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6"/>
    <p:sldId id="258" r:id="rId7"/>
    <p:sldId id="259" r:id="rId8"/>
    <p:sldId id="260" r:id="rId9"/>
    <p:sldId id="261" r:id="rId10"/>
    <p:sldId id="262" r:id="rId11"/>
    <p:sldId id="326"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0" r:id="rId49"/>
    <p:sldId id="301" r:id="rId50"/>
    <p:sldId id="302" r:id="rId51"/>
    <p:sldId id="303" r:id="rId52"/>
    <p:sldId id="304" r:id="rId53"/>
    <p:sldId id="305" r:id="rId54"/>
    <p:sldId id="306" r:id="rId55"/>
    <p:sldId id="307" r:id="rId56"/>
    <p:sldId id="308" r:id="rId57"/>
    <p:sldId id="309" r:id="rId58"/>
    <p:sldId id="310" r:id="rId59"/>
    <p:sldId id="311" r:id="rId60"/>
    <p:sldId id="312" r:id="rId61"/>
    <p:sldId id="313" r:id="rId62"/>
    <p:sldId id="314" r:id="rId63"/>
    <p:sldId id="315" r:id="rId64"/>
    <p:sldId id="316" r:id="rId65"/>
    <p:sldId id="317" r:id="rId66"/>
    <p:sldId id="318" r:id="rId67"/>
    <p:sldId id="319" r:id="rId68"/>
    <p:sldId id="327" r:id="rId69"/>
    <p:sldId id="321" r:id="rId70"/>
    <p:sldId id="322" r:id="rId71"/>
    <p:sldId id="323" r:id="rId72"/>
    <p:sldId id="324" r:id="rId73"/>
    <p:sldId id="325" r:id="rId7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BD07052-58F3-4D14-B406-988B90E8D05E}" v="11" dt="2026-07-14T11:28:39.42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5235" autoAdjust="0"/>
    <p:restoredTop sz="94660"/>
  </p:normalViewPr>
  <p:slideViewPr>
    <p:cSldViewPr snapToGrid="0">
      <p:cViewPr varScale="1">
        <p:scale>
          <a:sx n="150" d="100"/>
          <a:sy n="150" d="100"/>
        </p:scale>
        <p:origin x="192" y="132"/>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16" Type="http://schemas.openxmlformats.org/officeDocument/2006/relationships/slide" Target="slides/slide1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slide" Target="slides/slide61.xml"/><Relationship Id="rId74" Type="http://schemas.openxmlformats.org/officeDocument/2006/relationships/slide" Target="slides/slide69.xml"/><Relationship Id="rId79" Type="http://schemas.microsoft.com/office/2016/11/relationships/changesInfo" Target="changesInfos/changesInfo1.xml"/><Relationship Id="rId5" Type="http://schemas.openxmlformats.org/officeDocument/2006/relationships/slideMaster" Target="slideMasters/slideMaster1.xml"/><Relationship Id="rId61" Type="http://schemas.openxmlformats.org/officeDocument/2006/relationships/slide" Target="slides/slide56.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theme" Target="theme/theme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microsoft.com/office/2015/10/relationships/revisionInfo" Target="revisionInfo.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tableStyles" Target="tableStyles.xml"/><Relationship Id="rId4" Type="http://schemas.openxmlformats.org/officeDocument/2006/relationships/customXml" Target="../customXml/item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viewProps" Target="viewProps.xml"/><Relationship Id="rId7" Type="http://schemas.openxmlformats.org/officeDocument/2006/relationships/slide" Target="slides/slide2.xml"/><Relationship Id="rId71" Type="http://schemas.openxmlformats.org/officeDocument/2006/relationships/slide" Target="slides/slide66.xml"/><Relationship Id="rId2" Type="http://schemas.openxmlformats.org/officeDocument/2006/relationships/customXml" Target="../customXml/item2.xml"/><Relationship Id="rId29" Type="http://schemas.openxmlformats.org/officeDocument/2006/relationships/slide" Target="slides/slide2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Sld delSld modSld addMainMaster delMainMaster modMainMaster">
      <pc:chgData name="Lauren Francis" userId="b7c8c318-11b6-44df-a20d-cbfd05c86935" providerId="ADAL" clId="{7DF8D789-081D-4C54-A01C-20FBD4C1C0B0}" dt="2026-07-14T11:29:08.883" v="799" actId="47"/>
      <pc:docMkLst>
        <pc:docMk/>
      </pc:docMkLst>
      <pc:sldChg chg="del">
        <pc:chgData name="Lauren Francis" userId="b7c8c318-11b6-44df-a20d-cbfd05c86935" providerId="ADAL" clId="{7DF8D789-081D-4C54-A01C-20FBD4C1C0B0}" dt="2026-07-14T11:27:47.529" v="785" actId="47"/>
        <pc:sldMkLst>
          <pc:docMk/>
          <pc:sldMk cId="0" sldId="263"/>
        </pc:sldMkLst>
      </pc:sldChg>
      <pc:sldChg chg="modSp mod">
        <pc:chgData name="Lauren Francis" userId="b7c8c318-11b6-44df-a20d-cbfd05c86935" providerId="ADAL" clId="{7DF8D789-081D-4C54-A01C-20FBD4C1C0B0}" dt="2026-07-13T07:46:03.919" v="765" actId="6549"/>
        <pc:sldMkLst>
          <pc:docMk/>
          <pc:sldMk cId="0" sldId="270"/>
        </pc:sldMkLst>
        <pc:spChg chg="mod">
          <ac:chgData name="Lauren Francis" userId="b7c8c318-11b6-44df-a20d-cbfd05c86935" providerId="ADAL" clId="{7DF8D789-081D-4C54-A01C-20FBD4C1C0B0}" dt="2026-07-13T07:46:03.919" v="765" actId="6549"/>
          <ac:spMkLst>
            <pc:docMk/>
            <pc:sldMk cId="0" sldId="270"/>
            <ac:spMk id="2913" creationId="{00000000-0000-0000-0000-000000000000}"/>
          </ac:spMkLst>
        </pc:spChg>
      </pc:sldChg>
      <pc:sldChg chg="modSp mod">
        <pc:chgData name="Lauren Francis" userId="b7c8c318-11b6-44df-a20d-cbfd05c86935" providerId="ADAL" clId="{7DF8D789-081D-4C54-A01C-20FBD4C1C0B0}" dt="2026-07-12T20:34:39.389" v="745" actId="20577"/>
        <pc:sldMkLst>
          <pc:docMk/>
          <pc:sldMk cId="0" sldId="277"/>
        </pc:sldMkLst>
        <pc:spChg chg="mod">
          <ac:chgData name="Lauren Francis" userId="b7c8c318-11b6-44df-a20d-cbfd05c86935" providerId="ADAL" clId="{7DF8D789-081D-4C54-A01C-20FBD4C1C0B0}" dt="2026-07-12T20:34:39.389" v="745" actId="20577"/>
          <ac:spMkLst>
            <pc:docMk/>
            <pc:sldMk cId="0" sldId="277"/>
            <ac:spMk id="359" creationId="{00000000-0000-0000-0000-000000000000}"/>
          </ac:spMkLst>
        </pc:spChg>
      </pc:sldChg>
      <pc:sldChg chg="modSp mod">
        <pc:chgData name="Lauren Francis" userId="b7c8c318-11b6-44df-a20d-cbfd05c86935" providerId="ADAL" clId="{7DF8D789-081D-4C54-A01C-20FBD4C1C0B0}" dt="2026-07-12T20:34:42.133" v="749" actId="20577"/>
        <pc:sldMkLst>
          <pc:docMk/>
          <pc:sldMk cId="0" sldId="278"/>
        </pc:sldMkLst>
        <pc:spChg chg="mod">
          <ac:chgData name="Lauren Francis" userId="b7c8c318-11b6-44df-a20d-cbfd05c86935" providerId="ADAL" clId="{7DF8D789-081D-4C54-A01C-20FBD4C1C0B0}" dt="2026-07-12T20:34:42.133" v="749" actId="20577"/>
          <ac:spMkLst>
            <pc:docMk/>
            <pc:sldMk cId="0" sldId="278"/>
            <ac:spMk id="359" creationId="{00000000-0000-0000-0000-000000000000}"/>
          </ac:spMkLst>
        </pc:spChg>
      </pc:sldChg>
      <pc:sldChg chg="modSp mod">
        <pc:chgData name="Lauren Francis" userId="b7c8c318-11b6-44df-a20d-cbfd05c86935" providerId="ADAL" clId="{7DF8D789-081D-4C54-A01C-20FBD4C1C0B0}" dt="2026-07-12T20:34:54.342" v="764" actId="6549"/>
        <pc:sldMkLst>
          <pc:docMk/>
          <pc:sldMk cId="0" sldId="281"/>
        </pc:sldMkLst>
        <pc:spChg chg="mod">
          <ac:chgData name="Lauren Francis" userId="b7c8c318-11b6-44df-a20d-cbfd05c86935" providerId="ADAL" clId="{7DF8D789-081D-4C54-A01C-20FBD4C1C0B0}" dt="2026-07-12T20:34:54.342" v="764" actId="6549"/>
          <ac:spMkLst>
            <pc:docMk/>
            <pc:sldMk cId="0" sldId="281"/>
            <ac:spMk id="173" creationId="{00000000-0000-0000-0000-000000000000}"/>
          </ac:spMkLst>
        </pc:spChg>
      </pc:sldChg>
      <pc:sldChg chg="modSp mod">
        <pc:chgData name="Lauren Francis" userId="b7c8c318-11b6-44df-a20d-cbfd05c86935" providerId="ADAL" clId="{7DF8D789-081D-4C54-A01C-20FBD4C1C0B0}" dt="2026-07-13T07:46:28.994" v="766" actId="6549"/>
        <pc:sldMkLst>
          <pc:docMk/>
          <pc:sldMk cId="0" sldId="285"/>
        </pc:sldMkLst>
        <pc:spChg chg="mod">
          <ac:chgData name="Lauren Francis" userId="b7c8c318-11b6-44df-a20d-cbfd05c86935" providerId="ADAL" clId="{7DF8D789-081D-4C54-A01C-20FBD4C1C0B0}" dt="2026-07-13T07:46:28.994" v="766" actId="6549"/>
          <ac:spMkLst>
            <pc:docMk/>
            <pc:sldMk cId="0" sldId="285"/>
            <ac:spMk id="2913" creationId="{00000000-0000-0000-0000-000000000000}"/>
          </ac:spMkLst>
        </pc:spChg>
      </pc:sldChg>
      <pc:sldChg chg="modSp mod">
        <pc:chgData name="Lauren Francis" userId="b7c8c318-11b6-44df-a20d-cbfd05c86935" providerId="ADAL" clId="{7DF8D789-081D-4C54-A01C-20FBD4C1C0B0}" dt="2026-07-13T07:46:36.949" v="770" actId="20577"/>
        <pc:sldMkLst>
          <pc:docMk/>
          <pc:sldMk cId="0" sldId="292"/>
        </pc:sldMkLst>
        <pc:spChg chg="mod">
          <ac:chgData name="Lauren Francis" userId="b7c8c318-11b6-44df-a20d-cbfd05c86935" providerId="ADAL" clId="{7DF8D789-081D-4C54-A01C-20FBD4C1C0B0}" dt="2026-07-13T07:46:36.949" v="770" actId="20577"/>
          <ac:spMkLst>
            <pc:docMk/>
            <pc:sldMk cId="0" sldId="292"/>
            <ac:spMk id="359" creationId="{00000000-0000-0000-0000-000000000000}"/>
          </ac:spMkLst>
        </pc:spChg>
      </pc:sldChg>
      <pc:sldChg chg="modSp mod">
        <pc:chgData name="Lauren Francis" userId="b7c8c318-11b6-44df-a20d-cbfd05c86935" providerId="ADAL" clId="{7DF8D789-081D-4C54-A01C-20FBD4C1C0B0}" dt="2026-07-13T07:46:42.396" v="774" actId="20577"/>
        <pc:sldMkLst>
          <pc:docMk/>
          <pc:sldMk cId="0" sldId="293"/>
        </pc:sldMkLst>
        <pc:spChg chg="mod">
          <ac:chgData name="Lauren Francis" userId="b7c8c318-11b6-44df-a20d-cbfd05c86935" providerId="ADAL" clId="{7DF8D789-081D-4C54-A01C-20FBD4C1C0B0}" dt="2026-07-13T07:46:42.396" v="774" actId="20577"/>
          <ac:spMkLst>
            <pc:docMk/>
            <pc:sldMk cId="0" sldId="293"/>
            <ac:spMk id="359" creationId="{00000000-0000-0000-0000-000000000000}"/>
          </ac:spMkLst>
        </pc:spChg>
      </pc:sldChg>
      <pc:sldChg chg="modSp mod">
        <pc:chgData name="Lauren Francis" userId="b7c8c318-11b6-44df-a20d-cbfd05c86935" providerId="ADAL" clId="{7DF8D789-081D-4C54-A01C-20FBD4C1C0B0}" dt="2026-07-13T07:46:50.960" v="775" actId="20577"/>
        <pc:sldMkLst>
          <pc:docMk/>
          <pc:sldMk cId="0" sldId="298"/>
        </pc:sldMkLst>
        <pc:spChg chg="mod">
          <ac:chgData name="Lauren Francis" userId="b7c8c318-11b6-44df-a20d-cbfd05c86935" providerId="ADAL" clId="{7DF8D789-081D-4C54-A01C-20FBD4C1C0B0}" dt="2026-07-13T07:46:50.960" v="775" actId="20577"/>
          <ac:spMkLst>
            <pc:docMk/>
            <pc:sldMk cId="0" sldId="298"/>
            <ac:spMk id="2913" creationId="{00000000-0000-0000-0000-000000000000}"/>
          </ac:spMkLst>
        </pc:spChg>
      </pc:sldChg>
      <pc:sldChg chg="modSp mod">
        <pc:chgData name="Lauren Francis" userId="b7c8c318-11b6-44df-a20d-cbfd05c86935" providerId="ADAL" clId="{7DF8D789-081D-4C54-A01C-20FBD4C1C0B0}" dt="2026-07-13T07:47:07.143" v="776" actId="255"/>
        <pc:sldMkLst>
          <pc:docMk/>
          <pc:sldMk cId="0" sldId="317"/>
        </pc:sldMkLst>
        <pc:spChg chg="mod">
          <ac:chgData name="Lauren Francis" userId="b7c8c318-11b6-44df-a20d-cbfd05c86935" providerId="ADAL" clId="{7DF8D789-081D-4C54-A01C-20FBD4C1C0B0}" dt="2026-07-13T07:47:07.143" v="776" actId="255"/>
          <ac:spMkLst>
            <pc:docMk/>
            <pc:sldMk cId="0" sldId="317"/>
            <ac:spMk id="407" creationId="{00000000-0000-0000-0000-000000000000}"/>
          </ac:spMkLst>
        </pc:spChg>
      </pc:sldChg>
      <pc:sldChg chg="del">
        <pc:chgData name="Lauren Francis" userId="b7c8c318-11b6-44df-a20d-cbfd05c86935" providerId="ADAL" clId="{7DF8D789-081D-4C54-A01C-20FBD4C1C0B0}" dt="2026-07-14T11:29:08.883" v="799" actId="47"/>
        <pc:sldMkLst>
          <pc:docMk/>
          <pc:sldMk cId="0" sldId="320"/>
        </pc:sldMkLst>
      </pc:sldChg>
      <pc:sldChg chg="addSp delSp modSp add mod">
        <pc:chgData name="Lauren Francis" userId="b7c8c318-11b6-44df-a20d-cbfd05c86935" providerId="ADAL" clId="{7DF8D789-081D-4C54-A01C-20FBD4C1C0B0}" dt="2026-07-14T11:27:44.940" v="784" actId="1076"/>
        <pc:sldMkLst>
          <pc:docMk/>
          <pc:sldMk cId="1708253868" sldId="326"/>
        </pc:sldMkLst>
        <pc:spChg chg="mod">
          <ac:chgData name="Lauren Francis" userId="b7c8c318-11b6-44df-a20d-cbfd05c86935" providerId="ADAL" clId="{7DF8D789-081D-4C54-A01C-20FBD4C1C0B0}" dt="2026-07-14T11:27:14.226" v="779"/>
          <ac:spMkLst>
            <pc:docMk/>
            <pc:sldMk cId="1708253868" sldId="326"/>
            <ac:spMk id="1157" creationId="{1E26649C-19EF-5B30-BCD4-C04DB398A8B2}"/>
          </ac:spMkLst>
        </pc:spChg>
        <pc:spChg chg="mod">
          <ac:chgData name="Lauren Francis" userId="b7c8c318-11b6-44df-a20d-cbfd05c86935" providerId="ADAL" clId="{7DF8D789-081D-4C54-A01C-20FBD4C1C0B0}" dt="2026-07-14T11:27:14.226" v="779"/>
          <ac:spMkLst>
            <pc:docMk/>
            <pc:sldMk cId="1708253868" sldId="326"/>
            <ac:spMk id="1190" creationId="{74ADA907-002E-9ECF-2CB1-6BA355D05D35}"/>
          </ac:spMkLst>
        </pc:spChg>
        <pc:spChg chg="mod">
          <ac:chgData name="Lauren Francis" userId="b7c8c318-11b6-44df-a20d-cbfd05c86935" providerId="ADAL" clId="{7DF8D789-081D-4C54-A01C-20FBD4C1C0B0}" dt="2026-07-14T11:27:14.226" v="779"/>
          <ac:spMkLst>
            <pc:docMk/>
            <pc:sldMk cId="1708253868" sldId="326"/>
            <ac:spMk id="1279" creationId="{2BB799E5-57A9-581C-BB4A-035F66989F9A}"/>
          </ac:spMkLst>
        </pc:spChg>
        <pc:spChg chg="mod">
          <ac:chgData name="Lauren Francis" userId="b7c8c318-11b6-44df-a20d-cbfd05c86935" providerId="ADAL" clId="{7DF8D789-081D-4C54-A01C-20FBD4C1C0B0}" dt="2026-07-14T11:27:14.226" v="779"/>
          <ac:spMkLst>
            <pc:docMk/>
            <pc:sldMk cId="1708253868" sldId="326"/>
            <ac:spMk id="1342" creationId="{15CBADB6-8DC2-8AA6-4657-6E979B7A8ADB}"/>
          </ac:spMkLst>
        </pc:spChg>
        <pc:spChg chg="mod">
          <ac:chgData name="Lauren Francis" userId="b7c8c318-11b6-44df-a20d-cbfd05c86935" providerId="ADAL" clId="{7DF8D789-081D-4C54-A01C-20FBD4C1C0B0}" dt="2026-07-14T11:27:14.226" v="779"/>
          <ac:spMkLst>
            <pc:docMk/>
            <pc:sldMk cId="1708253868" sldId="326"/>
            <ac:spMk id="1355" creationId="{49AC81CF-317D-4F46-AB63-2A393CFFABDE}"/>
          </ac:spMkLst>
        </pc:spChg>
        <pc:spChg chg="mod">
          <ac:chgData name="Lauren Francis" userId="b7c8c318-11b6-44df-a20d-cbfd05c86935" providerId="ADAL" clId="{7DF8D789-081D-4C54-A01C-20FBD4C1C0B0}" dt="2026-07-14T11:27:14.226" v="779"/>
          <ac:spMkLst>
            <pc:docMk/>
            <pc:sldMk cId="1708253868" sldId="326"/>
            <ac:spMk id="1361" creationId="{C9AD7D45-8B80-D1BD-85CC-B2434F04C569}"/>
          </ac:spMkLst>
        </pc:spChg>
        <pc:spChg chg="mod">
          <ac:chgData name="Lauren Francis" userId="b7c8c318-11b6-44df-a20d-cbfd05c86935" providerId="ADAL" clId="{7DF8D789-081D-4C54-A01C-20FBD4C1C0B0}" dt="2026-07-14T11:27:14.226" v="779"/>
          <ac:spMkLst>
            <pc:docMk/>
            <pc:sldMk cId="1708253868" sldId="326"/>
            <ac:spMk id="1415" creationId="{E7B2F354-6E1A-B521-D1D1-3D42C0C9A327}"/>
          </ac:spMkLst>
        </pc:spChg>
        <pc:spChg chg="mod">
          <ac:chgData name="Lauren Francis" userId="b7c8c318-11b6-44df-a20d-cbfd05c86935" providerId="ADAL" clId="{7DF8D789-081D-4C54-A01C-20FBD4C1C0B0}" dt="2026-07-14T11:27:14.226" v="779"/>
          <ac:spMkLst>
            <pc:docMk/>
            <pc:sldMk cId="1708253868" sldId="326"/>
            <ac:spMk id="1474" creationId="{1E93858F-EC9A-AB29-AD76-97F686D545FF}"/>
          </ac:spMkLst>
        </pc:spChg>
        <pc:spChg chg="mod">
          <ac:chgData name="Lauren Francis" userId="b7c8c318-11b6-44df-a20d-cbfd05c86935" providerId="ADAL" clId="{7DF8D789-081D-4C54-A01C-20FBD4C1C0B0}" dt="2026-07-14T11:27:14.226" v="779"/>
          <ac:spMkLst>
            <pc:docMk/>
            <pc:sldMk cId="1708253868" sldId="326"/>
            <ac:spMk id="1667" creationId="{5C49CBC3-3DD9-190B-5D4B-8BA46D91AEA5}"/>
          </ac:spMkLst>
        </pc:spChg>
        <pc:spChg chg="mod">
          <ac:chgData name="Lauren Francis" userId="b7c8c318-11b6-44df-a20d-cbfd05c86935" providerId="ADAL" clId="{7DF8D789-081D-4C54-A01C-20FBD4C1C0B0}" dt="2026-07-14T11:27:14.226" v="779"/>
          <ac:spMkLst>
            <pc:docMk/>
            <pc:sldMk cId="1708253868" sldId="326"/>
            <ac:spMk id="2020" creationId="{F0221076-ED42-FD12-75AF-155926729E27}"/>
          </ac:spMkLst>
        </pc:spChg>
        <pc:spChg chg="mod">
          <ac:chgData name="Lauren Francis" userId="b7c8c318-11b6-44df-a20d-cbfd05c86935" providerId="ADAL" clId="{7DF8D789-081D-4C54-A01C-20FBD4C1C0B0}" dt="2026-07-14T11:27:23.744" v="780"/>
          <ac:spMkLst>
            <pc:docMk/>
            <pc:sldMk cId="1708253868" sldId="326"/>
            <ac:spMk id="2027" creationId="{1DD45946-64DE-7756-74A5-90246C2A482A}"/>
          </ac:spMkLst>
        </pc:spChg>
        <pc:spChg chg="mod">
          <ac:chgData name="Lauren Francis" userId="b7c8c318-11b6-44df-a20d-cbfd05c86935" providerId="ADAL" clId="{7DF8D789-081D-4C54-A01C-20FBD4C1C0B0}" dt="2026-07-14T11:27:44.940" v="784" actId="1076"/>
          <ac:spMkLst>
            <pc:docMk/>
            <pc:sldMk cId="1708253868" sldId="326"/>
            <ac:spMk id="2028" creationId="{95306D14-64C4-D285-D23F-4787CA62BD18}"/>
          </ac:spMkLst>
        </pc:spChg>
        <pc:spChg chg="mod">
          <ac:chgData name="Lauren Francis" userId="b7c8c318-11b6-44df-a20d-cbfd05c86935" providerId="ADAL" clId="{7DF8D789-081D-4C54-A01C-20FBD4C1C0B0}" dt="2026-07-14T11:27:41.794" v="783" actId="1076"/>
          <ac:spMkLst>
            <pc:docMk/>
            <pc:sldMk cId="1708253868" sldId="326"/>
            <ac:spMk id="2029" creationId="{17494504-1B63-B1A2-CF64-676B2FA0215D}"/>
          </ac:spMkLst>
        </pc:spChg>
        <pc:grpChg chg="del">
          <ac:chgData name="Lauren Francis" userId="b7c8c318-11b6-44df-a20d-cbfd05c86935" providerId="ADAL" clId="{7DF8D789-081D-4C54-A01C-20FBD4C1C0B0}" dt="2026-07-14T11:27:11.621" v="778" actId="478"/>
          <ac:grpSpMkLst>
            <pc:docMk/>
            <pc:sldMk cId="1708253868" sldId="326"/>
            <ac:grpSpMk id="2" creationId="{95084FB6-21D6-D740-C7D2-9C3C7EDB950E}"/>
          </ac:grpSpMkLst>
        </pc:grpChg>
      </pc:sldChg>
      <pc:sldChg chg="addSp delSp modSp add mod">
        <pc:chgData name="Lauren Francis" userId="b7c8c318-11b6-44df-a20d-cbfd05c86935" providerId="ADAL" clId="{7DF8D789-081D-4C54-A01C-20FBD4C1C0B0}" dt="2026-07-14T11:28:57.221" v="798" actId="1076"/>
        <pc:sldMkLst>
          <pc:docMk/>
          <pc:sldMk cId="319459159" sldId="327"/>
        </pc:sldMkLst>
        <pc:spChg chg="mod">
          <ac:chgData name="Lauren Francis" userId="b7c8c318-11b6-44df-a20d-cbfd05c86935" providerId="ADAL" clId="{7DF8D789-081D-4C54-A01C-20FBD4C1C0B0}" dt="2026-07-14T11:28:53.063" v="797" actId="1076"/>
          <ac:spMkLst>
            <pc:docMk/>
            <pc:sldMk cId="319459159" sldId="327"/>
            <ac:spMk id="1113" creationId="{EF313167-510B-E674-7F57-B4B3D387A492}"/>
          </ac:spMkLst>
        </pc:spChg>
        <pc:spChg chg="mod">
          <ac:chgData name="Lauren Francis" userId="b7c8c318-11b6-44df-a20d-cbfd05c86935" providerId="ADAL" clId="{7DF8D789-081D-4C54-A01C-20FBD4C1C0B0}" dt="2026-07-14T11:28:17.534" v="788"/>
          <ac:spMkLst>
            <pc:docMk/>
            <pc:sldMk cId="319459159" sldId="327"/>
            <ac:spMk id="1133" creationId="{9116C215-58A7-87F7-517C-2A64433583DF}"/>
          </ac:spMkLst>
        </pc:spChg>
        <pc:spChg chg="mod">
          <ac:chgData name="Lauren Francis" userId="b7c8c318-11b6-44df-a20d-cbfd05c86935" providerId="ADAL" clId="{7DF8D789-081D-4C54-A01C-20FBD4C1C0B0}" dt="2026-07-14T11:28:17.534" v="788"/>
          <ac:spMkLst>
            <pc:docMk/>
            <pc:sldMk cId="319459159" sldId="327"/>
            <ac:spMk id="1146" creationId="{2BCD8110-666A-AD52-FC91-24A541753FD8}"/>
          </ac:spMkLst>
        </pc:spChg>
        <pc:spChg chg="mod">
          <ac:chgData name="Lauren Francis" userId="b7c8c318-11b6-44df-a20d-cbfd05c86935" providerId="ADAL" clId="{7DF8D789-081D-4C54-A01C-20FBD4C1C0B0}" dt="2026-07-14T11:28:17.534" v="788"/>
          <ac:spMkLst>
            <pc:docMk/>
            <pc:sldMk cId="319459159" sldId="327"/>
            <ac:spMk id="1259" creationId="{007A5B74-49BB-3128-678D-02A2E8229464}"/>
          </ac:spMkLst>
        </pc:spChg>
        <pc:spChg chg="mod">
          <ac:chgData name="Lauren Francis" userId="b7c8c318-11b6-44df-a20d-cbfd05c86935" providerId="ADAL" clId="{7DF8D789-081D-4C54-A01C-20FBD4C1C0B0}" dt="2026-07-14T11:28:17.534" v="788"/>
          <ac:spMkLst>
            <pc:docMk/>
            <pc:sldMk cId="319459159" sldId="327"/>
            <ac:spMk id="1349" creationId="{BB941B08-86BF-72B8-57EA-8DD12689DE96}"/>
          </ac:spMkLst>
        </pc:spChg>
        <pc:spChg chg="mod">
          <ac:chgData name="Lauren Francis" userId="b7c8c318-11b6-44df-a20d-cbfd05c86935" providerId="ADAL" clId="{7DF8D789-081D-4C54-A01C-20FBD4C1C0B0}" dt="2026-07-14T11:28:17.534" v="788"/>
          <ac:spMkLst>
            <pc:docMk/>
            <pc:sldMk cId="319459159" sldId="327"/>
            <ac:spMk id="1502" creationId="{A7962B36-8711-EA07-0A34-5B84C15D5B4A}"/>
          </ac:spMkLst>
        </pc:spChg>
        <pc:spChg chg="mod">
          <ac:chgData name="Lauren Francis" userId="b7c8c318-11b6-44df-a20d-cbfd05c86935" providerId="ADAL" clId="{7DF8D789-081D-4C54-A01C-20FBD4C1C0B0}" dt="2026-07-14T11:28:17.534" v="788"/>
          <ac:spMkLst>
            <pc:docMk/>
            <pc:sldMk cId="319459159" sldId="327"/>
            <ac:spMk id="1524" creationId="{9AC47C07-E173-BC2F-82BE-53645BD7FE4A}"/>
          </ac:spMkLst>
        </pc:spChg>
        <pc:spChg chg="mod">
          <ac:chgData name="Lauren Francis" userId="b7c8c318-11b6-44df-a20d-cbfd05c86935" providerId="ADAL" clId="{7DF8D789-081D-4C54-A01C-20FBD4C1C0B0}" dt="2026-07-14T11:28:17.534" v="788"/>
          <ac:spMkLst>
            <pc:docMk/>
            <pc:sldMk cId="319459159" sldId="327"/>
            <ac:spMk id="1633" creationId="{71D71C69-19A5-B70B-8B8D-32973975C45A}"/>
          </ac:spMkLst>
        </pc:spChg>
        <pc:spChg chg="mod">
          <ac:chgData name="Lauren Francis" userId="b7c8c318-11b6-44df-a20d-cbfd05c86935" providerId="ADAL" clId="{7DF8D789-081D-4C54-A01C-20FBD4C1C0B0}" dt="2026-07-14T11:28:17.534" v="788"/>
          <ac:spMkLst>
            <pc:docMk/>
            <pc:sldMk cId="319459159" sldId="327"/>
            <ac:spMk id="1777" creationId="{6608CAA6-9DEB-8AC9-ED7B-CC105FD5DB12}"/>
          </ac:spMkLst>
        </pc:spChg>
        <pc:spChg chg="mod">
          <ac:chgData name="Lauren Francis" userId="b7c8c318-11b6-44df-a20d-cbfd05c86935" providerId="ADAL" clId="{7DF8D789-081D-4C54-A01C-20FBD4C1C0B0}" dt="2026-07-14T11:28:17.534" v="788"/>
          <ac:spMkLst>
            <pc:docMk/>
            <pc:sldMk cId="319459159" sldId="327"/>
            <ac:spMk id="1910" creationId="{FAE8C821-46DA-C071-8941-0506C6AA6763}"/>
          </ac:spMkLst>
        </pc:spChg>
        <pc:spChg chg="mod">
          <ac:chgData name="Lauren Francis" userId="b7c8c318-11b6-44df-a20d-cbfd05c86935" providerId="ADAL" clId="{7DF8D789-081D-4C54-A01C-20FBD4C1C0B0}" dt="2026-07-14T11:28:17.534" v="788"/>
          <ac:spMkLst>
            <pc:docMk/>
            <pc:sldMk cId="319459159" sldId="327"/>
            <ac:spMk id="2106" creationId="{B26DDDDE-DCC8-3DAC-3F08-FE3E142BCA7C}"/>
          </ac:spMkLst>
        </pc:spChg>
        <pc:spChg chg="mod">
          <ac:chgData name="Lauren Francis" userId="b7c8c318-11b6-44df-a20d-cbfd05c86935" providerId="ADAL" clId="{7DF8D789-081D-4C54-A01C-20FBD4C1C0B0}" dt="2026-07-14T11:28:22.213" v="789"/>
          <ac:spMkLst>
            <pc:docMk/>
            <pc:sldMk cId="319459159" sldId="327"/>
            <ac:spMk id="2214" creationId="{ABDB45EC-AE7C-D2A9-9465-E47408BBA71B}"/>
          </ac:spMkLst>
        </pc:spChg>
        <pc:spChg chg="mod">
          <ac:chgData name="Lauren Francis" userId="b7c8c318-11b6-44df-a20d-cbfd05c86935" providerId="ADAL" clId="{7DF8D789-081D-4C54-A01C-20FBD4C1C0B0}" dt="2026-07-14T11:28:57.221" v="798" actId="1076"/>
          <ac:spMkLst>
            <pc:docMk/>
            <pc:sldMk cId="319459159" sldId="327"/>
            <ac:spMk id="2215" creationId="{587876D3-B4DA-4A16-CA60-CC94F2648CD4}"/>
          </ac:spMkLst>
        </pc:spChg>
        <pc:spChg chg="mod">
          <ac:chgData name="Lauren Francis" userId="b7c8c318-11b6-44df-a20d-cbfd05c86935" providerId="ADAL" clId="{7DF8D789-081D-4C54-A01C-20FBD4C1C0B0}" dt="2026-07-14T11:28:49.758" v="795" actId="1076"/>
          <ac:spMkLst>
            <pc:docMk/>
            <pc:sldMk cId="319459159" sldId="327"/>
            <ac:spMk id="2216" creationId="{0A9E9AD2-8087-3581-B3AD-DE0E76BEE6C5}"/>
          </ac:spMkLst>
        </pc:spChg>
        <pc:spChg chg="mod">
          <ac:chgData name="Lauren Francis" userId="b7c8c318-11b6-44df-a20d-cbfd05c86935" providerId="ADAL" clId="{7DF8D789-081D-4C54-A01C-20FBD4C1C0B0}" dt="2026-07-14T11:28:47.502" v="794" actId="1076"/>
          <ac:spMkLst>
            <pc:docMk/>
            <pc:sldMk cId="319459159" sldId="327"/>
            <ac:spMk id="2217" creationId="{BD841178-CE38-899B-3F84-317CD7C32B50}"/>
          </ac:spMkLst>
        </pc:spChg>
        <pc:spChg chg="del">
          <ac:chgData name="Lauren Francis" userId="b7c8c318-11b6-44df-a20d-cbfd05c86935" providerId="ADAL" clId="{7DF8D789-081D-4C54-A01C-20FBD4C1C0B0}" dt="2026-07-14T11:28:41.263" v="793" actId="478"/>
          <ac:spMkLst>
            <pc:docMk/>
            <pc:sldMk cId="319459159" sldId="327"/>
            <ac:spMk id="2218" creationId="{91A804EB-44B1-8E05-CDFE-F59C85CBE055}"/>
          </ac:spMkLst>
        </pc:spChg>
        <pc:grpChg chg="del">
          <ac:chgData name="Lauren Francis" userId="b7c8c318-11b6-44df-a20d-cbfd05c86935" providerId="ADAL" clId="{7DF8D789-081D-4C54-A01C-20FBD4C1C0B0}" dt="2026-07-14T11:28:14.617" v="787" actId="478"/>
          <ac:grpSpMkLst>
            <pc:docMk/>
            <pc:sldMk cId="319459159" sldId="327"/>
            <ac:grpSpMk id="2" creationId="{20899954-9CD4-E4DA-17C6-BD9322B4C0D3}"/>
          </ac:grpSpMkLst>
        </pc:grpChg>
      </pc:sldChg>
      <pc:sldMasterChg chg="modSldLayout">
        <pc:chgData name="Lauren Francis" userId="b7c8c318-11b6-44df-a20d-cbfd05c86935" providerId="ADAL" clId="{7DF8D789-081D-4C54-A01C-20FBD4C1C0B0}" dt="2026-07-04T13:38:20.015" v="741" actId="1076"/>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hyperlink" Target="https://journals.plos.org/plosone/article?id=10.1371/journal.pone.0047806" TargetMode="External"/><Relationship Id="rId2" Type="http://schemas.openxmlformats.org/officeDocument/2006/relationships/hyperlink" Target="https://pubmed.ncbi.nlm.nih.gov/19649368/" TargetMode="External"/><Relationship Id="rId1" Type="http://schemas.openxmlformats.org/officeDocument/2006/relationships/slideLayout" Target="../slideLayouts/slideLayout5.xml"/><Relationship Id="rId5" Type="http://schemas.openxmlformats.org/officeDocument/2006/relationships/hyperlink" Target="https://gatesopenresearch.org/articles/5-77" TargetMode="External"/><Relationship Id="rId4" Type="http://schemas.openxmlformats.org/officeDocument/2006/relationships/hyperlink" Target="https://openpublichealthjournal.com/VOLUME/6/PAGE/73/ABSTRACT/"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2" Type="http://schemas.openxmlformats.org/officeDocument/2006/relationships/hyperlink" Target="https://www.sciencedirect.com/science/article/pii/S0091743520304308?via%3Dihub" TargetMode="Externa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3" Type="http://schemas.openxmlformats.org/officeDocument/2006/relationships/hyperlink" Target="https://worldhealthorg.shinyapps.io/wuenic-trends/" TargetMode="External"/><Relationship Id="rId2" Type="http://schemas.openxmlformats.org/officeDocument/2006/relationships/hyperlink" Target="https://data.unicef.org/resources/immunization/" TargetMode="External"/><Relationship Id="rId1" Type="http://schemas.openxmlformats.org/officeDocument/2006/relationships/slideLayout" Target="../slideLayouts/slideLayout9.xml"/></Relationships>
</file>

<file path=ppt/slides/_rels/slide69.xml.rels><?xml version="1.0" encoding="UTF-8" standalone="yes"?>
<Relationships xmlns="http://schemas.openxmlformats.org/package/2006/relationships"><Relationship Id="rId2" Type="http://schemas.openxmlformats.org/officeDocument/2006/relationships/hyperlink" Target="https://forms.office.com/e/Qv1HXxxNZQ" TargetMode="Externa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AMRO</a:t>
            </a:r>
          </a:p>
        </p:txBody>
      </p:sp>
      <p:sp>
        <p:nvSpPr>
          <p:cNvPr id="3" name="body"/>
          <p:cNvSpPr>
            <a:spLocks noGrp="1"/>
          </p:cNvSpPr>
          <p:nvPr>
            <p:ph/>
          </p:nvPr>
        </p:nvSpPr>
        <p:spPr>
          <a:xfrm>
            <a:off x="6492240" y="4114800"/>
            <a:ext cx="5943600" cy="457200"/>
          </a:xfrm>
        </p:spPr>
        <p:txBody>
          <a:bodyPr/>
          <a:lstStyle/>
          <a:p>
            <a:pPr marL="0" marR="0" algn="ctr">
              <a:lnSpc>
                <a:spcPct val="100000"/>
              </a:lnSpc>
              <a:spcBef>
                <a:spcPts val="0"/>
              </a:spcBef>
              <a:spcAft>
                <a:spcPts val="0"/>
              </a:spcAft>
              <a:buNone/>
            </a:pPr>
            <a:r>
              <a:rPr sz="2800" b="0" i="0" u="none" cap="none">
                <a:solidFill>
                  <a:srgbClr val="FFFFFF">
                    <a:alpha val="100000"/>
                  </a:srgbClr>
                </a:solidFill>
                <a:latin typeface="Arial"/>
                <a:cs typeface="Arial"/>
                <a:sym typeface="Arial"/>
              </a:rPr>
              <a:t>Revisión de WUENIC 2025,
Publicado el 15 de julio de 2026</a:t>
            </a:r>
          </a:p>
        </p:txBody>
      </p:sp>
      <p:sp>
        <p:nvSpPr>
          <p:cNvPr id="4" name="body"/>
          <p:cNvSpPr>
            <a:spLocks noGrp="1"/>
          </p:cNvSpPr>
          <p:nvPr>
            <p:ph/>
          </p:nvPr>
        </p:nvSpPr>
        <p:spPr>
          <a:xfrm>
            <a:off x="8759952" y="73152"/>
            <a:ext cx="3392424" cy="265176"/>
          </a:xfrm>
        </p:spPr>
        <p:txBody>
          <a:bodyPr/>
          <a:lstStyle/>
          <a:p>
            <a:pPr marL="0" marR="0" algn="r">
              <a:lnSpc>
                <a:spcPct val="100000"/>
              </a:lnSpc>
              <a:spcBef>
                <a:spcPts val="0"/>
              </a:spcBef>
              <a:spcAft>
                <a:spcPts val="0"/>
              </a:spcAft>
              <a:buNone/>
            </a:pPr>
            <a:r>
              <a:rPr sz="1100" b="0" i="0" u="none" cap="none">
                <a:solidFill>
                  <a:srgbClr val="FFFFFF">
                    <a:alpha val="100000"/>
                  </a:srgbClr>
                </a:solidFill>
                <a:latin typeface="Arial"/>
                <a:cs typeface="Arial"/>
                <a:sym typeface="Arial"/>
              </a:rPr>
              <a:t>Traducido con DeepL API Pro</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865587"/>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3172743"/>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247989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421200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951100" y="3519165"/>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51100" y="2826321"/>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51100" y="2133477"/>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416218"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74893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408164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5414365"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6480537"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6747080"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701362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728016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754670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81325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807979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rc23"/>
            <p:cNvSpPr/>
            <p:nvPr/>
          </p:nvSpPr>
          <p:spPr>
            <a:xfrm>
              <a:off x="1296273" y="3169099"/>
              <a:ext cx="239888" cy="1042910"/>
            </a:xfrm>
            <a:prstGeom prst="rect">
              <a:avLst/>
            </a:prstGeom>
            <a:solidFill>
              <a:srgbClr val="80BD41">
                <a:alpha val="100000"/>
              </a:srgbClr>
            </a:solidFill>
          </p:spPr>
          <p:txBody>
            <a:bodyPr/>
            <a:lstStyle/>
            <a:p>
              <a:endParaRPr/>
            </a:p>
          </p:txBody>
        </p:sp>
        <p:sp>
          <p:nvSpPr>
            <p:cNvPr id="24" name="rc24"/>
            <p:cNvSpPr/>
            <p:nvPr/>
          </p:nvSpPr>
          <p:spPr>
            <a:xfrm>
              <a:off x="1296273" y="3137876"/>
              <a:ext cx="239888" cy="31223"/>
            </a:xfrm>
            <a:prstGeom prst="rect">
              <a:avLst/>
            </a:prstGeom>
            <a:solidFill>
              <a:srgbClr val="1CABE2">
                <a:alpha val="100000"/>
              </a:srgbClr>
            </a:solidFill>
          </p:spPr>
          <p:txBody>
            <a:bodyPr/>
            <a:lstStyle/>
            <a:p>
              <a:endParaRPr/>
            </a:p>
          </p:txBody>
        </p:sp>
        <p:sp>
          <p:nvSpPr>
            <p:cNvPr id="25" name="rc25"/>
            <p:cNvSpPr/>
            <p:nvPr/>
          </p:nvSpPr>
          <p:spPr>
            <a:xfrm>
              <a:off x="1562816" y="3192786"/>
              <a:ext cx="239888" cy="1019223"/>
            </a:xfrm>
            <a:prstGeom prst="rect">
              <a:avLst/>
            </a:prstGeom>
            <a:solidFill>
              <a:srgbClr val="80BD41">
                <a:alpha val="100000"/>
              </a:srgbClr>
            </a:solidFill>
          </p:spPr>
          <p:txBody>
            <a:bodyPr/>
            <a:lstStyle/>
            <a:p>
              <a:endParaRPr/>
            </a:p>
          </p:txBody>
        </p:sp>
        <p:sp>
          <p:nvSpPr>
            <p:cNvPr id="26" name="rc26"/>
            <p:cNvSpPr/>
            <p:nvPr/>
          </p:nvSpPr>
          <p:spPr>
            <a:xfrm>
              <a:off x="1562816" y="3147205"/>
              <a:ext cx="239888" cy="45580"/>
            </a:xfrm>
            <a:prstGeom prst="rect">
              <a:avLst/>
            </a:prstGeom>
            <a:solidFill>
              <a:srgbClr val="1CABE2">
                <a:alpha val="100000"/>
              </a:srgbClr>
            </a:solidFill>
          </p:spPr>
          <p:txBody>
            <a:bodyPr/>
            <a:lstStyle/>
            <a:p>
              <a:endParaRPr/>
            </a:p>
          </p:txBody>
        </p:sp>
        <p:sp>
          <p:nvSpPr>
            <p:cNvPr id="27" name="rc27"/>
            <p:cNvSpPr/>
            <p:nvPr/>
          </p:nvSpPr>
          <p:spPr>
            <a:xfrm>
              <a:off x="1829360" y="3195698"/>
              <a:ext cx="239888" cy="1016311"/>
            </a:xfrm>
            <a:prstGeom prst="rect">
              <a:avLst/>
            </a:prstGeom>
            <a:solidFill>
              <a:srgbClr val="80BD41">
                <a:alpha val="100000"/>
              </a:srgbClr>
            </a:solidFill>
          </p:spPr>
          <p:txBody>
            <a:bodyPr/>
            <a:lstStyle/>
            <a:p>
              <a:endParaRPr/>
            </a:p>
          </p:txBody>
        </p:sp>
        <p:sp>
          <p:nvSpPr>
            <p:cNvPr id="28" name="rc28"/>
            <p:cNvSpPr/>
            <p:nvPr/>
          </p:nvSpPr>
          <p:spPr>
            <a:xfrm>
              <a:off x="1829360" y="3155531"/>
              <a:ext cx="239888" cy="40167"/>
            </a:xfrm>
            <a:prstGeom prst="rect">
              <a:avLst/>
            </a:prstGeom>
            <a:solidFill>
              <a:srgbClr val="1CABE2">
                <a:alpha val="100000"/>
              </a:srgbClr>
            </a:solidFill>
          </p:spPr>
          <p:txBody>
            <a:bodyPr/>
            <a:lstStyle/>
            <a:p>
              <a:endParaRPr/>
            </a:p>
          </p:txBody>
        </p:sp>
        <p:sp>
          <p:nvSpPr>
            <p:cNvPr id="29" name="rc29"/>
            <p:cNvSpPr/>
            <p:nvPr/>
          </p:nvSpPr>
          <p:spPr>
            <a:xfrm>
              <a:off x="2095903" y="3190669"/>
              <a:ext cx="239888" cy="1021340"/>
            </a:xfrm>
            <a:prstGeom prst="rect">
              <a:avLst/>
            </a:prstGeom>
            <a:solidFill>
              <a:srgbClr val="80BD41">
                <a:alpha val="100000"/>
              </a:srgbClr>
            </a:solidFill>
          </p:spPr>
          <p:txBody>
            <a:bodyPr/>
            <a:lstStyle/>
            <a:p>
              <a:endParaRPr/>
            </a:p>
          </p:txBody>
        </p:sp>
        <p:sp>
          <p:nvSpPr>
            <p:cNvPr id="30" name="rc30"/>
            <p:cNvSpPr/>
            <p:nvPr/>
          </p:nvSpPr>
          <p:spPr>
            <a:xfrm>
              <a:off x="2095903" y="3159804"/>
              <a:ext cx="239888" cy="30864"/>
            </a:xfrm>
            <a:prstGeom prst="rect">
              <a:avLst/>
            </a:prstGeom>
            <a:solidFill>
              <a:srgbClr val="1CABE2">
                <a:alpha val="100000"/>
              </a:srgbClr>
            </a:solidFill>
          </p:spPr>
          <p:txBody>
            <a:bodyPr/>
            <a:lstStyle/>
            <a:p>
              <a:endParaRPr/>
            </a:p>
          </p:txBody>
        </p:sp>
        <p:sp>
          <p:nvSpPr>
            <p:cNvPr id="31" name="rc31"/>
            <p:cNvSpPr/>
            <p:nvPr/>
          </p:nvSpPr>
          <p:spPr>
            <a:xfrm>
              <a:off x="2362446" y="3194527"/>
              <a:ext cx="239888" cy="1017482"/>
            </a:xfrm>
            <a:prstGeom prst="rect">
              <a:avLst/>
            </a:prstGeom>
            <a:solidFill>
              <a:srgbClr val="80BD41">
                <a:alpha val="100000"/>
              </a:srgbClr>
            </a:solidFill>
          </p:spPr>
          <p:txBody>
            <a:bodyPr/>
            <a:lstStyle/>
            <a:p>
              <a:endParaRPr/>
            </a:p>
          </p:txBody>
        </p:sp>
        <p:sp>
          <p:nvSpPr>
            <p:cNvPr id="32" name="rc32"/>
            <p:cNvSpPr/>
            <p:nvPr/>
          </p:nvSpPr>
          <p:spPr>
            <a:xfrm>
              <a:off x="2362446" y="3161616"/>
              <a:ext cx="239888" cy="32911"/>
            </a:xfrm>
            <a:prstGeom prst="rect">
              <a:avLst/>
            </a:prstGeom>
            <a:solidFill>
              <a:srgbClr val="1CABE2">
                <a:alpha val="100000"/>
              </a:srgbClr>
            </a:solidFill>
          </p:spPr>
          <p:txBody>
            <a:bodyPr/>
            <a:lstStyle/>
            <a:p>
              <a:endParaRPr/>
            </a:p>
          </p:txBody>
        </p:sp>
        <p:sp>
          <p:nvSpPr>
            <p:cNvPr id="33" name="rc33"/>
            <p:cNvSpPr/>
            <p:nvPr/>
          </p:nvSpPr>
          <p:spPr>
            <a:xfrm>
              <a:off x="2628989" y="3184612"/>
              <a:ext cx="239888" cy="1027396"/>
            </a:xfrm>
            <a:prstGeom prst="rect">
              <a:avLst/>
            </a:prstGeom>
            <a:solidFill>
              <a:srgbClr val="80BD41">
                <a:alpha val="100000"/>
              </a:srgbClr>
            </a:solidFill>
          </p:spPr>
          <p:txBody>
            <a:bodyPr/>
            <a:lstStyle/>
            <a:p>
              <a:endParaRPr/>
            </a:p>
          </p:txBody>
        </p:sp>
        <p:sp>
          <p:nvSpPr>
            <p:cNvPr id="34" name="rc34"/>
            <p:cNvSpPr/>
            <p:nvPr/>
          </p:nvSpPr>
          <p:spPr>
            <a:xfrm>
              <a:off x="2628989" y="3162009"/>
              <a:ext cx="239888" cy="22603"/>
            </a:xfrm>
            <a:prstGeom prst="rect">
              <a:avLst/>
            </a:prstGeom>
            <a:solidFill>
              <a:srgbClr val="1CABE2">
                <a:alpha val="100000"/>
              </a:srgbClr>
            </a:solidFill>
          </p:spPr>
          <p:txBody>
            <a:bodyPr/>
            <a:lstStyle/>
            <a:p>
              <a:endParaRPr/>
            </a:p>
          </p:txBody>
        </p:sp>
        <p:sp>
          <p:nvSpPr>
            <p:cNvPr id="35" name="rc35"/>
            <p:cNvSpPr/>
            <p:nvPr/>
          </p:nvSpPr>
          <p:spPr>
            <a:xfrm>
              <a:off x="2895532" y="3192328"/>
              <a:ext cx="239888" cy="1019681"/>
            </a:xfrm>
            <a:prstGeom prst="rect">
              <a:avLst/>
            </a:prstGeom>
            <a:solidFill>
              <a:srgbClr val="80BD41">
                <a:alpha val="100000"/>
              </a:srgbClr>
            </a:solidFill>
          </p:spPr>
          <p:txBody>
            <a:bodyPr/>
            <a:lstStyle/>
            <a:p>
              <a:endParaRPr/>
            </a:p>
          </p:txBody>
        </p:sp>
        <p:sp>
          <p:nvSpPr>
            <p:cNvPr id="36" name="rc36"/>
            <p:cNvSpPr/>
            <p:nvPr/>
          </p:nvSpPr>
          <p:spPr>
            <a:xfrm>
              <a:off x="2895532" y="3158846"/>
              <a:ext cx="239888" cy="33482"/>
            </a:xfrm>
            <a:prstGeom prst="rect">
              <a:avLst/>
            </a:prstGeom>
            <a:solidFill>
              <a:srgbClr val="1CABE2">
                <a:alpha val="100000"/>
              </a:srgbClr>
            </a:solidFill>
          </p:spPr>
          <p:txBody>
            <a:bodyPr/>
            <a:lstStyle/>
            <a:p>
              <a:endParaRPr/>
            </a:p>
          </p:txBody>
        </p:sp>
        <p:sp>
          <p:nvSpPr>
            <p:cNvPr id="37" name="rc37"/>
            <p:cNvSpPr/>
            <p:nvPr/>
          </p:nvSpPr>
          <p:spPr>
            <a:xfrm>
              <a:off x="3162075" y="3198907"/>
              <a:ext cx="239888" cy="1013102"/>
            </a:xfrm>
            <a:prstGeom prst="rect">
              <a:avLst/>
            </a:prstGeom>
            <a:solidFill>
              <a:srgbClr val="80BD41">
                <a:alpha val="100000"/>
              </a:srgbClr>
            </a:solidFill>
          </p:spPr>
          <p:txBody>
            <a:bodyPr/>
            <a:lstStyle/>
            <a:p>
              <a:endParaRPr/>
            </a:p>
          </p:txBody>
        </p:sp>
        <p:sp>
          <p:nvSpPr>
            <p:cNvPr id="38" name="rc38"/>
            <p:cNvSpPr/>
            <p:nvPr/>
          </p:nvSpPr>
          <p:spPr>
            <a:xfrm>
              <a:off x="3162075" y="3158620"/>
              <a:ext cx="239888" cy="40286"/>
            </a:xfrm>
            <a:prstGeom prst="rect">
              <a:avLst/>
            </a:prstGeom>
            <a:solidFill>
              <a:srgbClr val="1CABE2">
                <a:alpha val="100000"/>
              </a:srgbClr>
            </a:solidFill>
          </p:spPr>
          <p:txBody>
            <a:bodyPr/>
            <a:lstStyle/>
            <a:p>
              <a:endParaRPr/>
            </a:p>
          </p:txBody>
        </p:sp>
        <p:sp>
          <p:nvSpPr>
            <p:cNvPr id="39" name="rc39"/>
            <p:cNvSpPr/>
            <p:nvPr/>
          </p:nvSpPr>
          <p:spPr>
            <a:xfrm>
              <a:off x="3428618" y="3189841"/>
              <a:ext cx="239888" cy="1022168"/>
            </a:xfrm>
            <a:prstGeom prst="rect">
              <a:avLst/>
            </a:prstGeom>
            <a:solidFill>
              <a:srgbClr val="80BD41">
                <a:alpha val="100000"/>
              </a:srgbClr>
            </a:solidFill>
          </p:spPr>
          <p:txBody>
            <a:bodyPr/>
            <a:lstStyle/>
            <a:p>
              <a:endParaRPr/>
            </a:p>
          </p:txBody>
        </p:sp>
        <p:sp>
          <p:nvSpPr>
            <p:cNvPr id="40" name="rc40"/>
            <p:cNvSpPr/>
            <p:nvPr/>
          </p:nvSpPr>
          <p:spPr>
            <a:xfrm>
              <a:off x="3428618" y="3162248"/>
              <a:ext cx="239888" cy="27592"/>
            </a:xfrm>
            <a:prstGeom prst="rect">
              <a:avLst/>
            </a:prstGeom>
            <a:solidFill>
              <a:srgbClr val="1CABE2">
                <a:alpha val="100000"/>
              </a:srgbClr>
            </a:solidFill>
          </p:spPr>
          <p:txBody>
            <a:bodyPr/>
            <a:lstStyle/>
            <a:p>
              <a:endParaRPr/>
            </a:p>
          </p:txBody>
        </p:sp>
        <p:sp>
          <p:nvSpPr>
            <p:cNvPr id="41" name="rc41"/>
            <p:cNvSpPr/>
            <p:nvPr/>
          </p:nvSpPr>
          <p:spPr>
            <a:xfrm>
              <a:off x="3695161" y="3203034"/>
              <a:ext cx="239888" cy="1008975"/>
            </a:xfrm>
            <a:prstGeom prst="rect">
              <a:avLst/>
            </a:prstGeom>
            <a:solidFill>
              <a:srgbClr val="80BD41">
                <a:alpha val="100000"/>
              </a:srgbClr>
            </a:solidFill>
          </p:spPr>
          <p:txBody>
            <a:bodyPr/>
            <a:lstStyle/>
            <a:p>
              <a:endParaRPr/>
            </a:p>
          </p:txBody>
        </p:sp>
        <p:sp>
          <p:nvSpPr>
            <p:cNvPr id="42" name="rc42"/>
            <p:cNvSpPr/>
            <p:nvPr/>
          </p:nvSpPr>
          <p:spPr>
            <a:xfrm>
              <a:off x="3695161" y="3169613"/>
              <a:ext cx="239888" cy="33421"/>
            </a:xfrm>
            <a:prstGeom prst="rect">
              <a:avLst/>
            </a:prstGeom>
            <a:solidFill>
              <a:srgbClr val="1CABE2">
                <a:alpha val="100000"/>
              </a:srgbClr>
            </a:solidFill>
          </p:spPr>
          <p:txBody>
            <a:bodyPr/>
            <a:lstStyle/>
            <a:p>
              <a:endParaRPr/>
            </a:p>
          </p:txBody>
        </p:sp>
        <p:sp>
          <p:nvSpPr>
            <p:cNvPr id="43" name="rc43"/>
            <p:cNvSpPr/>
            <p:nvPr/>
          </p:nvSpPr>
          <p:spPr>
            <a:xfrm>
              <a:off x="3961705" y="3214877"/>
              <a:ext cx="239888" cy="997132"/>
            </a:xfrm>
            <a:prstGeom prst="rect">
              <a:avLst/>
            </a:prstGeom>
            <a:solidFill>
              <a:srgbClr val="80BD41">
                <a:alpha val="100000"/>
              </a:srgbClr>
            </a:solidFill>
          </p:spPr>
          <p:txBody>
            <a:bodyPr/>
            <a:lstStyle/>
            <a:p>
              <a:endParaRPr/>
            </a:p>
          </p:txBody>
        </p:sp>
        <p:sp>
          <p:nvSpPr>
            <p:cNvPr id="44" name="rc44"/>
            <p:cNvSpPr/>
            <p:nvPr/>
          </p:nvSpPr>
          <p:spPr>
            <a:xfrm>
              <a:off x="3961705" y="3180126"/>
              <a:ext cx="239888" cy="34750"/>
            </a:xfrm>
            <a:prstGeom prst="rect">
              <a:avLst/>
            </a:prstGeom>
            <a:solidFill>
              <a:srgbClr val="1CABE2">
                <a:alpha val="100000"/>
              </a:srgbClr>
            </a:solidFill>
          </p:spPr>
          <p:txBody>
            <a:bodyPr/>
            <a:lstStyle/>
            <a:p>
              <a:endParaRPr/>
            </a:p>
          </p:txBody>
        </p:sp>
        <p:sp>
          <p:nvSpPr>
            <p:cNvPr id="45" name="rc45"/>
            <p:cNvSpPr/>
            <p:nvPr/>
          </p:nvSpPr>
          <p:spPr>
            <a:xfrm>
              <a:off x="4228248" y="3216389"/>
              <a:ext cx="239888" cy="995620"/>
            </a:xfrm>
            <a:prstGeom prst="rect">
              <a:avLst/>
            </a:prstGeom>
            <a:solidFill>
              <a:srgbClr val="80BD41">
                <a:alpha val="100000"/>
              </a:srgbClr>
            </a:solidFill>
          </p:spPr>
          <p:txBody>
            <a:bodyPr/>
            <a:lstStyle/>
            <a:p>
              <a:endParaRPr/>
            </a:p>
          </p:txBody>
        </p:sp>
        <p:sp>
          <p:nvSpPr>
            <p:cNvPr id="46" name="rc46"/>
            <p:cNvSpPr/>
            <p:nvPr/>
          </p:nvSpPr>
          <p:spPr>
            <a:xfrm>
              <a:off x="4228248" y="3182473"/>
              <a:ext cx="239888" cy="33915"/>
            </a:xfrm>
            <a:prstGeom prst="rect">
              <a:avLst/>
            </a:prstGeom>
            <a:solidFill>
              <a:srgbClr val="1CABE2">
                <a:alpha val="100000"/>
              </a:srgbClr>
            </a:solidFill>
          </p:spPr>
          <p:txBody>
            <a:bodyPr/>
            <a:lstStyle/>
            <a:p>
              <a:endParaRPr/>
            </a:p>
          </p:txBody>
        </p:sp>
        <p:sp>
          <p:nvSpPr>
            <p:cNvPr id="47" name="rc47"/>
            <p:cNvSpPr/>
            <p:nvPr/>
          </p:nvSpPr>
          <p:spPr>
            <a:xfrm>
              <a:off x="4494791" y="3220973"/>
              <a:ext cx="239888" cy="991036"/>
            </a:xfrm>
            <a:prstGeom prst="rect">
              <a:avLst/>
            </a:prstGeom>
            <a:solidFill>
              <a:srgbClr val="80BD41">
                <a:alpha val="100000"/>
              </a:srgbClr>
            </a:solidFill>
          </p:spPr>
          <p:txBody>
            <a:bodyPr/>
            <a:lstStyle/>
            <a:p>
              <a:endParaRPr/>
            </a:p>
          </p:txBody>
        </p:sp>
        <p:sp>
          <p:nvSpPr>
            <p:cNvPr id="48" name="rc48"/>
            <p:cNvSpPr/>
            <p:nvPr/>
          </p:nvSpPr>
          <p:spPr>
            <a:xfrm>
              <a:off x="4494791" y="3186409"/>
              <a:ext cx="239888" cy="34563"/>
            </a:xfrm>
            <a:prstGeom prst="rect">
              <a:avLst/>
            </a:prstGeom>
            <a:solidFill>
              <a:srgbClr val="1CABE2">
                <a:alpha val="100000"/>
              </a:srgbClr>
            </a:solidFill>
          </p:spPr>
          <p:txBody>
            <a:bodyPr/>
            <a:lstStyle/>
            <a:p>
              <a:endParaRPr/>
            </a:p>
          </p:txBody>
        </p:sp>
        <p:sp>
          <p:nvSpPr>
            <p:cNvPr id="49" name="rc49"/>
            <p:cNvSpPr/>
            <p:nvPr/>
          </p:nvSpPr>
          <p:spPr>
            <a:xfrm>
              <a:off x="4761334" y="3240859"/>
              <a:ext cx="239888" cy="971149"/>
            </a:xfrm>
            <a:prstGeom prst="rect">
              <a:avLst/>
            </a:prstGeom>
            <a:solidFill>
              <a:srgbClr val="80BD41">
                <a:alpha val="100000"/>
              </a:srgbClr>
            </a:solidFill>
          </p:spPr>
          <p:txBody>
            <a:bodyPr/>
            <a:lstStyle/>
            <a:p>
              <a:endParaRPr/>
            </a:p>
          </p:txBody>
        </p:sp>
        <p:sp>
          <p:nvSpPr>
            <p:cNvPr id="50" name="rc50"/>
            <p:cNvSpPr/>
            <p:nvPr/>
          </p:nvSpPr>
          <p:spPr>
            <a:xfrm>
              <a:off x="4761334" y="3189646"/>
              <a:ext cx="239888" cy="51212"/>
            </a:xfrm>
            <a:prstGeom prst="rect">
              <a:avLst/>
            </a:prstGeom>
            <a:solidFill>
              <a:srgbClr val="1CABE2">
                <a:alpha val="100000"/>
              </a:srgbClr>
            </a:solidFill>
          </p:spPr>
          <p:txBody>
            <a:bodyPr/>
            <a:lstStyle/>
            <a:p>
              <a:endParaRPr/>
            </a:p>
          </p:txBody>
        </p:sp>
        <p:sp>
          <p:nvSpPr>
            <p:cNvPr id="51" name="rc51"/>
            <p:cNvSpPr/>
            <p:nvPr/>
          </p:nvSpPr>
          <p:spPr>
            <a:xfrm>
              <a:off x="5027877" y="3231852"/>
              <a:ext cx="239888" cy="980157"/>
            </a:xfrm>
            <a:prstGeom prst="rect">
              <a:avLst/>
            </a:prstGeom>
            <a:solidFill>
              <a:srgbClr val="80BD41">
                <a:alpha val="100000"/>
              </a:srgbClr>
            </a:solidFill>
          </p:spPr>
          <p:txBody>
            <a:bodyPr/>
            <a:lstStyle/>
            <a:p>
              <a:endParaRPr/>
            </a:p>
          </p:txBody>
        </p:sp>
        <p:sp>
          <p:nvSpPr>
            <p:cNvPr id="52" name="rc52"/>
            <p:cNvSpPr/>
            <p:nvPr/>
          </p:nvSpPr>
          <p:spPr>
            <a:xfrm>
              <a:off x="5027877" y="3187314"/>
              <a:ext cx="239888" cy="44537"/>
            </a:xfrm>
            <a:prstGeom prst="rect">
              <a:avLst/>
            </a:prstGeom>
            <a:solidFill>
              <a:srgbClr val="1CABE2">
                <a:alpha val="100000"/>
              </a:srgbClr>
            </a:solidFill>
          </p:spPr>
          <p:txBody>
            <a:bodyPr/>
            <a:lstStyle/>
            <a:p>
              <a:endParaRPr/>
            </a:p>
          </p:txBody>
        </p:sp>
        <p:sp>
          <p:nvSpPr>
            <p:cNvPr id="53" name="rc53"/>
            <p:cNvSpPr/>
            <p:nvPr/>
          </p:nvSpPr>
          <p:spPr>
            <a:xfrm>
              <a:off x="5294420" y="3227451"/>
              <a:ext cx="239888" cy="984558"/>
            </a:xfrm>
            <a:prstGeom prst="rect">
              <a:avLst/>
            </a:prstGeom>
            <a:solidFill>
              <a:srgbClr val="80BD41">
                <a:alpha val="100000"/>
              </a:srgbClr>
            </a:solidFill>
          </p:spPr>
          <p:txBody>
            <a:bodyPr/>
            <a:lstStyle/>
            <a:p>
              <a:endParaRPr/>
            </a:p>
          </p:txBody>
        </p:sp>
        <p:sp>
          <p:nvSpPr>
            <p:cNvPr id="54" name="rc54"/>
            <p:cNvSpPr/>
            <p:nvPr/>
          </p:nvSpPr>
          <p:spPr>
            <a:xfrm>
              <a:off x="5294420" y="3194362"/>
              <a:ext cx="239888" cy="33088"/>
            </a:xfrm>
            <a:prstGeom prst="rect">
              <a:avLst/>
            </a:prstGeom>
            <a:solidFill>
              <a:srgbClr val="1CABE2">
                <a:alpha val="100000"/>
              </a:srgbClr>
            </a:solidFill>
          </p:spPr>
          <p:txBody>
            <a:bodyPr/>
            <a:lstStyle/>
            <a:p>
              <a:endParaRPr/>
            </a:p>
          </p:txBody>
        </p:sp>
        <p:sp>
          <p:nvSpPr>
            <p:cNvPr id="55" name="rc55"/>
            <p:cNvSpPr/>
            <p:nvPr/>
          </p:nvSpPr>
          <p:spPr>
            <a:xfrm>
              <a:off x="5560963" y="3254913"/>
              <a:ext cx="239888" cy="957096"/>
            </a:xfrm>
            <a:prstGeom prst="rect">
              <a:avLst/>
            </a:prstGeom>
            <a:solidFill>
              <a:srgbClr val="80BD41">
                <a:alpha val="100000"/>
              </a:srgbClr>
            </a:solidFill>
          </p:spPr>
          <p:txBody>
            <a:bodyPr/>
            <a:lstStyle/>
            <a:p>
              <a:endParaRPr/>
            </a:p>
          </p:txBody>
        </p:sp>
        <p:sp>
          <p:nvSpPr>
            <p:cNvPr id="56" name="rc56"/>
            <p:cNvSpPr/>
            <p:nvPr/>
          </p:nvSpPr>
          <p:spPr>
            <a:xfrm>
              <a:off x="5560963" y="3211035"/>
              <a:ext cx="239888" cy="43878"/>
            </a:xfrm>
            <a:prstGeom prst="rect">
              <a:avLst/>
            </a:prstGeom>
            <a:solidFill>
              <a:srgbClr val="1CABE2">
                <a:alpha val="100000"/>
              </a:srgbClr>
            </a:solidFill>
          </p:spPr>
          <p:txBody>
            <a:bodyPr/>
            <a:lstStyle/>
            <a:p>
              <a:endParaRPr/>
            </a:p>
          </p:txBody>
        </p:sp>
        <p:sp>
          <p:nvSpPr>
            <p:cNvPr id="57" name="rc57"/>
            <p:cNvSpPr/>
            <p:nvPr/>
          </p:nvSpPr>
          <p:spPr>
            <a:xfrm>
              <a:off x="5827506" y="3279228"/>
              <a:ext cx="239888" cy="932781"/>
            </a:xfrm>
            <a:prstGeom prst="rect">
              <a:avLst/>
            </a:prstGeom>
            <a:solidFill>
              <a:srgbClr val="80BD41">
                <a:alpha val="100000"/>
              </a:srgbClr>
            </a:solidFill>
          </p:spPr>
          <p:txBody>
            <a:bodyPr/>
            <a:lstStyle/>
            <a:p>
              <a:endParaRPr/>
            </a:p>
          </p:txBody>
        </p:sp>
        <p:sp>
          <p:nvSpPr>
            <p:cNvPr id="58" name="rc58"/>
            <p:cNvSpPr/>
            <p:nvPr/>
          </p:nvSpPr>
          <p:spPr>
            <a:xfrm>
              <a:off x="5827506" y="3222244"/>
              <a:ext cx="239888" cy="56984"/>
            </a:xfrm>
            <a:prstGeom prst="rect">
              <a:avLst/>
            </a:prstGeom>
            <a:solidFill>
              <a:srgbClr val="1CABE2">
                <a:alpha val="100000"/>
              </a:srgbClr>
            </a:solidFill>
          </p:spPr>
          <p:txBody>
            <a:bodyPr/>
            <a:lstStyle/>
            <a:p>
              <a:endParaRPr/>
            </a:p>
          </p:txBody>
        </p:sp>
        <p:sp>
          <p:nvSpPr>
            <p:cNvPr id="59" name="rc59"/>
            <p:cNvSpPr/>
            <p:nvPr/>
          </p:nvSpPr>
          <p:spPr>
            <a:xfrm>
              <a:off x="6094049" y="3308432"/>
              <a:ext cx="239888" cy="903576"/>
            </a:xfrm>
            <a:prstGeom prst="rect">
              <a:avLst/>
            </a:prstGeom>
            <a:solidFill>
              <a:srgbClr val="80BD41">
                <a:alpha val="100000"/>
              </a:srgbClr>
            </a:solidFill>
          </p:spPr>
          <p:txBody>
            <a:bodyPr/>
            <a:lstStyle/>
            <a:p>
              <a:endParaRPr/>
            </a:p>
          </p:txBody>
        </p:sp>
        <p:sp>
          <p:nvSpPr>
            <p:cNvPr id="60" name="rc60"/>
            <p:cNvSpPr/>
            <p:nvPr/>
          </p:nvSpPr>
          <p:spPr>
            <a:xfrm>
              <a:off x="6094049" y="3230335"/>
              <a:ext cx="239888" cy="78097"/>
            </a:xfrm>
            <a:prstGeom prst="rect">
              <a:avLst/>
            </a:prstGeom>
            <a:solidFill>
              <a:srgbClr val="1CABE2">
                <a:alpha val="100000"/>
              </a:srgbClr>
            </a:solidFill>
          </p:spPr>
          <p:txBody>
            <a:bodyPr/>
            <a:lstStyle/>
            <a:p>
              <a:endParaRPr/>
            </a:p>
          </p:txBody>
        </p:sp>
        <p:sp>
          <p:nvSpPr>
            <p:cNvPr id="61" name="rc61"/>
            <p:cNvSpPr/>
            <p:nvPr/>
          </p:nvSpPr>
          <p:spPr>
            <a:xfrm>
              <a:off x="6360593" y="3350034"/>
              <a:ext cx="239888" cy="861974"/>
            </a:xfrm>
            <a:prstGeom prst="rect">
              <a:avLst/>
            </a:prstGeom>
            <a:solidFill>
              <a:srgbClr val="80BD41">
                <a:alpha val="100000"/>
              </a:srgbClr>
            </a:solidFill>
          </p:spPr>
          <p:txBody>
            <a:bodyPr/>
            <a:lstStyle/>
            <a:p>
              <a:endParaRPr/>
            </a:p>
          </p:txBody>
        </p:sp>
        <p:sp>
          <p:nvSpPr>
            <p:cNvPr id="62" name="rc62"/>
            <p:cNvSpPr/>
            <p:nvPr/>
          </p:nvSpPr>
          <p:spPr>
            <a:xfrm>
              <a:off x="6360593" y="3247889"/>
              <a:ext cx="239888" cy="102145"/>
            </a:xfrm>
            <a:prstGeom prst="rect">
              <a:avLst/>
            </a:prstGeom>
            <a:solidFill>
              <a:srgbClr val="1CABE2">
                <a:alpha val="100000"/>
              </a:srgbClr>
            </a:solidFill>
          </p:spPr>
          <p:txBody>
            <a:bodyPr/>
            <a:lstStyle/>
            <a:p>
              <a:endParaRPr/>
            </a:p>
          </p:txBody>
        </p:sp>
        <p:sp>
          <p:nvSpPr>
            <p:cNvPr id="63" name="rc63"/>
            <p:cNvSpPr/>
            <p:nvPr/>
          </p:nvSpPr>
          <p:spPr>
            <a:xfrm>
              <a:off x="6627136" y="3383662"/>
              <a:ext cx="239888" cy="828347"/>
            </a:xfrm>
            <a:prstGeom prst="rect">
              <a:avLst/>
            </a:prstGeom>
            <a:solidFill>
              <a:srgbClr val="80BD41">
                <a:alpha val="100000"/>
              </a:srgbClr>
            </a:solidFill>
          </p:spPr>
          <p:txBody>
            <a:bodyPr/>
            <a:lstStyle/>
            <a:p>
              <a:endParaRPr/>
            </a:p>
          </p:txBody>
        </p:sp>
        <p:sp>
          <p:nvSpPr>
            <p:cNvPr id="64" name="rc64"/>
            <p:cNvSpPr/>
            <p:nvPr/>
          </p:nvSpPr>
          <p:spPr>
            <a:xfrm>
              <a:off x="6627136" y="3277567"/>
              <a:ext cx="239888" cy="106095"/>
            </a:xfrm>
            <a:prstGeom prst="rect">
              <a:avLst/>
            </a:prstGeom>
            <a:solidFill>
              <a:srgbClr val="1CABE2">
                <a:alpha val="100000"/>
              </a:srgbClr>
            </a:solidFill>
          </p:spPr>
          <p:txBody>
            <a:bodyPr/>
            <a:lstStyle/>
            <a:p>
              <a:endParaRPr/>
            </a:p>
          </p:txBody>
        </p:sp>
        <p:sp>
          <p:nvSpPr>
            <p:cNvPr id="65" name="rc65"/>
            <p:cNvSpPr/>
            <p:nvPr/>
          </p:nvSpPr>
          <p:spPr>
            <a:xfrm>
              <a:off x="6893679" y="3404567"/>
              <a:ext cx="239888" cy="807442"/>
            </a:xfrm>
            <a:prstGeom prst="rect">
              <a:avLst/>
            </a:prstGeom>
            <a:solidFill>
              <a:srgbClr val="80BD41">
                <a:alpha val="100000"/>
              </a:srgbClr>
            </a:solidFill>
          </p:spPr>
          <p:txBody>
            <a:bodyPr/>
            <a:lstStyle/>
            <a:p>
              <a:endParaRPr/>
            </a:p>
          </p:txBody>
        </p:sp>
        <p:sp>
          <p:nvSpPr>
            <p:cNvPr id="66" name="rc66"/>
            <p:cNvSpPr/>
            <p:nvPr/>
          </p:nvSpPr>
          <p:spPr>
            <a:xfrm>
              <a:off x="6893679" y="3282374"/>
              <a:ext cx="239888" cy="122192"/>
            </a:xfrm>
            <a:prstGeom prst="rect">
              <a:avLst/>
            </a:prstGeom>
            <a:solidFill>
              <a:srgbClr val="1CABE2">
                <a:alpha val="100000"/>
              </a:srgbClr>
            </a:solidFill>
          </p:spPr>
          <p:txBody>
            <a:bodyPr/>
            <a:lstStyle/>
            <a:p>
              <a:endParaRPr/>
            </a:p>
          </p:txBody>
        </p:sp>
        <p:sp>
          <p:nvSpPr>
            <p:cNvPr id="67" name="rc67"/>
            <p:cNvSpPr/>
            <p:nvPr/>
          </p:nvSpPr>
          <p:spPr>
            <a:xfrm>
              <a:off x="7160222" y="3375506"/>
              <a:ext cx="239888" cy="836503"/>
            </a:xfrm>
            <a:prstGeom prst="rect">
              <a:avLst/>
            </a:prstGeom>
            <a:solidFill>
              <a:srgbClr val="80BD41">
                <a:alpha val="100000"/>
              </a:srgbClr>
            </a:solidFill>
          </p:spPr>
          <p:txBody>
            <a:bodyPr/>
            <a:lstStyle/>
            <a:p>
              <a:endParaRPr/>
            </a:p>
          </p:txBody>
        </p:sp>
        <p:sp>
          <p:nvSpPr>
            <p:cNvPr id="68" name="rc68"/>
            <p:cNvSpPr/>
            <p:nvPr/>
          </p:nvSpPr>
          <p:spPr>
            <a:xfrm>
              <a:off x="7160222" y="3285538"/>
              <a:ext cx="239888" cy="89967"/>
            </a:xfrm>
            <a:prstGeom prst="rect">
              <a:avLst/>
            </a:prstGeom>
            <a:solidFill>
              <a:srgbClr val="1CABE2">
                <a:alpha val="100000"/>
              </a:srgbClr>
            </a:solidFill>
          </p:spPr>
          <p:txBody>
            <a:bodyPr/>
            <a:lstStyle/>
            <a:p>
              <a:endParaRPr/>
            </a:p>
          </p:txBody>
        </p:sp>
        <p:sp>
          <p:nvSpPr>
            <p:cNvPr id="69" name="rc69"/>
            <p:cNvSpPr/>
            <p:nvPr/>
          </p:nvSpPr>
          <p:spPr>
            <a:xfrm>
              <a:off x="7426765" y="3389294"/>
              <a:ext cx="239888" cy="822715"/>
            </a:xfrm>
            <a:prstGeom prst="rect">
              <a:avLst/>
            </a:prstGeom>
            <a:solidFill>
              <a:srgbClr val="80BD41">
                <a:alpha val="100000"/>
              </a:srgbClr>
            </a:solidFill>
          </p:spPr>
          <p:txBody>
            <a:bodyPr/>
            <a:lstStyle/>
            <a:p>
              <a:endParaRPr/>
            </a:p>
          </p:txBody>
        </p:sp>
        <p:sp>
          <p:nvSpPr>
            <p:cNvPr id="70" name="rc70"/>
            <p:cNvSpPr/>
            <p:nvPr/>
          </p:nvSpPr>
          <p:spPr>
            <a:xfrm>
              <a:off x="7426765" y="3297213"/>
              <a:ext cx="239888" cy="92080"/>
            </a:xfrm>
            <a:prstGeom prst="rect">
              <a:avLst/>
            </a:prstGeom>
            <a:solidFill>
              <a:srgbClr val="1CABE2">
                <a:alpha val="100000"/>
              </a:srgbClr>
            </a:solidFill>
          </p:spPr>
          <p:txBody>
            <a:bodyPr/>
            <a:lstStyle/>
            <a:p>
              <a:endParaRPr/>
            </a:p>
          </p:txBody>
        </p:sp>
        <p:sp>
          <p:nvSpPr>
            <p:cNvPr id="71" name="rc71"/>
            <p:cNvSpPr/>
            <p:nvPr/>
          </p:nvSpPr>
          <p:spPr>
            <a:xfrm>
              <a:off x="7693308" y="3392664"/>
              <a:ext cx="239888" cy="819345"/>
            </a:xfrm>
            <a:prstGeom prst="rect">
              <a:avLst/>
            </a:prstGeom>
            <a:solidFill>
              <a:srgbClr val="80BD41">
                <a:alpha val="100000"/>
              </a:srgbClr>
            </a:solidFill>
          </p:spPr>
          <p:txBody>
            <a:bodyPr/>
            <a:lstStyle/>
            <a:p>
              <a:endParaRPr/>
            </a:p>
          </p:txBody>
        </p:sp>
        <p:sp>
          <p:nvSpPr>
            <p:cNvPr id="72" name="rc72"/>
            <p:cNvSpPr/>
            <p:nvPr/>
          </p:nvSpPr>
          <p:spPr>
            <a:xfrm>
              <a:off x="7693308" y="3300143"/>
              <a:ext cx="239888" cy="92521"/>
            </a:xfrm>
            <a:prstGeom prst="rect">
              <a:avLst/>
            </a:prstGeom>
            <a:solidFill>
              <a:srgbClr val="1CABE2">
                <a:alpha val="100000"/>
              </a:srgbClr>
            </a:solidFill>
          </p:spPr>
          <p:txBody>
            <a:bodyPr/>
            <a:lstStyle/>
            <a:p>
              <a:endParaRPr/>
            </a:p>
          </p:txBody>
        </p:sp>
        <p:sp>
          <p:nvSpPr>
            <p:cNvPr id="73" name="rc73"/>
            <p:cNvSpPr/>
            <p:nvPr/>
          </p:nvSpPr>
          <p:spPr>
            <a:xfrm>
              <a:off x="7959851" y="3378872"/>
              <a:ext cx="239888" cy="833137"/>
            </a:xfrm>
            <a:prstGeom prst="rect">
              <a:avLst/>
            </a:prstGeom>
            <a:solidFill>
              <a:srgbClr val="80BD41">
                <a:alpha val="100000"/>
              </a:srgbClr>
            </a:solidFill>
          </p:spPr>
          <p:txBody>
            <a:bodyPr/>
            <a:lstStyle/>
            <a:p>
              <a:endParaRPr/>
            </a:p>
          </p:txBody>
        </p:sp>
        <p:sp>
          <p:nvSpPr>
            <p:cNvPr id="74" name="rc74"/>
            <p:cNvSpPr/>
            <p:nvPr/>
          </p:nvSpPr>
          <p:spPr>
            <a:xfrm>
              <a:off x="7959851" y="3304794"/>
              <a:ext cx="239888" cy="74077"/>
            </a:xfrm>
            <a:prstGeom prst="rect">
              <a:avLst/>
            </a:prstGeom>
            <a:solidFill>
              <a:srgbClr val="1CABE2">
                <a:alpha val="100000"/>
              </a:srgbClr>
            </a:solidFill>
          </p:spPr>
          <p:txBody>
            <a:bodyPr/>
            <a:lstStyle/>
            <a:p>
              <a:endParaRPr/>
            </a:p>
          </p:txBody>
        </p:sp>
        <p:sp>
          <p:nvSpPr>
            <p:cNvPr id="75" name="pl75"/>
            <p:cNvSpPr/>
            <p:nvPr/>
          </p:nvSpPr>
          <p:spPr>
            <a:xfrm>
              <a:off x="1416218" y="2106708"/>
              <a:ext cx="6663577" cy="236309"/>
            </a:xfrm>
            <a:custGeom>
              <a:avLst/>
              <a:gdLst/>
              <a:ahLst/>
              <a:cxnLst/>
              <a:rect l="0" t="0" r="0" b="0"/>
              <a:pathLst>
                <a:path w="6663577" h="236309">
                  <a:moveTo>
                    <a:pt x="0" y="21482"/>
                  </a:moveTo>
                  <a:lnTo>
                    <a:pt x="266543" y="42965"/>
                  </a:lnTo>
                  <a:lnTo>
                    <a:pt x="533086" y="42965"/>
                  </a:lnTo>
                  <a:lnTo>
                    <a:pt x="799629" y="21482"/>
                  </a:lnTo>
                  <a:lnTo>
                    <a:pt x="1066172" y="21482"/>
                  </a:lnTo>
                  <a:lnTo>
                    <a:pt x="1332715" y="0"/>
                  </a:lnTo>
                  <a:lnTo>
                    <a:pt x="1599258" y="21482"/>
                  </a:lnTo>
                  <a:lnTo>
                    <a:pt x="1865801" y="42965"/>
                  </a:lnTo>
                  <a:lnTo>
                    <a:pt x="2132344" y="21482"/>
                  </a:lnTo>
                  <a:lnTo>
                    <a:pt x="2398888" y="21482"/>
                  </a:lnTo>
                  <a:lnTo>
                    <a:pt x="2665431" y="21482"/>
                  </a:lnTo>
                  <a:lnTo>
                    <a:pt x="2931974" y="21482"/>
                  </a:lnTo>
                  <a:lnTo>
                    <a:pt x="3198517" y="21482"/>
                  </a:lnTo>
                  <a:lnTo>
                    <a:pt x="3465060" y="64447"/>
                  </a:lnTo>
                  <a:lnTo>
                    <a:pt x="3731603" y="42965"/>
                  </a:lnTo>
                  <a:lnTo>
                    <a:pt x="3998146" y="21482"/>
                  </a:lnTo>
                  <a:lnTo>
                    <a:pt x="4264689" y="42965"/>
                  </a:lnTo>
                  <a:lnTo>
                    <a:pt x="4531233" y="85930"/>
                  </a:lnTo>
                  <a:lnTo>
                    <a:pt x="4797776" y="128895"/>
                  </a:lnTo>
                  <a:lnTo>
                    <a:pt x="5064319" y="193343"/>
                  </a:lnTo>
                  <a:lnTo>
                    <a:pt x="5330862" y="193343"/>
                  </a:lnTo>
                  <a:lnTo>
                    <a:pt x="5597405" y="236309"/>
                  </a:lnTo>
                  <a:lnTo>
                    <a:pt x="5863948" y="171861"/>
                  </a:lnTo>
                  <a:lnTo>
                    <a:pt x="6130491" y="171861"/>
                  </a:lnTo>
                  <a:lnTo>
                    <a:pt x="6397034" y="171861"/>
                  </a:lnTo>
                  <a:lnTo>
                    <a:pt x="6663577" y="128895"/>
                  </a:lnTo>
                </a:path>
              </a:pathLst>
            </a:custGeom>
            <a:ln w="27101" cap="flat">
              <a:solidFill>
                <a:srgbClr val="0058AB">
                  <a:alpha val="100000"/>
                </a:srgbClr>
              </a:solidFill>
              <a:prstDash val="solid"/>
              <a:round/>
            </a:ln>
          </p:spPr>
          <p:txBody>
            <a:bodyPr/>
            <a:lstStyle/>
            <a:p>
              <a:endParaRPr/>
            </a:p>
          </p:txBody>
        </p:sp>
        <p:sp>
          <p:nvSpPr>
            <p:cNvPr id="76" name="tx76"/>
            <p:cNvSpPr/>
            <p:nvPr/>
          </p:nvSpPr>
          <p:spPr>
            <a:xfrm>
              <a:off x="1345880" y="194521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97</a:t>
              </a:r>
            </a:p>
          </p:txBody>
        </p:sp>
        <p:sp>
          <p:nvSpPr>
            <p:cNvPr id="77" name="tx77"/>
            <p:cNvSpPr/>
            <p:nvPr/>
          </p:nvSpPr>
          <p:spPr>
            <a:xfrm>
              <a:off x="2678595" y="1923731"/>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98</a:t>
              </a:r>
            </a:p>
          </p:txBody>
        </p:sp>
        <p:sp>
          <p:nvSpPr>
            <p:cNvPr id="78" name="tx78"/>
            <p:cNvSpPr/>
            <p:nvPr/>
          </p:nvSpPr>
          <p:spPr>
            <a:xfrm>
              <a:off x="4011311" y="194521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97</a:t>
              </a:r>
            </a:p>
          </p:txBody>
        </p:sp>
        <p:sp>
          <p:nvSpPr>
            <p:cNvPr id="79" name="tx79"/>
            <p:cNvSpPr/>
            <p:nvPr/>
          </p:nvSpPr>
          <p:spPr>
            <a:xfrm>
              <a:off x="5344027" y="194521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97</a:t>
              </a:r>
            </a:p>
          </p:txBody>
        </p:sp>
        <p:sp>
          <p:nvSpPr>
            <p:cNvPr id="80" name="tx80"/>
            <p:cNvSpPr/>
            <p:nvPr/>
          </p:nvSpPr>
          <p:spPr>
            <a:xfrm>
              <a:off x="6410199" y="211707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89</a:t>
              </a:r>
            </a:p>
          </p:txBody>
        </p:sp>
        <p:sp>
          <p:nvSpPr>
            <p:cNvPr id="81" name="tx81"/>
            <p:cNvSpPr/>
            <p:nvPr/>
          </p:nvSpPr>
          <p:spPr>
            <a:xfrm>
              <a:off x="6676742" y="211707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89</a:t>
              </a:r>
            </a:p>
          </p:txBody>
        </p:sp>
        <p:sp>
          <p:nvSpPr>
            <p:cNvPr id="82" name="tx82"/>
            <p:cNvSpPr/>
            <p:nvPr/>
          </p:nvSpPr>
          <p:spPr>
            <a:xfrm>
              <a:off x="6943285"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3" name="tx83"/>
            <p:cNvSpPr/>
            <p:nvPr/>
          </p:nvSpPr>
          <p:spPr>
            <a:xfrm>
              <a:off x="7209828" y="209559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90</a:t>
              </a:r>
            </a:p>
          </p:txBody>
        </p:sp>
        <p:sp>
          <p:nvSpPr>
            <p:cNvPr id="84" name="tx84"/>
            <p:cNvSpPr/>
            <p:nvPr/>
          </p:nvSpPr>
          <p:spPr>
            <a:xfrm>
              <a:off x="7476372" y="209559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90</a:t>
              </a:r>
            </a:p>
          </p:txBody>
        </p:sp>
        <p:sp>
          <p:nvSpPr>
            <p:cNvPr id="85" name="tx85"/>
            <p:cNvSpPr/>
            <p:nvPr/>
          </p:nvSpPr>
          <p:spPr>
            <a:xfrm>
              <a:off x="7742915" y="209559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90</a:t>
              </a:r>
            </a:p>
          </p:txBody>
        </p:sp>
        <p:sp>
          <p:nvSpPr>
            <p:cNvPr id="86" name="tx86"/>
            <p:cNvSpPr/>
            <p:nvPr/>
          </p:nvSpPr>
          <p:spPr>
            <a:xfrm>
              <a:off x="8009458" y="205262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92</a:t>
              </a:r>
            </a:p>
          </p:txBody>
        </p:sp>
        <p:sp>
          <p:nvSpPr>
            <p:cNvPr id="87" name="tx87"/>
            <p:cNvSpPr/>
            <p:nvPr/>
          </p:nvSpPr>
          <p:spPr>
            <a:xfrm>
              <a:off x="1310724" y="365011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15.1</a:t>
              </a:r>
            </a:p>
          </p:txBody>
        </p:sp>
        <p:sp>
          <p:nvSpPr>
            <p:cNvPr id="88" name="tx88"/>
            <p:cNvSpPr/>
            <p:nvPr/>
          </p:nvSpPr>
          <p:spPr>
            <a:xfrm>
              <a:off x="1340869" y="311304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0.5</a:t>
              </a:r>
            </a:p>
          </p:txBody>
        </p:sp>
        <p:sp>
          <p:nvSpPr>
            <p:cNvPr id="89" name="tx89"/>
            <p:cNvSpPr/>
            <p:nvPr/>
          </p:nvSpPr>
          <p:spPr>
            <a:xfrm>
              <a:off x="2643440" y="3657871"/>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14.8</a:t>
              </a:r>
            </a:p>
          </p:txBody>
        </p:sp>
        <p:sp>
          <p:nvSpPr>
            <p:cNvPr id="90" name="tx90"/>
            <p:cNvSpPr/>
            <p:nvPr/>
          </p:nvSpPr>
          <p:spPr>
            <a:xfrm>
              <a:off x="2673584" y="3132818"/>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0.3</a:t>
              </a:r>
            </a:p>
          </p:txBody>
        </p:sp>
        <p:sp>
          <p:nvSpPr>
            <p:cNvPr id="91" name="tx91"/>
            <p:cNvSpPr/>
            <p:nvPr/>
          </p:nvSpPr>
          <p:spPr>
            <a:xfrm>
              <a:off x="3976155" y="3674326"/>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14.4</a:t>
              </a:r>
            </a:p>
          </p:txBody>
        </p:sp>
        <p:sp>
          <p:nvSpPr>
            <p:cNvPr id="92" name="tx92"/>
            <p:cNvSpPr/>
            <p:nvPr/>
          </p:nvSpPr>
          <p:spPr>
            <a:xfrm>
              <a:off x="4006300" y="315706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0.5</a:t>
              </a:r>
            </a:p>
          </p:txBody>
        </p:sp>
        <p:sp>
          <p:nvSpPr>
            <p:cNvPr id="93" name="tx93"/>
            <p:cNvSpPr/>
            <p:nvPr/>
          </p:nvSpPr>
          <p:spPr>
            <a:xfrm>
              <a:off x="5308871" y="3680613"/>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14.2</a:t>
              </a:r>
            </a:p>
          </p:txBody>
        </p:sp>
        <p:sp>
          <p:nvSpPr>
            <p:cNvPr id="94" name="tx94"/>
            <p:cNvSpPr/>
            <p:nvPr/>
          </p:nvSpPr>
          <p:spPr>
            <a:xfrm>
              <a:off x="5339016" y="31704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0.5</a:t>
              </a:r>
            </a:p>
          </p:txBody>
        </p:sp>
        <p:sp>
          <p:nvSpPr>
            <p:cNvPr id="95" name="tx95"/>
            <p:cNvSpPr/>
            <p:nvPr/>
          </p:nvSpPr>
          <p:spPr>
            <a:xfrm>
              <a:off x="6375043" y="3741905"/>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12.4</a:t>
              </a:r>
            </a:p>
          </p:txBody>
        </p:sp>
        <p:sp>
          <p:nvSpPr>
            <p:cNvPr id="96" name="tx96"/>
            <p:cNvSpPr/>
            <p:nvPr/>
          </p:nvSpPr>
          <p:spPr>
            <a:xfrm>
              <a:off x="6405188" y="325852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97" name="tx97"/>
            <p:cNvSpPr/>
            <p:nvPr/>
          </p:nvSpPr>
          <p:spPr>
            <a:xfrm>
              <a:off x="6686790" y="375871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98" name="tx98"/>
            <p:cNvSpPr/>
            <p:nvPr/>
          </p:nvSpPr>
          <p:spPr>
            <a:xfrm>
              <a:off x="6671731" y="329017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99" name="tx99"/>
            <p:cNvSpPr/>
            <p:nvPr/>
          </p:nvSpPr>
          <p:spPr>
            <a:xfrm>
              <a:off x="6908130" y="3769171"/>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11.7</a:t>
              </a:r>
            </a:p>
          </p:txBody>
        </p:sp>
        <p:sp>
          <p:nvSpPr>
            <p:cNvPr id="100" name="tx100"/>
            <p:cNvSpPr/>
            <p:nvPr/>
          </p:nvSpPr>
          <p:spPr>
            <a:xfrm>
              <a:off x="6938274" y="330303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1.8</a:t>
              </a:r>
            </a:p>
          </p:txBody>
        </p:sp>
        <p:sp>
          <p:nvSpPr>
            <p:cNvPr id="101" name="tx101"/>
            <p:cNvSpPr/>
            <p:nvPr/>
          </p:nvSpPr>
          <p:spPr>
            <a:xfrm>
              <a:off x="7174673" y="3754641"/>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12.1</a:t>
              </a:r>
            </a:p>
          </p:txBody>
        </p:sp>
        <p:sp>
          <p:nvSpPr>
            <p:cNvPr id="102" name="tx102"/>
            <p:cNvSpPr/>
            <p:nvPr/>
          </p:nvSpPr>
          <p:spPr>
            <a:xfrm>
              <a:off x="7204817" y="3290029"/>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3" name="tx103"/>
            <p:cNvSpPr/>
            <p:nvPr/>
          </p:nvSpPr>
          <p:spPr>
            <a:xfrm>
              <a:off x="7441216" y="3760211"/>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11.9</a:t>
              </a:r>
            </a:p>
          </p:txBody>
        </p:sp>
        <p:sp>
          <p:nvSpPr>
            <p:cNvPr id="104" name="tx104"/>
            <p:cNvSpPr/>
            <p:nvPr/>
          </p:nvSpPr>
          <p:spPr>
            <a:xfrm>
              <a:off x="7471361" y="330276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5" name="tx105"/>
            <p:cNvSpPr/>
            <p:nvPr/>
          </p:nvSpPr>
          <p:spPr>
            <a:xfrm>
              <a:off x="7707759" y="376189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11.8</a:t>
              </a:r>
            </a:p>
          </p:txBody>
        </p:sp>
        <p:sp>
          <p:nvSpPr>
            <p:cNvPr id="106" name="tx106"/>
            <p:cNvSpPr/>
            <p:nvPr/>
          </p:nvSpPr>
          <p:spPr>
            <a:xfrm>
              <a:off x="7737904" y="3305910"/>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7" name="tx107"/>
            <p:cNvSpPr/>
            <p:nvPr/>
          </p:nvSpPr>
          <p:spPr>
            <a:xfrm>
              <a:off x="8019506" y="37563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08" name="tx108"/>
            <p:cNvSpPr/>
            <p:nvPr/>
          </p:nvSpPr>
          <p:spPr>
            <a:xfrm>
              <a:off x="8004447" y="3302716"/>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109" name="tx109"/>
            <p:cNvSpPr/>
            <p:nvPr/>
          </p:nvSpPr>
          <p:spPr>
            <a:xfrm>
              <a:off x="1310724" y="298103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15.5</a:t>
              </a:r>
            </a:p>
          </p:txBody>
        </p:sp>
        <p:sp>
          <p:nvSpPr>
            <p:cNvPr id="110" name="tx110"/>
            <p:cNvSpPr/>
            <p:nvPr/>
          </p:nvSpPr>
          <p:spPr>
            <a:xfrm>
              <a:off x="2643440" y="3005171"/>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15.2</a:t>
              </a:r>
            </a:p>
          </p:txBody>
        </p:sp>
        <p:sp>
          <p:nvSpPr>
            <p:cNvPr id="111" name="tx111"/>
            <p:cNvSpPr/>
            <p:nvPr/>
          </p:nvSpPr>
          <p:spPr>
            <a:xfrm>
              <a:off x="3976155" y="302328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14.9</a:t>
              </a:r>
            </a:p>
          </p:txBody>
        </p:sp>
        <p:sp>
          <p:nvSpPr>
            <p:cNvPr id="112" name="tx112"/>
            <p:cNvSpPr/>
            <p:nvPr/>
          </p:nvSpPr>
          <p:spPr>
            <a:xfrm>
              <a:off x="5308871" y="3038847"/>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14.7</a:t>
              </a:r>
            </a:p>
          </p:txBody>
        </p:sp>
        <p:sp>
          <p:nvSpPr>
            <p:cNvPr id="113" name="tx113"/>
            <p:cNvSpPr/>
            <p:nvPr/>
          </p:nvSpPr>
          <p:spPr>
            <a:xfrm>
              <a:off x="6375043" y="3090998"/>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13.9</a:t>
              </a:r>
            </a:p>
          </p:txBody>
        </p:sp>
        <p:sp>
          <p:nvSpPr>
            <p:cNvPr id="114" name="tx114"/>
            <p:cNvSpPr/>
            <p:nvPr/>
          </p:nvSpPr>
          <p:spPr>
            <a:xfrm>
              <a:off x="6641586" y="3120676"/>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13.5</a:t>
              </a:r>
            </a:p>
          </p:txBody>
        </p:sp>
        <p:sp>
          <p:nvSpPr>
            <p:cNvPr id="115" name="tx115"/>
            <p:cNvSpPr/>
            <p:nvPr/>
          </p:nvSpPr>
          <p:spPr>
            <a:xfrm>
              <a:off x="6908130" y="3125483"/>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13.4</a:t>
              </a:r>
            </a:p>
          </p:txBody>
        </p:sp>
        <p:sp>
          <p:nvSpPr>
            <p:cNvPr id="116" name="tx116"/>
            <p:cNvSpPr/>
            <p:nvPr/>
          </p:nvSpPr>
          <p:spPr>
            <a:xfrm>
              <a:off x="7174673" y="3128647"/>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13.4</a:t>
              </a:r>
            </a:p>
          </p:txBody>
        </p:sp>
        <p:sp>
          <p:nvSpPr>
            <p:cNvPr id="117" name="tx117"/>
            <p:cNvSpPr/>
            <p:nvPr/>
          </p:nvSpPr>
          <p:spPr>
            <a:xfrm>
              <a:off x="7441216" y="314032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13.2</a:t>
              </a:r>
            </a:p>
          </p:txBody>
        </p:sp>
        <p:sp>
          <p:nvSpPr>
            <p:cNvPr id="118" name="tx118"/>
            <p:cNvSpPr/>
            <p:nvPr/>
          </p:nvSpPr>
          <p:spPr>
            <a:xfrm>
              <a:off x="7707759" y="314325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13.2</a:t>
              </a:r>
            </a:p>
          </p:txBody>
        </p:sp>
        <p:sp>
          <p:nvSpPr>
            <p:cNvPr id="119" name="tx119"/>
            <p:cNvSpPr/>
            <p:nvPr/>
          </p:nvSpPr>
          <p:spPr>
            <a:xfrm>
              <a:off x="7974302" y="3147903"/>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13.1</a:t>
              </a:r>
            </a:p>
          </p:txBody>
        </p:sp>
        <p:sp>
          <p:nvSpPr>
            <p:cNvPr id="120" name="tx120"/>
            <p:cNvSpPr/>
            <p:nvPr/>
          </p:nvSpPr>
          <p:spPr>
            <a:xfrm>
              <a:off x="694404" y="415989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1" name="tx121"/>
            <p:cNvSpPr/>
            <p:nvPr/>
          </p:nvSpPr>
          <p:spPr>
            <a:xfrm>
              <a:off x="616710" y="3467051"/>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10M</a:t>
              </a:r>
            </a:p>
          </p:txBody>
        </p:sp>
        <p:sp>
          <p:nvSpPr>
            <p:cNvPr id="122" name="tx122"/>
            <p:cNvSpPr/>
            <p:nvPr/>
          </p:nvSpPr>
          <p:spPr>
            <a:xfrm>
              <a:off x="616710" y="2774206"/>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20M</a:t>
              </a:r>
            </a:p>
          </p:txBody>
        </p:sp>
        <p:sp>
          <p:nvSpPr>
            <p:cNvPr id="123" name="tx123"/>
            <p:cNvSpPr/>
            <p:nvPr/>
          </p:nvSpPr>
          <p:spPr>
            <a:xfrm>
              <a:off x="616710" y="2081294"/>
              <a:ext cx="271760"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30M</a:t>
              </a:r>
            </a:p>
          </p:txBody>
        </p:sp>
        <p:sp>
          <p:nvSpPr>
            <p:cNvPr id="124" name="tx124"/>
            <p:cNvSpPr/>
            <p:nvPr/>
          </p:nvSpPr>
          <p:spPr>
            <a:xfrm>
              <a:off x="8607544" y="415989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5" name="tx125"/>
            <p:cNvSpPr/>
            <p:nvPr/>
          </p:nvSpPr>
          <p:spPr>
            <a:xfrm>
              <a:off x="8607544" y="362282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26" name="tx126"/>
            <p:cNvSpPr/>
            <p:nvPr/>
          </p:nvSpPr>
          <p:spPr>
            <a:xfrm>
              <a:off x="8607544" y="308576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27" name="tx127"/>
            <p:cNvSpPr/>
            <p:nvPr/>
          </p:nvSpPr>
          <p:spPr>
            <a:xfrm>
              <a:off x="8607544" y="255040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28" name="tx128"/>
            <p:cNvSpPr/>
            <p:nvPr/>
          </p:nvSpPr>
          <p:spPr>
            <a:xfrm>
              <a:off x="8607544" y="2011628"/>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29" name="tx129"/>
            <p:cNvSpPr/>
            <p:nvPr/>
          </p:nvSpPr>
          <p:spPr>
            <a:xfrm rot="-5400000">
              <a:off x="125977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30" name="tx130"/>
            <p:cNvSpPr/>
            <p:nvPr/>
          </p:nvSpPr>
          <p:spPr>
            <a:xfrm rot="-5400000">
              <a:off x="259248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31" name="tx131"/>
            <p:cNvSpPr/>
            <p:nvPr/>
          </p:nvSpPr>
          <p:spPr>
            <a:xfrm rot="-5400000">
              <a:off x="3925203"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32" name="tx132"/>
            <p:cNvSpPr/>
            <p:nvPr/>
          </p:nvSpPr>
          <p:spPr>
            <a:xfrm rot="-5400000">
              <a:off x="5257918"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33" name="tx133"/>
            <p:cNvSpPr/>
            <p:nvPr/>
          </p:nvSpPr>
          <p:spPr>
            <a:xfrm rot="-5400000">
              <a:off x="632409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34" name="tx134"/>
            <p:cNvSpPr/>
            <p:nvPr/>
          </p:nvSpPr>
          <p:spPr>
            <a:xfrm rot="-5400000">
              <a:off x="6590634"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35" name="tx135"/>
            <p:cNvSpPr/>
            <p:nvPr/>
          </p:nvSpPr>
          <p:spPr>
            <a:xfrm rot="-5400000">
              <a:off x="685717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36" name="tx136"/>
            <p:cNvSpPr/>
            <p:nvPr/>
          </p:nvSpPr>
          <p:spPr>
            <a:xfrm rot="-5400000">
              <a:off x="7123720"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37" name="tx137"/>
            <p:cNvSpPr/>
            <p:nvPr/>
          </p:nvSpPr>
          <p:spPr>
            <a:xfrm rot="-5400000">
              <a:off x="7390229" y="4491721"/>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38" name="tx138"/>
            <p:cNvSpPr/>
            <p:nvPr/>
          </p:nvSpPr>
          <p:spPr>
            <a:xfrm rot="-5400000">
              <a:off x="7656806"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39" name="tx139"/>
            <p:cNvSpPr/>
            <p:nvPr/>
          </p:nvSpPr>
          <p:spPr>
            <a:xfrm rot="-5400000">
              <a:off x="7923349"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0" name="tx140"/>
            <p:cNvSpPr/>
            <p:nvPr/>
          </p:nvSpPr>
          <p:spPr>
            <a:xfrm rot="-5400000">
              <a:off x="-406113" y="3018617"/>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41" name="tx141"/>
            <p:cNvSpPr/>
            <p:nvPr/>
          </p:nvSpPr>
          <p:spPr>
            <a:xfrm rot="5400000">
              <a:off x="8333777" y="3018617"/>
              <a:ext cx="127319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 (%)</a:t>
              </a:r>
            </a:p>
          </p:txBody>
        </p:sp>
        <p:sp>
          <p:nvSpPr>
            <p:cNvPr id="142" name="pl142"/>
            <p:cNvSpPr/>
            <p:nvPr/>
          </p:nvSpPr>
          <p:spPr>
            <a:xfrm>
              <a:off x="2489014" y="5180891"/>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43" name="tx143"/>
            <p:cNvSpPr/>
            <p:nvPr/>
          </p:nvSpPr>
          <p:spPr>
            <a:xfrm>
              <a:off x="2756113" y="5128844"/>
              <a:ext cx="986085" cy="10204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a:t>
              </a:r>
            </a:p>
          </p:txBody>
        </p:sp>
        <p:sp>
          <p:nvSpPr>
            <p:cNvPr id="144" name="rc144"/>
            <p:cNvSpPr/>
            <p:nvPr/>
          </p:nvSpPr>
          <p:spPr>
            <a:xfrm>
              <a:off x="4029555" y="5080163"/>
              <a:ext cx="201456" cy="201456"/>
            </a:xfrm>
            <a:prstGeom prst="rect">
              <a:avLst/>
            </a:prstGeom>
            <a:solidFill>
              <a:srgbClr val="1CABE2">
                <a:alpha val="100000"/>
              </a:srgbClr>
            </a:solidFill>
          </p:spPr>
          <p:txBody>
            <a:bodyPr/>
            <a:lstStyle/>
            <a:p>
              <a:endParaRPr/>
            </a:p>
          </p:txBody>
        </p:sp>
        <p:sp>
          <p:nvSpPr>
            <p:cNvPr id="145" name="rc145"/>
            <p:cNvSpPr/>
            <p:nvPr/>
          </p:nvSpPr>
          <p:spPr>
            <a:xfrm>
              <a:off x="6049855" y="5080163"/>
              <a:ext cx="201456" cy="201456"/>
            </a:xfrm>
            <a:prstGeom prst="rect">
              <a:avLst/>
            </a:prstGeom>
            <a:solidFill>
              <a:srgbClr val="80BD41">
                <a:alpha val="100000"/>
              </a:srgbClr>
            </a:solidFill>
          </p:spPr>
          <p:txBody>
            <a:bodyPr/>
            <a:lstStyle/>
            <a:p>
              <a:endParaRPr/>
            </a:p>
          </p:txBody>
        </p:sp>
        <p:sp>
          <p:nvSpPr>
            <p:cNvPr id="146" name="tx146"/>
            <p:cNvSpPr/>
            <p:nvPr/>
          </p:nvSpPr>
          <p:spPr>
            <a:xfrm>
              <a:off x="4309600" y="5099786"/>
              <a:ext cx="1661666"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(dosis cero)</a:t>
              </a:r>
            </a:p>
          </p:txBody>
        </p:sp>
        <p:sp>
          <p:nvSpPr>
            <p:cNvPr id="147" name="tx147"/>
            <p:cNvSpPr/>
            <p:nvPr/>
          </p:nvSpPr>
          <p:spPr>
            <a:xfrm>
              <a:off x="6329900" y="5129254"/>
              <a:ext cx="69904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Vacunados</a:t>
              </a:r>
            </a:p>
          </p:txBody>
        </p:sp>
        <p:sp>
          <p:nvSpPr>
            <p:cNvPr id="148" name="tx148"/>
            <p:cNvSpPr/>
            <p:nvPr/>
          </p:nvSpPr>
          <p:spPr>
            <a:xfrm>
              <a:off x="951100" y="1400299"/>
              <a:ext cx="5544562"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DTP1 estimada, y número de niños vacunados y no vacunados,</a:t>
              </a:r>
            </a:p>
          </p:txBody>
        </p:sp>
        <p:sp>
          <p:nvSpPr>
            <p:cNvPr id="149" name="tx149"/>
            <p:cNvSpPr/>
            <p:nvPr/>
          </p:nvSpPr>
          <p:spPr>
            <a:xfrm>
              <a:off x="951100" y="1594448"/>
              <a:ext cx="1267368" cy="144229"/>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AMR, 2000-2025</a:t>
              </a:r>
            </a:p>
          </p:txBody>
        </p:sp>
        <p:sp>
          <p:nvSpPr>
            <p:cNvPr id="150" name="pl150"/>
            <p:cNvSpPr/>
            <p:nvPr/>
          </p:nvSpPr>
          <p:spPr>
            <a:xfrm>
              <a:off x="2477470"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1" name="pl151"/>
            <p:cNvSpPr/>
            <p:nvPr/>
          </p:nvSpPr>
          <p:spPr>
            <a:xfrm>
              <a:off x="4839864"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2" name="pl152"/>
            <p:cNvSpPr/>
            <p:nvPr/>
          </p:nvSpPr>
          <p:spPr>
            <a:xfrm>
              <a:off x="7202257"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3" name="pl153"/>
            <p:cNvSpPr/>
            <p:nvPr/>
          </p:nvSpPr>
          <p:spPr>
            <a:xfrm>
              <a:off x="951100" y="590258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951100" y="5747511"/>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951100" y="5592433"/>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6" name="pl156"/>
            <p:cNvSpPr/>
            <p:nvPr/>
          </p:nvSpPr>
          <p:spPr>
            <a:xfrm>
              <a:off x="1296273"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3658667"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6021060"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8383454"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0" name="rc160"/>
            <p:cNvSpPr/>
            <p:nvPr/>
          </p:nvSpPr>
          <p:spPr>
            <a:xfrm>
              <a:off x="1296273" y="5840557"/>
              <a:ext cx="5878159" cy="124062"/>
            </a:xfrm>
            <a:prstGeom prst="rect">
              <a:avLst/>
            </a:prstGeom>
            <a:solidFill>
              <a:srgbClr val="80BD41">
                <a:alpha val="100000"/>
              </a:srgbClr>
            </a:solidFill>
          </p:spPr>
          <p:txBody>
            <a:bodyPr/>
            <a:lstStyle/>
            <a:p>
              <a:endParaRPr/>
            </a:p>
          </p:txBody>
        </p:sp>
        <p:sp>
          <p:nvSpPr>
            <p:cNvPr id="161" name="rc161"/>
            <p:cNvSpPr/>
            <p:nvPr/>
          </p:nvSpPr>
          <p:spPr>
            <a:xfrm>
              <a:off x="7174433" y="5840557"/>
              <a:ext cx="696570" cy="124062"/>
            </a:xfrm>
            <a:prstGeom prst="rect">
              <a:avLst/>
            </a:prstGeom>
            <a:solidFill>
              <a:srgbClr val="1CABE2">
                <a:alpha val="100000"/>
              </a:srgbClr>
            </a:solidFill>
          </p:spPr>
          <p:txBody>
            <a:bodyPr/>
            <a:lstStyle/>
            <a:p>
              <a:endParaRPr/>
            </a:p>
          </p:txBody>
        </p:sp>
        <p:sp>
          <p:nvSpPr>
            <p:cNvPr id="162" name="rc162"/>
            <p:cNvSpPr/>
            <p:nvPr/>
          </p:nvSpPr>
          <p:spPr>
            <a:xfrm>
              <a:off x="1296273" y="5685479"/>
              <a:ext cx="5587449" cy="124062"/>
            </a:xfrm>
            <a:prstGeom prst="rect">
              <a:avLst/>
            </a:prstGeom>
            <a:solidFill>
              <a:srgbClr val="80BD41">
                <a:alpha val="100000"/>
              </a:srgbClr>
            </a:solidFill>
          </p:spPr>
          <p:txBody>
            <a:bodyPr/>
            <a:lstStyle/>
            <a:p>
              <a:endParaRPr/>
            </a:p>
          </p:txBody>
        </p:sp>
        <p:sp>
          <p:nvSpPr>
            <p:cNvPr id="163" name="rc163"/>
            <p:cNvSpPr/>
            <p:nvPr/>
          </p:nvSpPr>
          <p:spPr>
            <a:xfrm>
              <a:off x="6883723" y="5685479"/>
              <a:ext cx="630940" cy="124062"/>
            </a:xfrm>
            <a:prstGeom prst="rect">
              <a:avLst/>
            </a:prstGeom>
            <a:solidFill>
              <a:srgbClr val="1CABE2">
                <a:alpha val="100000"/>
              </a:srgbClr>
            </a:solidFill>
          </p:spPr>
          <p:txBody>
            <a:bodyPr/>
            <a:lstStyle/>
            <a:p>
              <a:endParaRPr/>
            </a:p>
          </p:txBody>
        </p:sp>
        <p:sp>
          <p:nvSpPr>
            <p:cNvPr id="164" name="rc164"/>
            <p:cNvSpPr/>
            <p:nvPr/>
          </p:nvSpPr>
          <p:spPr>
            <a:xfrm>
              <a:off x="1296273" y="5530401"/>
              <a:ext cx="5681505" cy="124062"/>
            </a:xfrm>
            <a:prstGeom prst="rect">
              <a:avLst/>
            </a:prstGeom>
            <a:solidFill>
              <a:srgbClr val="80BD41">
                <a:alpha val="100000"/>
              </a:srgbClr>
            </a:solidFill>
          </p:spPr>
          <p:txBody>
            <a:bodyPr/>
            <a:lstStyle/>
            <a:p>
              <a:endParaRPr/>
            </a:p>
          </p:txBody>
        </p:sp>
        <p:sp>
          <p:nvSpPr>
            <p:cNvPr id="165" name="rc165"/>
            <p:cNvSpPr/>
            <p:nvPr/>
          </p:nvSpPr>
          <p:spPr>
            <a:xfrm>
              <a:off x="6977779" y="5530401"/>
              <a:ext cx="505164" cy="124062"/>
            </a:xfrm>
            <a:prstGeom prst="rect">
              <a:avLst/>
            </a:prstGeom>
            <a:solidFill>
              <a:srgbClr val="1CABE2">
                <a:alpha val="100000"/>
              </a:srgbClr>
            </a:solidFill>
          </p:spPr>
          <p:txBody>
            <a:bodyPr/>
            <a:lstStyle/>
            <a:p>
              <a:endParaRPr/>
            </a:p>
          </p:txBody>
        </p:sp>
        <p:sp>
          <p:nvSpPr>
            <p:cNvPr id="166" name="tx166"/>
            <p:cNvSpPr/>
            <p:nvPr/>
          </p:nvSpPr>
          <p:spPr>
            <a:xfrm>
              <a:off x="4112277" y="5856952"/>
              <a:ext cx="246152"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12.4</a:t>
              </a:r>
            </a:p>
          </p:txBody>
        </p:sp>
        <p:sp>
          <p:nvSpPr>
            <p:cNvPr id="167" name="tx167"/>
            <p:cNvSpPr/>
            <p:nvPr/>
          </p:nvSpPr>
          <p:spPr>
            <a:xfrm>
              <a:off x="7434811" y="585540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1.5</a:t>
              </a:r>
            </a:p>
          </p:txBody>
        </p:sp>
        <p:sp>
          <p:nvSpPr>
            <p:cNvPr id="168" name="tx168"/>
            <p:cNvSpPr/>
            <p:nvPr/>
          </p:nvSpPr>
          <p:spPr>
            <a:xfrm>
              <a:off x="3966922" y="5700330"/>
              <a:ext cx="246152"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11.8</a:t>
              </a:r>
            </a:p>
          </p:txBody>
        </p:sp>
        <p:sp>
          <p:nvSpPr>
            <p:cNvPr id="169" name="tx169"/>
            <p:cNvSpPr/>
            <p:nvPr/>
          </p:nvSpPr>
          <p:spPr>
            <a:xfrm>
              <a:off x="7111286" y="5700269"/>
              <a:ext cx="175814"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1.3</a:t>
              </a:r>
            </a:p>
          </p:txBody>
        </p:sp>
        <p:sp>
          <p:nvSpPr>
            <p:cNvPr id="170" name="tx170"/>
            <p:cNvSpPr/>
            <p:nvPr/>
          </p:nvSpPr>
          <p:spPr>
            <a:xfrm>
              <a:off x="4066688" y="5546796"/>
              <a:ext cx="140675"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12</a:t>
              </a:r>
            </a:p>
          </p:txBody>
        </p:sp>
        <p:sp>
          <p:nvSpPr>
            <p:cNvPr id="171" name="tx171"/>
            <p:cNvSpPr/>
            <p:nvPr/>
          </p:nvSpPr>
          <p:spPr>
            <a:xfrm>
              <a:off x="7142454" y="5546796"/>
              <a:ext cx="175814"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1.1</a:t>
              </a:r>
            </a:p>
          </p:txBody>
        </p:sp>
        <p:sp>
          <p:nvSpPr>
            <p:cNvPr id="172" name="tx172"/>
            <p:cNvSpPr/>
            <p:nvPr/>
          </p:nvSpPr>
          <p:spPr>
            <a:xfrm>
              <a:off x="8076664" y="5855347"/>
              <a:ext cx="246152"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13.9</a:t>
              </a:r>
            </a:p>
          </p:txBody>
        </p:sp>
        <p:sp>
          <p:nvSpPr>
            <p:cNvPr id="173" name="tx173"/>
            <p:cNvSpPr/>
            <p:nvPr/>
          </p:nvSpPr>
          <p:spPr>
            <a:xfrm>
              <a:off x="7702507" y="5700269"/>
              <a:ext cx="246152"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13.2</a:t>
              </a:r>
            </a:p>
          </p:txBody>
        </p:sp>
        <p:sp>
          <p:nvSpPr>
            <p:cNvPr id="174" name="tx174"/>
            <p:cNvSpPr/>
            <p:nvPr/>
          </p:nvSpPr>
          <p:spPr>
            <a:xfrm>
              <a:off x="7669201" y="5545191"/>
              <a:ext cx="246152"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13.1</a:t>
              </a:r>
            </a:p>
          </p:txBody>
        </p:sp>
        <p:sp>
          <p:nvSpPr>
            <p:cNvPr id="175" name="tx175"/>
            <p:cNvSpPr/>
            <p:nvPr/>
          </p:nvSpPr>
          <p:spPr>
            <a:xfrm>
              <a:off x="577692" y="585047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76" name="tx176"/>
            <p:cNvSpPr/>
            <p:nvPr/>
          </p:nvSpPr>
          <p:spPr>
            <a:xfrm>
              <a:off x="577692" y="569539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77" name="tx177"/>
            <p:cNvSpPr/>
            <p:nvPr/>
          </p:nvSpPr>
          <p:spPr>
            <a:xfrm>
              <a:off x="577692" y="554031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78" name="tx178"/>
            <p:cNvSpPr/>
            <p:nvPr/>
          </p:nvSpPr>
          <p:spPr>
            <a:xfrm>
              <a:off x="1179834" y="6056151"/>
              <a:ext cx="23287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 M</a:t>
              </a:r>
            </a:p>
          </p:txBody>
        </p:sp>
        <p:sp>
          <p:nvSpPr>
            <p:cNvPr id="179" name="tx179"/>
            <p:cNvSpPr/>
            <p:nvPr/>
          </p:nvSpPr>
          <p:spPr>
            <a:xfrm>
              <a:off x="3542228" y="6056560"/>
              <a:ext cx="232878"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 M</a:t>
              </a:r>
            </a:p>
          </p:txBody>
        </p:sp>
        <p:sp>
          <p:nvSpPr>
            <p:cNvPr id="180" name="tx180"/>
            <p:cNvSpPr/>
            <p:nvPr/>
          </p:nvSpPr>
          <p:spPr>
            <a:xfrm>
              <a:off x="5865774" y="6056151"/>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 M</a:t>
              </a:r>
            </a:p>
          </p:txBody>
        </p:sp>
        <p:sp>
          <p:nvSpPr>
            <p:cNvPr id="181" name="tx181"/>
            <p:cNvSpPr/>
            <p:nvPr/>
          </p:nvSpPr>
          <p:spPr>
            <a:xfrm>
              <a:off x="8228167" y="6056151"/>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 M</a:t>
              </a:r>
            </a:p>
          </p:txBody>
        </p:sp>
        <p:sp>
          <p:nvSpPr>
            <p:cNvPr id="182" name="tx182"/>
            <p:cNvSpPr/>
            <p:nvPr/>
          </p:nvSpPr>
          <p:spPr>
            <a:xfrm>
              <a:off x="3893947" y="6191355"/>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83" name="tx183"/>
            <p:cNvSpPr/>
            <p:nvPr/>
          </p:nvSpPr>
          <p:spPr>
            <a:xfrm>
              <a:off x="3811539" y="6404205"/>
              <a:ext cx="4733374"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Fuentes: OMS/UNICEF Estimaciones de la Cobertura Nacional de Inmunización, 2025 revisión;</a:t>
              </a:r>
            </a:p>
          </p:txBody>
        </p:sp>
        <p:sp>
          <p:nvSpPr>
            <p:cNvPr id="184" name="tx184"/>
            <p:cNvSpPr/>
            <p:nvPr/>
          </p:nvSpPr>
          <p:spPr>
            <a:xfrm>
              <a:off x="1164770" y="6517211"/>
              <a:ext cx="738014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 World Population Prospects 2024, Online Edition.</a:t>
              </a:r>
            </a:p>
          </p:txBody>
        </p:sp>
      </p:grpSp>
      <p:sp>
        <p:nvSpPr>
          <p:cNvPr id="18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 la vacuna DTP1 en 2025 (92 %) fue superior a la de 2019 (89 %).
El número de niños vacunados con la vacuna DTP1 disminuyó un 3 %, pasando de 12,4 millones en 2019 a 12 millones en 2025.
El número de lactantes supervivientes disminuyó aproximadamente un 6 %, pasando de 13,9 millones en 2019 a 13,1 millones en 2025.
En 2025, se vacunaron 416 000 niños menos que en 2019.
En 2025, hubo 821 000 lactantes supervivientes (población objetivo) menos que en 2019.
Para que la cobertura vacunal aumente, es necesario que el número de niños vacunados aumente o, al menos, que disminuya a un ritmo más lento que el descenso de la población objetivo de lactantes supervivientes.</a:t>
            </a:r>
          </a:p>
        </p:txBody>
      </p:sp>
      <p:sp>
        <p:nvSpPr>
          <p:cNvPr id="186"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vacuna DTP1 fue del 92 %: 12 millones de niños recibieron al menos una dosis de una vacuna que contenía DTP, pero 1,1 millones siguen sin estar cubiertos.</a:t>
            </a:r>
          </a:p>
        </p:txBody>
      </p:sp>
      <p:grpSp>
        <p:nvGrpSpPr>
          <p:cNvPr id="187" name="Group 186"/>
          <p:cNvGrpSpPr/>
          <p:nvPr/>
        </p:nvGrpSpPr>
        <p:grpSpPr>
          <a:xfrm>
            <a:off x="292608" y="1097280"/>
            <a:ext cx="8595360" cy="28575"/>
            <a:chOff x="292608" y="1097280"/>
            <a:chExt cx="8595360" cy="28575"/>
          </a:xfrm>
        </p:grpSpPr>
        <p:sp>
          <p:nvSpPr>
            <p:cNvPr id="188"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89"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695044" y="89958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695044" y="1040384"/>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695044" y="1181187"/>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695044" y="132199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695044" y="146279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695044" y="160359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695044" y="174439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695044" y="188520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695044" y="202600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695044" y="216680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695044" y="230760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695044" y="2448411"/>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695044" y="258921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695044" y="273001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695044" y="2870819"/>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95044" y="3011621"/>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95044" y="3152424"/>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695044" y="329322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95044" y="3434029"/>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695044" y="357483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695044" y="3715634"/>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695044" y="3856437"/>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695044" y="399724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695044" y="413804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695044" y="427884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695044" y="4419647"/>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695044" y="456045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695044" y="470125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695044" y="484205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695044" y="498285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695044" y="5123661"/>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695044" y="526446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695044" y="540526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695044" y="554606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695044" y="5686871"/>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2482252" y="5405360"/>
              <a:ext cx="4687757" cy="281463"/>
            </a:xfrm>
            <a:custGeom>
              <a:avLst/>
              <a:gdLst/>
              <a:ahLst/>
              <a:cxnLst/>
              <a:rect l="0" t="0" r="0" b="0"/>
              <a:pathLst>
                <a:path w="4687757" h="281463">
                  <a:moveTo>
                    <a:pt x="0" y="0"/>
                  </a:moveTo>
                  <a:lnTo>
                    <a:pt x="11837" y="16"/>
                  </a:lnTo>
                  <a:lnTo>
                    <a:pt x="23675" y="36"/>
                  </a:lnTo>
                  <a:lnTo>
                    <a:pt x="35513" y="58"/>
                  </a:lnTo>
                  <a:lnTo>
                    <a:pt x="47351" y="85"/>
                  </a:lnTo>
                  <a:lnTo>
                    <a:pt x="59188" y="117"/>
                  </a:lnTo>
                  <a:lnTo>
                    <a:pt x="71026" y="154"/>
                  </a:lnTo>
                  <a:lnTo>
                    <a:pt x="82864" y="198"/>
                  </a:lnTo>
                  <a:lnTo>
                    <a:pt x="94702" y="249"/>
                  </a:lnTo>
                  <a:lnTo>
                    <a:pt x="106539" y="309"/>
                  </a:lnTo>
                  <a:lnTo>
                    <a:pt x="118377" y="380"/>
                  </a:lnTo>
                  <a:lnTo>
                    <a:pt x="130215" y="463"/>
                  </a:lnTo>
                  <a:lnTo>
                    <a:pt x="142053" y="561"/>
                  </a:lnTo>
                  <a:lnTo>
                    <a:pt x="153891" y="675"/>
                  </a:lnTo>
                  <a:lnTo>
                    <a:pt x="165728" y="810"/>
                  </a:lnTo>
                  <a:lnTo>
                    <a:pt x="177566" y="968"/>
                  </a:lnTo>
                  <a:lnTo>
                    <a:pt x="189404" y="1154"/>
                  </a:lnTo>
                  <a:lnTo>
                    <a:pt x="201242" y="1371"/>
                  </a:lnTo>
                  <a:lnTo>
                    <a:pt x="213079" y="1627"/>
                  </a:lnTo>
                  <a:lnTo>
                    <a:pt x="224917" y="1927"/>
                  </a:lnTo>
                  <a:lnTo>
                    <a:pt x="236755" y="2279"/>
                  </a:lnTo>
                  <a:lnTo>
                    <a:pt x="248593" y="2691"/>
                  </a:lnTo>
                  <a:lnTo>
                    <a:pt x="260430" y="3174"/>
                  </a:lnTo>
                  <a:lnTo>
                    <a:pt x="272268" y="3739"/>
                  </a:lnTo>
                  <a:lnTo>
                    <a:pt x="284106" y="4401"/>
                  </a:lnTo>
                  <a:lnTo>
                    <a:pt x="295944" y="5175"/>
                  </a:lnTo>
                  <a:lnTo>
                    <a:pt x="307782" y="6079"/>
                  </a:lnTo>
                  <a:lnTo>
                    <a:pt x="319619" y="7134"/>
                  </a:lnTo>
                  <a:lnTo>
                    <a:pt x="331457" y="8364"/>
                  </a:lnTo>
                  <a:lnTo>
                    <a:pt x="343295" y="9796"/>
                  </a:lnTo>
                  <a:lnTo>
                    <a:pt x="355133" y="11460"/>
                  </a:lnTo>
                  <a:lnTo>
                    <a:pt x="366970" y="13390"/>
                  </a:lnTo>
                  <a:lnTo>
                    <a:pt x="378808" y="15623"/>
                  </a:lnTo>
                  <a:lnTo>
                    <a:pt x="390646" y="18201"/>
                  </a:lnTo>
                  <a:lnTo>
                    <a:pt x="402484" y="21168"/>
                  </a:lnTo>
                  <a:lnTo>
                    <a:pt x="414321" y="24571"/>
                  </a:lnTo>
                  <a:lnTo>
                    <a:pt x="426159" y="28458"/>
                  </a:lnTo>
                  <a:lnTo>
                    <a:pt x="437997" y="32881"/>
                  </a:lnTo>
                  <a:lnTo>
                    <a:pt x="449835" y="37885"/>
                  </a:lnTo>
                  <a:lnTo>
                    <a:pt x="461673" y="43515"/>
                  </a:lnTo>
                  <a:lnTo>
                    <a:pt x="473510" y="49809"/>
                  </a:lnTo>
                  <a:lnTo>
                    <a:pt x="485348" y="56794"/>
                  </a:lnTo>
                  <a:lnTo>
                    <a:pt x="497186" y="64484"/>
                  </a:lnTo>
                  <a:lnTo>
                    <a:pt x="509024" y="72877"/>
                  </a:lnTo>
                  <a:lnTo>
                    <a:pt x="520861" y="81948"/>
                  </a:lnTo>
                  <a:lnTo>
                    <a:pt x="532699" y="91650"/>
                  </a:lnTo>
                  <a:lnTo>
                    <a:pt x="544537" y="101914"/>
                  </a:lnTo>
                  <a:lnTo>
                    <a:pt x="556375" y="112643"/>
                  </a:lnTo>
                  <a:lnTo>
                    <a:pt x="568213" y="123724"/>
                  </a:lnTo>
                  <a:lnTo>
                    <a:pt x="580050" y="135022"/>
                  </a:lnTo>
                  <a:lnTo>
                    <a:pt x="591888" y="146394"/>
                  </a:lnTo>
                  <a:lnTo>
                    <a:pt x="603726" y="157692"/>
                  </a:lnTo>
                  <a:lnTo>
                    <a:pt x="615564" y="168772"/>
                  </a:lnTo>
                  <a:lnTo>
                    <a:pt x="627401" y="179502"/>
                  </a:lnTo>
                  <a:lnTo>
                    <a:pt x="639239" y="189765"/>
                  </a:lnTo>
                  <a:lnTo>
                    <a:pt x="651077" y="199468"/>
                  </a:lnTo>
                  <a:lnTo>
                    <a:pt x="662915" y="208538"/>
                  </a:lnTo>
                  <a:lnTo>
                    <a:pt x="674752" y="216931"/>
                  </a:lnTo>
                  <a:lnTo>
                    <a:pt x="686590" y="224621"/>
                  </a:lnTo>
                  <a:lnTo>
                    <a:pt x="698428" y="231607"/>
                  </a:lnTo>
                  <a:lnTo>
                    <a:pt x="710266" y="237901"/>
                  </a:lnTo>
                  <a:lnTo>
                    <a:pt x="722104" y="243531"/>
                  </a:lnTo>
                  <a:lnTo>
                    <a:pt x="733941" y="248535"/>
                  </a:lnTo>
                  <a:lnTo>
                    <a:pt x="745779" y="252957"/>
                  </a:lnTo>
                  <a:lnTo>
                    <a:pt x="757617" y="256845"/>
                  </a:lnTo>
                  <a:lnTo>
                    <a:pt x="769455" y="260248"/>
                  </a:lnTo>
                  <a:lnTo>
                    <a:pt x="781292" y="263215"/>
                  </a:lnTo>
                  <a:lnTo>
                    <a:pt x="793130" y="265793"/>
                  </a:lnTo>
                  <a:lnTo>
                    <a:pt x="804968" y="268026"/>
                  </a:lnTo>
                  <a:lnTo>
                    <a:pt x="816806" y="269956"/>
                  </a:lnTo>
                  <a:lnTo>
                    <a:pt x="828643" y="271619"/>
                  </a:lnTo>
                  <a:lnTo>
                    <a:pt x="840481" y="273051"/>
                  </a:lnTo>
                  <a:lnTo>
                    <a:pt x="852319" y="274281"/>
                  </a:lnTo>
                  <a:lnTo>
                    <a:pt x="864157" y="275336"/>
                  </a:lnTo>
                  <a:lnTo>
                    <a:pt x="875995" y="276240"/>
                  </a:lnTo>
                  <a:lnTo>
                    <a:pt x="887832" y="277014"/>
                  </a:lnTo>
                  <a:lnTo>
                    <a:pt x="899670" y="277676"/>
                  </a:lnTo>
                  <a:lnTo>
                    <a:pt x="911508" y="278242"/>
                  </a:lnTo>
                  <a:lnTo>
                    <a:pt x="923346" y="278725"/>
                  </a:lnTo>
                  <a:lnTo>
                    <a:pt x="935183" y="279137"/>
                  </a:lnTo>
                  <a:lnTo>
                    <a:pt x="947021" y="279488"/>
                  </a:lnTo>
                  <a:lnTo>
                    <a:pt x="958859" y="279788"/>
                  </a:lnTo>
                  <a:lnTo>
                    <a:pt x="970697" y="280044"/>
                  </a:lnTo>
                  <a:lnTo>
                    <a:pt x="982534" y="280262"/>
                  </a:lnTo>
                  <a:lnTo>
                    <a:pt x="994372" y="280447"/>
                  </a:lnTo>
                  <a:lnTo>
                    <a:pt x="1006210" y="280606"/>
                  </a:lnTo>
                  <a:lnTo>
                    <a:pt x="1018048" y="280740"/>
                  </a:lnTo>
                  <a:lnTo>
                    <a:pt x="1029886" y="280855"/>
                  </a:lnTo>
                  <a:lnTo>
                    <a:pt x="1041723" y="280952"/>
                  </a:lnTo>
                  <a:lnTo>
                    <a:pt x="1053561" y="281036"/>
                  </a:lnTo>
                  <a:lnTo>
                    <a:pt x="1065399" y="281106"/>
                  </a:lnTo>
                  <a:lnTo>
                    <a:pt x="1077237" y="281167"/>
                  </a:lnTo>
                  <a:lnTo>
                    <a:pt x="1089074" y="281218"/>
                  </a:lnTo>
                  <a:lnTo>
                    <a:pt x="1100912" y="281261"/>
                  </a:lnTo>
                  <a:lnTo>
                    <a:pt x="1112750" y="281299"/>
                  </a:lnTo>
                  <a:lnTo>
                    <a:pt x="1124588" y="281330"/>
                  </a:lnTo>
                  <a:lnTo>
                    <a:pt x="1136426" y="281357"/>
                  </a:lnTo>
                  <a:lnTo>
                    <a:pt x="1148263" y="281380"/>
                  </a:lnTo>
                  <a:lnTo>
                    <a:pt x="1160101" y="281399"/>
                  </a:lnTo>
                  <a:lnTo>
                    <a:pt x="1171939" y="281416"/>
                  </a:lnTo>
                  <a:lnTo>
                    <a:pt x="1171939" y="281416"/>
                  </a:lnTo>
                  <a:lnTo>
                    <a:pt x="1183777" y="281399"/>
                  </a:lnTo>
                  <a:lnTo>
                    <a:pt x="1195614" y="281380"/>
                  </a:lnTo>
                  <a:lnTo>
                    <a:pt x="1207452" y="281357"/>
                  </a:lnTo>
                  <a:lnTo>
                    <a:pt x="1219290" y="281330"/>
                  </a:lnTo>
                  <a:lnTo>
                    <a:pt x="1231128" y="281299"/>
                  </a:lnTo>
                  <a:lnTo>
                    <a:pt x="1242965" y="281261"/>
                  </a:lnTo>
                  <a:lnTo>
                    <a:pt x="1254803" y="281218"/>
                  </a:lnTo>
                  <a:lnTo>
                    <a:pt x="1266641" y="281167"/>
                  </a:lnTo>
                  <a:lnTo>
                    <a:pt x="1278479" y="281106"/>
                  </a:lnTo>
                  <a:lnTo>
                    <a:pt x="1290317" y="281036"/>
                  </a:lnTo>
                  <a:lnTo>
                    <a:pt x="1302154" y="280952"/>
                  </a:lnTo>
                  <a:lnTo>
                    <a:pt x="1313992" y="280855"/>
                  </a:lnTo>
                  <a:lnTo>
                    <a:pt x="1325830" y="280740"/>
                  </a:lnTo>
                  <a:lnTo>
                    <a:pt x="1337668" y="280606"/>
                  </a:lnTo>
                  <a:lnTo>
                    <a:pt x="1349505" y="280447"/>
                  </a:lnTo>
                  <a:lnTo>
                    <a:pt x="1361343" y="280262"/>
                  </a:lnTo>
                  <a:lnTo>
                    <a:pt x="1373181" y="280044"/>
                  </a:lnTo>
                  <a:lnTo>
                    <a:pt x="1385019" y="279788"/>
                  </a:lnTo>
                  <a:lnTo>
                    <a:pt x="1396856" y="279488"/>
                  </a:lnTo>
                  <a:lnTo>
                    <a:pt x="1408694" y="279137"/>
                  </a:lnTo>
                  <a:lnTo>
                    <a:pt x="1420532" y="278725"/>
                  </a:lnTo>
                  <a:lnTo>
                    <a:pt x="1432370" y="278242"/>
                  </a:lnTo>
                  <a:lnTo>
                    <a:pt x="1444208" y="277676"/>
                  </a:lnTo>
                  <a:lnTo>
                    <a:pt x="1456045" y="277014"/>
                  </a:lnTo>
                  <a:lnTo>
                    <a:pt x="1467883" y="276240"/>
                  </a:lnTo>
                  <a:lnTo>
                    <a:pt x="1479721" y="275336"/>
                  </a:lnTo>
                  <a:lnTo>
                    <a:pt x="1491559" y="274281"/>
                  </a:lnTo>
                  <a:lnTo>
                    <a:pt x="1503396" y="273051"/>
                  </a:lnTo>
                  <a:lnTo>
                    <a:pt x="1515234" y="271619"/>
                  </a:lnTo>
                  <a:lnTo>
                    <a:pt x="1527072" y="269956"/>
                  </a:lnTo>
                  <a:lnTo>
                    <a:pt x="1538910" y="268026"/>
                  </a:lnTo>
                  <a:lnTo>
                    <a:pt x="1550748" y="265793"/>
                  </a:lnTo>
                  <a:lnTo>
                    <a:pt x="1562585" y="263215"/>
                  </a:lnTo>
                  <a:lnTo>
                    <a:pt x="1574423" y="260248"/>
                  </a:lnTo>
                  <a:lnTo>
                    <a:pt x="1586261" y="256845"/>
                  </a:lnTo>
                  <a:lnTo>
                    <a:pt x="1598099" y="252957"/>
                  </a:lnTo>
                  <a:lnTo>
                    <a:pt x="1609936" y="248535"/>
                  </a:lnTo>
                  <a:lnTo>
                    <a:pt x="1621774" y="243531"/>
                  </a:lnTo>
                  <a:lnTo>
                    <a:pt x="1633612" y="237901"/>
                  </a:lnTo>
                  <a:lnTo>
                    <a:pt x="1645450" y="231607"/>
                  </a:lnTo>
                  <a:lnTo>
                    <a:pt x="1657287" y="224621"/>
                  </a:lnTo>
                  <a:lnTo>
                    <a:pt x="1669125" y="216931"/>
                  </a:lnTo>
                  <a:lnTo>
                    <a:pt x="1680963" y="208538"/>
                  </a:lnTo>
                  <a:lnTo>
                    <a:pt x="1692801" y="199468"/>
                  </a:lnTo>
                  <a:lnTo>
                    <a:pt x="1704639" y="189765"/>
                  </a:lnTo>
                  <a:lnTo>
                    <a:pt x="1716476" y="179502"/>
                  </a:lnTo>
                  <a:lnTo>
                    <a:pt x="1728314" y="168772"/>
                  </a:lnTo>
                  <a:lnTo>
                    <a:pt x="1740152" y="157692"/>
                  </a:lnTo>
                  <a:lnTo>
                    <a:pt x="1751990" y="146394"/>
                  </a:lnTo>
                  <a:lnTo>
                    <a:pt x="1763827" y="135022"/>
                  </a:lnTo>
                  <a:lnTo>
                    <a:pt x="1775665" y="123724"/>
                  </a:lnTo>
                  <a:lnTo>
                    <a:pt x="1787503" y="112643"/>
                  </a:lnTo>
                  <a:lnTo>
                    <a:pt x="1799341" y="101914"/>
                  </a:lnTo>
                  <a:lnTo>
                    <a:pt x="1811178" y="91650"/>
                  </a:lnTo>
                  <a:lnTo>
                    <a:pt x="1823016" y="81948"/>
                  </a:lnTo>
                  <a:lnTo>
                    <a:pt x="1834854" y="72877"/>
                  </a:lnTo>
                  <a:lnTo>
                    <a:pt x="1846692" y="64484"/>
                  </a:lnTo>
                  <a:lnTo>
                    <a:pt x="1858530" y="56794"/>
                  </a:lnTo>
                  <a:lnTo>
                    <a:pt x="1870367" y="49809"/>
                  </a:lnTo>
                  <a:lnTo>
                    <a:pt x="1882205" y="43515"/>
                  </a:lnTo>
                  <a:lnTo>
                    <a:pt x="1894043" y="37885"/>
                  </a:lnTo>
                  <a:lnTo>
                    <a:pt x="1905881" y="32881"/>
                  </a:lnTo>
                  <a:lnTo>
                    <a:pt x="1917718" y="28458"/>
                  </a:lnTo>
                  <a:lnTo>
                    <a:pt x="1929556" y="24571"/>
                  </a:lnTo>
                  <a:lnTo>
                    <a:pt x="1941394" y="21168"/>
                  </a:lnTo>
                  <a:lnTo>
                    <a:pt x="1953232" y="18201"/>
                  </a:lnTo>
                  <a:lnTo>
                    <a:pt x="1965069" y="15623"/>
                  </a:lnTo>
                  <a:lnTo>
                    <a:pt x="1976907" y="13390"/>
                  </a:lnTo>
                  <a:lnTo>
                    <a:pt x="1988745" y="11460"/>
                  </a:lnTo>
                  <a:lnTo>
                    <a:pt x="2000583" y="9796"/>
                  </a:lnTo>
                  <a:lnTo>
                    <a:pt x="2012421" y="8364"/>
                  </a:lnTo>
                  <a:lnTo>
                    <a:pt x="2024258" y="7134"/>
                  </a:lnTo>
                  <a:lnTo>
                    <a:pt x="2036096" y="6079"/>
                  </a:lnTo>
                  <a:lnTo>
                    <a:pt x="2047934" y="5175"/>
                  </a:lnTo>
                  <a:lnTo>
                    <a:pt x="2059772" y="4401"/>
                  </a:lnTo>
                  <a:lnTo>
                    <a:pt x="2071609" y="3739"/>
                  </a:lnTo>
                  <a:lnTo>
                    <a:pt x="2083447" y="3174"/>
                  </a:lnTo>
                  <a:lnTo>
                    <a:pt x="2095285" y="2691"/>
                  </a:lnTo>
                  <a:lnTo>
                    <a:pt x="2107123" y="2279"/>
                  </a:lnTo>
                  <a:lnTo>
                    <a:pt x="2118961" y="1927"/>
                  </a:lnTo>
                  <a:lnTo>
                    <a:pt x="2130798" y="1627"/>
                  </a:lnTo>
                  <a:lnTo>
                    <a:pt x="2142636" y="1371"/>
                  </a:lnTo>
                  <a:lnTo>
                    <a:pt x="2154474" y="1154"/>
                  </a:lnTo>
                  <a:lnTo>
                    <a:pt x="2166312" y="968"/>
                  </a:lnTo>
                  <a:lnTo>
                    <a:pt x="2178149" y="810"/>
                  </a:lnTo>
                  <a:lnTo>
                    <a:pt x="2189987" y="675"/>
                  </a:lnTo>
                  <a:lnTo>
                    <a:pt x="2201825" y="561"/>
                  </a:lnTo>
                  <a:lnTo>
                    <a:pt x="2213663" y="463"/>
                  </a:lnTo>
                  <a:lnTo>
                    <a:pt x="2225500" y="380"/>
                  </a:lnTo>
                  <a:lnTo>
                    <a:pt x="2237338" y="309"/>
                  </a:lnTo>
                  <a:lnTo>
                    <a:pt x="2249176" y="249"/>
                  </a:lnTo>
                  <a:lnTo>
                    <a:pt x="2261014" y="198"/>
                  </a:lnTo>
                  <a:lnTo>
                    <a:pt x="2272852" y="154"/>
                  </a:lnTo>
                  <a:lnTo>
                    <a:pt x="2284689" y="117"/>
                  </a:lnTo>
                  <a:lnTo>
                    <a:pt x="2296527" y="85"/>
                  </a:lnTo>
                  <a:lnTo>
                    <a:pt x="2308365" y="58"/>
                  </a:lnTo>
                  <a:lnTo>
                    <a:pt x="2320203" y="36"/>
                  </a:lnTo>
                  <a:lnTo>
                    <a:pt x="2332040" y="16"/>
                  </a:lnTo>
                  <a:lnTo>
                    <a:pt x="2343878" y="0"/>
                  </a:lnTo>
                  <a:lnTo>
                    <a:pt x="2343878" y="0"/>
                  </a:lnTo>
                  <a:lnTo>
                    <a:pt x="2355716" y="16"/>
                  </a:lnTo>
                  <a:lnTo>
                    <a:pt x="2367554" y="36"/>
                  </a:lnTo>
                  <a:lnTo>
                    <a:pt x="2379391" y="58"/>
                  </a:lnTo>
                  <a:lnTo>
                    <a:pt x="2391229" y="85"/>
                  </a:lnTo>
                  <a:lnTo>
                    <a:pt x="2403067" y="117"/>
                  </a:lnTo>
                  <a:lnTo>
                    <a:pt x="2414905" y="154"/>
                  </a:lnTo>
                  <a:lnTo>
                    <a:pt x="2426743" y="198"/>
                  </a:lnTo>
                  <a:lnTo>
                    <a:pt x="2438580" y="249"/>
                  </a:lnTo>
                  <a:lnTo>
                    <a:pt x="2450418" y="309"/>
                  </a:lnTo>
                  <a:lnTo>
                    <a:pt x="2462256" y="380"/>
                  </a:lnTo>
                  <a:lnTo>
                    <a:pt x="2474094" y="463"/>
                  </a:lnTo>
                  <a:lnTo>
                    <a:pt x="2485931" y="561"/>
                  </a:lnTo>
                  <a:lnTo>
                    <a:pt x="2497769" y="675"/>
                  </a:lnTo>
                  <a:lnTo>
                    <a:pt x="2509607" y="810"/>
                  </a:lnTo>
                  <a:lnTo>
                    <a:pt x="2521445" y="968"/>
                  </a:lnTo>
                  <a:lnTo>
                    <a:pt x="2533283" y="1154"/>
                  </a:lnTo>
                  <a:lnTo>
                    <a:pt x="2545120" y="1371"/>
                  </a:lnTo>
                  <a:lnTo>
                    <a:pt x="2556958" y="1627"/>
                  </a:lnTo>
                  <a:lnTo>
                    <a:pt x="2568796" y="1927"/>
                  </a:lnTo>
                  <a:lnTo>
                    <a:pt x="2580634" y="2279"/>
                  </a:lnTo>
                  <a:lnTo>
                    <a:pt x="2592471" y="2691"/>
                  </a:lnTo>
                  <a:lnTo>
                    <a:pt x="2604309" y="3174"/>
                  </a:lnTo>
                  <a:lnTo>
                    <a:pt x="2616147" y="3739"/>
                  </a:lnTo>
                  <a:lnTo>
                    <a:pt x="2627985" y="4401"/>
                  </a:lnTo>
                  <a:lnTo>
                    <a:pt x="2639822" y="5175"/>
                  </a:lnTo>
                  <a:lnTo>
                    <a:pt x="2651660" y="6079"/>
                  </a:lnTo>
                  <a:lnTo>
                    <a:pt x="2663498" y="7134"/>
                  </a:lnTo>
                  <a:lnTo>
                    <a:pt x="2675336" y="8364"/>
                  </a:lnTo>
                  <a:lnTo>
                    <a:pt x="2687174" y="9796"/>
                  </a:lnTo>
                  <a:lnTo>
                    <a:pt x="2699011" y="11460"/>
                  </a:lnTo>
                  <a:lnTo>
                    <a:pt x="2710849" y="13390"/>
                  </a:lnTo>
                  <a:lnTo>
                    <a:pt x="2722687" y="15623"/>
                  </a:lnTo>
                  <a:lnTo>
                    <a:pt x="2734525" y="18201"/>
                  </a:lnTo>
                  <a:lnTo>
                    <a:pt x="2746362" y="21168"/>
                  </a:lnTo>
                  <a:lnTo>
                    <a:pt x="2758200" y="24571"/>
                  </a:lnTo>
                  <a:lnTo>
                    <a:pt x="2770038" y="28458"/>
                  </a:lnTo>
                  <a:lnTo>
                    <a:pt x="2781876" y="32881"/>
                  </a:lnTo>
                  <a:lnTo>
                    <a:pt x="2793713" y="37885"/>
                  </a:lnTo>
                  <a:lnTo>
                    <a:pt x="2805551" y="43515"/>
                  </a:lnTo>
                  <a:lnTo>
                    <a:pt x="2817389" y="49809"/>
                  </a:lnTo>
                  <a:lnTo>
                    <a:pt x="2829227" y="56794"/>
                  </a:lnTo>
                  <a:lnTo>
                    <a:pt x="2841065" y="64484"/>
                  </a:lnTo>
                  <a:lnTo>
                    <a:pt x="2852902" y="72877"/>
                  </a:lnTo>
                  <a:lnTo>
                    <a:pt x="2864740" y="81948"/>
                  </a:lnTo>
                  <a:lnTo>
                    <a:pt x="2876578" y="91650"/>
                  </a:lnTo>
                  <a:lnTo>
                    <a:pt x="2888416" y="101914"/>
                  </a:lnTo>
                  <a:lnTo>
                    <a:pt x="2900253" y="112643"/>
                  </a:lnTo>
                  <a:lnTo>
                    <a:pt x="2912091" y="123724"/>
                  </a:lnTo>
                  <a:lnTo>
                    <a:pt x="2923929" y="135022"/>
                  </a:lnTo>
                  <a:lnTo>
                    <a:pt x="2935767" y="146394"/>
                  </a:lnTo>
                  <a:lnTo>
                    <a:pt x="2947604" y="157692"/>
                  </a:lnTo>
                  <a:lnTo>
                    <a:pt x="2959442" y="168772"/>
                  </a:lnTo>
                  <a:lnTo>
                    <a:pt x="2971280" y="179502"/>
                  </a:lnTo>
                  <a:lnTo>
                    <a:pt x="2983118" y="189765"/>
                  </a:lnTo>
                  <a:lnTo>
                    <a:pt x="2994956" y="199468"/>
                  </a:lnTo>
                  <a:lnTo>
                    <a:pt x="3006793" y="208538"/>
                  </a:lnTo>
                  <a:lnTo>
                    <a:pt x="3018631" y="216931"/>
                  </a:lnTo>
                  <a:lnTo>
                    <a:pt x="3030469" y="224621"/>
                  </a:lnTo>
                  <a:lnTo>
                    <a:pt x="3042307" y="231607"/>
                  </a:lnTo>
                  <a:lnTo>
                    <a:pt x="3054144" y="237901"/>
                  </a:lnTo>
                  <a:lnTo>
                    <a:pt x="3065982" y="243531"/>
                  </a:lnTo>
                  <a:lnTo>
                    <a:pt x="3077820" y="248535"/>
                  </a:lnTo>
                  <a:lnTo>
                    <a:pt x="3089658" y="252957"/>
                  </a:lnTo>
                  <a:lnTo>
                    <a:pt x="3101496" y="256845"/>
                  </a:lnTo>
                  <a:lnTo>
                    <a:pt x="3113333" y="260248"/>
                  </a:lnTo>
                  <a:lnTo>
                    <a:pt x="3125171" y="263215"/>
                  </a:lnTo>
                  <a:lnTo>
                    <a:pt x="3137009" y="265793"/>
                  </a:lnTo>
                  <a:lnTo>
                    <a:pt x="3148847" y="268026"/>
                  </a:lnTo>
                  <a:lnTo>
                    <a:pt x="3160684" y="269956"/>
                  </a:lnTo>
                  <a:lnTo>
                    <a:pt x="3172522" y="271619"/>
                  </a:lnTo>
                  <a:lnTo>
                    <a:pt x="3184360" y="273051"/>
                  </a:lnTo>
                  <a:lnTo>
                    <a:pt x="3196198" y="274281"/>
                  </a:lnTo>
                  <a:lnTo>
                    <a:pt x="3208035" y="275336"/>
                  </a:lnTo>
                  <a:lnTo>
                    <a:pt x="3219873" y="276240"/>
                  </a:lnTo>
                  <a:lnTo>
                    <a:pt x="3231711" y="277014"/>
                  </a:lnTo>
                  <a:lnTo>
                    <a:pt x="3243549" y="277676"/>
                  </a:lnTo>
                  <a:lnTo>
                    <a:pt x="3255387" y="278242"/>
                  </a:lnTo>
                  <a:lnTo>
                    <a:pt x="3267224" y="278725"/>
                  </a:lnTo>
                  <a:lnTo>
                    <a:pt x="3279062" y="279137"/>
                  </a:lnTo>
                  <a:lnTo>
                    <a:pt x="3290900" y="279488"/>
                  </a:lnTo>
                  <a:lnTo>
                    <a:pt x="3302738" y="279788"/>
                  </a:lnTo>
                  <a:lnTo>
                    <a:pt x="3314575" y="280044"/>
                  </a:lnTo>
                  <a:lnTo>
                    <a:pt x="3326413" y="280262"/>
                  </a:lnTo>
                  <a:lnTo>
                    <a:pt x="3338251" y="280447"/>
                  </a:lnTo>
                  <a:lnTo>
                    <a:pt x="3350089" y="280606"/>
                  </a:lnTo>
                  <a:lnTo>
                    <a:pt x="3361926" y="280740"/>
                  </a:lnTo>
                  <a:lnTo>
                    <a:pt x="3373764" y="280855"/>
                  </a:lnTo>
                  <a:lnTo>
                    <a:pt x="3385602" y="280952"/>
                  </a:lnTo>
                  <a:lnTo>
                    <a:pt x="3397440" y="281036"/>
                  </a:lnTo>
                  <a:lnTo>
                    <a:pt x="3409278" y="281106"/>
                  </a:lnTo>
                  <a:lnTo>
                    <a:pt x="3421115" y="281167"/>
                  </a:lnTo>
                  <a:lnTo>
                    <a:pt x="3432953" y="281218"/>
                  </a:lnTo>
                  <a:lnTo>
                    <a:pt x="3444791" y="281261"/>
                  </a:lnTo>
                  <a:lnTo>
                    <a:pt x="3456629" y="281299"/>
                  </a:lnTo>
                  <a:lnTo>
                    <a:pt x="3468466" y="281330"/>
                  </a:lnTo>
                  <a:lnTo>
                    <a:pt x="3480304" y="281357"/>
                  </a:lnTo>
                  <a:lnTo>
                    <a:pt x="3492142" y="281380"/>
                  </a:lnTo>
                  <a:lnTo>
                    <a:pt x="3503980" y="281399"/>
                  </a:lnTo>
                  <a:lnTo>
                    <a:pt x="3515818" y="281416"/>
                  </a:lnTo>
                  <a:lnTo>
                    <a:pt x="3515818" y="281463"/>
                  </a:lnTo>
                  <a:lnTo>
                    <a:pt x="3527655" y="281455"/>
                  </a:lnTo>
                  <a:lnTo>
                    <a:pt x="3539493" y="281445"/>
                  </a:lnTo>
                  <a:lnTo>
                    <a:pt x="3551331" y="281434"/>
                  </a:lnTo>
                  <a:lnTo>
                    <a:pt x="3563169" y="281420"/>
                  </a:lnTo>
                  <a:lnTo>
                    <a:pt x="3575006" y="281404"/>
                  </a:lnTo>
                  <a:lnTo>
                    <a:pt x="3586844" y="281386"/>
                  </a:lnTo>
                  <a:lnTo>
                    <a:pt x="3598682" y="281364"/>
                  </a:lnTo>
                  <a:lnTo>
                    <a:pt x="3610520" y="281338"/>
                  </a:lnTo>
                  <a:lnTo>
                    <a:pt x="3622357" y="281308"/>
                  </a:lnTo>
                  <a:lnTo>
                    <a:pt x="3634195" y="281273"/>
                  </a:lnTo>
                  <a:lnTo>
                    <a:pt x="3646033" y="281231"/>
                  </a:lnTo>
                  <a:lnTo>
                    <a:pt x="3657871" y="281183"/>
                  </a:lnTo>
                  <a:lnTo>
                    <a:pt x="3669709" y="281125"/>
                  </a:lnTo>
                  <a:lnTo>
                    <a:pt x="3681546" y="281058"/>
                  </a:lnTo>
                  <a:lnTo>
                    <a:pt x="3693384" y="280979"/>
                  </a:lnTo>
                  <a:lnTo>
                    <a:pt x="3705222" y="280886"/>
                  </a:lnTo>
                  <a:lnTo>
                    <a:pt x="3717060" y="280777"/>
                  </a:lnTo>
                  <a:lnTo>
                    <a:pt x="3728897" y="280649"/>
                  </a:lnTo>
                  <a:lnTo>
                    <a:pt x="3740735" y="280499"/>
                  </a:lnTo>
                  <a:lnTo>
                    <a:pt x="3752573" y="280324"/>
                  </a:lnTo>
                  <a:lnTo>
                    <a:pt x="3764411" y="280117"/>
                  </a:lnTo>
                  <a:lnTo>
                    <a:pt x="3776248" y="279876"/>
                  </a:lnTo>
                  <a:lnTo>
                    <a:pt x="3788086" y="279593"/>
                  </a:lnTo>
                  <a:lnTo>
                    <a:pt x="3799924" y="279262"/>
                  </a:lnTo>
                  <a:lnTo>
                    <a:pt x="3811762" y="278875"/>
                  </a:lnTo>
                  <a:lnTo>
                    <a:pt x="3823600" y="278423"/>
                  </a:lnTo>
                  <a:lnTo>
                    <a:pt x="3835437" y="277896"/>
                  </a:lnTo>
                  <a:lnTo>
                    <a:pt x="3847275" y="277281"/>
                  </a:lnTo>
                  <a:lnTo>
                    <a:pt x="3859113" y="276565"/>
                  </a:lnTo>
                  <a:lnTo>
                    <a:pt x="3870951" y="275733"/>
                  </a:lnTo>
                  <a:lnTo>
                    <a:pt x="3882788" y="274768"/>
                  </a:lnTo>
                  <a:lnTo>
                    <a:pt x="3894626" y="273651"/>
                  </a:lnTo>
                  <a:lnTo>
                    <a:pt x="3906464" y="272362"/>
                  </a:lnTo>
                  <a:lnTo>
                    <a:pt x="3918302" y="270879"/>
                  </a:lnTo>
                  <a:lnTo>
                    <a:pt x="3930139" y="269178"/>
                  </a:lnTo>
                  <a:lnTo>
                    <a:pt x="3941977" y="267234"/>
                  </a:lnTo>
                  <a:lnTo>
                    <a:pt x="3953815" y="265023"/>
                  </a:lnTo>
                  <a:lnTo>
                    <a:pt x="3965653" y="262521"/>
                  </a:lnTo>
                  <a:lnTo>
                    <a:pt x="3977491" y="259705"/>
                  </a:lnTo>
                  <a:lnTo>
                    <a:pt x="3989328" y="256558"/>
                  </a:lnTo>
                  <a:lnTo>
                    <a:pt x="4001166" y="253066"/>
                  </a:lnTo>
                  <a:lnTo>
                    <a:pt x="4013004" y="249221"/>
                  </a:lnTo>
                  <a:lnTo>
                    <a:pt x="4024842" y="245024"/>
                  </a:lnTo>
                  <a:lnTo>
                    <a:pt x="4036679" y="240489"/>
                  </a:lnTo>
                  <a:lnTo>
                    <a:pt x="4048517" y="235638"/>
                  </a:lnTo>
                  <a:lnTo>
                    <a:pt x="4060355" y="230506"/>
                  </a:lnTo>
                  <a:lnTo>
                    <a:pt x="4072193" y="225141"/>
                  </a:lnTo>
                  <a:lnTo>
                    <a:pt x="4084031" y="219601"/>
                  </a:lnTo>
                  <a:lnTo>
                    <a:pt x="4095868" y="213952"/>
                  </a:lnTo>
                  <a:lnTo>
                    <a:pt x="4107706" y="208266"/>
                  </a:lnTo>
                  <a:lnTo>
                    <a:pt x="4119544" y="202617"/>
                  </a:lnTo>
                  <a:lnTo>
                    <a:pt x="4131382" y="197077"/>
                  </a:lnTo>
                  <a:lnTo>
                    <a:pt x="4143219" y="191712"/>
                  </a:lnTo>
                  <a:lnTo>
                    <a:pt x="4155057" y="186580"/>
                  </a:lnTo>
                  <a:lnTo>
                    <a:pt x="4166895" y="181729"/>
                  </a:lnTo>
                  <a:lnTo>
                    <a:pt x="4178733" y="177194"/>
                  </a:lnTo>
                  <a:lnTo>
                    <a:pt x="4190570" y="172997"/>
                  </a:lnTo>
                  <a:lnTo>
                    <a:pt x="4202408" y="169152"/>
                  </a:lnTo>
                  <a:lnTo>
                    <a:pt x="4214246" y="165660"/>
                  </a:lnTo>
                  <a:lnTo>
                    <a:pt x="4226084" y="162513"/>
                  </a:lnTo>
                  <a:lnTo>
                    <a:pt x="4237922" y="159697"/>
                  </a:lnTo>
                  <a:lnTo>
                    <a:pt x="4249759" y="157195"/>
                  </a:lnTo>
                  <a:lnTo>
                    <a:pt x="4261597" y="154984"/>
                  </a:lnTo>
                  <a:lnTo>
                    <a:pt x="4273435" y="153040"/>
                  </a:lnTo>
                  <a:lnTo>
                    <a:pt x="4285273" y="151339"/>
                  </a:lnTo>
                  <a:lnTo>
                    <a:pt x="4297110" y="149856"/>
                  </a:lnTo>
                  <a:lnTo>
                    <a:pt x="4308948" y="148567"/>
                  </a:lnTo>
                  <a:lnTo>
                    <a:pt x="4320786" y="147450"/>
                  </a:lnTo>
                  <a:lnTo>
                    <a:pt x="4332624" y="146485"/>
                  </a:lnTo>
                  <a:lnTo>
                    <a:pt x="4344461" y="145653"/>
                  </a:lnTo>
                  <a:lnTo>
                    <a:pt x="4356299" y="144937"/>
                  </a:lnTo>
                  <a:lnTo>
                    <a:pt x="4368137" y="144322"/>
                  </a:lnTo>
                  <a:lnTo>
                    <a:pt x="4379975" y="143795"/>
                  </a:lnTo>
                  <a:lnTo>
                    <a:pt x="4391813" y="143343"/>
                  </a:lnTo>
                  <a:lnTo>
                    <a:pt x="4403650" y="142956"/>
                  </a:lnTo>
                  <a:lnTo>
                    <a:pt x="4415488" y="142625"/>
                  </a:lnTo>
                  <a:lnTo>
                    <a:pt x="4427326" y="142342"/>
                  </a:lnTo>
                  <a:lnTo>
                    <a:pt x="4439164" y="142101"/>
                  </a:lnTo>
                  <a:lnTo>
                    <a:pt x="4451001" y="141894"/>
                  </a:lnTo>
                  <a:lnTo>
                    <a:pt x="4462839" y="141719"/>
                  </a:lnTo>
                  <a:lnTo>
                    <a:pt x="4474677" y="141569"/>
                  </a:lnTo>
                  <a:lnTo>
                    <a:pt x="4486515" y="141441"/>
                  </a:lnTo>
                  <a:lnTo>
                    <a:pt x="4498352" y="141332"/>
                  </a:lnTo>
                  <a:lnTo>
                    <a:pt x="4510190" y="141239"/>
                  </a:lnTo>
                  <a:lnTo>
                    <a:pt x="4522028" y="141160"/>
                  </a:lnTo>
                  <a:lnTo>
                    <a:pt x="4533866" y="141093"/>
                  </a:lnTo>
                  <a:lnTo>
                    <a:pt x="4545704" y="141035"/>
                  </a:lnTo>
                  <a:lnTo>
                    <a:pt x="4557541" y="140987"/>
                  </a:lnTo>
                  <a:lnTo>
                    <a:pt x="4569379" y="140945"/>
                  </a:lnTo>
                  <a:lnTo>
                    <a:pt x="4581217" y="140910"/>
                  </a:lnTo>
                  <a:lnTo>
                    <a:pt x="4593055" y="140880"/>
                  </a:lnTo>
                  <a:lnTo>
                    <a:pt x="4604892" y="140854"/>
                  </a:lnTo>
                  <a:lnTo>
                    <a:pt x="4616730" y="140832"/>
                  </a:lnTo>
                  <a:lnTo>
                    <a:pt x="4628568" y="140814"/>
                  </a:lnTo>
                  <a:lnTo>
                    <a:pt x="4640406" y="140798"/>
                  </a:lnTo>
                  <a:lnTo>
                    <a:pt x="4652244" y="140784"/>
                  </a:lnTo>
                  <a:lnTo>
                    <a:pt x="4664081" y="140773"/>
                  </a:lnTo>
                  <a:lnTo>
                    <a:pt x="4675919" y="140763"/>
                  </a:lnTo>
                  <a:lnTo>
                    <a:pt x="4687757" y="140755"/>
                  </a:lnTo>
                </a:path>
              </a:pathLst>
            </a:custGeom>
            <a:ln w="40651" cap="flat">
              <a:solidFill>
                <a:srgbClr val="F8766D">
                  <a:alpha val="100000"/>
                </a:srgbClr>
              </a:solidFill>
              <a:prstDash val="solid"/>
              <a:round/>
            </a:ln>
          </p:spPr>
          <p:txBody>
            <a:bodyPr/>
            <a:lstStyle/>
            <a:p>
              <a:endParaRPr/>
            </a:p>
          </p:txBody>
        </p:sp>
        <p:sp>
          <p:nvSpPr>
            <p:cNvPr id="40" name="pl40"/>
            <p:cNvSpPr/>
            <p:nvPr/>
          </p:nvSpPr>
          <p:spPr>
            <a:xfrm>
              <a:off x="2482252" y="1181234"/>
              <a:ext cx="4687757" cy="844721"/>
            </a:xfrm>
            <a:custGeom>
              <a:avLst/>
              <a:gdLst/>
              <a:ahLst/>
              <a:cxnLst/>
              <a:rect l="0" t="0" r="0" b="0"/>
              <a:pathLst>
                <a:path w="4687757" h="844721">
                  <a:moveTo>
                    <a:pt x="0" y="704013"/>
                  </a:moveTo>
                  <a:lnTo>
                    <a:pt x="11837" y="704021"/>
                  </a:lnTo>
                  <a:lnTo>
                    <a:pt x="23675" y="704031"/>
                  </a:lnTo>
                  <a:lnTo>
                    <a:pt x="35513" y="704042"/>
                  </a:lnTo>
                  <a:lnTo>
                    <a:pt x="47351" y="704056"/>
                  </a:lnTo>
                  <a:lnTo>
                    <a:pt x="59188" y="704071"/>
                  </a:lnTo>
                  <a:lnTo>
                    <a:pt x="71026" y="704090"/>
                  </a:lnTo>
                  <a:lnTo>
                    <a:pt x="82864" y="704112"/>
                  </a:lnTo>
                  <a:lnTo>
                    <a:pt x="94702" y="704137"/>
                  </a:lnTo>
                  <a:lnTo>
                    <a:pt x="106539" y="704167"/>
                  </a:lnTo>
                  <a:lnTo>
                    <a:pt x="118377" y="704203"/>
                  </a:lnTo>
                  <a:lnTo>
                    <a:pt x="130215" y="704244"/>
                  </a:lnTo>
                  <a:lnTo>
                    <a:pt x="142053" y="704293"/>
                  </a:lnTo>
                  <a:lnTo>
                    <a:pt x="153891" y="704350"/>
                  </a:lnTo>
                  <a:lnTo>
                    <a:pt x="165728" y="704418"/>
                  </a:lnTo>
                  <a:lnTo>
                    <a:pt x="177566" y="704497"/>
                  </a:lnTo>
                  <a:lnTo>
                    <a:pt x="189404" y="704590"/>
                  </a:lnTo>
                  <a:lnTo>
                    <a:pt x="201242" y="704699"/>
                  </a:lnTo>
                  <a:lnTo>
                    <a:pt x="213079" y="704826"/>
                  </a:lnTo>
                  <a:lnTo>
                    <a:pt x="224917" y="704976"/>
                  </a:lnTo>
                  <a:lnTo>
                    <a:pt x="236755" y="705152"/>
                  </a:lnTo>
                  <a:lnTo>
                    <a:pt x="248593" y="705358"/>
                  </a:lnTo>
                  <a:lnTo>
                    <a:pt x="260430" y="705600"/>
                  </a:lnTo>
                  <a:lnTo>
                    <a:pt x="272268" y="705883"/>
                  </a:lnTo>
                  <a:lnTo>
                    <a:pt x="284106" y="706213"/>
                  </a:lnTo>
                  <a:lnTo>
                    <a:pt x="295944" y="706600"/>
                  </a:lnTo>
                  <a:lnTo>
                    <a:pt x="307782" y="707052"/>
                  </a:lnTo>
                  <a:lnTo>
                    <a:pt x="319619" y="707580"/>
                  </a:lnTo>
                  <a:lnTo>
                    <a:pt x="331457" y="708195"/>
                  </a:lnTo>
                  <a:lnTo>
                    <a:pt x="343295" y="708911"/>
                  </a:lnTo>
                  <a:lnTo>
                    <a:pt x="355133" y="709743"/>
                  </a:lnTo>
                  <a:lnTo>
                    <a:pt x="366970" y="710708"/>
                  </a:lnTo>
                  <a:lnTo>
                    <a:pt x="378808" y="711824"/>
                  </a:lnTo>
                  <a:lnTo>
                    <a:pt x="390646" y="713113"/>
                  </a:lnTo>
                  <a:lnTo>
                    <a:pt x="402484" y="714597"/>
                  </a:lnTo>
                  <a:lnTo>
                    <a:pt x="414321" y="716298"/>
                  </a:lnTo>
                  <a:lnTo>
                    <a:pt x="426159" y="718242"/>
                  </a:lnTo>
                  <a:lnTo>
                    <a:pt x="437997" y="720453"/>
                  </a:lnTo>
                  <a:lnTo>
                    <a:pt x="449835" y="722955"/>
                  </a:lnTo>
                  <a:lnTo>
                    <a:pt x="461673" y="725770"/>
                  </a:lnTo>
                  <a:lnTo>
                    <a:pt x="473510" y="728917"/>
                  </a:lnTo>
                  <a:lnTo>
                    <a:pt x="485348" y="732410"/>
                  </a:lnTo>
                  <a:lnTo>
                    <a:pt x="497186" y="736255"/>
                  </a:lnTo>
                  <a:lnTo>
                    <a:pt x="509024" y="740451"/>
                  </a:lnTo>
                  <a:lnTo>
                    <a:pt x="520861" y="744987"/>
                  </a:lnTo>
                  <a:lnTo>
                    <a:pt x="532699" y="749838"/>
                  </a:lnTo>
                  <a:lnTo>
                    <a:pt x="544537" y="754970"/>
                  </a:lnTo>
                  <a:lnTo>
                    <a:pt x="556375" y="760335"/>
                  </a:lnTo>
                  <a:lnTo>
                    <a:pt x="568213" y="765875"/>
                  </a:lnTo>
                  <a:lnTo>
                    <a:pt x="580050" y="771524"/>
                  </a:lnTo>
                  <a:lnTo>
                    <a:pt x="591888" y="777210"/>
                  </a:lnTo>
                  <a:lnTo>
                    <a:pt x="603726" y="782859"/>
                  </a:lnTo>
                  <a:lnTo>
                    <a:pt x="615564" y="788399"/>
                  </a:lnTo>
                  <a:lnTo>
                    <a:pt x="627401" y="793764"/>
                  </a:lnTo>
                  <a:lnTo>
                    <a:pt x="639239" y="798895"/>
                  </a:lnTo>
                  <a:lnTo>
                    <a:pt x="651077" y="803747"/>
                  </a:lnTo>
                  <a:lnTo>
                    <a:pt x="662915" y="808282"/>
                  </a:lnTo>
                  <a:lnTo>
                    <a:pt x="674752" y="812478"/>
                  </a:lnTo>
                  <a:lnTo>
                    <a:pt x="686590" y="816324"/>
                  </a:lnTo>
                  <a:lnTo>
                    <a:pt x="698428" y="819816"/>
                  </a:lnTo>
                  <a:lnTo>
                    <a:pt x="710266" y="822963"/>
                  </a:lnTo>
                  <a:lnTo>
                    <a:pt x="722104" y="825778"/>
                  </a:lnTo>
                  <a:lnTo>
                    <a:pt x="733941" y="828280"/>
                  </a:lnTo>
                  <a:lnTo>
                    <a:pt x="745779" y="830491"/>
                  </a:lnTo>
                  <a:lnTo>
                    <a:pt x="757617" y="832435"/>
                  </a:lnTo>
                  <a:lnTo>
                    <a:pt x="769455" y="834137"/>
                  </a:lnTo>
                  <a:lnTo>
                    <a:pt x="781292" y="835620"/>
                  </a:lnTo>
                  <a:lnTo>
                    <a:pt x="793130" y="836909"/>
                  </a:lnTo>
                  <a:lnTo>
                    <a:pt x="804968" y="838026"/>
                  </a:lnTo>
                  <a:lnTo>
                    <a:pt x="816806" y="838991"/>
                  </a:lnTo>
                  <a:lnTo>
                    <a:pt x="828643" y="839823"/>
                  </a:lnTo>
                  <a:lnTo>
                    <a:pt x="840481" y="840538"/>
                  </a:lnTo>
                  <a:lnTo>
                    <a:pt x="852319" y="841153"/>
                  </a:lnTo>
                  <a:lnTo>
                    <a:pt x="864157" y="841681"/>
                  </a:lnTo>
                  <a:lnTo>
                    <a:pt x="875995" y="842133"/>
                  </a:lnTo>
                  <a:lnTo>
                    <a:pt x="887832" y="842520"/>
                  </a:lnTo>
                  <a:lnTo>
                    <a:pt x="899670" y="842851"/>
                  </a:lnTo>
                  <a:lnTo>
                    <a:pt x="911508" y="843134"/>
                  </a:lnTo>
                  <a:lnTo>
                    <a:pt x="923346" y="843375"/>
                  </a:lnTo>
                  <a:lnTo>
                    <a:pt x="935183" y="843581"/>
                  </a:lnTo>
                  <a:lnTo>
                    <a:pt x="947021" y="843757"/>
                  </a:lnTo>
                  <a:lnTo>
                    <a:pt x="958859" y="843907"/>
                  </a:lnTo>
                  <a:lnTo>
                    <a:pt x="970697" y="844035"/>
                  </a:lnTo>
                  <a:lnTo>
                    <a:pt x="982534" y="844144"/>
                  </a:lnTo>
                  <a:lnTo>
                    <a:pt x="994372" y="844237"/>
                  </a:lnTo>
                  <a:lnTo>
                    <a:pt x="1006210" y="844316"/>
                  </a:lnTo>
                  <a:lnTo>
                    <a:pt x="1018048" y="844383"/>
                  </a:lnTo>
                  <a:lnTo>
                    <a:pt x="1029886" y="844440"/>
                  </a:lnTo>
                  <a:lnTo>
                    <a:pt x="1041723" y="844489"/>
                  </a:lnTo>
                  <a:lnTo>
                    <a:pt x="1053561" y="844531"/>
                  </a:lnTo>
                  <a:lnTo>
                    <a:pt x="1065399" y="844566"/>
                  </a:lnTo>
                  <a:lnTo>
                    <a:pt x="1077237" y="844596"/>
                  </a:lnTo>
                  <a:lnTo>
                    <a:pt x="1089074" y="844622"/>
                  </a:lnTo>
                  <a:lnTo>
                    <a:pt x="1100912" y="844644"/>
                  </a:lnTo>
                  <a:lnTo>
                    <a:pt x="1112750" y="844662"/>
                  </a:lnTo>
                  <a:lnTo>
                    <a:pt x="1124588" y="844678"/>
                  </a:lnTo>
                  <a:lnTo>
                    <a:pt x="1136426" y="844691"/>
                  </a:lnTo>
                  <a:lnTo>
                    <a:pt x="1148263" y="844703"/>
                  </a:lnTo>
                  <a:lnTo>
                    <a:pt x="1160101" y="844713"/>
                  </a:lnTo>
                  <a:lnTo>
                    <a:pt x="1171939" y="844721"/>
                  </a:lnTo>
                  <a:lnTo>
                    <a:pt x="1171939" y="844532"/>
                  </a:lnTo>
                  <a:lnTo>
                    <a:pt x="1183777" y="844491"/>
                  </a:lnTo>
                  <a:lnTo>
                    <a:pt x="1195614" y="844442"/>
                  </a:lnTo>
                  <a:lnTo>
                    <a:pt x="1207452" y="844385"/>
                  </a:lnTo>
                  <a:lnTo>
                    <a:pt x="1219290" y="844318"/>
                  </a:lnTo>
                  <a:lnTo>
                    <a:pt x="1231128" y="844239"/>
                  </a:lnTo>
                  <a:lnTo>
                    <a:pt x="1242965" y="844146"/>
                  </a:lnTo>
                  <a:lnTo>
                    <a:pt x="1254803" y="844037"/>
                  </a:lnTo>
                  <a:lnTo>
                    <a:pt x="1266641" y="843909"/>
                  </a:lnTo>
                  <a:lnTo>
                    <a:pt x="1278479" y="843758"/>
                  </a:lnTo>
                  <a:lnTo>
                    <a:pt x="1290317" y="843581"/>
                  </a:lnTo>
                  <a:lnTo>
                    <a:pt x="1302154" y="843373"/>
                  </a:lnTo>
                  <a:lnTo>
                    <a:pt x="1313992" y="843129"/>
                  </a:lnTo>
                  <a:lnTo>
                    <a:pt x="1325830" y="842843"/>
                  </a:lnTo>
                  <a:lnTo>
                    <a:pt x="1337668" y="842506"/>
                  </a:lnTo>
                  <a:lnTo>
                    <a:pt x="1349505" y="842111"/>
                  </a:lnTo>
                  <a:lnTo>
                    <a:pt x="1361343" y="841647"/>
                  </a:lnTo>
                  <a:lnTo>
                    <a:pt x="1373181" y="841102"/>
                  </a:lnTo>
                  <a:lnTo>
                    <a:pt x="1385019" y="840463"/>
                  </a:lnTo>
                  <a:lnTo>
                    <a:pt x="1396856" y="839713"/>
                  </a:lnTo>
                  <a:lnTo>
                    <a:pt x="1408694" y="838834"/>
                  </a:lnTo>
                  <a:lnTo>
                    <a:pt x="1420532" y="837804"/>
                  </a:lnTo>
                  <a:lnTo>
                    <a:pt x="1432370" y="836596"/>
                  </a:lnTo>
                  <a:lnTo>
                    <a:pt x="1444208" y="835182"/>
                  </a:lnTo>
                  <a:lnTo>
                    <a:pt x="1456045" y="833528"/>
                  </a:lnTo>
                  <a:lnTo>
                    <a:pt x="1467883" y="831593"/>
                  </a:lnTo>
                  <a:lnTo>
                    <a:pt x="1479721" y="829333"/>
                  </a:lnTo>
                  <a:lnTo>
                    <a:pt x="1491559" y="826695"/>
                  </a:lnTo>
                  <a:lnTo>
                    <a:pt x="1503396" y="823620"/>
                  </a:lnTo>
                  <a:lnTo>
                    <a:pt x="1515234" y="820041"/>
                  </a:lnTo>
                  <a:lnTo>
                    <a:pt x="1527072" y="815881"/>
                  </a:lnTo>
                  <a:lnTo>
                    <a:pt x="1538910" y="811057"/>
                  </a:lnTo>
                  <a:lnTo>
                    <a:pt x="1550748" y="805474"/>
                  </a:lnTo>
                  <a:lnTo>
                    <a:pt x="1562585" y="799029"/>
                  </a:lnTo>
                  <a:lnTo>
                    <a:pt x="1574423" y="791612"/>
                  </a:lnTo>
                  <a:lnTo>
                    <a:pt x="1586261" y="783104"/>
                  </a:lnTo>
                  <a:lnTo>
                    <a:pt x="1598099" y="773385"/>
                  </a:lnTo>
                  <a:lnTo>
                    <a:pt x="1609936" y="762329"/>
                  </a:lnTo>
                  <a:lnTo>
                    <a:pt x="1621774" y="749819"/>
                  </a:lnTo>
                  <a:lnTo>
                    <a:pt x="1633612" y="735744"/>
                  </a:lnTo>
                  <a:lnTo>
                    <a:pt x="1645450" y="720009"/>
                  </a:lnTo>
                  <a:lnTo>
                    <a:pt x="1657287" y="702546"/>
                  </a:lnTo>
                  <a:lnTo>
                    <a:pt x="1669125" y="683320"/>
                  </a:lnTo>
                  <a:lnTo>
                    <a:pt x="1680963" y="662338"/>
                  </a:lnTo>
                  <a:lnTo>
                    <a:pt x="1692801" y="639661"/>
                  </a:lnTo>
                  <a:lnTo>
                    <a:pt x="1704639" y="615405"/>
                  </a:lnTo>
                  <a:lnTo>
                    <a:pt x="1716476" y="589747"/>
                  </a:lnTo>
                  <a:lnTo>
                    <a:pt x="1728314" y="562922"/>
                  </a:lnTo>
                  <a:lnTo>
                    <a:pt x="1740152" y="535221"/>
                  </a:lnTo>
                  <a:lnTo>
                    <a:pt x="1751990" y="506976"/>
                  </a:lnTo>
                  <a:lnTo>
                    <a:pt x="1763827" y="478547"/>
                  </a:lnTo>
                  <a:lnTo>
                    <a:pt x="1775665" y="450302"/>
                  </a:lnTo>
                  <a:lnTo>
                    <a:pt x="1787503" y="422601"/>
                  </a:lnTo>
                  <a:lnTo>
                    <a:pt x="1799341" y="395776"/>
                  </a:lnTo>
                  <a:lnTo>
                    <a:pt x="1811178" y="370118"/>
                  </a:lnTo>
                  <a:lnTo>
                    <a:pt x="1823016" y="345862"/>
                  </a:lnTo>
                  <a:lnTo>
                    <a:pt x="1834854" y="323185"/>
                  </a:lnTo>
                  <a:lnTo>
                    <a:pt x="1846692" y="302203"/>
                  </a:lnTo>
                  <a:lnTo>
                    <a:pt x="1858530" y="282977"/>
                  </a:lnTo>
                  <a:lnTo>
                    <a:pt x="1870367" y="265514"/>
                  </a:lnTo>
                  <a:lnTo>
                    <a:pt x="1882205" y="249779"/>
                  </a:lnTo>
                  <a:lnTo>
                    <a:pt x="1894043" y="235704"/>
                  </a:lnTo>
                  <a:lnTo>
                    <a:pt x="1905881" y="223194"/>
                  </a:lnTo>
                  <a:lnTo>
                    <a:pt x="1917718" y="212138"/>
                  </a:lnTo>
                  <a:lnTo>
                    <a:pt x="1929556" y="202419"/>
                  </a:lnTo>
                  <a:lnTo>
                    <a:pt x="1941394" y="193911"/>
                  </a:lnTo>
                  <a:lnTo>
                    <a:pt x="1953232" y="186494"/>
                  </a:lnTo>
                  <a:lnTo>
                    <a:pt x="1965069" y="180049"/>
                  </a:lnTo>
                  <a:lnTo>
                    <a:pt x="1976907" y="174466"/>
                  </a:lnTo>
                  <a:lnTo>
                    <a:pt x="1988745" y="169642"/>
                  </a:lnTo>
                  <a:lnTo>
                    <a:pt x="2000583" y="165482"/>
                  </a:lnTo>
                  <a:lnTo>
                    <a:pt x="2012421" y="161903"/>
                  </a:lnTo>
                  <a:lnTo>
                    <a:pt x="2024258" y="158828"/>
                  </a:lnTo>
                  <a:lnTo>
                    <a:pt x="2036096" y="156190"/>
                  </a:lnTo>
                  <a:lnTo>
                    <a:pt x="2047934" y="153930"/>
                  </a:lnTo>
                  <a:lnTo>
                    <a:pt x="2059772" y="151995"/>
                  </a:lnTo>
                  <a:lnTo>
                    <a:pt x="2071609" y="150340"/>
                  </a:lnTo>
                  <a:lnTo>
                    <a:pt x="2083447" y="148927"/>
                  </a:lnTo>
                  <a:lnTo>
                    <a:pt x="2095285" y="147719"/>
                  </a:lnTo>
                  <a:lnTo>
                    <a:pt x="2107123" y="146689"/>
                  </a:lnTo>
                  <a:lnTo>
                    <a:pt x="2118961" y="145810"/>
                  </a:lnTo>
                  <a:lnTo>
                    <a:pt x="2130798" y="145060"/>
                  </a:lnTo>
                  <a:lnTo>
                    <a:pt x="2142636" y="144421"/>
                  </a:lnTo>
                  <a:lnTo>
                    <a:pt x="2154474" y="143876"/>
                  </a:lnTo>
                  <a:lnTo>
                    <a:pt x="2166312" y="143412"/>
                  </a:lnTo>
                  <a:lnTo>
                    <a:pt x="2178149" y="143017"/>
                  </a:lnTo>
                  <a:lnTo>
                    <a:pt x="2189987" y="142680"/>
                  </a:lnTo>
                  <a:lnTo>
                    <a:pt x="2201825" y="142394"/>
                  </a:lnTo>
                  <a:lnTo>
                    <a:pt x="2213663" y="142149"/>
                  </a:lnTo>
                  <a:lnTo>
                    <a:pt x="2225500" y="141942"/>
                  </a:lnTo>
                  <a:lnTo>
                    <a:pt x="2237338" y="141765"/>
                  </a:lnTo>
                  <a:lnTo>
                    <a:pt x="2249176" y="141614"/>
                  </a:lnTo>
                  <a:lnTo>
                    <a:pt x="2261014" y="141486"/>
                  </a:lnTo>
                  <a:lnTo>
                    <a:pt x="2272852" y="141377"/>
                  </a:lnTo>
                  <a:lnTo>
                    <a:pt x="2284689" y="141284"/>
                  </a:lnTo>
                  <a:lnTo>
                    <a:pt x="2296527" y="141205"/>
                  </a:lnTo>
                  <a:lnTo>
                    <a:pt x="2308365" y="141138"/>
                  </a:lnTo>
                  <a:lnTo>
                    <a:pt x="2320203" y="141081"/>
                  </a:lnTo>
                  <a:lnTo>
                    <a:pt x="2332040" y="141032"/>
                  </a:lnTo>
                  <a:lnTo>
                    <a:pt x="2343878" y="140991"/>
                  </a:lnTo>
                  <a:lnTo>
                    <a:pt x="2343878" y="140755"/>
                  </a:lnTo>
                  <a:lnTo>
                    <a:pt x="2355716" y="140755"/>
                  </a:lnTo>
                  <a:lnTo>
                    <a:pt x="2367554" y="140755"/>
                  </a:lnTo>
                  <a:lnTo>
                    <a:pt x="2379391" y="140755"/>
                  </a:lnTo>
                  <a:lnTo>
                    <a:pt x="2391229" y="140755"/>
                  </a:lnTo>
                  <a:lnTo>
                    <a:pt x="2403067" y="140755"/>
                  </a:lnTo>
                  <a:lnTo>
                    <a:pt x="2414905" y="140755"/>
                  </a:lnTo>
                  <a:lnTo>
                    <a:pt x="2426743" y="140755"/>
                  </a:lnTo>
                  <a:lnTo>
                    <a:pt x="2438580" y="140755"/>
                  </a:lnTo>
                  <a:lnTo>
                    <a:pt x="2450418" y="140755"/>
                  </a:lnTo>
                  <a:lnTo>
                    <a:pt x="2462256" y="140755"/>
                  </a:lnTo>
                  <a:lnTo>
                    <a:pt x="2474094" y="140755"/>
                  </a:lnTo>
                  <a:lnTo>
                    <a:pt x="2485931" y="140755"/>
                  </a:lnTo>
                  <a:lnTo>
                    <a:pt x="2497769" y="140755"/>
                  </a:lnTo>
                  <a:lnTo>
                    <a:pt x="2509607" y="140755"/>
                  </a:lnTo>
                  <a:lnTo>
                    <a:pt x="2521445" y="140755"/>
                  </a:lnTo>
                  <a:lnTo>
                    <a:pt x="2533283" y="140755"/>
                  </a:lnTo>
                  <a:lnTo>
                    <a:pt x="2545120" y="140755"/>
                  </a:lnTo>
                  <a:lnTo>
                    <a:pt x="2556958" y="140755"/>
                  </a:lnTo>
                  <a:lnTo>
                    <a:pt x="2568796" y="140755"/>
                  </a:lnTo>
                  <a:lnTo>
                    <a:pt x="2580634" y="140755"/>
                  </a:lnTo>
                  <a:lnTo>
                    <a:pt x="2592471" y="140755"/>
                  </a:lnTo>
                  <a:lnTo>
                    <a:pt x="2604309" y="140755"/>
                  </a:lnTo>
                  <a:lnTo>
                    <a:pt x="2616147" y="140755"/>
                  </a:lnTo>
                  <a:lnTo>
                    <a:pt x="2627985" y="140755"/>
                  </a:lnTo>
                  <a:lnTo>
                    <a:pt x="2639822" y="140755"/>
                  </a:lnTo>
                  <a:lnTo>
                    <a:pt x="2651660" y="140755"/>
                  </a:lnTo>
                  <a:lnTo>
                    <a:pt x="2663498" y="140755"/>
                  </a:lnTo>
                  <a:lnTo>
                    <a:pt x="2675336" y="140755"/>
                  </a:lnTo>
                  <a:lnTo>
                    <a:pt x="2687174" y="140755"/>
                  </a:lnTo>
                  <a:lnTo>
                    <a:pt x="2699011" y="140755"/>
                  </a:lnTo>
                  <a:lnTo>
                    <a:pt x="2710849" y="140755"/>
                  </a:lnTo>
                  <a:lnTo>
                    <a:pt x="2722687" y="140755"/>
                  </a:lnTo>
                  <a:lnTo>
                    <a:pt x="2734525" y="140755"/>
                  </a:lnTo>
                  <a:lnTo>
                    <a:pt x="2746362" y="140755"/>
                  </a:lnTo>
                  <a:lnTo>
                    <a:pt x="2758200" y="140755"/>
                  </a:lnTo>
                  <a:lnTo>
                    <a:pt x="2770038" y="140755"/>
                  </a:lnTo>
                  <a:lnTo>
                    <a:pt x="2781876" y="140755"/>
                  </a:lnTo>
                  <a:lnTo>
                    <a:pt x="2793713" y="140755"/>
                  </a:lnTo>
                  <a:lnTo>
                    <a:pt x="2805551" y="140755"/>
                  </a:lnTo>
                  <a:lnTo>
                    <a:pt x="2817389" y="140755"/>
                  </a:lnTo>
                  <a:lnTo>
                    <a:pt x="2829227" y="140755"/>
                  </a:lnTo>
                  <a:lnTo>
                    <a:pt x="2841065" y="140755"/>
                  </a:lnTo>
                  <a:lnTo>
                    <a:pt x="2852902" y="140755"/>
                  </a:lnTo>
                  <a:lnTo>
                    <a:pt x="2864740" y="140755"/>
                  </a:lnTo>
                  <a:lnTo>
                    <a:pt x="2876578" y="140755"/>
                  </a:lnTo>
                  <a:lnTo>
                    <a:pt x="2888416" y="140755"/>
                  </a:lnTo>
                  <a:lnTo>
                    <a:pt x="2900253" y="140755"/>
                  </a:lnTo>
                  <a:lnTo>
                    <a:pt x="2912091" y="140755"/>
                  </a:lnTo>
                  <a:lnTo>
                    <a:pt x="2923929" y="140755"/>
                  </a:lnTo>
                  <a:lnTo>
                    <a:pt x="2935767" y="140755"/>
                  </a:lnTo>
                  <a:lnTo>
                    <a:pt x="2947604" y="140755"/>
                  </a:lnTo>
                  <a:lnTo>
                    <a:pt x="2959442" y="140755"/>
                  </a:lnTo>
                  <a:lnTo>
                    <a:pt x="2971280" y="140755"/>
                  </a:lnTo>
                  <a:lnTo>
                    <a:pt x="2983118" y="140755"/>
                  </a:lnTo>
                  <a:lnTo>
                    <a:pt x="2994956" y="140755"/>
                  </a:lnTo>
                  <a:lnTo>
                    <a:pt x="3006793" y="140755"/>
                  </a:lnTo>
                  <a:lnTo>
                    <a:pt x="3018631" y="140755"/>
                  </a:lnTo>
                  <a:lnTo>
                    <a:pt x="3030469" y="140755"/>
                  </a:lnTo>
                  <a:lnTo>
                    <a:pt x="3042307" y="140755"/>
                  </a:lnTo>
                  <a:lnTo>
                    <a:pt x="3054144" y="140755"/>
                  </a:lnTo>
                  <a:lnTo>
                    <a:pt x="3065982" y="140755"/>
                  </a:lnTo>
                  <a:lnTo>
                    <a:pt x="3077820" y="140755"/>
                  </a:lnTo>
                  <a:lnTo>
                    <a:pt x="3089658" y="140755"/>
                  </a:lnTo>
                  <a:lnTo>
                    <a:pt x="3101496" y="140755"/>
                  </a:lnTo>
                  <a:lnTo>
                    <a:pt x="3113333" y="140755"/>
                  </a:lnTo>
                  <a:lnTo>
                    <a:pt x="3125171" y="140755"/>
                  </a:lnTo>
                  <a:lnTo>
                    <a:pt x="3137009" y="140755"/>
                  </a:lnTo>
                  <a:lnTo>
                    <a:pt x="3148847" y="140755"/>
                  </a:lnTo>
                  <a:lnTo>
                    <a:pt x="3160684" y="140755"/>
                  </a:lnTo>
                  <a:lnTo>
                    <a:pt x="3172522" y="140755"/>
                  </a:lnTo>
                  <a:lnTo>
                    <a:pt x="3184360" y="140755"/>
                  </a:lnTo>
                  <a:lnTo>
                    <a:pt x="3196198" y="140755"/>
                  </a:lnTo>
                  <a:lnTo>
                    <a:pt x="3208035" y="140755"/>
                  </a:lnTo>
                  <a:lnTo>
                    <a:pt x="3219873" y="140755"/>
                  </a:lnTo>
                  <a:lnTo>
                    <a:pt x="3231711" y="140755"/>
                  </a:lnTo>
                  <a:lnTo>
                    <a:pt x="3243549" y="140755"/>
                  </a:lnTo>
                  <a:lnTo>
                    <a:pt x="3255387" y="140755"/>
                  </a:lnTo>
                  <a:lnTo>
                    <a:pt x="3267224" y="140755"/>
                  </a:lnTo>
                  <a:lnTo>
                    <a:pt x="3279062" y="140755"/>
                  </a:lnTo>
                  <a:lnTo>
                    <a:pt x="3290900" y="140755"/>
                  </a:lnTo>
                  <a:lnTo>
                    <a:pt x="3302738" y="140755"/>
                  </a:lnTo>
                  <a:lnTo>
                    <a:pt x="3314575" y="140755"/>
                  </a:lnTo>
                  <a:lnTo>
                    <a:pt x="3326413" y="140755"/>
                  </a:lnTo>
                  <a:lnTo>
                    <a:pt x="3338251" y="140755"/>
                  </a:lnTo>
                  <a:lnTo>
                    <a:pt x="3350089" y="140755"/>
                  </a:lnTo>
                  <a:lnTo>
                    <a:pt x="3361926" y="140755"/>
                  </a:lnTo>
                  <a:lnTo>
                    <a:pt x="3373764" y="140755"/>
                  </a:lnTo>
                  <a:lnTo>
                    <a:pt x="3385602" y="140755"/>
                  </a:lnTo>
                  <a:lnTo>
                    <a:pt x="3397440" y="140755"/>
                  </a:lnTo>
                  <a:lnTo>
                    <a:pt x="3409278" y="140755"/>
                  </a:lnTo>
                  <a:lnTo>
                    <a:pt x="3421115" y="140755"/>
                  </a:lnTo>
                  <a:lnTo>
                    <a:pt x="3432953" y="140755"/>
                  </a:lnTo>
                  <a:lnTo>
                    <a:pt x="3444791" y="140755"/>
                  </a:lnTo>
                  <a:lnTo>
                    <a:pt x="3456629" y="140755"/>
                  </a:lnTo>
                  <a:lnTo>
                    <a:pt x="3468466" y="140755"/>
                  </a:lnTo>
                  <a:lnTo>
                    <a:pt x="3480304" y="140755"/>
                  </a:lnTo>
                  <a:lnTo>
                    <a:pt x="3492142" y="140755"/>
                  </a:lnTo>
                  <a:lnTo>
                    <a:pt x="3503980" y="140755"/>
                  </a:lnTo>
                  <a:lnTo>
                    <a:pt x="3515818" y="140755"/>
                  </a:lnTo>
                  <a:lnTo>
                    <a:pt x="3515818" y="140708"/>
                  </a:lnTo>
                  <a:lnTo>
                    <a:pt x="3527655" y="140699"/>
                  </a:lnTo>
                  <a:lnTo>
                    <a:pt x="3539493" y="140690"/>
                  </a:lnTo>
                  <a:lnTo>
                    <a:pt x="3551331" y="140678"/>
                  </a:lnTo>
                  <a:lnTo>
                    <a:pt x="3563169" y="140665"/>
                  </a:lnTo>
                  <a:lnTo>
                    <a:pt x="3575006" y="140649"/>
                  </a:lnTo>
                  <a:lnTo>
                    <a:pt x="3586844" y="140630"/>
                  </a:lnTo>
                  <a:lnTo>
                    <a:pt x="3598682" y="140609"/>
                  </a:lnTo>
                  <a:lnTo>
                    <a:pt x="3610520" y="140583"/>
                  </a:lnTo>
                  <a:lnTo>
                    <a:pt x="3622357" y="140553"/>
                  </a:lnTo>
                  <a:lnTo>
                    <a:pt x="3634195" y="140518"/>
                  </a:lnTo>
                  <a:lnTo>
                    <a:pt x="3646033" y="140476"/>
                  </a:lnTo>
                  <a:lnTo>
                    <a:pt x="3657871" y="140427"/>
                  </a:lnTo>
                  <a:lnTo>
                    <a:pt x="3669709" y="140370"/>
                  </a:lnTo>
                  <a:lnTo>
                    <a:pt x="3681546" y="140303"/>
                  </a:lnTo>
                  <a:lnTo>
                    <a:pt x="3693384" y="140223"/>
                  </a:lnTo>
                  <a:lnTo>
                    <a:pt x="3705222" y="140131"/>
                  </a:lnTo>
                  <a:lnTo>
                    <a:pt x="3717060" y="140022"/>
                  </a:lnTo>
                  <a:lnTo>
                    <a:pt x="3728897" y="139894"/>
                  </a:lnTo>
                  <a:lnTo>
                    <a:pt x="3740735" y="139744"/>
                  </a:lnTo>
                  <a:lnTo>
                    <a:pt x="3752573" y="139568"/>
                  </a:lnTo>
                  <a:lnTo>
                    <a:pt x="3764411" y="139362"/>
                  </a:lnTo>
                  <a:lnTo>
                    <a:pt x="3776248" y="139121"/>
                  </a:lnTo>
                  <a:lnTo>
                    <a:pt x="3788086" y="138838"/>
                  </a:lnTo>
                  <a:lnTo>
                    <a:pt x="3799924" y="138507"/>
                  </a:lnTo>
                  <a:lnTo>
                    <a:pt x="3811762" y="138120"/>
                  </a:lnTo>
                  <a:lnTo>
                    <a:pt x="3823600" y="137668"/>
                  </a:lnTo>
                  <a:lnTo>
                    <a:pt x="3835437" y="137140"/>
                  </a:lnTo>
                  <a:lnTo>
                    <a:pt x="3847275" y="136525"/>
                  </a:lnTo>
                  <a:lnTo>
                    <a:pt x="3859113" y="135809"/>
                  </a:lnTo>
                  <a:lnTo>
                    <a:pt x="3870951" y="134978"/>
                  </a:lnTo>
                  <a:lnTo>
                    <a:pt x="3882788" y="134013"/>
                  </a:lnTo>
                  <a:lnTo>
                    <a:pt x="3894626" y="132896"/>
                  </a:lnTo>
                  <a:lnTo>
                    <a:pt x="3906464" y="131607"/>
                  </a:lnTo>
                  <a:lnTo>
                    <a:pt x="3918302" y="130124"/>
                  </a:lnTo>
                  <a:lnTo>
                    <a:pt x="3930139" y="128422"/>
                  </a:lnTo>
                  <a:lnTo>
                    <a:pt x="3941977" y="126478"/>
                  </a:lnTo>
                  <a:lnTo>
                    <a:pt x="3953815" y="124267"/>
                  </a:lnTo>
                  <a:lnTo>
                    <a:pt x="3965653" y="121765"/>
                  </a:lnTo>
                  <a:lnTo>
                    <a:pt x="3977491" y="118950"/>
                  </a:lnTo>
                  <a:lnTo>
                    <a:pt x="3989328" y="115803"/>
                  </a:lnTo>
                  <a:lnTo>
                    <a:pt x="4001166" y="112310"/>
                  </a:lnTo>
                  <a:lnTo>
                    <a:pt x="4013004" y="108465"/>
                  </a:lnTo>
                  <a:lnTo>
                    <a:pt x="4024842" y="104269"/>
                  </a:lnTo>
                  <a:lnTo>
                    <a:pt x="4036679" y="99734"/>
                  </a:lnTo>
                  <a:lnTo>
                    <a:pt x="4048517" y="94882"/>
                  </a:lnTo>
                  <a:lnTo>
                    <a:pt x="4060355" y="89751"/>
                  </a:lnTo>
                  <a:lnTo>
                    <a:pt x="4072193" y="84386"/>
                  </a:lnTo>
                  <a:lnTo>
                    <a:pt x="4084031" y="78846"/>
                  </a:lnTo>
                  <a:lnTo>
                    <a:pt x="4095868" y="73197"/>
                  </a:lnTo>
                  <a:lnTo>
                    <a:pt x="4107706" y="67511"/>
                  </a:lnTo>
                  <a:lnTo>
                    <a:pt x="4119544" y="61862"/>
                  </a:lnTo>
                  <a:lnTo>
                    <a:pt x="4131382" y="56321"/>
                  </a:lnTo>
                  <a:lnTo>
                    <a:pt x="4143219" y="50957"/>
                  </a:lnTo>
                  <a:lnTo>
                    <a:pt x="4155057" y="45825"/>
                  </a:lnTo>
                  <a:lnTo>
                    <a:pt x="4166895" y="40974"/>
                  </a:lnTo>
                  <a:lnTo>
                    <a:pt x="4178733" y="36438"/>
                  </a:lnTo>
                  <a:lnTo>
                    <a:pt x="4190570" y="32242"/>
                  </a:lnTo>
                  <a:lnTo>
                    <a:pt x="4202408" y="28397"/>
                  </a:lnTo>
                  <a:lnTo>
                    <a:pt x="4214246" y="24904"/>
                  </a:lnTo>
                  <a:lnTo>
                    <a:pt x="4226084" y="21757"/>
                  </a:lnTo>
                  <a:lnTo>
                    <a:pt x="4237922" y="18942"/>
                  </a:lnTo>
                  <a:lnTo>
                    <a:pt x="4249759" y="16440"/>
                  </a:lnTo>
                  <a:lnTo>
                    <a:pt x="4261597" y="14229"/>
                  </a:lnTo>
                  <a:lnTo>
                    <a:pt x="4273435" y="12285"/>
                  </a:lnTo>
                  <a:lnTo>
                    <a:pt x="4285273" y="10584"/>
                  </a:lnTo>
                  <a:lnTo>
                    <a:pt x="4297110" y="9100"/>
                  </a:lnTo>
                  <a:lnTo>
                    <a:pt x="4308948" y="7811"/>
                  </a:lnTo>
                  <a:lnTo>
                    <a:pt x="4320786" y="6695"/>
                  </a:lnTo>
                  <a:lnTo>
                    <a:pt x="4332624" y="5730"/>
                  </a:lnTo>
                  <a:lnTo>
                    <a:pt x="4344461" y="4898"/>
                  </a:lnTo>
                  <a:lnTo>
                    <a:pt x="4356299" y="4182"/>
                  </a:lnTo>
                  <a:lnTo>
                    <a:pt x="4368137" y="3567"/>
                  </a:lnTo>
                  <a:lnTo>
                    <a:pt x="4379975" y="3039"/>
                  </a:lnTo>
                  <a:lnTo>
                    <a:pt x="4391813" y="2587"/>
                  </a:lnTo>
                  <a:lnTo>
                    <a:pt x="4403650" y="2200"/>
                  </a:lnTo>
                  <a:lnTo>
                    <a:pt x="4415488" y="1869"/>
                  </a:lnTo>
                  <a:lnTo>
                    <a:pt x="4427326" y="1587"/>
                  </a:lnTo>
                  <a:lnTo>
                    <a:pt x="4439164" y="1345"/>
                  </a:lnTo>
                  <a:lnTo>
                    <a:pt x="4451001" y="1139"/>
                  </a:lnTo>
                  <a:lnTo>
                    <a:pt x="4462839" y="963"/>
                  </a:lnTo>
                  <a:lnTo>
                    <a:pt x="4474677" y="813"/>
                  </a:lnTo>
                  <a:lnTo>
                    <a:pt x="4486515" y="685"/>
                  </a:lnTo>
                  <a:lnTo>
                    <a:pt x="4498352" y="577"/>
                  </a:lnTo>
                  <a:lnTo>
                    <a:pt x="4510190" y="484"/>
                  </a:lnTo>
                  <a:lnTo>
                    <a:pt x="4522028" y="405"/>
                  </a:lnTo>
                  <a:lnTo>
                    <a:pt x="4533866" y="337"/>
                  </a:lnTo>
                  <a:lnTo>
                    <a:pt x="4545704" y="280"/>
                  </a:lnTo>
                  <a:lnTo>
                    <a:pt x="4557541" y="231"/>
                  </a:lnTo>
                  <a:lnTo>
                    <a:pt x="4569379" y="190"/>
                  </a:lnTo>
                  <a:lnTo>
                    <a:pt x="4581217" y="154"/>
                  </a:lnTo>
                  <a:lnTo>
                    <a:pt x="4593055" y="124"/>
                  </a:lnTo>
                  <a:lnTo>
                    <a:pt x="4604892" y="99"/>
                  </a:lnTo>
                  <a:lnTo>
                    <a:pt x="4616730" y="77"/>
                  </a:lnTo>
                  <a:lnTo>
                    <a:pt x="4628568" y="58"/>
                  </a:lnTo>
                  <a:lnTo>
                    <a:pt x="4640406" y="42"/>
                  </a:lnTo>
                  <a:lnTo>
                    <a:pt x="4652244" y="29"/>
                  </a:lnTo>
                  <a:lnTo>
                    <a:pt x="4664081" y="18"/>
                  </a:lnTo>
                  <a:lnTo>
                    <a:pt x="4675919" y="8"/>
                  </a:lnTo>
                  <a:lnTo>
                    <a:pt x="4687757" y="0"/>
                  </a:lnTo>
                </a:path>
              </a:pathLst>
            </a:custGeom>
            <a:ln w="40651" cap="flat">
              <a:solidFill>
                <a:srgbClr val="F17E4F">
                  <a:alpha val="100000"/>
                </a:srgbClr>
              </a:solidFill>
              <a:prstDash val="solid"/>
              <a:round/>
            </a:ln>
          </p:spPr>
          <p:txBody>
            <a:bodyPr/>
            <a:lstStyle/>
            <a:p>
              <a:endParaRPr/>
            </a:p>
          </p:txBody>
        </p:sp>
        <p:sp>
          <p:nvSpPr>
            <p:cNvPr id="41" name="pl41"/>
            <p:cNvSpPr/>
            <p:nvPr/>
          </p:nvSpPr>
          <p:spPr>
            <a:xfrm>
              <a:off x="2482252" y="4701394"/>
              <a:ext cx="4687757" cy="563021"/>
            </a:xfrm>
            <a:custGeom>
              <a:avLst/>
              <a:gdLst/>
              <a:ahLst/>
              <a:cxnLst/>
              <a:rect l="0" t="0" r="0" b="0"/>
              <a:pathLst>
                <a:path w="4687757" h="563021">
                  <a:moveTo>
                    <a:pt x="0" y="0"/>
                  </a:moveTo>
                  <a:lnTo>
                    <a:pt x="11837" y="24"/>
                  </a:lnTo>
                  <a:lnTo>
                    <a:pt x="23675" y="54"/>
                  </a:lnTo>
                  <a:lnTo>
                    <a:pt x="35513" y="88"/>
                  </a:lnTo>
                  <a:lnTo>
                    <a:pt x="47351" y="128"/>
                  </a:lnTo>
                  <a:lnTo>
                    <a:pt x="59188" y="176"/>
                  </a:lnTo>
                  <a:lnTo>
                    <a:pt x="71026" y="231"/>
                  </a:lnTo>
                  <a:lnTo>
                    <a:pt x="82864" y="297"/>
                  </a:lnTo>
                  <a:lnTo>
                    <a:pt x="94702" y="373"/>
                  </a:lnTo>
                  <a:lnTo>
                    <a:pt x="106539" y="464"/>
                  </a:lnTo>
                  <a:lnTo>
                    <a:pt x="118377" y="570"/>
                  </a:lnTo>
                  <a:lnTo>
                    <a:pt x="130215" y="695"/>
                  </a:lnTo>
                  <a:lnTo>
                    <a:pt x="142053" y="841"/>
                  </a:lnTo>
                  <a:lnTo>
                    <a:pt x="153891" y="1013"/>
                  </a:lnTo>
                  <a:lnTo>
                    <a:pt x="165728" y="1215"/>
                  </a:lnTo>
                  <a:lnTo>
                    <a:pt x="177566" y="1452"/>
                  </a:lnTo>
                  <a:lnTo>
                    <a:pt x="189404" y="1731"/>
                  </a:lnTo>
                  <a:lnTo>
                    <a:pt x="201242" y="2057"/>
                  </a:lnTo>
                  <a:lnTo>
                    <a:pt x="213079" y="2441"/>
                  </a:lnTo>
                  <a:lnTo>
                    <a:pt x="224917" y="2891"/>
                  </a:lnTo>
                  <a:lnTo>
                    <a:pt x="236755" y="3418"/>
                  </a:lnTo>
                  <a:lnTo>
                    <a:pt x="248593" y="4036"/>
                  </a:lnTo>
                  <a:lnTo>
                    <a:pt x="260430" y="4761"/>
                  </a:lnTo>
                  <a:lnTo>
                    <a:pt x="272268" y="5609"/>
                  </a:lnTo>
                  <a:lnTo>
                    <a:pt x="284106" y="6602"/>
                  </a:lnTo>
                  <a:lnTo>
                    <a:pt x="295944" y="7763"/>
                  </a:lnTo>
                  <a:lnTo>
                    <a:pt x="307782" y="9119"/>
                  </a:lnTo>
                  <a:lnTo>
                    <a:pt x="319619" y="10702"/>
                  </a:lnTo>
                  <a:lnTo>
                    <a:pt x="331457" y="12547"/>
                  </a:lnTo>
                  <a:lnTo>
                    <a:pt x="343295" y="14694"/>
                  </a:lnTo>
                  <a:lnTo>
                    <a:pt x="355133" y="17190"/>
                  </a:lnTo>
                  <a:lnTo>
                    <a:pt x="366970" y="20085"/>
                  </a:lnTo>
                  <a:lnTo>
                    <a:pt x="378808" y="23434"/>
                  </a:lnTo>
                  <a:lnTo>
                    <a:pt x="390646" y="27301"/>
                  </a:lnTo>
                  <a:lnTo>
                    <a:pt x="402484" y="31752"/>
                  </a:lnTo>
                  <a:lnTo>
                    <a:pt x="414321" y="36856"/>
                  </a:lnTo>
                  <a:lnTo>
                    <a:pt x="426159" y="42688"/>
                  </a:lnTo>
                  <a:lnTo>
                    <a:pt x="437997" y="49321"/>
                  </a:lnTo>
                  <a:lnTo>
                    <a:pt x="449835" y="56827"/>
                  </a:lnTo>
                  <a:lnTo>
                    <a:pt x="461673" y="65273"/>
                  </a:lnTo>
                  <a:lnTo>
                    <a:pt x="473510" y="74713"/>
                  </a:lnTo>
                  <a:lnTo>
                    <a:pt x="485348" y="85191"/>
                  </a:lnTo>
                  <a:lnTo>
                    <a:pt x="497186" y="96727"/>
                  </a:lnTo>
                  <a:lnTo>
                    <a:pt x="509024" y="109316"/>
                  </a:lnTo>
                  <a:lnTo>
                    <a:pt x="520861" y="122922"/>
                  </a:lnTo>
                  <a:lnTo>
                    <a:pt x="532699" y="137476"/>
                  </a:lnTo>
                  <a:lnTo>
                    <a:pt x="544537" y="152871"/>
                  </a:lnTo>
                  <a:lnTo>
                    <a:pt x="556375" y="168965"/>
                  </a:lnTo>
                  <a:lnTo>
                    <a:pt x="568213" y="185586"/>
                  </a:lnTo>
                  <a:lnTo>
                    <a:pt x="580050" y="202533"/>
                  </a:lnTo>
                  <a:lnTo>
                    <a:pt x="591888" y="219591"/>
                  </a:lnTo>
                  <a:lnTo>
                    <a:pt x="603726" y="236538"/>
                  </a:lnTo>
                  <a:lnTo>
                    <a:pt x="615564" y="253158"/>
                  </a:lnTo>
                  <a:lnTo>
                    <a:pt x="627401" y="269253"/>
                  </a:lnTo>
                  <a:lnTo>
                    <a:pt x="639239" y="284648"/>
                  </a:lnTo>
                  <a:lnTo>
                    <a:pt x="651077" y="299202"/>
                  </a:lnTo>
                  <a:lnTo>
                    <a:pt x="662915" y="312808"/>
                  </a:lnTo>
                  <a:lnTo>
                    <a:pt x="674752" y="325397"/>
                  </a:lnTo>
                  <a:lnTo>
                    <a:pt x="686590" y="336932"/>
                  </a:lnTo>
                  <a:lnTo>
                    <a:pt x="698428" y="347410"/>
                  </a:lnTo>
                  <a:lnTo>
                    <a:pt x="710266" y="356851"/>
                  </a:lnTo>
                  <a:lnTo>
                    <a:pt x="722104" y="365296"/>
                  </a:lnTo>
                  <a:lnTo>
                    <a:pt x="733941" y="372803"/>
                  </a:lnTo>
                  <a:lnTo>
                    <a:pt x="745779" y="379436"/>
                  </a:lnTo>
                  <a:lnTo>
                    <a:pt x="757617" y="385267"/>
                  </a:lnTo>
                  <a:lnTo>
                    <a:pt x="769455" y="390372"/>
                  </a:lnTo>
                  <a:lnTo>
                    <a:pt x="781292" y="394822"/>
                  </a:lnTo>
                  <a:lnTo>
                    <a:pt x="793130" y="398689"/>
                  </a:lnTo>
                  <a:lnTo>
                    <a:pt x="804968" y="402039"/>
                  </a:lnTo>
                  <a:lnTo>
                    <a:pt x="816806" y="404934"/>
                  </a:lnTo>
                  <a:lnTo>
                    <a:pt x="828643" y="407429"/>
                  </a:lnTo>
                  <a:lnTo>
                    <a:pt x="840481" y="409577"/>
                  </a:lnTo>
                  <a:lnTo>
                    <a:pt x="852319" y="411422"/>
                  </a:lnTo>
                  <a:lnTo>
                    <a:pt x="864157" y="413005"/>
                  </a:lnTo>
                  <a:lnTo>
                    <a:pt x="875995" y="414361"/>
                  </a:lnTo>
                  <a:lnTo>
                    <a:pt x="887832" y="415522"/>
                  </a:lnTo>
                  <a:lnTo>
                    <a:pt x="899670" y="416514"/>
                  </a:lnTo>
                  <a:lnTo>
                    <a:pt x="911508" y="417363"/>
                  </a:lnTo>
                  <a:lnTo>
                    <a:pt x="923346" y="418087"/>
                  </a:lnTo>
                  <a:lnTo>
                    <a:pt x="935183" y="418705"/>
                  </a:lnTo>
                  <a:lnTo>
                    <a:pt x="947021" y="419233"/>
                  </a:lnTo>
                  <a:lnTo>
                    <a:pt x="958859" y="419683"/>
                  </a:lnTo>
                  <a:lnTo>
                    <a:pt x="970697" y="420066"/>
                  </a:lnTo>
                  <a:lnTo>
                    <a:pt x="982534" y="420393"/>
                  </a:lnTo>
                  <a:lnTo>
                    <a:pt x="994372" y="420671"/>
                  </a:lnTo>
                  <a:lnTo>
                    <a:pt x="1006210" y="420909"/>
                  </a:lnTo>
                  <a:lnTo>
                    <a:pt x="1018048" y="421111"/>
                  </a:lnTo>
                  <a:lnTo>
                    <a:pt x="1029886" y="421283"/>
                  </a:lnTo>
                  <a:lnTo>
                    <a:pt x="1041723" y="421429"/>
                  </a:lnTo>
                  <a:lnTo>
                    <a:pt x="1053561" y="421554"/>
                  </a:lnTo>
                  <a:lnTo>
                    <a:pt x="1065399" y="421660"/>
                  </a:lnTo>
                  <a:lnTo>
                    <a:pt x="1077237" y="421750"/>
                  </a:lnTo>
                  <a:lnTo>
                    <a:pt x="1089074" y="421827"/>
                  </a:lnTo>
                  <a:lnTo>
                    <a:pt x="1100912" y="421892"/>
                  </a:lnTo>
                  <a:lnTo>
                    <a:pt x="1112750" y="421948"/>
                  </a:lnTo>
                  <a:lnTo>
                    <a:pt x="1124588" y="421995"/>
                  </a:lnTo>
                  <a:lnTo>
                    <a:pt x="1136426" y="422036"/>
                  </a:lnTo>
                  <a:lnTo>
                    <a:pt x="1148263" y="422070"/>
                  </a:lnTo>
                  <a:lnTo>
                    <a:pt x="1160101" y="422099"/>
                  </a:lnTo>
                  <a:lnTo>
                    <a:pt x="1171939" y="422124"/>
                  </a:lnTo>
                  <a:lnTo>
                    <a:pt x="1171939" y="422313"/>
                  </a:lnTo>
                  <a:lnTo>
                    <a:pt x="1183777" y="422321"/>
                  </a:lnTo>
                  <a:lnTo>
                    <a:pt x="1195614" y="422331"/>
                  </a:lnTo>
                  <a:lnTo>
                    <a:pt x="1207452" y="422342"/>
                  </a:lnTo>
                  <a:lnTo>
                    <a:pt x="1219290" y="422356"/>
                  </a:lnTo>
                  <a:lnTo>
                    <a:pt x="1231128" y="422372"/>
                  </a:lnTo>
                  <a:lnTo>
                    <a:pt x="1242965" y="422390"/>
                  </a:lnTo>
                  <a:lnTo>
                    <a:pt x="1254803" y="422412"/>
                  </a:lnTo>
                  <a:lnTo>
                    <a:pt x="1266641" y="422438"/>
                  </a:lnTo>
                  <a:lnTo>
                    <a:pt x="1278479" y="422468"/>
                  </a:lnTo>
                  <a:lnTo>
                    <a:pt x="1290317" y="422503"/>
                  </a:lnTo>
                  <a:lnTo>
                    <a:pt x="1302154" y="422545"/>
                  </a:lnTo>
                  <a:lnTo>
                    <a:pt x="1313992" y="422593"/>
                  </a:lnTo>
                  <a:lnTo>
                    <a:pt x="1325830" y="422651"/>
                  </a:lnTo>
                  <a:lnTo>
                    <a:pt x="1337668" y="422718"/>
                  </a:lnTo>
                  <a:lnTo>
                    <a:pt x="1349505" y="422797"/>
                  </a:lnTo>
                  <a:lnTo>
                    <a:pt x="1361343" y="422890"/>
                  </a:lnTo>
                  <a:lnTo>
                    <a:pt x="1373181" y="422999"/>
                  </a:lnTo>
                  <a:lnTo>
                    <a:pt x="1385019" y="423127"/>
                  </a:lnTo>
                  <a:lnTo>
                    <a:pt x="1396856" y="423277"/>
                  </a:lnTo>
                  <a:lnTo>
                    <a:pt x="1408694" y="423452"/>
                  </a:lnTo>
                  <a:lnTo>
                    <a:pt x="1420532" y="423659"/>
                  </a:lnTo>
                  <a:lnTo>
                    <a:pt x="1432370" y="423900"/>
                  </a:lnTo>
                  <a:lnTo>
                    <a:pt x="1444208" y="424183"/>
                  </a:lnTo>
                  <a:lnTo>
                    <a:pt x="1456045" y="424514"/>
                  </a:lnTo>
                  <a:lnTo>
                    <a:pt x="1467883" y="424901"/>
                  </a:lnTo>
                  <a:lnTo>
                    <a:pt x="1479721" y="425353"/>
                  </a:lnTo>
                  <a:lnTo>
                    <a:pt x="1491559" y="425880"/>
                  </a:lnTo>
                  <a:lnTo>
                    <a:pt x="1503396" y="426495"/>
                  </a:lnTo>
                  <a:lnTo>
                    <a:pt x="1515234" y="427211"/>
                  </a:lnTo>
                  <a:lnTo>
                    <a:pt x="1527072" y="428043"/>
                  </a:lnTo>
                  <a:lnTo>
                    <a:pt x="1538910" y="429008"/>
                  </a:lnTo>
                  <a:lnTo>
                    <a:pt x="1550748" y="430125"/>
                  </a:lnTo>
                  <a:lnTo>
                    <a:pt x="1562585" y="431414"/>
                  </a:lnTo>
                  <a:lnTo>
                    <a:pt x="1574423" y="432897"/>
                  </a:lnTo>
                  <a:lnTo>
                    <a:pt x="1586261" y="434598"/>
                  </a:lnTo>
                  <a:lnTo>
                    <a:pt x="1598099" y="436542"/>
                  </a:lnTo>
                  <a:lnTo>
                    <a:pt x="1609936" y="438753"/>
                  </a:lnTo>
                  <a:lnTo>
                    <a:pt x="1621774" y="441255"/>
                  </a:lnTo>
                  <a:lnTo>
                    <a:pt x="1633612" y="444071"/>
                  </a:lnTo>
                  <a:lnTo>
                    <a:pt x="1645450" y="447218"/>
                  </a:lnTo>
                  <a:lnTo>
                    <a:pt x="1657287" y="450710"/>
                  </a:lnTo>
                  <a:lnTo>
                    <a:pt x="1669125" y="454555"/>
                  </a:lnTo>
                  <a:lnTo>
                    <a:pt x="1680963" y="458752"/>
                  </a:lnTo>
                  <a:lnTo>
                    <a:pt x="1692801" y="463287"/>
                  </a:lnTo>
                  <a:lnTo>
                    <a:pt x="1704639" y="468138"/>
                  </a:lnTo>
                  <a:lnTo>
                    <a:pt x="1716476" y="473270"/>
                  </a:lnTo>
                  <a:lnTo>
                    <a:pt x="1728314" y="478635"/>
                  </a:lnTo>
                  <a:lnTo>
                    <a:pt x="1740152" y="484175"/>
                  </a:lnTo>
                  <a:lnTo>
                    <a:pt x="1751990" y="489824"/>
                  </a:lnTo>
                  <a:lnTo>
                    <a:pt x="1763827" y="495510"/>
                  </a:lnTo>
                  <a:lnTo>
                    <a:pt x="1775665" y="501159"/>
                  </a:lnTo>
                  <a:lnTo>
                    <a:pt x="1787503" y="506699"/>
                  </a:lnTo>
                  <a:lnTo>
                    <a:pt x="1799341" y="512064"/>
                  </a:lnTo>
                  <a:lnTo>
                    <a:pt x="1811178" y="517196"/>
                  </a:lnTo>
                  <a:lnTo>
                    <a:pt x="1823016" y="522047"/>
                  </a:lnTo>
                  <a:lnTo>
                    <a:pt x="1834854" y="526582"/>
                  </a:lnTo>
                  <a:lnTo>
                    <a:pt x="1846692" y="530779"/>
                  </a:lnTo>
                  <a:lnTo>
                    <a:pt x="1858530" y="534624"/>
                  </a:lnTo>
                  <a:lnTo>
                    <a:pt x="1870367" y="538116"/>
                  </a:lnTo>
                  <a:lnTo>
                    <a:pt x="1882205" y="541263"/>
                  </a:lnTo>
                  <a:lnTo>
                    <a:pt x="1894043" y="544079"/>
                  </a:lnTo>
                  <a:lnTo>
                    <a:pt x="1905881" y="546581"/>
                  </a:lnTo>
                  <a:lnTo>
                    <a:pt x="1917718" y="548792"/>
                  </a:lnTo>
                  <a:lnTo>
                    <a:pt x="1929556" y="550736"/>
                  </a:lnTo>
                  <a:lnTo>
                    <a:pt x="1941394" y="552437"/>
                  </a:lnTo>
                  <a:lnTo>
                    <a:pt x="1953232" y="553921"/>
                  </a:lnTo>
                  <a:lnTo>
                    <a:pt x="1965069" y="555209"/>
                  </a:lnTo>
                  <a:lnTo>
                    <a:pt x="1976907" y="556326"/>
                  </a:lnTo>
                  <a:lnTo>
                    <a:pt x="1988745" y="557291"/>
                  </a:lnTo>
                  <a:lnTo>
                    <a:pt x="2000583" y="558123"/>
                  </a:lnTo>
                  <a:lnTo>
                    <a:pt x="2012421" y="558839"/>
                  </a:lnTo>
                  <a:lnTo>
                    <a:pt x="2024258" y="559454"/>
                  </a:lnTo>
                  <a:lnTo>
                    <a:pt x="2036096" y="559981"/>
                  </a:lnTo>
                  <a:lnTo>
                    <a:pt x="2047934" y="560433"/>
                  </a:lnTo>
                  <a:lnTo>
                    <a:pt x="2059772" y="560820"/>
                  </a:lnTo>
                  <a:lnTo>
                    <a:pt x="2071609" y="561151"/>
                  </a:lnTo>
                  <a:lnTo>
                    <a:pt x="2083447" y="561434"/>
                  </a:lnTo>
                  <a:lnTo>
                    <a:pt x="2095285" y="561675"/>
                  </a:lnTo>
                  <a:lnTo>
                    <a:pt x="2107123" y="561882"/>
                  </a:lnTo>
                  <a:lnTo>
                    <a:pt x="2118961" y="562057"/>
                  </a:lnTo>
                  <a:lnTo>
                    <a:pt x="2130798" y="562207"/>
                  </a:lnTo>
                  <a:lnTo>
                    <a:pt x="2142636" y="562335"/>
                  </a:lnTo>
                  <a:lnTo>
                    <a:pt x="2154474" y="562444"/>
                  </a:lnTo>
                  <a:lnTo>
                    <a:pt x="2166312" y="562537"/>
                  </a:lnTo>
                  <a:lnTo>
                    <a:pt x="2178149" y="562616"/>
                  </a:lnTo>
                  <a:lnTo>
                    <a:pt x="2189987" y="562683"/>
                  </a:lnTo>
                  <a:lnTo>
                    <a:pt x="2201825" y="562741"/>
                  </a:lnTo>
                  <a:lnTo>
                    <a:pt x="2213663" y="562789"/>
                  </a:lnTo>
                  <a:lnTo>
                    <a:pt x="2225500" y="562831"/>
                  </a:lnTo>
                  <a:lnTo>
                    <a:pt x="2237338" y="562866"/>
                  </a:lnTo>
                  <a:lnTo>
                    <a:pt x="2249176" y="562896"/>
                  </a:lnTo>
                  <a:lnTo>
                    <a:pt x="2261014" y="562922"/>
                  </a:lnTo>
                  <a:lnTo>
                    <a:pt x="2272852" y="562944"/>
                  </a:lnTo>
                  <a:lnTo>
                    <a:pt x="2284689" y="562962"/>
                  </a:lnTo>
                  <a:lnTo>
                    <a:pt x="2296527" y="562978"/>
                  </a:lnTo>
                  <a:lnTo>
                    <a:pt x="2308365" y="562992"/>
                  </a:lnTo>
                  <a:lnTo>
                    <a:pt x="2320203" y="563003"/>
                  </a:lnTo>
                  <a:lnTo>
                    <a:pt x="2332040" y="563013"/>
                  </a:lnTo>
                  <a:lnTo>
                    <a:pt x="2343878" y="563021"/>
                  </a:lnTo>
                  <a:lnTo>
                    <a:pt x="2343878" y="562974"/>
                  </a:lnTo>
                  <a:lnTo>
                    <a:pt x="2355716" y="562957"/>
                  </a:lnTo>
                  <a:lnTo>
                    <a:pt x="2367554" y="562938"/>
                  </a:lnTo>
                  <a:lnTo>
                    <a:pt x="2379391" y="562915"/>
                  </a:lnTo>
                  <a:lnTo>
                    <a:pt x="2391229" y="562888"/>
                  </a:lnTo>
                  <a:lnTo>
                    <a:pt x="2403067" y="562857"/>
                  </a:lnTo>
                  <a:lnTo>
                    <a:pt x="2414905" y="562819"/>
                  </a:lnTo>
                  <a:lnTo>
                    <a:pt x="2426743" y="562776"/>
                  </a:lnTo>
                  <a:lnTo>
                    <a:pt x="2438580" y="562725"/>
                  </a:lnTo>
                  <a:lnTo>
                    <a:pt x="2450418" y="562664"/>
                  </a:lnTo>
                  <a:lnTo>
                    <a:pt x="2462256" y="562594"/>
                  </a:lnTo>
                  <a:lnTo>
                    <a:pt x="2474094" y="562511"/>
                  </a:lnTo>
                  <a:lnTo>
                    <a:pt x="2485931" y="562413"/>
                  </a:lnTo>
                  <a:lnTo>
                    <a:pt x="2497769" y="562298"/>
                  </a:lnTo>
                  <a:lnTo>
                    <a:pt x="2509607" y="562164"/>
                  </a:lnTo>
                  <a:lnTo>
                    <a:pt x="2521445" y="562005"/>
                  </a:lnTo>
                  <a:lnTo>
                    <a:pt x="2533283" y="561820"/>
                  </a:lnTo>
                  <a:lnTo>
                    <a:pt x="2545120" y="561602"/>
                  </a:lnTo>
                  <a:lnTo>
                    <a:pt x="2556958" y="561346"/>
                  </a:lnTo>
                  <a:lnTo>
                    <a:pt x="2568796" y="561047"/>
                  </a:lnTo>
                  <a:lnTo>
                    <a:pt x="2580634" y="560695"/>
                  </a:lnTo>
                  <a:lnTo>
                    <a:pt x="2592471" y="560283"/>
                  </a:lnTo>
                  <a:lnTo>
                    <a:pt x="2604309" y="559800"/>
                  </a:lnTo>
                  <a:lnTo>
                    <a:pt x="2616147" y="559234"/>
                  </a:lnTo>
                  <a:lnTo>
                    <a:pt x="2627985" y="558572"/>
                  </a:lnTo>
                  <a:lnTo>
                    <a:pt x="2639822" y="557798"/>
                  </a:lnTo>
                  <a:lnTo>
                    <a:pt x="2651660" y="556894"/>
                  </a:lnTo>
                  <a:lnTo>
                    <a:pt x="2663498" y="555839"/>
                  </a:lnTo>
                  <a:lnTo>
                    <a:pt x="2675336" y="554609"/>
                  </a:lnTo>
                  <a:lnTo>
                    <a:pt x="2687174" y="553177"/>
                  </a:lnTo>
                  <a:lnTo>
                    <a:pt x="2699011" y="551514"/>
                  </a:lnTo>
                  <a:lnTo>
                    <a:pt x="2710849" y="549584"/>
                  </a:lnTo>
                  <a:lnTo>
                    <a:pt x="2722687" y="547351"/>
                  </a:lnTo>
                  <a:lnTo>
                    <a:pt x="2734525" y="544773"/>
                  </a:lnTo>
                  <a:lnTo>
                    <a:pt x="2746362" y="541806"/>
                  </a:lnTo>
                  <a:lnTo>
                    <a:pt x="2758200" y="538403"/>
                  </a:lnTo>
                  <a:lnTo>
                    <a:pt x="2770038" y="534515"/>
                  </a:lnTo>
                  <a:lnTo>
                    <a:pt x="2781876" y="530093"/>
                  </a:lnTo>
                  <a:lnTo>
                    <a:pt x="2793713" y="525089"/>
                  </a:lnTo>
                  <a:lnTo>
                    <a:pt x="2805551" y="519459"/>
                  </a:lnTo>
                  <a:lnTo>
                    <a:pt x="2817389" y="513165"/>
                  </a:lnTo>
                  <a:lnTo>
                    <a:pt x="2829227" y="506179"/>
                  </a:lnTo>
                  <a:lnTo>
                    <a:pt x="2841065" y="498489"/>
                  </a:lnTo>
                  <a:lnTo>
                    <a:pt x="2852902" y="490097"/>
                  </a:lnTo>
                  <a:lnTo>
                    <a:pt x="2864740" y="481026"/>
                  </a:lnTo>
                  <a:lnTo>
                    <a:pt x="2876578" y="471323"/>
                  </a:lnTo>
                  <a:lnTo>
                    <a:pt x="2888416" y="461060"/>
                  </a:lnTo>
                  <a:lnTo>
                    <a:pt x="2900253" y="450330"/>
                  </a:lnTo>
                  <a:lnTo>
                    <a:pt x="2912091" y="439250"/>
                  </a:lnTo>
                  <a:lnTo>
                    <a:pt x="2923929" y="427952"/>
                  </a:lnTo>
                  <a:lnTo>
                    <a:pt x="2935767" y="416580"/>
                  </a:lnTo>
                  <a:lnTo>
                    <a:pt x="2947604" y="405282"/>
                  </a:lnTo>
                  <a:lnTo>
                    <a:pt x="2959442" y="394201"/>
                  </a:lnTo>
                  <a:lnTo>
                    <a:pt x="2971280" y="383472"/>
                  </a:lnTo>
                  <a:lnTo>
                    <a:pt x="2983118" y="373208"/>
                  </a:lnTo>
                  <a:lnTo>
                    <a:pt x="2994956" y="363506"/>
                  </a:lnTo>
                  <a:lnTo>
                    <a:pt x="3006793" y="354435"/>
                  </a:lnTo>
                  <a:lnTo>
                    <a:pt x="3018631" y="346042"/>
                  </a:lnTo>
                  <a:lnTo>
                    <a:pt x="3030469" y="338352"/>
                  </a:lnTo>
                  <a:lnTo>
                    <a:pt x="3042307" y="331367"/>
                  </a:lnTo>
                  <a:lnTo>
                    <a:pt x="3054144" y="325073"/>
                  </a:lnTo>
                  <a:lnTo>
                    <a:pt x="3065982" y="319443"/>
                  </a:lnTo>
                  <a:lnTo>
                    <a:pt x="3077820" y="314439"/>
                  </a:lnTo>
                  <a:lnTo>
                    <a:pt x="3089658" y="310017"/>
                  </a:lnTo>
                  <a:lnTo>
                    <a:pt x="3101496" y="306129"/>
                  </a:lnTo>
                  <a:lnTo>
                    <a:pt x="3113333" y="302726"/>
                  </a:lnTo>
                  <a:lnTo>
                    <a:pt x="3125171" y="299759"/>
                  </a:lnTo>
                  <a:lnTo>
                    <a:pt x="3137009" y="297181"/>
                  </a:lnTo>
                  <a:lnTo>
                    <a:pt x="3148847" y="294948"/>
                  </a:lnTo>
                  <a:lnTo>
                    <a:pt x="3160684" y="293018"/>
                  </a:lnTo>
                  <a:lnTo>
                    <a:pt x="3172522" y="291354"/>
                  </a:lnTo>
                  <a:lnTo>
                    <a:pt x="3184360" y="289922"/>
                  </a:lnTo>
                  <a:lnTo>
                    <a:pt x="3196198" y="288692"/>
                  </a:lnTo>
                  <a:lnTo>
                    <a:pt x="3208035" y="287637"/>
                  </a:lnTo>
                  <a:lnTo>
                    <a:pt x="3219873" y="286733"/>
                  </a:lnTo>
                  <a:lnTo>
                    <a:pt x="3231711" y="285959"/>
                  </a:lnTo>
                  <a:lnTo>
                    <a:pt x="3243549" y="285297"/>
                  </a:lnTo>
                  <a:lnTo>
                    <a:pt x="3255387" y="284732"/>
                  </a:lnTo>
                  <a:lnTo>
                    <a:pt x="3267224" y="284249"/>
                  </a:lnTo>
                  <a:lnTo>
                    <a:pt x="3279062" y="283837"/>
                  </a:lnTo>
                  <a:lnTo>
                    <a:pt x="3290900" y="283485"/>
                  </a:lnTo>
                  <a:lnTo>
                    <a:pt x="3302738" y="283185"/>
                  </a:lnTo>
                  <a:lnTo>
                    <a:pt x="3314575" y="282929"/>
                  </a:lnTo>
                  <a:lnTo>
                    <a:pt x="3326413" y="282712"/>
                  </a:lnTo>
                  <a:lnTo>
                    <a:pt x="3338251" y="282526"/>
                  </a:lnTo>
                  <a:lnTo>
                    <a:pt x="3350089" y="282368"/>
                  </a:lnTo>
                  <a:lnTo>
                    <a:pt x="3361926" y="282233"/>
                  </a:lnTo>
                  <a:lnTo>
                    <a:pt x="3373764" y="282119"/>
                  </a:lnTo>
                  <a:lnTo>
                    <a:pt x="3385602" y="282021"/>
                  </a:lnTo>
                  <a:lnTo>
                    <a:pt x="3397440" y="281938"/>
                  </a:lnTo>
                  <a:lnTo>
                    <a:pt x="3409278" y="281867"/>
                  </a:lnTo>
                  <a:lnTo>
                    <a:pt x="3421115" y="281807"/>
                  </a:lnTo>
                  <a:lnTo>
                    <a:pt x="3432953" y="281756"/>
                  </a:lnTo>
                  <a:lnTo>
                    <a:pt x="3444791" y="281712"/>
                  </a:lnTo>
                  <a:lnTo>
                    <a:pt x="3456629" y="281675"/>
                  </a:lnTo>
                  <a:lnTo>
                    <a:pt x="3468466" y="281643"/>
                  </a:lnTo>
                  <a:lnTo>
                    <a:pt x="3480304" y="281616"/>
                  </a:lnTo>
                  <a:lnTo>
                    <a:pt x="3492142" y="281594"/>
                  </a:lnTo>
                  <a:lnTo>
                    <a:pt x="3503980" y="281574"/>
                  </a:lnTo>
                  <a:lnTo>
                    <a:pt x="3515818" y="281558"/>
                  </a:lnTo>
                  <a:lnTo>
                    <a:pt x="3515818" y="281510"/>
                  </a:lnTo>
                  <a:lnTo>
                    <a:pt x="3527655" y="281519"/>
                  </a:lnTo>
                  <a:lnTo>
                    <a:pt x="3539493" y="281528"/>
                  </a:lnTo>
                  <a:lnTo>
                    <a:pt x="3551331" y="281540"/>
                  </a:lnTo>
                  <a:lnTo>
                    <a:pt x="3563169" y="281553"/>
                  </a:lnTo>
                  <a:lnTo>
                    <a:pt x="3575006" y="281569"/>
                  </a:lnTo>
                  <a:lnTo>
                    <a:pt x="3586844" y="281588"/>
                  </a:lnTo>
                  <a:lnTo>
                    <a:pt x="3598682" y="281609"/>
                  </a:lnTo>
                  <a:lnTo>
                    <a:pt x="3610520" y="281635"/>
                  </a:lnTo>
                  <a:lnTo>
                    <a:pt x="3622357" y="281665"/>
                  </a:lnTo>
                  <a:lnTo>
                    <a:pt x="3634195" y="281700"/>
                  </a:lnTo>
                  <a:lnTo>
                    <a:pt x="3646033" y="281742"/>
                  </a:lnTo>
                  <a:lnTo>
                    <a:pt x="3657871" y="281791"/>
                  </a:lnTo>
                  <a:lnTo>
                    <a:pt x="3669709" y="281848"/>
                  </a:lnTo>
                  <a:lnTo>
                    <a:pt x="3681546" y="281915"/>
                  </a:lnTo>
                  <a:lnTo>
                    <a:pt x="3693384" y="281995"/>
                  </a:lnTo>
                  <a:lnTo>
                    <a:pt x="3705222" y="282087"/>
                  </a:lnTo>
                  <a:lnTo>
                    <a:pt x="3717060" y="282196"/>
                  </a:lnTo>
                  <a:lnTo>
                    <a:pt x="3728897" y="282324"/>
                  </a:lnTo>
                  <a:lnTo>
                    <a:pt x="3740735" y="282474"/>
                  </a:lnTo>
                  <a:lnTo>
                    <a:pt x="3752573" y="282650"/>
                  </a:lnTo>
                  <a:lnTo>
                    <a:pt x="3764411" y="282856"/>
                  </a:lnTo>
                  <a:lnTo>
                    <a:pt x="3776248" y="283097"/>
                  </a:lnTo>
                  <a:lnTo>
                    <a:pt x="3788086" y="283380"/>
                  </a:lnTo>
                  <a:lnTo>
                    <a:pt x="3799924" y="283711"/>
                  </a:lnTo>
                  <a:lnTo>
                    <a:pt x="3811762" y="284098"/>
                  </a:lnTo>
                  <a:lnTo>
                    <a:pt x="3823600" y="284550"/>
                  </a:lnTo>
                  <a:lnTo>
                    <a:pt x="3835437" y="285078"/>
                  </a:lnTo>
                  <a:lnTo>
                    <a:pt x="3847275" y="285693"/>
                  </a:lnTo>
                  <a:lnTo>
                    <a:pt x="3859113" y="286409"/>
                  </a:lnTo>
                  <a:lnTo>
                    <a:pt x="3870951" y="287240"/>
                  </a:lnTo>
                  <a:lnTo>
                    <a:pt x="3882788" y="288205"/>
                  </a:lnTo>
                  <a:lnTo>
                    <a:pt x="3894626" y="289322"/>
                  </a:lnTo>
                  <a:lnTo>
                    <a:pt x="3906464" y="290611"/>
                  </a:lnTo>
                  <a:lnTo>
                    <a:pt x="3918302" y="292094"/>
                  </a:lnTo>
                  <a:lnTo>
                    <a:pt x="3930139" y="293796"/>
                  </a:lnTo>
                  <a:lnTo>
                    <a:pt x="3941977" y="295740"/>
                  </a:lnTo>
                  <a:lnTo>
                    <a:pt x="3953815" y="297951"/>
                  </a:lnTo>
                  <a:lnTo>
                    <a:pt x="3965653" y="300453"/>
                  </a:lnTo>
                  <a:lnTo>
                    <a:pt x="3977491" y="303268"/>
                  </a:lnTo>
                  <a:lnTo>
                    <a:pt x="3989328" y="306415"/>
                  </a:lnTo>
                  <a:lnTo>
                    <a:pt x="4001166" y="309908"/>
                  </a:lnTo>
                  <a:lnTo>
                    <a:pt x="4013004" y="313753"/>
                  </a:lnTo>
                  <a:lnTo>
                    <a:pt x="4024842" y="317949"/>
                  </a:lnTo>
                  <a:lnTo>
                    <a:pt x="4036679" y="322484"/>
                  </a:lnTo>
                  <a:lnTo>
                    <a:pt x="4048517" y="327336"/>
                  </a:lnTo>
                  <a:lnTo>
                    <a:pt x="4060355" y="332467"/>
                  </a:lnTo>
                  <a:lnTo>
                    <a:pt x="4072193" y="337832"/>
                  </a:lnTo>
                  <a:lnTo>
                    <a:pt x="4084031" y="343372"/>
                  </a:lnTo>
                  <a:lnTo>
                    <a:pt x="4095868" y="349021"/>
                  </a:lnTo>
                  <a:lnTo>
                    <a:pt x="4107706" y="354707"/>
                  </a:lnTo>
                  <a:lnTo>
                    <a:pt x="4119544" y="360356"/>
                  </a:lnTo>
                  <a:lnTo>
                    <a:pt x="4131382" y="365897"/>
                  </a:lnTo>
                  <a:lnTo>
                    <a:pt x="4143219" y="371261"/>
                  </a:lnTo>
                  <a:lnTo>
                    <a:pt x="4155057" y="376393"/>
                  </a:lnTo>
                  <a:lnTo>
                    <a:pt x="4166895" y="381244"/>
                  </a:lnTo>
                  <a:lnTo>
                    <a:pt x="4178733" y="385780"/>
                  </a:lnTo>
                  <a:lnTo>
                    <a:pt x="4190570" y="389976"/>
                  </a:lnTo>
                  <a:lnTo>
                    <a:pt x="4202408" y="393821"/>
                  </a:lnTo>
                  <a:lnTo>
                    <a:pt x="4214246" y="397314"/>
                  </a:lnTo>
                  <a:lnTo>
                    <a:pt x="4226084" y="400461"/>
                  </a:lnTo>
                  <a:lnTo>
                    <a:pt x="4237922" y="403276"/>
                  </a:lnTo>
                  <a:lnTo>
                    <a:pt x="4249759" y="405778"/>
                  </a:lnTo>
                  <a:lnTo>
                    <a:pt x="4261597" y="407989"/>
                  </a:lnTo>
                  <a:lnTo>
                    <a:pt x="4273435" y="409933"/>
                  </a:lnTo>
                  <a:lnTo>
                    <a:pt x="4285273" y="411634"/>
                  </a:lnTo>
                  <a:lnTo>
                    <a:pt x="4297110" y="413118"/>
                  </a:lnTo>
                  <a:lnTo>
                    <a:pt x="4308948" y="414407"/>
                  </a:lnTo>
                  <a:lnTo>
                    <a:pt x="4320786" y="415523"/>
                  </a:lnTo>
                  <a:lnTo>
                    <a:pt x="4332624" y="416488"/>
                  </a:lnTo>
                  <a:lnTo>
                    <a:pt x="4344461" y="417320"/>
                  </a:lnTo>
                  <a:lnTo>
                    <a:pt x="4356299" y="418036"/>
                  </a:lnTo>
                  <a:lnTo>
                    <a:pt x="4368137" y="418651"/>
                  </a:lnTo>
                  <a:lnTo>
                    <a:pt x="4379975" y="419179"/>
                  </a:lnTo>
                  <a:lnTo>
                    <a:pt x="4391813" y="419631"/>
                  </a:lnTo>
                  <a:lnTo>
                    <a:pt x="4403650" y="420018"/>
                  </a:lnTo>
                  <a:lnTo>
                    <a:pt x="4415488" y="420349"/>
                  </a:lnTo>
                  <a:lnTo>
                    <a:pt x="4427326" y="420631"/>
                  </a:lnTo>
                  <a:lnTo>
                    <a:pt x="4439164" y="420873"/>
                  </a:lnTo>
                  <a:lnTo>
                    <a:pt x="4451001" y="421079"/>
                  </a:lnTo>
                  <a:lnTo>
                    <a:pt x="4462839" y="421255"/>
                  </a:lnTo>
                  <a:lnTo>
                    <a:pt x="4474677" y="421405"/>
                  </a:lnTo>
                  <a:lnTo>
                    <a:pt x="4486515" y="421533"/>
                  </a:lnTo>
                  <a:lnTo>
                    <a:pt x="4498352" y="421641"/>
                  </a:lnTo>
                  <a:lnTo>
                    <a:pt x="4510190" y="421734"/>
                  </a:lnTo>
                  <a:lnTo>
                    <a:pt x="4522028" y="421813"/>
                  </a:lnTo>
                  <a:lnTo>
                    <a:pt x="4533866" y="421881"/>
                  </a:lnTo>
                  <a:lnTo>
                    <a:pt x="4545704" y="421938"/>
                  </a:lnTo>
                  <a:lnTo>
                    <a:pt x="4557541" y="421987"/>
                  </a:lnTo>
                  <a:lnTo>
                    <a:pt x="4569379" y="422028"/>
                  </a:lnTo>
                  <a:lnTo>
                    <a:pt x="4581217" y="422064"/>
                  </a:lnTo>
                  <a:lnTo>
                    <a:pt x="4593055" y="422094"/>
                  </a:lnTo>
                  <a:lnTo>
                    <a:pt x="4604892" y="422119"/>
                  </a:lnTo>
                  <a:lnTo>
                    <a:pt x="4616730" y="422141"/>
                  </a:lnTo>
                  <a:lnTo>
                    <a:pt x="4628568" y="422160"/>
                  </a:lnTo>
                  <a:lnTo>
                    <a:pt x="4640406" y="422176"/>
                  </a:lnTo>
                  <a:lnTo>
                    <a:pt x="4652244" y="422189"/>
                  </a:lnTo>
                  <a:lnTo>
                    <a:pt x="4664081" y="422200"/>
                  </a:lnTo>
                  <a:lnTo>
                    <a:pt x="4675919" y="422210"/>
                  </a:lnTo>
                  <a:lnTo>
                    <a:pt x="4687757" y="422219"/>
                  </a:lnTo>
                </a:path>
              </a:pathLst>
            </a:custGeom>
            <a:ln w="40651" cap="flat">
              <a:solidFill>
                <a:srgbClr val="E88523">
                  <a:alpha val="100000"/>
                </a:srgbClr>
              </a:solidFill>
              <a:prstDash val="solid"/>
              <a:round/>
            </a:ln>
          </p:spPr>
          <p:txBody>
            <a:bodyPr/>
            <a:lstStyle/>
            <a:p>
              <a:endParaRPr/>
            </a:p>
          </p:txBody>
        </p:sp>
        <p:sp>
          <p:nvSpPr>
            <p:cNvPr id="42" name="pl42"/>
            <p:cNvSpPr/>
            <p:nvPr/>
          </p:nvSpPr>
          <p:spPr>
            <a:xfrm>
              <a:off x="2482252" y="4419647"/>
              <a:ext cx="4687757" cy="140755"/>
            </a:xfrm>
            <a:custGeom>
              <a:avLst/>
              <a:gdLst/>
              <a:ahLst/>
              <a:cxnLst/>
              <a:rect l="0" t="0" r="0" b="0"/>
              <a:pathLst>
                <a:path w="4687757" h="140755">
                  <a:moveTo>
                    <a:pt x="0" y="140755"/>
                  </a:moveTo>
                  <a:lnTo>
                    <a:pt x="11837" y="140747"/>
                  </a:lnTo>
                  <a:lnTo>
                    <a:pt x="23675" y="140737"/>
                  </a:lnTo>
                  <a:lnTo>
                    <a:pt x="35513" y="140725"/>
                  </a:lnTo>
                  <a:lnTo>
                    <a:pt x="47351" y="140712"/>
                  </a:lnTo>
                  <a:lnTo>
                    <a:pt x="59188" y="140696"/>
                  </a:lnTo>
                  <a:lnTo>
                    <a:pt x="71026" y="140678"/>
                  </a:lnTo>
                  <a:lnTo>
                    <a:pt x="82864" y="140656"/>
                  </a:lnTo>
                  <a:lnTo>
                    <a:pt x="94702" y="140630"/>
                  </a:lnTo>
                  <a:lnTo>
                    <a:pt x="106539" y="140600"/>
                  </a:lnTo>
                  <a:lnTo>
                    <a:pt x="118377" y="140565"/>
                  </a:lnTo>
                  <a:lnTo>
                    <a:pt x="130215" y="140523"/>
                  </a:lnTo>
                  <a:lnTo>
                    <a:pt x="142053" y="140474"/>
                  </a:lnTo>
                  <a:lnTo>
                    <a:pt x="153891" y="140417"/>
                  </a:lnTo>
                  <a:lnTo>
                    <a:pt x="165728" y="140350"/>
                  </a:lnTo>
                  <a:lnTo>
                    <a:pt x="177566" y="140271"/>
                  </a:lnTo>
                  <a:lnTo>
                    <a:pt x="189404" y="140178"/>
                  </a:lnTo>
                  <a:lnTo>
                    <a:pt x="201242" y="140069"/>
                  </a:lnTo>
                  <a:lnTo>
                    <a:pt x="213079" y="139941"/>
                  </a:lnTo>
                  <a:lnTo>
                    <a:pt x="224917" y="139791"/>
                  </a:lnTo>
                  <a:lnTo>
                    <a:pt x="236755" y="139615"/>
                  </a:lnTo>
                  <a:lnTo>
                    <a:pt x="248593" y="139409"/>
                  </a:lnTo>
                  <a:lnTo>
                    <a:pt x="260430" y="139168"/>
                  </a:lnTo>
                  <a:lnTo>
                    <a:pt x="272268" y="138885"/>
                  </a:lnTo>
                  <a:lnTo>
                    <a:pt x="284106" y="138554"/>
                  </a:lnTo>
                  <a:lnTo>
                    <a:pt x="295944" y="138167"/>
                  </a:lnTo>
                  <a:lnTo>
                    <a:pt x="307782" y="137715"/>
                  </a:lnTo>
                  <a:lnTo>
                    <a:pt x="319619" y="137187"/>
                  </a:lnTo>
                  <a:lnTo>
                    <a:pt x="331457" y="136573"/>
                  </a:lnTo>
                  <a:lnTo>
                    <a:pt x="343295" y="135857"/>
                  </a:lnTo>
                  <a:lnTo>
                    <a:pt x="355133" y="135025"/>
                  </a:lnTo>
                  <a:lnTo>
                    <a:pt x="366970" y="134060"/>
                  </a:lnTo>
                  <a:lnTo>
                    <a:pt x="378808" y="132943"/>
                  </a:lnTo>
                  <a:lnTo>
                    <a:pt x="390646" y="131654"/>
                  </a:lnTo>
                  <a:lnTo>
                    <a:pt x="402484" y="130171"/>
                  </a:lnTo>
                  <a:lnTo>
                    <a:pt x="414321" y="128469"/>
                  </a:lnTo>
                  <a:lnTo>
                    <a:pt x="426159" y="126525"/>
                  </a:lnTo>
                  <a:lnTo>
                    <a:pt x="437997" y="124314"/>
                  </a:lnTo>
                  <a:lnTo>
                    <a:pt x="449835" y="121812"/>
                  </a:lnTo>
                  <a:lnTo>
                    <a:pt x="461673" y="118997"/>
                  </a:lnTo>
                  <a:lnTo>
                    <a:pt x="473510" y="115850"/>
                  </a:lnTo>
                  <a:lnTo>
                    <a:pt x="485348" y="112358"/>
                  </a:lnTo>
                  <a:lnTo>
                    <a:pt x="497186" y="108512"/>
                  </a:lnTo>
                  <a:lnTo>
                    <a:pt x="509024" y="104316"/>
                  </a:lnTo>
                  <a:lnTo>
                    <a:pt x="520861" y="99781"/>
                  </a:lnTo>
                  <a:lnTo>
                    <a:pt x="532699" y="94930"/>
                  </a:lnTo>
                  <a:lnTo>
                    <a:pt x="544537" y="89798"/>
                  </a:lnTo>
                  <a:lnTo>
                    <a:pt x="556375" y="84433"/>
                  </a:lnTo>
                  <a:lnTo>
                    <a:pt x="568213" y="78893"/>
                  </a:lnTo>
                  <a:lnTo>
                    <a:pt x="580050" y="73244"/>
                  </a:lnTo>
                  <a:lnTo>
                    <a:pt x="591888" y="67558"/>
                  </a:lnTo>
                  <a:lnTo>
                    <a:pt x="603726" y="61909"/>
                  </a:lnTo>
                  <a:lnTo>
                    <a:pt x="615564" y="56369"/>
                  </a:lnTo>
                  <a:lnTo>
                    <a:pt x="627401" y="51004"/>
                  </a:lnTo>
                  <a:lnTo>
                    <a:pt x="639239" y="45872"/>
                  </a:lnTo>
                  <a:lnTo>
                    <a:pt x="651077" y="41021"/>
                  </a:lnTo>
                  <a:lnTo>
                    <a:pt x="662915" y="36485"/>
                  </a:lnTo>
                  <a:lnTo>
                    <a:pt x="674752" y="32289"/>
                  </a:lnTo>
                  <a:lnTo>
                    <a:pt x="686590" y="28444"/>
                  </a:lnTo>
                  <a:lnTo>
                    <a:pt x="698428" y="24951"/>
                  </a:lnTo>
                  <a:lnTo>
                    <a:pt x="710266" y="21804"/>
                  </a:lnTo>
                  <a:lnTo>
                    <a:pt x="722104" y="18989"/>
                  </a:lnTo>
                  <a:lnTo>
                    <a:pt x="733941" y="16487"/>
                  </a:lnTo>
                  <a:lnTo>
                    <a:pt x="745779" y="14276"/>
                  </a:lnTo>
                  <a:lnTo>
                    <a:pt x="757617" y="12332"/>
                  </a:lnTo>
                  <a:lnTo>
                    <a:pt x="769455" y="10631"/>
                  </a:lnTo>
                  <a:lnTo>
                    <a:pt x="781292" y="9147"/>
                  </a:lnTo>
                  <a:lnTo>
                    <a:pt x="793130" y="7858"/>
                  </a:lnTo>
                  <a:lnTo>
                    <a:pt x="804968" y="6742"/>
                  </a:lnTo>
                  <a:lnTo>
                    <a:pt x="816806" y="5777"/>
                  </a:lnTo>
                  <a:lnTo>
                    <a:pt x="828643" y="4945"/>
                  </a:lnTo>
                  <a:lnTo>
                    <a:pt x="840481" y="4229"/>
                  </a:lnTo>
                  <a:lnTo>
                    <a:pt x="852319" y="3614"/>
                  </a:lnTo>
                  <a:lnTo>
                    <a:pt x="864157" y="3087"/>
                  </a:lnTo>
                  <a:lnTo>
                    <a:pt x="875995" y="2634"/>
                  </a:lnTo>
                  <a:lnTo>
                    <a:pt x="887832" y="2248"/>
                  </a:lnTo>
                  <a:lnTo>
                    <a:pt x="899670" y="1917"/>
                  </a:lnTo>
                  <a:lnTo>
                    <a:pt x="911508" y="1634"/>
                  </a:lnTo>
                  <a:lnTo>
                    <a:pt x="923346" y="1392"/>
                  </a:lnTo>
                  <a:lnTo>
                    <a:pt x="935183" y="1186"/>
                  </a:lnTo>
                  <a:lnTo>
                    <a:pt x="947021" y="1010"/>
                  </a:lnTo>
                  <a:lnTo>
                    <a:pt x="958859" y="860"/>
                  </a:lnTo>
                  <a:lnTo>
                    <a:pt x="970697" y="733"/>
                  </a:lnTo>
                  <a:lnTo>
                    <a:pt x="982534" y="624"/>
                  </a:lnTo>
                  <a:lnTo>
                    <a:pt x="994372" y="531"/>
                  </a:lnTo>
                  <a:lnTo>
                    <a:pt x="1006210" y="452"/>
                  </a:lnTo>
                  <a:lnTo>
                    <a:pt x="1018048" y="385"/>
                  </a:lnTo>
                  <a:lnTo>
                    <a:pt x="1029886" y="327"/>
                  </a:lnTo>
                  <a:lnTo>
                    <a:pt x="1041723" y="278"/>
                  </a:lnTo>
                  <a:lnTo>
                    <a:pt x="1053561" y="237"/>
                  </a:lnTo>
                  <a:lnTo>
                    <a:pt x="1065399" y="201"/>
                  </a:lnTo>
                  <a:lnTo>
                    <a:pt x="1077237" y="171"/>
                  </a:lnTo>
                  <a:lnTo>
                    <a:pt x="1089074" y="146"/>
                  </a:lnTo>
                  <a:lnTo>
                    <a:pt x="1100912" y="124"/>
                  </a:lnTo>
                  <a:lnTo>
                    <a:pt x="1112750" y="105"/>
                  </a:lnTo>
                  <a:lnTo>
                    <a:pt x="1124588" y="90"/>
                  </a:lnTo>
                  <a:lnTo>
                    <a:pt x="1136426" y="76"/>
                  </a:lnTo>
                  <a:lnTo>
                    <a:pt x="1148263" y="65"/>
                  </a:lnTo>
                  <a:lnTo>
                    <a:pt x="1160101" y="55"/>
                  </a:lnTo>
                  <a:lnTo>
                    <a:pt x="1171939" y="47"/>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47"/>
                  </a:lnTo>
                  <a:lnTo>
                    <a:pt x="2355716" y="55"/>
                  </a:lnTo>
                  <a:lnTo>
                    <a:pt x="2367554" y="65"/>
                  </a:lnTo>
                  <a:lnTo>
                    <a:pt x="2379391" y="76"/>
                  </a:lnTo>
                  <a:lnTo>
                    <a:pt x="2391229" y="90"/>
                  </a:lnTo>
                  <a:lnTo>
                    <a:pt x="2403067" y="105"/>
                  </a:lnTo>
                  <a:lnTo>
                    <a:pt x="2414905" y="124"/>
                  </a:lnTo>
                  <a:lnTo>
                    <a:pt x="2426743" y="146"/>
                  </a:lnTo>
                  <a:lnTo>
                    <a:pt x="2438580" y="171"/>
                  </a:lnTo>
                  <a:lnTo>
                    <a:pt x="2450418" y="201"/>
                  </a:lnTo>
                  <a:lnTo>
                    <a:pt x="2462256" y="237"/>
                  </a:lnTo>
                  <a:lnTo>
                    <a:pt x="2474094" y="278"/>
                  </a:lnTo>
                  <a:lnTo>
                    <a:pt x="2485931" y="327"/>
                  </a:lnTo>
                  <a:lnTo>
                    <a:pt x="2497769" y="385"/>
                  </a:lnTo>
                  <a:lnTo>
                    <a:pt x="2509607" y="452"/>
                  </a:lnTo>
                  <a:lnTo>
                    <a:pt x="2521445" y="531"/>
                  </a:lnTo>
                  <a:lnTo>
                    <a:pt x="2533283" y="624"/>
                  </a:lnTo>
                  <a:lnTo>
                    <a:pt x="2545120" y="733"/>
                  </a:lnTo>
                  <a:lnTo>
                    <a:pt x="2556958" y="860"/>
                  </a:lnTo>
                  <a:lnTo>
                    <a:pt x="2568796" y="1010"/>
                  </a:lnTo>
                  <a:lnTo>
                    <a:pt x="2580634" y="1186"/>
                  </a:lnTo>
                  <a:lnTo>
                    <a:pt x="2592471" y="1392"/>
                  </a:lnTo>
                  <a:lnTo>
                    <a:pt x="2604309" y="1634"/>
                  </a:lnTo>
                  <a:lnTo>
                    <a:pt x="2616147" y="1917"/>
                  </a:lnTo>
                  <a:lnTo>
                    <a:pt x="2627985" y="2248"/>
                  </a:lnTo>
                  <a:lnTo>
                    <a:pt x="2639822" y="2634"/>
                  </a:lnTo>
                  <a:lnTo>
                    <a:pt x="2651660" y="3087"/>
                  </a:lnTo>
                  <a:lnTo>
                    <a:pt x="2663498" y="3614"/>
                  </a:lnTo>
                  <a:lnTo>
                    <a:pt x="2675336" y="4229"/>
                  </a:lnTo>
                  <a:lnTo>
                    <a:pt x="2687174" y="4945"/>
                  </a:lnTo>
                  <a:lnTo>
                    <a:pt x="2699011" y="5777"/>
                  </a:lnTo>
                  <a:lnTo>
                    <a:pt x="2710849" y="6742"/>
                  </a:lnTo>
                  <a:lnTo>
                    <a:pt x="2722687" y="7858"/>
                  </a:lnTo>
                  <a:lnTo>
                    <a:pt x="2734525" y="9147"/>
                  </a:lnTo>
                  <a:lnTo>
                    <a:pt x="2746362" y="10631"/>
                  </a:lnTo>
                  <a:lnTo>
                    <a:pt x="2758200" y="12332"/>
                  </a:lnTo>
                  <a:lnTo>
                    <a:pt x="2770038" y="14276"/>
                  </a:lnTo>
                  <a:lnTo>
                    <a:pt x="2781876" y="16487"/>
                  </a:lnTo>
                  <a:lnTo>
                    <a:pt x="2793713" y="18989"/>
                  </a:lnTo>
                  <a:lnTo>
                    <a:pt x="2805551" y="21804"/>
                  </a:lnTo>
                  <a:lnTo>
                    <a:pt x="2817389" y="24951"/>
                  </a:lnTo>
                  <a:lnTo>
                    <a:pt x="2829227" y="28444"/>
                  </a:lnTo>
                  <a:lnTo>
                    <a:pt x="2841065" y="32289"/>
                  </a:lnTo>
                  <a:lnTo>
                    <a:pt x="2852902" y="36485"/>
                  </a:lnTo>
                  <a:lnTo>
                    <a:pt x="2864740" y="41021"/>
                  </a:lnTo>
                  <a:lnTo>
                    <a:pt x="2876578" y="45872"/>
                  </a:lnTo>
                  <a:lnTo>
                    <a:pt x="2888416" y="51004"/>
                  </a:lnTo>
                  <a:lnTo>
                    <a:pt x="2900253" y="56369"/>
                  </a:lnTo>
                  <a:lnTo>
                    <a:pt x="2912091" y="61909"/>
                  </a:lnTo>
                  <a:lnTo>
                    <a:pt x="2923929" y="67558"/>
                  </a:lnTo>
                  <a:lnTo>
                    <a:pt x="2935767" y="73244"/>
                  </a:lnTo>
                  <a:lnTo>
                    <a:pt x="2947604" y="78893"/>
                  </a:lnTo>
                  <a:lnTo>
                    <a:pt x="2959442" y="84433"/>
                  </a:lnTo>
                  <a:lnTo>
                    <a:pt x="2971280" y="89798"/>
                  </a:lnTo>
                  <a:lnTo>
                    <a:pt x="2983118" y="94930"/>
                  </a:lnTo>
                  <a:lnTo>
                    <a:pt x="2994956" y="99781"/>
                  </a:lnTo>
                  <a:lnTo>
                    <a:pt x="3006793" y="104316"/>
                  </a:lnTo>
                  <a:lnTo>
                    <a:pt x="3018631" y="108512"/>
                  </a:lnTo>
                  <a:lnTo>
                    <a:pt x="3030469" y="112358"/>
                  </a:lnTo>
                  <a:lnTo>
                    <a:pt x="3042307" y="115850"/>
                  </a:lnTo>
                  <a:lnTo>
                    <a:pt x="3054144" y="118997"/>
                  </a:lnTo>
                  <a:lnTo>
                    <a:pt x="3065982" y="121812"/>
                  </a:lnTo>
                  <a:lnTo>
                    <a:pt x="3077820" y="124314"/>
                  </a:lnTo>
                  <a:lnTo>
                    <a:pt x="3089658" y="126525"/>
                  </a:lnTo>
                  <a:lnTo>
                    <a:pt x="3101496" y="128469"/>
                  </a:lnTo>
                  <a:lnTo>
                    <a:pt x="3113333" y="130171"/>
                  </a:lnTo>
                  <a:lnTo>
                    <a:pt x="3125171" y="131654"/>
                  </a:lnTo>
                  <a:lnTo>
                    <a:pt x="3137009" y="132943"/>
                  </a:lnTo>
                  <a:lnTo>
                    <a:pt x="3148847" y="134060"/>
                  </a:lnTo>
                  <a:lnTo>
                    <a:pt x="3160684" y="135025"/>
                  </a:lnTo>
                  <a:lnTo>
                    <a:pt x="3172522" y="135857"/>
                  </a:lnTo>
                  <a:lnTo>
                    <a:pt x="3184360" y="136573"/>
                  </a:lnTo>
                  <a:lnTo>
                    <a:pt x="3196198" y="137187"/>
                  </a:lnTo>
                  <a:lnTo>
                    <a:pt x="3208035" y="137715"/>
                  </a:lnTo>
                  <a:lnTo>
                    <a:pt x="3219873" y="138167"/>
                  </a:lnTo>
                  <a:lnTo>
                    <a:pt x="3231711" y="138554"/>
                  </a:lnTo>
                  <a:lnTo>
                    <a:pt x="3243549" y="138885"/>
                  </a:lnTo>
                  <a:lnTo>
                    <a:pt x="3255387" y="139168"/>
                  </a:lnTo>
                  <a:lnTo>
                    <a:pt x="3267224" y="139409"/>
                  </a:lnTo>
                  <a:lnTo>
                    <a:pt x="3279062" y="139615"/>
                  </a:lnTo>
                  <a:lnTo>
                    <a:pt x="3290900" y="139791"/>
                  </a:lnTo>
                  <a:lnTo>
                    <a:pt x="3302738" y="139941"/>
                  </a:lnTo>
                  <a:lnTo>
                    <a:pt x="3314575" y="140069"/>
                  </a:lnTo>
                  <a:lnTo>
                    <a:pt x="3326413" y="140178"/>
                  </a:lnTo>
                  <a:lnTo>
                    <a:pt x="3338251" y="140271"/>
                  </a:lnTo>
                  <a:lnTo>
                    <a:pt x="3350089" y="140350"/>
                  </a:lnTo>
                  <a:lnTo>
                    <a:pt x="3361926" y="140417"/>
                  </a:lnTo>
                  <a:lnTo>
                    <a:pt x="3373764" y="140474"/>
                  </a:lnTo>
                  <a:lnTo>
                    <a:pt x="3385602" y="140523"/>
                  </a:lnTo>
                  <a:lnTo>
                    <a:pt x="3397440" y="140565"/>
                  </a:lnTo>
                  <a:lnTo>
                    <a:pt x="3409278" y="140600"/>
                  </a:lnTo>
                  <a:lnTo>
                    <a:pt x="3421115" y="140630"/>
                  </a:lnTo>
                  <a:lnTo>
                    <a:pt x="3432953" y="140656"/>
                  </a:lnTo>
                  <a:lnTo>
                    <a:pt x="3444791" y="140678"/>
                  </a:lnTo>
                  <a:lnTo>
                    <a:pt x="3456629" y="140696"/>
                  </a:lnTo>
                  <a:lnTo>
                    <a:pt x="3468466" y="140712"/>
                  </a:lnTo>
                  <a:lnTo>
                    <a:pt x="3480304" y="140725"/>
                  </a:lnTo>
                  <a:lnTo>
                    <a:pt x="3492142" y="140737"/>
                  </a:lnTo>
                  <a:lnTo>
                    <a:pt x="3503980" y="140747"/>
                  </a:lnTo>
                  <a:lnTo>
                    <a:pt x="3515818" y="140755"/>
                  </a:lnTo>
                  <a:lnTo>
                    <a:pt x="3515818" y="140755"/>
                  </a:lnTo>
                  <a:lnTo>
                    <a:pt x="3527655" y="140747"/>
                  </a:lnTo>
                  <a:lnTo>
                    <a:pt x="3539493" y="140737"/>
                  </a:lnTo>
                  <a:lnTo>
                    <a:pt x="3551331" y="140725"/>
                  </a:lnTo>
                  <a:lnTo>
                    <a:pt x="3563169" y="140712"/>
                  </a:lnTo>
                  <a:lnTo>
                    <a:pt x="3575006" y="140696"/>
                  </a:lnTo>
                  <a:lnTo>
                    <a:pt x="3586844" y="140678"/>
                  </a:lnTo>
                  <a:lnTo>
                    <a:pt x="3598682" y="140656"/>
                  </a:lnTo>
                  <a:lnTo>
                    <a:pt x="3610520" y="140630"/>
                  </a:lnTo>
                  <a:lnTo>
                    <a:pt x="3622357" y="140600"/>
                  </a:lnTo>
                  <a:lnTo>
                    <a:pt x="3634195" y="140565"/>
                  </a:lnTo>
                  <a:lnTo>
                    <a:pt x="3646033" y="140523"/>
                  </a:lnTo>
                  <a:lnTo>
                    <a:pt x="3657871" y="140474"/>
                  </a:lnTo>
                  <a:lnTo>
                    <a:pt x="3669709" y="140417"/>
                  </a:lnTo>
                  <a:lnTo>
                    <a:pt x="3681546" y="140350"/>
                  </a:lnTo>
                  <a:lnTo>
                    <a:pt x="3693384" y="140271"/>
                  </a:lnTo>
                  <a:lnTo>
                    <a:pt x="3705222" y="140178"/>
                  </a:lnTo>
                  <a:lnTo>
                    <a:pt x="3717060" y="140069"/>
                  </a:lnTo>
                  <a:lnTo>
                    <a:pt x="3728897" y="139941"/>
                  </a:lnTo>
                  <a:lnTo>
                    <a:pt x="3740735" y="139791"/>
                  </a:lnTo>
                  <a:lnTo>
                    <a:pt x="3752573" y="139615"/>
                  </a:lnTo>
                  <a:lnTo>
                    <a:pt x="3764411" y="139409"/>
                  </a:lnTo>
                  <a:lnTo>
                    <a:pt x="3776248" y="139168"/>
                  </a:lnTo>
                  <a:lnTo>
                    <a:pt x="3788086" y="138885"/>
                  </a:lnTo>
                  <a:lnTo>
                    <a:pt x="3799924" y="138554"/>
                  </a:lnTo>
                  <a:lnTo>
                    <a:pt x="3811762" y="138167"/>
                  </a:lnTo>
                  <a:lnTo>
                    <a:pt x="3823600" y="137715"/>
                  </a:lnTo>
                  <a:lnTo>
                    <a:pt x="3835437" y="137187"/>
                  </a:lnTo>
                  <a:lnTo>
                    <a:pt x="3847275" y="136573"/>
                  </a:lnTo>
                  <a:lnTo>
                    <a:pt x="3859113" y="135857"/>
                  </a:lnTo>
                  <a:lnTo>
                    <a:pt x="3870951" y="135025"/>
                  </a:lnTo>
                  <a:lnTo>
                    <a:pt x="3882788" y="134060"/>
                  </a:lnTo>
                  <a:lnTo>
                    <a:pt x="3894626" y="132943"/>
                  </a:lnTo>
                  <a:lnTo>
                    <a:pt x="3906464" y="131654"/>
                  </a:lnTo>
                  <a:lnTo>
                    <a:pt x="3918302" y="130171"/>
                  </a:lnTo>
                  <a:lnTo>
                    <a:pt x="3930139" y="128469"/>
                  </a:lnTo>
                  <a:lnTo>
                    <a:pt x="3941977" y="126525"/>
                  </a:lnTo>
                  <a:lnTo>
                    <a:pt x="3953815" y="124314"/>
                  </a:lnTo>
                  <a:lnTo>
                    <a:pt x="3965653" y="121812"/>
                  </a:lnTo>
                  <a:lnTo>
                    <a:pt x="3977491" y="118997"/>
                  </a:lnTo>
                  <a:lnTo>
                    <a:pt x="3989328" y="115850"/>
                  </a:lnTo>
                  <a:lnTo>
                    <a:pt x="4001166" y="112358"/>
                  </a:lnTo>
                  <a:lnTo>
                    <a:pt x="4013004" y="108512"/>
                  </a:lnTo>
                  <a:lnTo>
                    <a:pt x="4024842" y="104316"/>
                  </a:lnTo>
                  <a:lnTo>
                    <a:pt x="4036679" y="99781"/>
                  </a:lnTo>
                  <a:lnTo>
                    <a:pt x="4048517" y="94930"/>
                  </a:lnTo>
                  <a:lnTo>
                    <a:pt x="4060355" y="89798"/>
                  </a:lnTo>
                  <a:lnTo>
                    <a:pt x="4072193" y="84433"/>
                  </a:lnTo>
                  <a:lnTo>
                    <a:pt x="4084031" y="78893"/>
                  </a:lnTo>
                  <a:lnTo>
                    <a:pt x="4095868" y="73244"/>
                  </a:lnTo>
                  <a:lnTo>
                    <a:pt x="4107706" y="67558"/>
                  </a:lnTo>
                  <a:lnTo>
                    <a:pt x="4119544" y="61909"/>
                  </a:lnTo>
                  <a:lnTo>
                    <a:pt x="4131382" y="56369"/>
                  </a:lnTo>
                  <a:lnTo>
                    <a:pt x="4143219" y="51004"/>
                  </a:lnTo>
                  <a:lnTo>
                    <a:pt x="4155057" y="45872"/>
                  </a:lnTo>
                  <a:lnTo>
                    <a:pt x="4166895" y="41021"/>
                  </a:lnTo>
                  <a:lnTo>
                    <a:pt x="4178733" y="36485"/>
                  </a:lnTo>
                  <a:lnTo>
                    <a:pt x="4190570" y="32289"/>
                  </a:lnTo>
                  <a:lnTo>
                    <a:pt x="4202408" y="28444"/>
                  </a:lnTo>
                  <a:lnTo>
                    <a:pt x="4214246" y="24951"/>
                  </a:lnTo>
                  <a:lnTo>
                    <a:pt x="4226084" y="21804"/>
                  </a:lnTo>
                  <a:lnTo>
                    <a:pt x="4237922" y="18989"/>
                  </a:lnTo>
                  <a:lnTo>
                    <a:pt x="4249759" y="16487"/>
                  </a:lnTo>
                  <a:lnTo>
                    <a:pt x="4261597" y="14276"/>
                  </a:lnTo>
                  <a:lnTo>
                    <a:pt x="4273435" y="12332"/>
                  </a:lnTo>
                  <a:lnTo>
                    <a:pt x="4285273" y="10631"/>
                  </a:lnTo>
                  <a:lnTo>
                    <a:pt x="4297110" y="9147"/>
                  </a:lnTo>
                  <a:lnTo>
                    <a:pt x="4308948" y="7858"/>
                  </a:lnTo>
                  <a:lnTo>
                    <a:pt x="4320786" y="6742"/>
                  </a:lnTo>
                  <a:lnTo>
                    <a:pt x="4332624" y="5777"/>
                  </a:lnTo>
                  <a:lnTo>
                    <a:pt x="4344461" y="4945"/>
                  </a:lnTo>
                  <a:lnTo>
                    <a:pt x="4356299" y="4229"/>
                  </a:lnTo>
                  <a:lnTo>
                    <a:pt x="4368137" y="3614"/>
                  </a:lnTo>
                  <a:lnTo>
                    <a:pt x="4379975" y="3087"/>
                  </a:lnTo>
                  <a:lnTo>
                    <a:pt x="4391813" y="2634"/>
                  </a:lnTo>
                  <a:lnTo>
                    <a:pt x="4403650" y="2248"/>
                  </a:lnTo>
                  <a:lnTo>
                    <a:pt x="4415488" y="1917"/>
                  </a:lnTo>
                  <a:lnTo>
                    <a:pt x="4427326" y="1634"/>
                  </a:lnTo>
                  <a:lnTo>
                    <a:pt x="4439164" y="1392"/>
                  </a:lnTo>
                  <a:lnTo>
                    <a:pt x="4451001" y="1186"/>
                  </a:lnTo>
                  <a:lnTo>
                    <a:pt x="4462839" y="1010"/>
                  </a:lnTo>
                  <a:lnTo>
                    <a:pt x="4474677" y="860"/>
                  </a:lnTo>
                  <a:lnTo>
                    <a:pt x="4486515" y="733"/>
                  </a:lnTo>
                  <a:lnTo>
                    <a:pt x="4498352" y="624"/>
                  </a:lnTo>
                  <a:lnTo>
                    <a:pt x="4510190" y="531"/>
                  </a:lnTo>
                  <a:lnTo>
                    <a:pt x="4522028" y="452"/>
                  </a:lnTo>
                  <a:lnTo>
                    <a:pt x="4533866" y="385"/>
                  </a:lnTo>
                  <a:lnTo>
                    <a:pt x="4545704" y="327"/>
                  </a:lnTo>
                  <a:lnTo>
                    <a:pt x="4557541" y="278"/>
                  </a:lnTo>
                  <a:lnTo>
                    <a:pt x="4569379" y="237"/>
                  </a:lnTo>
                  <a:lnTo>
                    <a:pt x="4581217" y="201"/>
                  </a:lnTo>
                  <a:lnTo>
                    <a:pt x="4593055" y="171"/>
                  </a:lnTo>
                  <a:lnTo>
                    <a:pt x="4604892" y="146"/>
                  </a:lnTo>
                  <a:lnTo>
                    <a:pt x="4616730" y="124"/>
                  </a:lnTo>
                  <a:lnTo>
                    <a:pt x="4628568" y="105"/>
                  </a:lnTo>
                  <a:lnTo>
                    <a:pt x="4640406" y="90"/>
                  </a:lnTo>
                  <a:lnTo>
                    <a:pt x="4652244" y="76"/>
                  </a:lnTo>
                  <a:lnTo>
                    <a:pt x="4664081" y="65"/>
                  </a:lnTo>
                  <a:lnTo>
                    <a:pt x="4675919" y="55"/>
                  </a:lnTo>
                  <a:lnTo>
                    <a:pt x="4687757" y="47"/>
                  </a:lnTo>
                </a:path>
              </a:pathLst>
            </a:custGeom>
            <a:ln w="40651" cap="flat">
              <a:solidFill>
                <a:srgbClr val="DE8C00">
                  <a:alpha val="100000"/>
                </a:srgbClr>
              </a:solidFill>
              <a:prstDash val="solid"/>
              <a:round/>
            </a:ln>
          </p:spPr>
          <p:txBody>
            <a:bodyPr/>
            <a:lstStyle/>
            <a:p>
              <a:endParaRPr/>
            </a:p>
          </p:txBody>
        </p:sp>
        <p:sp>
          <p:nvSpPr>
            <p:cNvPr id="43" name="pl43"/>
            <p:cNvSpPr/>
            <p:nvPr/>
          </p:nvSpPr>
          <p:spPr>
            <a:xfrm>
              <a:off x="2482252" y="3715776"/>
              <a:ext cx="4687757" cy="562974"/>
            </a:xfrm>
            <a:custGeom>
              <a:avLst/>
              <a:gdLst/>
              <a:ahLst/>
              <a:cxnLst/>
              <a:rect l="0" t="0" r="0" b="0"/>
              <a:pathLst>
                <a:path w="4687757" h="562974">
                  <a:moveTo>
                    <a:pt x="0" y="281558"/>
                  </a:moveTo>
                  <a:lnTo>
                    <a:pt x="11837" y="281574"/>
                  </a:lnTo>
                  <a:lnTo>
                    <a:pt x="23675" y="281594"/>
                  </a:lnTo>
                  <a:lnTo>
                    <a:pt x="35513" y="281616"/>
                  </a:lnTo>
                  <a:lnTo>
                    <a:pt x="47351" y="281643"/>
                  </a:lnTo>
                  <a:lnTo>
                    <a:pt x="59188" y="281675"/>
                  </a:lnTo>
                  <a:lnTo>
                    <a:pt x="71026" y="281712"/>
                  </a:lnTo>
                  <a:lnTo>
                    <a:pt x="82864" y="281756"/>
                  </a:lnTo>
                  <a:lnTo>
                    <a:pt x="94702" y="281807"/>
                  </a:lnTo>
                  <a:lnTo>
                    <a:pt x="106539" y="281867"/>
                  </a:lnTo>
                  <a:lnTo>
                    <a:pt x="118377" y="281938"/>
                  </a:lnTo>
                  <a:lnTo>
                    <a:pt x="130215" y="282021"/>
                  </a:lnTo>
                  <a:lnTo>
                    <a:pt x="142053" y="282119"/>
                  </a:lnTo>
                  <a:lnTo>
                    <a:pt x="153891" y="282233"/>
                  </a:lnTo>
                  <a:lnTo>
                    <a:pt x="165728" y="282368"/>
                  </a:lnTo>
                  <a:lnTo>
                    <a:pt x="177566" y="282526"/>
                  </a:lnTo>
                  <a:lnTo>
                    <a:pt x="189404" y="282712"/>
                  </a:lnTo>
                  <a:lnTo>
                    <a:pt x="201242" y="282929"/>
                  </a:lnTo>
                  <a:lnTo>
                    <a:pt x="213079" y="283185"/>
                  </a:lnTo>
                  <a:lnTo>
                    <a:pt x="224917" y="283485"/>
                  </a:lnTo>
                  <a:lnTo>
                    <a:pt x="236755" y="283837"/>
                  </a:lnTo>
                  <a:lnTo>
                    <a:pt x="248593" y="284249"/>
                  </a:lnTo>
                  <a:lnTo>
                    <a:pt x="260430" y="284732"/>
                  </a:lnTo>
                  <a:lnTo>
                    <a:pt x="272268" y="285297"/>
                  </a:lnTo>
                  <a:lnTo>
                    <a:pt x="284106" y="285959"/>
                  </a:lnTo>
                  <a:lnTo>
                    <a:pt x="295944" y="286733"/>
                  </a:lnTo>
                  <a:lnTo>
                    <a:pt x="307782" y="287637"/>
                  </a:lnTo>
                  <a:lnTo>
                    <a:pt x="319619" y="288692"/>
                  </a:lnTo>
                  <a:lnTo>
                    <a:pt x="331457" y="289922"/>
                  </a:lnTo>
                  <a:lnTo>
                    <a:pt x="343295" y="291354"/>
                  </a:lnTo>
                  <a:lnTo>
                    <a:pt x="355133" y="293018"/>
                  </a:lnTo>
                  <a:lnTo>
                    <a:pt x="366970" y="294948"/>
                  </a:lnTo>
                  <a:lnTo>
                    <a:pt x="378808" y="297181"/>
                  </a:lnTo>
                  <a:lnTo>
                    <a:pt x="390646" y="299759"/>
                  </a:lnTo>
                  <a:lnTo>
                    <a:pt x="402484" y="302726"/>
                  </a:lnTo>
                  <a:lnTo>
                    <a:pt x="414321" y="306129"/>
                  </a:lnTo>
                  <a:lnTo>
                    <a:pt x="426159" y="310017"/>
                  </a:lnTo>
                  <a:lnTo>
                    <a:pt x="437997" y="314439"/>
                  </a:lnTo>
                  <a:lnTo>
                    <a:pt x="449835" y="319443"/>
                  </a:lnTo>
                  <a:lnTo>
                    <a:pt x="461673" y="325073"/>
                  </a:lnTo>
                  <a:lnTo>
                    <a:pt x="473510" y="331367"/>
                  </a:lnTo>
                  <a:lnTo>
                    <a:pt x="485348" y="338352"/>
                  </a:lnTo>
                  <a:lnTo>
                    <a:pt x="497186" y="346042"/>
                  </a:lnTo>
                  <a:lnTo>
                    <a:pt x="509024" y="354435"/>
                  </a:lnTo>
                  <a:lnTo>
                    <a:pt x="520861" y="363506"/>
                  </a:lnTo>
                  <a:lnTo>
                    <a:pt x="532699" y="373208"/>
                  </a:lnTo>
                  <a:lnTo>
                    <a:pt x="544537" y="383472"/>
                  </a:lnTo>
                  <a:lnTo>
                    <a:pt x="556375" y="394201"/>
                  </a:lnTo>
                  <a:lnTo>
                    <a:pt x="568213" y="405282"/>
                  </a:lnTo>
                  <a:lnTo>
                    <a:pt x="580050" y="416580"/>
                  </a:lnTo>
                  <a:lnTo>
                    <a:pt x="591888" y="427952"/>
                  </a:lnTo>
                  <a:lnTo>
                    <a:pt x="603726" y="439250"/>
                  </a:lnTo>
                  <a:lnTo>
                    <a:pt x="615564" y="450330"/>
                  </a:lnTo>
                  <a:lnTo>
                    <a:pt x="627401" y="461060"/>
                  </a:lnTo>
                  <a:lnTo>
                    <a:pt x="639239" y="471323"/>
                  </a:lnTo>
                  <a:lnTo>
                    <a:pt x="651077" y="481026"/>
                  </a:lnTo>
                  <a:lnTo>
                    <a:pt x="662915" y="490097"/>
                  </a:lnTo>
                  <a:lnTo>
                    <a:pt x="674752" y="498489"/>
                  </a:lnTo>
                  <a:lnTo>
                    <a:pt x="686590" y="506179"/>
                  </a:lnTo>
                  <a:lnTo>
                    <a:pt x="698428" y="513165"/>
                  </a:lnTo>
                  <a:lnTo>
                    <a:pt x="710266" y="519459"/>
                  </a:lnTo>
                  <a:lnTo>
                    <a:pt x="722104" y="525089"/>
                  </a:lnTo>
                  <a:lnTo>
                    <a:pt x="733941" y="530093"/>
                  </a:lnTo>
                  <a:lnTo>
                    <a:pt x="745779" y="534515"/>
                  </a:lnTo>
                  <a:lnTo>
                    <a:pt x="757617" y="538403"/>
                  </a:lnTo>
                  <a:lnTo>
                    <a:pt x="769455" y="541806"/>
                  </a:lnTo>
                  <a:lnTo>
                    <a:pt x="781292" y="544773"/>
                  </a:lnTo>
                  <a:lnTo>
                    <a:pt x="793130" y="547351"/>
                  </a:lnTo>
                  <a:lnTo>
                    <a:pt x="804968" y="549584"/>
                  </a:lnTo>
                  <a:lnTo>
                    <a:pt x="816806" y="551514"/>
                  </a:lnTo>
                  <a:lnTo>
                    <a:pt x="828643" y="553177"/>
                  </a:lnTo>
                  <a:lnTo>
                    <a:pt x="840481" y="554609"/>
                  </a:lnTo>
                  <a:lnTo>
                    <a:pt x="852319" y="555839"/>
                  </a:lnTo>
                  <a:lnTo>
                    <a:pt x="864157" y="556894"/>
                  </a:lnTo>
                  <a:lnTo>
                    <a:pt x="875995" y="557798"/>
                  </a:lnTo>
                  <a:lnTo>
                    <a:pt x="887832" y="558572"/>
                  </a:lnTo>
                  <a:lnTo>
                    <a:pt x="899670" y="559234"/>
                  </a:lnTo>
                  <a:lnTo>
                    <a:pt x="911508" y="559800"/>
                  </a:lnTo>
                  <a:lnTo>
                    <a:pt x="923346" y="560283"/>
                  </a:lnTo>
                  <a:lnTo>
                    <a:pt x="935183" y="560695"/>
                  </a:lnTo>
                  <a:lnTo>
                    <a:pt x="947021" y="561047"/>
                  </a:lnTo>
                  <a:lnTo>
                    <a:pt x="958859" y="561346"/>
                  </a:lnTo>
                  <a:lnTo>
                    <a:pt x="970697" y="561602"/>
                  </a:lnTo>
                  <a:lnTo>
                    <a:pt x="982534" y="561820"/>
                  </a:lnTo>
                  <a:lnTo>
                    <a:pt x="994372" y="562005"/>
                  </a:lnTo>
                  <a:lnTo>
                    <a:pt x="1006210" y="562164"/>
                  </a:lnTo>
                  <a:lnTo>
                    <a:pt x="1018048" y="562298"/>
                  </a:lnTo>
                  <a:lnTo>
                    <a:pt x="1029886" y="562413"/>
                  </a:lnTo>
                  <a:lnTo>
                    <a:pt x="1041723" y="562511"/>
                  </a:lnTo>
                  <a:lnTo>
                    <a:pt x="1053561" y="562594"/>
                  </a:lnTo>
                  <a:lnTo>
                    <a:pt x="1065399" y="562664"/>
                  </a:lnTo>
                  <a:lnTo>
                    <a:pt x="1077237" y="562725"/>
                  </a:lnTo>
                  <a:lnTo>
                    <a:pt x="1089074" y="562776"/>
                  </a:lnTo>
                  <a:lnTo>
                    <a:pt x="1100912" y="562819"/>
                  </a:lnTo>
                  <a:lnTo>
                    <a:pt x="1112750" y="562857"/>
                  </a:lnTo>
                  <a:lnTo>
                    <a:pt x="1124588" y="562888"/>
                  </a:lnTo>
                  <a:lnTo>
                    <a:pt x="1136426" y="562915"/>
                  </a:lnTo>
                  <a:lnTo>
                    <a:pt x="1148263" y="562938"/>
                  </a:lnTo>
                  <a:lnTo>
                    <a:pt x="1160101" y="562957"/>
                  </a:lnTo>
                  <a:lnTo>
                    <a:pt x="1171939" y="562974"/>
                  </a:lnTo>
                  <a:lnTo>
                    <a:pt x="1171939" y="562879"/>
                  </a:lnTo>
                  <a:lnTo>
                    <a:pt x="1183777" y="562846"/>
                  </a:lnTo>
                  <a:lnTo>
                    <a:pt x="1195614" y="562807"/>
                  </a:lnTo>
                  <a:lnTo>
                    <a:pt x="1207452" y="562762"/>
                  </a:lnTo>
                  <a:lnTo>
                    <a:pt x="1219290" y="562708"/>
                  </a:lnTo>
                  <a:lnTo>
                    <a:pt x="1231128" y="562645"/>
                  </a:lnTo>
                  <a:lnTo>
                    <a:pt x="1242965" y="562571"/>
                  </a:lnTo>
                  <a:lnTo>
                    <a:pt x="1254803" y="562483"/>
                  </a:lnTo>
                  <a:lnTo>
                    <a:pt x="1266641" y="562381"/>
                  </a:lnTo>
                  <a:lnTo>
                    <a:pt x="1278479" y="562260"/>
                  </a:lnTo>
                  <a:lnTo>
                    <a:pt x="1290317" y="562119"/>
                  </a:lnTo>
                  <a:lnTo>
                    <a:pt x="1302154" y="561953"/>
                  </a:lnTo>
                  <a:lnTo>
                    <a:pt x="1313992" y="561757"/>
                  </a:lnTo>
                  <a:lnTo>
                    <a:pt x="1325830" y="561528"/>
                  </a:lnTo>
                  <a:lnTo>
                    <a:pt x="1337668" y="561259"/>
                  </a:lnTo>
                  <a:lnTo>
                    <a:pt x="1349505" y="560943"/>
                  </a:lnTo>
                  <a:lnTo>
                    <a:pt x="1361343" y="560571"/>
                  </a:lnTo>
                  <a:lnTo>
                    <a:pt x="1373181" y="560136"/>
                  </a:lnTo>
                  <a:lnTo>
                    <a:pt x="1385019" y="559624"/>
                  </a:lnTo>
                  <a:lnTo>
                    <a:pt x="1396856" y="559025"/>
                  </a:lnTo>
                  <a:lnTo>
                    <a:pt x="1408694" y="558321"/>
                  </a:lnTo>
                  <a:lnTo>
                    <a:pt x="1420532" y="557497"/>
                  </a:lnTo>
                  <a:lnTo>
                    <a:pt x="1432370" y="556531"/>
                  </a:lnTo>
                  <a:lnTo>
                    <a:pt x="1444208" y="555400"/>
                  </a:lnTo>
                  <a:lnTo>
                    <a:pt x="1456045" y="554076"/>
                  </a:lnTo>
                  <a:lnTo>
                    <a:pt x="1467883" y="552528"/>
                  </a:lnTo>
                  <a:lnTo>
                    <a:pt x="1479721" y="550720"/>
                  </a:lnTo>
                  <a:lnTo>
                    <a:pt x="1491559" y="548610"/>
                  </a:lnTo>
                  <a:lnTo>
                    <a:pt x="1503396" y="546150"/>
                  </a:lnTo>
                  <a:lnTo>
                    <a:pt x="1515234" y="543286"/>
                  </a:lnTo>
                  <a:lnTo>
                    <a:pt x="1527072" y="539959"/>
                  </a:lnTo>
                  <a:lnTo>
                    <a:pt x="1538910" y="536099"/>
                  </a:lnTo>
                  <a:lnTo>
                    <a:pt x="1550748" y="531633"/>
                  </a:lnTo>
                  <a:lnTo>
                    <a:pt x="1562585" y="526477"/>
                  </a:lnTo>
                  <a:lnTo>
                    <a:pt x="1574423" y="520543"/>
                  </a:lnTo>
                  <a:lnTo>
                    <a:pt x="1586261" y="513737"/>
                  </a:lnTo>
                  <a:lnTo>
                    <a:pt x="1598099" y="505962"/>
                  </a:lnTo>
                  <a:lnTo>
                    <a:pt x="1609936" y="497117"/>
                  </a:lnTo>
                  <a:lnTo>
                    <a:pt x="1621774" y="487109"/>
                  </a:lnTo>
                  <a:lnTo>
                    <a:pt x="1633612" y="475849"/>
                  </a:lnTo>
                  <a:lnTo>
                    <a:pt x="1645450" y="463261"/>
                  </a:lnTo>
                  <a:lnTo>
                    <a:pt x="1657287" y="449290"/>
                  </a:lnTo>
                  <a:lnTo>
                    <a:pt x="1669125" y="433910"/>
                  </a:lnTo>
                  <a:lnTo>
                    <a:pt x="1680963" y="417125"/>
                  </a:lnTo>
                  <a:lnTo>
                    <a:pt x="1692801" y="398983"/>
                  </a:lnTo>
                  <a:lnTo>
                    <a:pt x="1704639" y="379578"/>
                  </a:lnTo>
                  <a:lnTo>
                    <a:pt x="1716476" y="359051"/>
                  </a:lnTo>
                  <a:lnTo>
                    <a:pt x="1728314" y="337592"/>
                  </a:lnTo>
                  <a:lnTo>
                    <a:pt x="1740152" y="315431"/>
                  </a:lnTo>
                  <a:lnTo>
                    <a:pt x="1751990" y="292835"/>
                  </a:lnTo>
                  <a:lnTo>
                    <a:pt x="1763827" y="270091"/>
                  </a:lnTo>
                  <a:lnTo>
                    <a:pt x="1775665" y="247495"/>
                  </a:lnTo>
                  <a:lnTo>
                    <a:pt x="1787503" y="225335"/>
                  </a:lnTo>
                  <a:lnTo>
                    <a:pt x="1799341" y="203875"/>
                  </a:lnTo>
                  <a:lnTo>
                    <a:pt x="1811178" y="183348"/>
                  </a:lnTo>
                  <a:lnTo>
                    <a:pt x="1823016" y="163943"/>
                  </a:lnTo>
                  <a:lnTo>
                    <a:pt x="1834854" y="145802"/>
                  </a:lnTo>
                  <a:lnTo>
                    <a:pt x="1846692" y="129017"/>
                  </a:lnTo>
                  <a:lnTo>
                    <a:pt x="1858530" y="113636"/>
                  </a:lnTo>
                  <a:lnTo>
                    <a:pt x="1870367" y="99665"/>
                  </a:lnTo>
                  <a:lnTo>
                    <a:pt x="1882205" y="87077"/>
                  </a:lnTo>
                  <a:lnTo>
                    <a:pt x="1894043" y="75817"/>
                  </a:lnTo>
                  <a:lnTo>
                    <a:pt x="1905881" y="65809"/>
                  </a:lnTo>
                  <a:lnTo>
                    <a:pt x="1917718" y="56965"/>
                  </a:lnTo>
                  <a:lnTo>
                    <a:pt x="1929556" y="49189"/>
                  </a:lnTo>
                  <a:lnTo>
                    <a:pt x="1941394" y="42383"/>
                  </a:lnTo>
                  <a:lnTo>
                    <a:pt x="1953232" y="36449"/>
                  </a:lnTo>
                  <a:lnTo>
                    <a:pt x="1965069" y="31293"/>
                  </a:lnTo>
                  <a:lnTo>
                    <a:pt x="1976907" y="26827"/>
                  </a:lnTo>
                  <a:lnTo>
                    <a:pt x="1988745" y="22967"/>
                  </a:lnTo>
                  <a:lnTo>
                    <a:pt x="2000583" y="19640"/>
                  </a:lnTo>
                  <a:lnTo>
                    <a:pt x="2012421" y="16776"/>
                  </a:lnTo>
                  <a:lnTo>
                    <a:pt x="2024258" y="14316"/>
                  </a:lnTo>
                  <a:lnTo>
                    <a:pt x="2036096" y="12206"/>
                  </a:lnTo>
                  <a:lnTo>
                    <a:pt x="2047934" y="10398"/>
                  </a:lnTo>
                  <a:lnTo>
                    <a:pt x="2059772" y="8850"/>
                  </a:lnTo>
                  <a:lnTo>
                    <a:pt x="2071609" y="7526"/>
                  </a:lnTo>
                  <a:lnTo>
                    <a:pt x="2083447" y="6395"/>
                  </a:lnTo>
                  <a:lnTo>
                    <a:pt x="2095285" y="5429"/>
                  </a:lnTo>
                  <a:lnTo>
                    <a:pt x="2107123" y="4605"/>
                  </a:lnTo>
                  <a:lnTo>
                    <a:pt x="2118961" y="3902"/>
                  </a:lnTo>
                  <a:lnTo>
                    <a:pt x="2130798" y="3302"/>
                  </a:lnTo>
                  <a:lnTo>
                    <a:pt x="2142636" y="2790"/>
                  </a:lnTo>
                  <a:lnTo>
                    <a:pt x="2154474" y="2355"/>
                  </a:lnTo>
                  <a:lnTo>
                    <a:pt x="2166312" y="1984"/>
                  </a:lnTo>
                  <a:lnTo>
                    <a:pt x="2178149" y="1667"/>
                  </a:lnTo>
                  <a:lnTo>
                    <a:pt x="2189987" y="1398"/>
                  </a:lnTo>
                  <a:lnTo>
                    <a:pt x="2201825" y="1169"/>
                  </a:lnTo>
                  <a:lnTo>
                    <a:pt x="2213663" y="974"/>
                  </a:lnTo>
                  <a:lnTo>
                    <a:pt x="2225500" y="807"/>
                  </a:lnTo>
                  <a:lnTo>
                    <a:pt x="2237338" y="666"/>
                  </a:lnTo>
                  <a:lnTo>
                    <a:pt x="2249176" y="545"/>
                  </a:lnTo>
                  <a:lnTo>
                    <a:pt x="2261014" y="443"/>
                  </a:lnTo>
                  <a:lnTo>
                    <a:pt x="2272852" y="356"/>
                  </a:lnTo>
                  <a:lnTo>
                    <a:pt x="2284689" y="281"/>
                  </a:lnTo>
                  <a:lnTo>
                    <a:pt x="2296527" y="218"/>
                  </a:lnTo>
                  <a:lnTo>
                    <a:pt x="2308365" y="164"/>
                  </a:lnTo>
                  <a:lnTo>
                    <a:pt x="2320203" y="119"/>
                  </a:lnTo>
                  <a:lnTo>
                    <a:pt x="2332040" y="80"/>
                  </a:lnTo>
                  <a:lnTo>
                    <a:pt x="2343878" y="47"/>
                  </a:lnTo>
                  <a:lnTo>
                    <a:pt x="2343878" y="0"/>
                  </a:lnTo>
                  <a:lnTo>
                    <a:pt x="2355716" y="24"/>
                  </a:lnTo>
                  <a:lnTo>
                    <a:pt x="2367554" y="54"/>
                  </a:lnTo>
                  <a:lnTo>
                    <a:pt x="2379391" y="88"/>
                  </a:lnTo>
                  <a:lnTo>
                    <a:pt x="2391229" y="128"/>
                  </a:lnTo>
                  <a:lnTo>
                    <a:pt x="2403067" y="176"/>
                  </a:lnTo>
                  <a:lnTo>
                    <a:pt x="2414905" y="231"/>
                  </a:lnTo>
                  <a:lnTo>
                    <a:pt x="2426743" y="297"/>
                  </a:lnTo>
                  <a:lnTo>
                    <a:pt x="2438580" y="373"/>
                  </a:lnTo>
                  <a:lnTo>
                    <a:pt x="2450418" y="464"/>
                  </a:lnTo>
                  <a:lnTo>
                    <a:pt x="2462256" y="570"/>
                  </a:lnTo>
                  <a:lnTo>
                    <a:pt x="2474094" y="695"/>
                  </a:lnTo>
                  <a:lnTo>
                    <a:pt x="2485931" y="841"/>
                  </a:lnTo>
                  <a:lnTo>
                    <a:pt x="2497769" y="1013"/>
                  </a:lnTo>
                  <a:lnTo>
                    <a:pt x="2509607" y="1215"/>
                  </a:lnTo>
                  <a:lnTo>
                    <a:pt x="2521445" y="1452"/>
                  </a:lnTo>
                  <a:lnTo>
                    <a:pt x="2533283" y="1731"/>
                  </a:lnTo>
                  <a:lnTo>
                    <a:pt x="2545120" y="2057"/>
                  </a:lnTo>
                  <a:lnTo>
                    <a:pt x="2556958" y="2441"/>
                  </a:lnTo>
                  <a:lnTo>
                    <a:pt x="2568796" y="2891"/>
                  </a:lnTo>
                  <a:lnTo>
                    <a:pt x="2580634" y="3418"/>
                  </a:lnTo>
                  <a:lnTo>
                    <a:pt x="2592471" y="4036"/>
                  </a:lnTo>
                  <a:lnTo>
                    <a:pt x="2604309" y="4761"/>
                  </a:lnTo>
                  <a:lnTo>
                    <a:pt x="2616147" y="5609"/>
                  </a:lnTo>
                  <a:lnTo>
                    <a:pt x="2627985" y="6602"/>
                  </a:lnTo>
                  <a:lnTo>
                    <a:pt x="2639822" y="7763"/>
                  </a:lnTo>
                  <a:lnTo>
                    <a:pt x="2651660" y="9119"/>
                  </a:lnTo>
                  <a:lnTo>
                    <a:pt x="2663498" y="10702"/>
                  </a:lnTo>
                  <a:lnTo>
                    <a:pt x="2675336" y="12547"/>
                  </a:lnTo>
                  <a:lnTo>
                    <a:pt x="2687174" y="14694"/>
                  </a:lnTo>
                  <a:lnTo>
                    <a:pt x="2699011" y="17190"/>
                  </a:lnTo>
                  <a:lnTo>
                    <a:pt x="2710849" y="20085"/>
                  </a:lnTo>
                  <a:lnTo>
                    <a:pt x="2722687" y="23434"/>
                  </a:lnTo>
                  <a:lnTo>
                    <a:pt x="2734525" y="27301"/>
                  </a:lnTo>
                  <a:lnTo>
                    <a:pt x="2746362" y="31752"/>
                  </a:lnTo>
                  <a:lnTo>
                    <a:pt x="2758200" y="36856"/>
                  </a:lnTo>
                  <a:lnTo>
                    <a:pt x="2770038" y="42688"/>
                  </a:lnTo>
                  <a:lnTo>
                    <a:pt x="2781876" y="49321"/>
                  </a:lnTo>
                  <a:lnTo>
                    <a:pt x="2793713" y="56827"/>
                  </a:lnTo>
                  <a:lnTo>
                    <a:pt x="2805551" y="65273"/>
                  </a:lnTo>
                  <a:lnTo>
                    <a:pt x="2817389" y="74713"/>
                  </a:lnTo>
                  <a:lnTo>
                    <a:pt x="2829227" y="85191"/>
                  </a:lnTo>
                  <a:lnTo>
                    <a:pt x="2841065" y="96727"/>
                  </a:lnTo>
                  <a:lnTo>
                    <a:pt x="2852902" y="109316"/>
                  </a:lnTo>
                  <a:lnTo>
                    <a:pt x="2864740" y="122922"/>
                  </a:lnTo>
                  <a:lnTo>
                    <a:pt x="2876578" y="137476"/>
                  </a:lnTo>
                  <a:lnTo>
                    <a:pt x="2888416" y="152871"/>
                  </a:lnTo>
                  <a:lnTo>
                    <a:pt x="2900253" y="168965"/>
                  </a:lnTo>
                  <a:lnTo>
                    <a:pt x="2912091" y="185586"/>
                  </a:lnTo>
                  <a:lnTo>
                    <a:pt x="2923929" y="202533"/>
                  </a:lnTo>
                  <a:lnTo>
                    <a:pt x="2935767" y="219591"/>
                  </a:lnTo>
                  <a:lnTo>
                    <a:pt x="2947604" y="236538"/>
                  </a:lnTo>
                  <a:lnTo>
                    <a:pt x="2959442" y="253158"/>
                  </a:lnTo>
                  <a:lnTo>
                    <a:pt x="2971280" y="269253"/>
                  </a:lnTo>
                  <a:lnTo>
                    <a:pt x="2983118" y="284648"/>
                  </a:lnTo>
                  <a:lnTo>
                    <a:pt x="2994956" y="299202"/>
                  </a:lnTo>
                  <a:lnTo>
                    <a:pt x="3006793" y="312808"/>
                  </a:lnTo>
                  <a:lnTo>
                    <a:pt x="3018631" y="325397"/>
                  </a:lnTo>
                  <a:lnTo>
                    <a:pt x="3030469" y="336932"/>
                  </a:lnTo>
                  <a:lnTo>
                    <a:pt x="3042307" y="347410"/>
                  </a:lnTo>
                  <a:lnTo>
                    <a:pt x="3054144" y="356851"/>
                  </a:lnTo>
                  <a:lnTo>
                    <a:pt x="3065982" y="365296"/>
                  </a:lnTo>
                  <a:lnTo>
                    <a:pt x="3077820" y="372803"/>
                  </a:lnTo>
                  <a:lnTo>
                    <a:pt x="3089658" y="379436"/>
                  </a:lnTo>
                  <a:lnTo>
                    <a:pt x="3101496" y="385267"/>
                  </a:lnTo>
                  <a:lnTo>
                    <a:pt x="3113333" y="390372"/>
                  </a:lnTo>
                  <a:lnTo>
                    <a:pt x="3125171" y="394822"/>
                  </a:lnTo>
                  <a:lnTo>
                    <a:pt x="3137009" y="398689"/>
                  </a:lnTo>
                  <a:lnTo>
                    <a:pt x="3148847" y="402039"/>
                  </a:lnTo>
                  <a:lnTo>
                    <a:pt x="3160684" y="404934"/>
                  </a:lnTo>
                  <a:lnTo>
                    <a:pt x="3172522" y="407429"/>
                  </a:lnTo>
                  <a:lnTo>
                    <a:pt x="3184360" y="409577"/>
                  </a:lnTo>
                  <a:lnTo>
                    <a:pt x="3196198" y="411422"/>
                  </a:lnTo>
                  <a:lnTo>
                    <a:pt x="3208035" y="413005"/>
                  </a:lnTo>
                  <a:lnTo>
                    <a:pt x="3219873" y="414361"/>
                  </a:lnTo>
                  <a:lnTo>
                    <a:pt x="3231711" y="415522"/>
                  </a:lnTo>
                  <a:lnTo>
                    <a:pt x="3243549" y="416514"/>
                  </a:lnTo>
                  <a:lnTo>
                    <a:pt x="3255387" y="417363"/>
                  </a:lnTo>
                  <a:lnTo>
                    <a:pt x="3267224" y="418087"/>
                  </a:lnTo>
                  <a:lnTo>
                    <a:pt x="3279062" y="418705"/>
                  </a:lnTo>
                  <a:lnTo>
                    <a:pt x="3290900" y="419233"/>
                  </a:lnTo>
                  <a:lnTo>
                    <a:pt x="3302738" y="419683"/>
                  </a:lnTo>
                  <a:lnTo>
                    <a:pt x="3314575" y="420066"/>
                  </a:lnTo>
                  <a:lnTo>
                    <a:pt x="3326413" y="420393"/>
                  </a:lnTo>
                  <a:lnTo>
                    <a:pt x="3338251" y="420671"/>
                  </a:lnTo>
                  <a:lnTo>
                    <a:pt x="3350089" y="420909"/>
                  </a:lnTo>
                  <a:lnTo>
                    <a:pt x="3361926" y="421111"/>
                  </a:lnTo>
                  <a:lnTo>
                    <a:pt x="3373764" y="421283"/>
                  </a:lnTo>
                  <a:lnTo>
                    <a:pt x="3385602" y="421429"/>
                  </a:lnTo>
                  <a:lnTo>
                    <a:pt x="3397440" y="421554"/>
                  </a:lnTo>
                  <a:lnTo>
                    <a:pt x="3409278" y="421660"/>
                  </a:lnTo>
                  <a:lnTo>
                    <a:pt x="3421115" y="421750"/>
                  </a:lnTo>
                  <a:lnTo>
                    <a:pt x="3432953" y="421827"/>
                  </a:lnTo>
                  <a:lnTo>
                    <a:pt x="3444791" y="421892"/>
                  </a:lnTo>
                  <a:lnTo>
                    <a:pt x="3456629" y="421948"/>
                  </a:lnTo>
                  <a:lnTo>
                    <a:pt x="3468466" y="421995"/>
                  </a:lnTo>
                  <a:lnTo>
                    <a:pt x="3480304" y="422036"/>
                  </a:lnTo>
                  <a:lnTo>
                    <a:pt x="3492142" y="422070"/>
                  </a:lnTo>
                  <a:lnTo>
                    <a:pt x="3503980" y="422099"/>
                  </a:lnTo>
                  <a:lnTo>
                    <a:pt x="3515818" y="422124"/>
                  </a:lnTo>
                  <a:lnTo>
                    <a:pt x="3515818" y="422266"/>
                  </a:lnTo>
                  <a:lnTo>
                    <a:pt x="3527655" y="422266"/>
                  </a:lnTo>
                  <a:lnTo>
                    <a:pt x="3539493" y="422266"/>
                  </a:lnTo>
                  <a:lnTo>
                    <a:pt x="3551331" y="422266"/>
                  </a:lnTo>
                  <a:lnTo>
                    <a:pt x="3563169" y="422266"/>
                  </a:lnTo>
                  <a:lnTo>
                    <a:pt x="3575006" y="422266"/>
                  </a:lnTo>
                  <a:lnTo>
                    <a:pt x="3586844" y="422266"/>
                  </a:lnTo>
                  <a:lnTo>
                    <a:pt x="3598682" y="422266"/>
                  </a:lnTo>
                  <a:lnTo>
                    <a:pt x="3610520" y="422266"/>
                  </a:lnTo>
                  <a:lnTo>
                    <a:pt x="3622357" y="422266"/>
                  </a:lnTo>
                  <a:lnTo>
                    <a:pt x="3634195" y="422266"/>
                  </a:lnTo>
                  <a:lnTo>
                    <a:pt x="3646033" y="422266"/>
                  </a:lnTo>
                  <a:lnTo>
                    <a:pt x="3657871" y="422266"/>
                  </a:lnTo>
                  <a:lnTo>
                    <a:pt x="3669709" y="422266"/>
                  </a:lnTo>
                  <a:lnTo>
                    <a:pt x="3681546" y="422266"/>
                  </a:lnTo>
                  <a:lnTo>
                    <a:pt x="3693384" y="422266"/>
                  </a:lnTo>
                  <a:lnTo>
                    <a:pt x="3705222" y="422266"/>
                  </a:lnTo>
                  <a:lnTo>
                    <a:pt x="3717060" y="422266"/>
                  </a:lnTo>
                  <a:lnTo>
                    <a:pt x="3728897" y="422266"/>
                  </a:lnTo>
                  <a:lnTo>
                    <a:pt x="3740735" y="422266"/>
                  </a:lnTo>
                  <a:lnTo>
                    <a:pt x="3752573" y="422266"/>
                  </a:lnTo>
                  <a:lnTo>
                    <a:pt x="3764411" y="422266"/>
                  </a:lnTo>
                  <a:lnTo>
                    <a:pt x="3776248" y="422266"/>
                  </a:lnTo>
                  <a:lnTo>
                    <a:pt x="3788086" y="422266"/>
                  </a:lnTo>
                  <a:lnTo>
                    <a:pt x="3799924" y="422266"/>
                  </a:lnTo>
                  <a:lnTo>
                    <a:pt x="3811762" y="422266"/>
                  </a:lnTo>
                  <a:lnTo>
                    <a:pt x="3823600" y="422266"/>
                  </a:lnTo>
                  <a:lnTo>
                    <a:pt x="3835437" y="422266"/>
                  </a:lnTo>
                  <a:lnTo>
                    <a:pt x="3847275" y="422266"/>
                  </a:lnTo>
                  <a:lnTo>
                    <a:pt x="3859113" y="422266"/>
                  </a:lnTo>
                  <a:lnTo>
                    <a:pt x="3870951" y="422266"/>
                  </a:lnTo>
                  <a:lnTo>
                    <a:pt x="3882788" y="422266"/>
                  </a:lnTo>
                  <a:lnTo>
                    <a:pt x="3894626" y="422266"/>
                  </a:lnTo>
                  <a:lnTo>
                    <a:pt x="3906464" y="422266"/>
                  </a:lnTo>
                  <a:lnTo>
                    <a:pt x="3918302" y="422266"/>
                  </a:lnTo>
                  <a:lnTo>
                    <a:pt x="3930139" y="422266"/>
                  </a:lnTo>
                  <a:lnTo>
                    <a:pt x="3941977" y="422266"/>
                  </a:lnTo>
                  <a:lnTo>
                    <a:pt x="3953815" y="422266"/>
                  </a:lnTo>
                  <a:lnTo>
                    <a:pt x="3965653" y="422266"/>
                  </a:lnTo>
                  <a:lnTo>
                    <a:pt x="3977491" y="422266"/>
                  </a:lnTo>
                  <a:lnTo>
                    <a:pt x="3989328" y="422266"/>
                  </a:lnTo>
                  <a:lnTo>
                    <a:pt x="4001166" y="422266"/>
                  </a:lnTo>
                  <a:lnTo>
                    <a:pt x="4013004" y="422266"/>
                  </a:lnTo>
                  <a:lnTo>
                    <a:pt x="4024842" y="422266"/>
                  </a:lnTo>
                  <a:lnTo>
                    <a:pt x="4036679" y="422266"/>
                  </a:lnTo>
                  <a:lnTo>
                    <a:pt x="4048517" y="422266"/>
                  </a:lnTo>
                  <a:lnTo>
                    <a:pt x="4060355" y="422266"/>
                  </a:lnTo>
                  <a:lnTo>
                    <a:pt x="4072193" y="422266"/>
                  </a:lnTo>
                  <a:lnTo>
                    <a:pt x="4084031" y="422266"/>
                  </a:lnTo>
                  <a:lnTo>
                    <a:pt x="4095868" y="422266"/>
                  </a:lnTo>
                  <a:lnTo>
                    <a:pt x="4107706" y="422266"/>
                  </a:lnTo>
                  <a:lnTo>
                    <a:pt x="4119544" y="422266"/>
                  </a:lnTo>
                  <a:lnTo>
                    <a:pt x="4131382" y="422266"/>
                  </a:lnTo>
                  <a:lnTo>
                    <a:pt x="4143219" y="422266"/>
                  </a:lnTo>
                  <a:lnTo>
                    <a:pt x="4155057" y="422266"/>
                  </a:lnTo>
                  <a:lnTo>
                    <a:pt x="4166895" y="422266"/>
                  </a:lnTo>
                  <a:lnTo>
                    <a:pt x="4178733" y="422266"/>
                  </a:lnTo>
                  <a:lnTo>
                    <a:pt x="4190570" y="422266"/>
                  </a:lnTo>
                  <a:lnTo>
                    <a:pt x="4202408" y="422266"/>
                  </a:lnTo>
                  <a:lnTo>
                    <a:pt x="4214246" y="422266"/>
                  </a:lnTo>
                  <a:lnTo>
                    <a:pt x="4226084" y="422266"/>
                  </a:lnTo>
                  <a:lnTo>
                    <a:pt x="4237922" y="422266"/>
                  </a:lnTo>
                  <a:lnTo>
                    <a:pt x="4249759" y="422266"/>
                  </a:lnTo>
                  <a:lnTo>
                    <a:pt x="4261597" y="422266"/>
                  </a:lnTo>
                  <a:lnTo>
                    <a:pt x="4273435" y="422266"/>
                  </a:lnTo>
                  <a:lnTo>
                    <a:pt x="4285273" y="422266"/>
                  </a:lnTo>
                  <a:lnTo>
                    <a:pt x="4297110" y="422266"/>
                  </a:lnTo>
                  <a:lnTo>
                    <a:pt x="4308948" y="422266"/>
                  </a:lnTo>
                  <a:lnTo>
                    <a:pt x="4320786" y="422266"/>
                  </a:lnTo>
                  <a:lnTo>
                    <a:pt x="4332624" y="422266"/>
                  </a:lnTo>
                  <a:lnTo>
                    <a:pt x="4344461" y="422266"/>
                  </a:lnTo>
                  <a:lnTo>
                    <a:pt x="4356299" y="422266"/>
                  </a:lnTo>
                  <a:lnTo>
                    <a:pt x="4368137" y="422266"/>
                  </a:lnTo>
                  <a:lnTo>
                    <a:pt x="4379975" y="422266"/>
                  </a:lnTo>
                  <a:lnTo>
                    <a:pt x="4391813" y="422266"/>
                  </a:lnTo>
                  <a:lnTo>
                    <a:pt x="4403650" y="422266"/>
                  </a:lnTo>
                  <a:lnTo>
                    <a:pt x="4415488" y="422266"/>
                  </a:lnTo>
                  <a:lnTo>
                    <a:pt x="4427326" y="422266"/>
                  </a:lnTo>
                  <a:lnTo>
                    <a:pt x="4439164" y="422266"/>
                  </a:lnTo>
                  <a:lnTo>
                    <a:pt x="4451001" y="422266"/>
                  </a:lnTo>
                  <a:lnTo>
                    <a:pt x="4462839" y="422266"/>
                  </a:lnTo>
                  <a:lnTo>
                    <a:pt x="4474677" y="422266"/>
                  </a:lnTo>
                  <a:lnTo>
                    <a:pt x="4486515" y="422266"/>
                  </a:lnTo>
                  <a:lnTo>
                    <a:pt x="4498352" y="422266"/>
                  </a:lnTo>
                  <a:lnTo>
                    <a:pt x="4510190" y="422266"/>
                  </a:lnTo>
                  <a:lnTo>
                    <a:pt x="4522028" y="422266"/>
                  </a:lnTo>
                  <a:lnTo>
                    <a:pt x="4533866" y="422266"/>
                  </a:lnTo>
                  <a:lnTo>
                    <a:pt x="4545704" y="422266"/>
                  </a:lnTo>
                  <a:lnTo>
                    <a:pt x="4557541" y="422266"/>
                  </a:lnTo>
                  <a:lnTo>
                    <a:pt x="4569379" y="422266"/>
                  </a:lnTo>
                  <a:lnTo>
                    <a:pt x="4581217" y="422266"/>
                  </a:lnTo>
                  <a:lnTo>
                    <a:pt x="4593055" y="422266"/>
                  </a:lnTo>
                  <a:lnTo>
                    <a:pt x="4604892" y="422266"/>
                  </a:lnTo>
                  <a:lnTo>
                    <a:pt x="4616730" y="422266"/>
                  </a:lnTo>
                  <a:lnTo>
                    <a:pt x="4628568" y="422266"/>
                  </a:lnTo>
                  <a:lnTo>
                    <a:pt x="4640406" y="422266"/>
                  </a:lnTo>
                  <a:lnTo>
                    <a:pt x="4652244" y="422266"/>
                  </a:lnTo>
                  <a:lnTo>
                    <a:pt x="4664081" y="422266"/>
                  </a:lnTo>
                  <a:lnTo>
                    <a:pt x="4675919" y="422266"/>
                  </a:lnTo>
                  <a:lnTo>
                    <a:pt x="4687757" y="422266"/>
                  </a:lnTo>
                </a:path>
              </a:pathLst>
            </a:custGeom>
            <a:ln w="40651" cap="flat">
              <a:solidFill>
                <a:srgbClr val="D29300">
                  <a:alpha val="100000"/>
                </a:srgbClr>
              </a:solidFill>
              <a:prstDash val="solid"/>
              <a:round/>
            </a:ln>
          </p:spPr>
          <p:txBody>
            <a:bodyPr/>
            <a:lstStyle/>
            <a:p>
              <a:endParaRPr/>
            </a:p>
          </p:txBody>
        </p:sp>
        <p:sp>
          <p:nvSpPr>
            <p:cNvPr id="44" name="pl44"/>
            <p:cNvSpPr/>
            <p:nvPr/>
          </p:nvSpPr>
          <p:spPr>
            <a:xfrm>
              <a:off x="2482252" y="1322037"/>
              <a:ext cx="4687757" cy="563116"/>
            </a:xfrm>
            <a:custGeom>
              <a:avLst/>
              <a:gdLst/>
              <a:ahLst/>
              <a:cxnLst/>
              <a:rect l="0" t="0" r="0" b="0"/>
              <a:pathLst>
                <a:path w="4687757" h="563116">
                  <a:moveTo>
                    <a:pt x="0" y="422407"/>
                  </a:moveTo>
                  <a:lnTo>
                    <a:pt x="11837" y="422416"/>
                  </a:lnTo>
                  <a:lnTo>
                    <a:pt x="23675" y="422425"/>
                  </a:lnTo>
                  <a:lnTo>
                    <a:pt x="35513" y="422437"/>
                  </a:lnTo>
                  <a:lnTo>
                    <a:pt x="47351" y="422450"/>
                  </a:lnTo>
                  <a:lnTo>
                    <a:pt x="59188" y="422466"/>
                  </a:lnTo>
                  <a:lnTo>
                    <a:pt x="71026" y="422485"/>
                  </a:lnTo>
                  <a:lnTo>
                    <a:pt x="82864" y="422506"/>
                  </a:lnTo>
                  <a:lnTo>
                    <a:pt x="94702" y="422532"/>
                  </a:lnTo>
                  <a:lnTo>
                    <a:pt x="106539" y="422562"/>
                  </a:lnTo>
                  <a:lnTo>
                    <a:pt x="118377" y="422598"/>
                  </a:lnTo>
                  <a:lnTo>
                    <a:pt x="130215" y="422639"/>
                  </a:lnTo>
                  <a:lnTo>
                    <a:pt x="142053" y="422688"/>
                  </a:lnTo>
                  <a:lnTo>
                    <a:pt x="153891" y="422745"/>
                  </a:lnTo>
                  <a:lnTo>
                    <a:pt x="165728" y="422813"/>
                  </a:lnTo>
                  <a:lnTo>
                    <a:pt x="177566" y="422892"/>
                  </a:lnTo>
                  <a:lnTo>
                    <a:pt x="189404" y="422984"/>
                  </a:lnTo>
                  <a:lnTo>
                    <a:pt x="201242" y="423093"/>
                  </a:lnTo>
                  <a:lnTo>
                    <a:pt x="213079" y="423221"/>
                  </a:lnTo>
                  <a:lnTo>
                    <a:pt x="224917" y="423371"/>
                  </a:lnTo>
                  <a:lnTo>
                    <a:pt x="236755" y="423547"/>
                  </a:lnTo>
                  <a:lnTo>
                    <a:pt x="248593" y="423753"/>
                  </a:lnTo>
                  <a:lnTo>
                    <a:pt x="260430" y="423994"/>
                  </a:lnTo>
                  <a:lnTo>
                    <a:pt x="272268" y="424277"/>
                  </a:lnTo>
                  <a:lnTo>
                    <a:pt x="284106" y="424608"/>
                  </a:lnTo>
                  <a:lnTo>
                    <a:pt x="295944" y="424995"/>
                  </a:lnTo>
                  <a:lnTo>
                    <a:pt x="307782" y="425447"/>
                  </a:lnTo>
                  <a:lnTo>
                    <a:pt x="319619" y="425975"/>
                  </a:lnTo>
                  <a:lnTo>
                    <a:pt x="331457" y="426590"/>
                  </a:lnTo>
                  <a:lnTo>
                    <a:pt x="343295" y="427306"/>
                  </a:lnTo>
                  <a:lnTo>
                    <a:pt x="355133" y="428138"/>
                  </a:lnTo>
                  <a:lnTo>
                    <a:pt x="366970" y="429102"/>
                  </a:lnTo>
                  <a:lnTo>
                    <a:pt x="378808" y="430219"/>
                  </a:lnTo>
                  <a:lnTo>
                    <a:pt x="390646" y="431508"/>
                  </a:lnTo>
                  <a:lnTo>
                    <a:pt x="402484" y="432991"/>
                  </a:lnTo>
                  <a:lnTo>
                    <a:pt x="414321" y="434693"/>
                  </a:lnTo>
                  <a:lnTo>
                    <a:pt x="426159" y="436637"/>
                  </a:lnTo>
                  <a:lnTo>
                    <a:pt x="437997" y="438848"/>
                  </a:lnTo>
                  <a:lnTo>
                    <a:pt x="449835" y="441350"/>
                  </a:lnTo>
                  <a:lnTo>
                    <a:pt x="461673" y="444165"/>
                  </a:lnTo>
                  <a:lnTo>
                    <a:pt x="473510" y="447312"/>
                  </a:lnTo>
                  <a:lnTo>
                    <a:pt x="485348" y="450805"/>
                  </a:lnTo>
                  <a:lnTo>
                    <a:pt x="497186" y="454650"/>
                  </a:lnTo>
                  <a:lnTo>
                    <a:pt x="509024" y="458846"/>
                  </a:lnTo>
                  <a:lnTo>
                    <a:pt x="520861" y="463381"/>
                  </a:lnTo>
                  <a:lnTo>
                    <a:pt x="532699" y="468233"/>
                  </a:lnTo>
                  <a:lnTo>
                    <a:pt x="544537" y="473364"/>
                  </a:lnTo>
                  <a:lnTo>
                    <a:pt x="556375" y="478729"/>
                  </a:lnTo>
                  <a:lnTo>
                    <a:pt x="568213" y="484270"/>
                  </a:lnTo>
                  <a:lnTo>
                    <a:pt x="580050" y="489919"/>
                  </a:lnTo>
                  <a:lnTo>
                    <a:pt x="591888" y="495604"/>
                  </a:lnTo>
                  <a:lnTo>
                    <a:pt x="603726" y="501253"/>
                  </a:lnTo>
                  <a:lnTo>
                    <a:pt x="615564" y="506794"/>
                  </a:lnTo>
                  <a:lnTo>
                    <a:pt x="627401" y="512158"/>
                  </a:lnTo>
                  <a:lnTo>
                    <a:pt x="639239" y="517290"/>
                  </a:lnTo>
                  <a:lnTo>
                    <a:pt x="651077" y="522141"/>
                  </a:lnTo>
                  <a:lnTo>
                    <a:pt x="662915" y="526677"/>
                  </a:lnTo>
                  <a:lnTo>
                    <a:pt x="674752" y="530873"/>
                  </a:lnTo>
                  <a:lnTo>
                    <a:pt x="686590" y="534718"/>
                  </a:lnTo>
                  <a:lnTo>
                    <a:pt x="698428" y="538211"/>
                  </a:lnTo>
                  <a:lnTo>
                    <a:pt x="710266" y="541358"/>
                  </a:lnTo>
                  <a:lnTo>
                    <a:pt x="722104" y="544173"/>
                  </a:lnTo>
                  <a:lnTo>
                    <a:pt x="733941" y="546675"/>
                  </a:lnTo>
                  <a:lnTo>
                    <a:pt x="745779" y="548886"/>
                  </a:lnTo>
                  <a:lnTo>
                    <a:pt x="757617" y="550830"/>
                  </a:lnTo>
                  <a:lnTo>
                    <a:pt x="769455" y="552531"/>
                  </a:lnTo>
                  <a:lnTo>
                    <a:pt x="781292" y="554015"/>
                  </a:lnTo>
                  <a:lnTo>
                    <a:pt x="793130" y="555304"/>
                  </a:lnTo>
                  <a:lnTo>
                    <a:pt x="804968" y="556421"/>
                  </a:lnTo>
                  <a:lnTo>
                    <a:pt x="816806" y="557385"/>
                  </a:lnTo>
                  <a:lnTo>
                    <a:pt x="828643" y="558217"/>
                  </a:lnTo>
                  <a:lnTo>
                    <a:pt x="840481" y="558933"/>
                  </a:lnTo>
                  <a:lnTo>
                    <a:pt x="852319" y="559548"/>
                  </a:lnTo>
                  <a:lnTo>
                    <a:pt x="864157" y="560076"/>
                  </a:lnTo>
                  <a:lnTo>
                    <a:pt x="875995" y="560528"/>
                  </a:lnTo>
                  <a:lnTo>
                    <a:pt x="887832" y="560915"/>
                  </a:lnTo>
                  <a:lnTo>
                    <a:pt x="899670" y="561246"/>
                  </a:lnTo>
                  <a:lnTo>
                    <a:pt x="911508" y="561528"/>
                  </a:lnTo>
                  <a:lnTo>
                    <a:pt x="923346" y="561770"/>
                  </a:lnTo>
                  <a:lnTo>
                    <a:pt x="935183" y="561976"/>
                  </a:lnTo>
                  <a:lnTo>
                    <a:pt x="947021" y="562152"/>
                  </a:lnTo>
                  <a:lnTo>
                    <a:pt x="958859" y="562302"/>
                  </a:lnTo>
                  <a:lnTo>
                    <a:pt x="970697" y="562430"/>
                  </a:lnTo>
                  <a:lnTo>
                    <a:pt x="982534" y="562539"/>
                  </a:lnTo>
                  <a:lnTo>
                    <a:pt x="994372" y="562631"/>
                  </a:lnTo>
                  <a:lnTo>
                    <a:pt x="1006210" y="562710"/>
                  </a:lnTo>
                  <a:lnTo>
                    <a:pt x="1018048" y="562778"/>
                  </a:lnTo>
                  <a:lnTo>
                    <a:pt x="1029886" y="562835"/>
                  </a:lnTo>
                  <a:lnTo>
                    <a:pt x="1041723" y="562884"/>
                  </a:lnTo>
                  <a:lnTo>
                    <a:pt x="1053561" y="562925"/>
                  </a:lnTo>
                  <a:lnTo>
                    <a:pt x="1065399" y="562961"/>
                  </a:lnTo>
                  <a:lnTo>
                    <a:pt x="1077237" y="562991"/>
                  </a:lnTo>
                  <a:lnTo>
                    <a:pt x="1089074" y="563017"/>
                  </a:lnTo>
                  <a:lnTo>
                    <a:pt x="1100912" y="563038"/>
                  </a:lnTo>
                  <a:lnTo>
                    <a:pt x="1112750" y="563057"/>
                  </a:lnTo>
                  <a:lnTo>
                    <a:pt x="1124588" y="563073"/>
                  </a:lnTo>
                  <a:lnTo>
                    <a:pt x="1136426" y="563086"/>
                  </a:lnTo>
                  <a:lnTo>
                    <a:pt x="1148263" y="563098"/>
                  </a:lnTo>
                  <a:lnTo>
                    <a:pt x="1160101" y="563107"/>
                  </a:lnTo>
                  <a:lnTo>
                    <a:pt x="1171939" y="563116"/>
                  </a:lnTo>
                  <a:lnTo>
                    <a:pt x="1171939" y="563068"/>
                  </a:lnTo>
                  <a:lnTo>
                    <a:pt x="1183777" y="563052"/>
                  </a:lnTo>
                  <a:lnTo>
                    <a:pt x="1195614" y="563032"/>
                  </a:lnTo>
                  <a:lnTo>
                    <a:pt x="1207452" y="563009"/>
                  </a:lnTo>
                  <a:lnTo>
                    <a:pt x="1219290" y="562983"/>
                  </a:lnTo>
                  <a:lnTo>
                    <a:pt x="1231128" y="562951"/>
                  </a:lnTo>
                  <a:lnTo>
                    <a:pt x="1242965" y="562914"/>
                  </a:lnTo>
                  <a:lnTo>
                    <a:pt x="1254803" y="562870"/>
                  </a:lnTo>
                  <a:lnTo>
                    <a:pt x="1266641" y="562819"/>
                  </a:lnTo>
                  <a:lnTo>
                    <a:pt x="1278479" y="562759"/>
                  </a:lnTo>
                  <a:lnTo>
                    <a:pt x="1290317" y="562688"/>
                  </a:lnTo>
                  <a:lnTo>
                    <a:pt x="1302154" y="562605"/>
                  </a:lnTo>
                  <a:lnTo>
                    <a:pt x="1313992" y="562507"/>
                  </a:lnTo>
                  <a:lnTo>
                    <a:pt x="1325830" y="562393"/>
                  </a:lnTo>
                  <a:lnTo>
                    <a:pt x="1337668" y="562258"/>
                  </a:lnTo>
                  <a:lnTo>
                    <a:pt x="1349505" y="562100"/>
                  </a:lnTo>
                  <a:lnTo>
                    <a:pt x="1361343" y="561914"/>
                  </a:lnTo>
                  <a:lnTo>
                    <a:pt x="1373181" y="561696"/>
                  </a:lnTo>
                  <a:lnTo>
                    <a:pt x="1385019" y="561441"/>
                  </a:lnTo>
                  <a:lnTo>
                    <a:pt x="1396856" y="561141"/>
                  </a:lnTo>
                  <a:lnTo>
                    <a:pt x="1408694" y="560789"/>
                  </a:lnTo>
                  <a:lnTo>
                    <a:pt x="1420532" y="560377"/>
                  </a:lnTo>
                  <a:lnTo>
                    <a:pt x="1432370" y="559894"/>
                  </a:lnTo>
                  <a:lnTo>
                    <a:pt x="1444208" y="559329"/>
                  </a:lnTo>
                  <a:lnTo>
                    <a:pt x="1456045" y="558667"/>
                  </a:lnTo>
                  <a:lnTo>
                    <a:pt x="1467883" y="557893"/>
                  </a:lnTo>
                  <a:lnTo>
                    <a:pt x="1479721" y="556989"/>
                  </a:lnTo>
                  <a:lnTo>
                    <a:pt x="1491559" y="555934"/>
                  </a:lnTo>
                  <a:lnTo>
                    <a:pt x="1503396" y="554704"/>
                  </a:lnTo>
                  <a:lnTo>
                    <a:pt x="1515234" y="553272"/>
                  </a:lnTo>
                  <a:lnTo>
                    <a:pt x="1527072" y="551608"/>
                  </a:lnTo>
                  <a:lnTo>
                    <a:pt x="1538910" y="549678"/>
                  </a:lnTo>
                  <a:lnTo>
                    <a:pt x="1550748" y="547445"/>
                  </a:lnTo>
                  <a:lnTo>
                    <a:pt x="1562585" y="544867"/>
                  </a:lnTo>
                  <a:lnTo>
                    <a:pt x="1574423" y="541900"/>
                  </a:lnTo>
                  <a:lnTo>
                    <a:pt x="1586261" y="538497"/>
                  </a:lnTo>
                  <a:lnTo>
                    <a:pt x="1598099" y="534609"/>
                  </a:lnTo>
                  <a:lnTo>
                    <a:pt x="1609936" y="530187"/>
                  </a:lnTo>
                  <a:lnTo>
                    <a:pt x="1621774" y="525183"/>
                  </a:lnTo>
                  <a:lnTo>
                    <a:pt x="1633612" y="519553"/>
                  </a:lnTo>
                  <a:lnTo>
                    <a:pt x="1645450" y="513259"/>
                  </a:lnTo>
                  <a:lnTo>
                    <a:pt x="1657287" y="506274"/>
                  </a:lnTo>
                  <a:lnTo>
                    <a:pt x="1669125" y="498583"/>
                  </a:lnTo>
                  <a:lnTo>
                    <a:pt x="1680963" y="490191"/>
                  </a:lnTo>
                  <a:lnTo>
                    <a:pt x="1692801" y="481120"/>
                  </a:lnTo>
                  <a:lnTo>
                    <a:pt x="1704639" y="471418"/>
                  </a:lnTo>
                  <a:lnTo>
                    <a:pt x="1716476" y="461154"/>
                  </a:lnTo>
                  <a:lnTo>
                    <a:pt x="1728314" y="450424"/>
                  </a:lnTo>
                  <a:lnTo>
                    <a:pt x="1740152" y="439344"/>
                  </a:lnTo>
                  <a:lnTo>
                    <a:pt x="1751990" y="428046"/>
                  </a:lnTo>
                  <a:lnTo>
                    <a:pt x="1763827" y="416674"/>
                  </a:lnTo>
                  <a:lnTo>
                    <a:pt x="1775665" y="405376"/>
                  </a:lnTo>
                  <a:lnTo>
                    <a:pt x="1787503" y="394296"/>
                  </a:lnTo>
                  <a:lnTo>
                    <a:pt x="1799341" y="383566"/>
                  </a:lnTo>
                  <a:lnTo>
                    <a:pt x="1811178" y="373303"/>
                  </a:lnTo>
                  <a:lnTo>
                    <a:pt x="1823016" y="363600"/>
                  </a:lnTo>
                  <a:lnTo>
                    <a:pt x="1834854" y="354529"/>
                  </a:lnTo>
                  <a:lnTo>
                    <a:pt x="1846692" y="346137"/>
                  </a:lnTo>
                  <a:lnTo>
                    <a:pt x="1858530" y="338446"/>
                  </a:lnTo>
                  <a:lnTo>
                    <a:pt x="1870367" y="331461"/>
                  </a:lnTo>
                  <a:lnTo>
                    <a:pt x="1882205" y="325167"/>
                  </a:lnTo>
                  <a:lnTo>
                    <a:pt x="1894043" y="319537"/>
                  </a:lnTo>
                  <a:lnTo>
                    <a:pt x="1905881" y="314533"/>
                  </a:lnTo>
                  <a:lnTo>
                    <a:pt x="1917718" y="310111"/>
                  </a:lnTo>
                  <a:lnTo>
                    <a:pt x="1929556" y="306223"/>
                  </a:lnTo>
                  <a:lnTo>
                    <a:pt x="1941394" y="302820"/>
                  </a:lnTo>
                  <a:lnTo>
                    <a:pt x="1953232" y="299853"/>
                  </a:lnTo>
                  <a:lnTo>
                    <a:pt x="1965069" y="297275"/>
                  </a:lnTo>
                  <a:lnTo>
                    <a:pt x="1976907" y="295042"/>
                  </a:lnTo>
                  <a:lnTo>
                    <a:pt x="1988745" y="293112"/>
                  </a:lnTo>
                  <a:lnTo>
                    <a:pt x="2000583" y="291448"/>
                  </a:lnTo>
                  <a:lnTo>
                    <a:pt x="2012421" y="290017"/>
                  </a:lnTo>
                  <a:lnTo>
                    <a:pt x="2024258" y="288787"/>
                  </a:lnTo>
                  <a:lnTo>
                    <a:pt x="2036096" y="287732"/>
                  </a:lnTo>
                  <a:lnTo>
                    <a:pt x="2047934" y="286827"/>
                  </a:lnTo>
                  <a:lnTo>
                    <a:pt x="2059772" y="286054"/>
                  </a:lnTo>
                  <a:lnTo>
                    <a:pt x="2071609" y="285392"/>
                  </a:lnTo>
                  <a:lnTo>
                    <a:pt x="2083447" y="284826"/>
                  </a:lnTo>
                  <a:lnTo>
                    <a:pt x="2095285" y="284343"/>
                  </a:lnTo>
                  <a:lnTo>
                    <a:pt x="2107123" y="283931"/>
                  </a:lnTo>
                  <a:lnTo>
                    <a:pt x="2118961" y="283579"/>
                  </a:lnTo>
                  <a:lnTo>
                    <a:pt x="2130798" y="283279"/>
                  </a:lnTo>
                  <a:lnTo>
                    <a:pt x="2142636" y="283024"/>
                  </a:lnTo>
                  <a:lnTo>
                    <a:pt x="2154474" y="282806"/>
                  </a:lnTo>
                  <a:lnTo>
                    <a:pt x="2166312" y="282620"/>
                  </a:lnTo>
                  <a:lnTo>
                    <a:pt x="2178149" y="282462"/>
                  </a:lnTo>
                  <a:lnTo>
                    <a:pt x="2189987" y="282328"/>
                  </a:lnTo>
                  <a:lnTo>
                    <a:pt x="2201825" y="282213"/>
                  </a:lnTo>
                  <a:lnTo>
                    <a:pt x="2213663" y="282115"/>
                  </a:lnTo>
                  <a:lnTo>
                    <a:pt x="2225500" y="282032"/>
                  </a:lnTo>
                  <a:lnTo>
                    <a:pt x="2237338" y="281962"/>
                  </a:lnTo>
                  <a:lnTo>
                    <a:pt x="2249176" y="281901"/>
                  </a:lnTo>
                  <a:lnTo>
                    <a:pt x="2261014" y="281850"/>
                  </a:lnTo>
                  <a:lnTo>
                    <a:pt x="2272852" y="281806"/>
                  </a:lnTo>
                  <a:lnTo>
                    <a:pt x="2284689" y="281769"/>
                  </a:lnTo>
                  <a:lnTo>
                    <a:pt x="2296527" y="281738"/>
                  </a:lnTo>
                  <a:lnTo>
                    <a:pt x="2308365" y="281711"/>
                  </a:lnTo>
                  <a:lnTo>
                    <a:pt x="2320203" y="281688"/>
                  </a:lnTo>
                  <a:lnTo>
                    <a:pt x="2332040" y="281669"/>
                  </a:lnTo>
                  <a:lnTo>
                    <a:pt x="2343878" y="281652"/>
                  </a:lnTo>
                  <a:lnTo>
                    <a:pt x="2343878" y="281510"/>
                  </a:lnTo>
                  <a:lnTo>
                    <a:pt x="2355716" y="281502"/>
                  </a:lnTo>
                  <a:lnTo>
                    <a:pt x="2367554" y="281492"/>
                  </a:lnTo>
                  <a:lnTo>
                    <a:pt x="2379391" y="281481"/>
                  </a:lnTo>
                  <a:lnTo>
                    <a:pt x="2391229" y="281467"/>
                  </a:lnTo>
                  <a:lnTo>
                    <a:pt x="2403067" y="281452"/>
                  </a:lnTo>
                  <a:lnTo>
                    <a:pt x="2414905" y="281433"/>
                  </a:lnTo>
                  <a:lnTo>
                    <a:pt x="2426743" y="281411"/>
                  </a:lnTo>
                  <a:lnTo>
                    <a:pt x="2438580" y="281386"/>
                  </a:lnTo>
                  <a:lnTo>
                    <a:pt x="2450418" y="281356"/>
                  </a:lnTo>
                  <a:lnTo>
                    <a:pt x="2462256" y="281320"/>
                  </a:lnTo>
                  <a:lnTo>
                    <a:pt x="2474094" y="281279"/>
                  </a:lnTo>
                  <a:lnTo>
                    <a:pt x="2485931" y="281230"/>
                  </a:lnTo>
                  <a:lnTo>
                    <a:pt x="2497769" y="281172"/>
                  </a:lnTo>
                  <a:lnTo>
                    <a:pt x="2509607" y="281105"/>
                  </a:lnTo>
                  <a:lnTo>
                    <a:pt x="2521445" y="281026"/>
                  </a:lnTo>
                  <a:lnTo>
                    <a:pt x="2533283" y="280933"/>
                  </a:lnTo>
                  <a:lnTo>
                    <a:pt x="2545120" y="280824"/>
                  </a:lnTo>
                  <a:lnTo>
                    <a:pt x="2556958" y="280697"/>
                  </a:lnTo>
                  <a:lnTo>
                    <a:pt x="2568796" y="280547"/>
                  </a:lnTo>
                  <a:lnTo>
                    <a:pt x="2580634" y="280371"/>
                  </a:lnTo>
                  <a:lnTo>
                    <a:pt x="2592471" y="280165"/>
                  </a:lnTo>
                  <a:lnTo>
                    <a:pt x="2604309" y="279923"/>
                  </a:lnTo>
                  <a:lnTo>
                    <a:pt x="2616147" y="279640"/>
                  </a:lnTo>
                  <a:lnTo>
                    <a:pt x="2627985" y="279310"/>
                  </a:lnTo>
                  <a:lnTo>
                    <a:pt x="2639822" y="278923"/>
                  </a:lnTo>
                  <a:lnTo>
                    <a:pt x="2651660" y="278470"/>
                  </a:lnTo>
                  <a:lnTo>
                    <a:pt x="2663498" y="277943"/>
                  </a:lnTo>
                  <a:lnTo>
                    <a:pt x="2675336" y="277328"/>
                  </a:lnTo>
                  <a:lnTo>
                    <a:pt x="2687174" y="276612"/>
                  </a:lnTo>
                  <a:lnTo>
                    <a:pt x="2699011" y="275780"/>
                  </a:lnTo>
                  <a:lnTo>
                    <a:pt x="2710849" y="274815"/>
                  </a:lnTo>
                  <a:lnTo>
                    <a:pt x="2722687" y="273699"/>
                  </a:lnTo>
                  <a:lnTo>
                    <a:pt x="2734525" y="272410"/>
                  </a:lnTo>
                  <a:lnTo>
                    <a:pt x="2746362" y="270926"/>
                  </a:lnTo>
                  <a:lnTo>
                    <a:pt x="2758200" y="269225"/>
                  </a:lnTo>
                  <a:lnTo>
                    <a:pt x="2770038" y="267281"/>
                  </a:lnTo>
                  <a:lnTo>
                    <a:pt x="2781876" y="265070"/>
                  </a:lnTo>
                  <a:lnTo>
                    <a:pt x="2793713" y="262568"/>
                  </a:lnTo>
                  <a:lnTo>
                    <a:pt x="2805551" y="259753"/>
                  </a:lnTo>
                  <a:lnTo>
                    <a:pt x="2817389" y="256606"/>
                  </a:lnTo>
                  <a:lnTo>
                    <a:pt x="2829227" y="253113"/>
                  </a:lnTo>
                  <a:lnTo>
                    <a:pt x="2841065" y="249268"/>
                  </a:lnTo>
                  <a:lnTo>
                    <a:pt x="2852902" y="245072"/>
                  </a:lnTo>
                  <a:lnTo>
                    <a:pt x="2864740" y="240536"/>
                  </a:lnTo>
                  <a:lnTo>
                    <a:pt x="2876578" y="235685"/>
                  </a:lnTo>
                  <a:lnTo>
                    <a:pt x="2888416" y="230553"/>
                  </a:lnTo>
                  <a:lnTo>
                    <a:pt x="2900253" y="225188"/>
                  </a:lnTo>
                  <a:lnTo>
                    <a:pt x="2912091" y="219648"/>
                  </a:lnTo>
                  <a:lnTo>
                    <a:pt x="2923929" y="213999"/>
                  </a:lnTo>
                  <a:lnTo>
                    <a:pt x="2935767" y="208313"/>
                  </a:lnTo>
                  <a:lnTo>
                    <a:pt x="2947604" y="202664"/>
                  </a:lnTo>
                  <a:lnTo>
                    <a:pt x="2959442" y="197124"/>
                  </a:lnTo>
                  <a:lnTo>
                    <a:pt x="2971280" y="191759"/>
                  </a:lnTo>
                  <a:lnTo>
                    <a:pt x="2983118" y="186627"/>
                  </a:lnTo>
                  <a:lnTo>
                    <a:pt x="2994956" y="181776"/>
                  </a:lnTo>
                  <a:lnTo>
                    <a:pt x="3006793" y="177241"/>
                  </a:lnTo>
                  <a:lnTo>
                    <a:pt x="3018631" y="173045"/>
                  </a:lnTo>
                  <a:lnTo>
                    <a:pt x="3030469" y="169199"/>
                  </a:lnTo>
                  <a:lnTo>
                    <a:pt x="3042307" y="165707"/>
                  </a:lnTo>
                  <a:lnTo>
                    <a:pt x="3054144" y="162560"/>
                  </a:lnTo>
                  <a:lnTo>
                    <a:pt x="3065982" y="159745"/>
                  </a:lnTo>
                  <a:lnTo>
                    <a:pt x="3077820" y="157243"/>
                  </a:lnTo>
                  <a:lnTo>
                    <a:pt x="3089658" y="155032"/>
                  </a:lnTo>
                  <a:lnTo>
                    <a:pt x="3101496" y="153088"/>
                  </a:lnTo>
                  <a:lnTo>
                    <a:pt x="3113333" y="151386"/>
                  </a:lnTo>
                  <a:lnTo>
                    <a:pt x="3125171" y="149903"/>
                  </a:lnTo>
                  <a:lnTo>
                    <a:pt x="3137009" y="148614"/>
                  </a:lnTo>
                  <a:lnTo>
                    <a:pt x="3148847" y="147497"/>
                  </a:lnTo>
                  <a:lnTo>
                    <a:pt x="3160684" y="146532"/>
                  </a:lnTo>
                  <a:lnTo>
                    <a:pt x="3172522" y="145700"/>
                  </a:lnTo>
                  <a:lnTo>
                    <a:pt x="3184360" y="144985"/>
                  </a:lnTo>
                  <a:lnTo>
                    <a:pt x="3196198" y="144370"/>
                  </a:lnTo>
                  <a:lnTo>
                    <a:pt x="3208035" y="143842"/>
                  </a:lnTo>
                  <a:lnTo>
                    <a:pt x="3219873" y="143390"/>
                  </a:lnTo>
                  <a:lnTo>
                    <a:pt x="3231711" y="143003"/>
                  </a:lnTo>
                  <a:lnTo>
                    <a:pt x="3243549" y="142672"/>
                  </a:lnTo>
                  <a:lnTo>
                    <a:pt x="3255387" y="142389"/>
                  </a:lnTo>
                  <a:lnTo>
                    <a:pt x="3267224" y="142148"/>
                  </a:lnTo>
                  <a:lnTo>
                    <a:pt x="3279062" y="141942"/>
                  </a:lnTo>
                  <a:lnTo>
                    <a:pt x="3290900" y="141766"/>
                  </a:lnTo>
                  <a:lnTo>
                    <a:pt x="3302738" y="141616"/>
                  </a:lnTo>
                  <a:lnTo>
                    <a:pt x="3314575" y="141488"/>
                  </a:lnTo>
                  <a:lnTo>
                    <a:pt x="3326413" y="141379"/>
                  </a:lnTo>
                  <a:lnTo>
                    <a:pt x="3338251" y="141286"/>
                  </a:lnTo>
                  <a:lnTo>
                    <a:pt x="3350089" y="141207"/>
                  </a:lnTo>
                  <a:lnTo>
                    <a:pt x="3361926" y="141140"/>
                  </a:lnTo>
                  <a:lnTo>
                    <a:pt x="3373764" y="141083"/>
                  </a:lnTo>
                  <a:lnTo>
                    <a:pt x="3385602" y="141034"/>
                  </a:lnTo>
                  <a:lnTo>
                    <a:pt x="3397440" y="140992"/>
                  </a:lnTo>
                  <a:lnTo>
                    <a:pt x="3409278" y="140957"/>
                  </a:lnTo>
                  <a:lnTo>
                    <a:pt x="3421115" y="140927"/>
                  </a:lnTo>
                  <a:lnTo>
                    <a:pt x="3432953" y="140901"/>
                  </a:lnTo>
                  <a:lnTo>
                    <a:pt x="3444791" y="140879"/>
                  </a:lnTo>
                  <a:lnTo>
                    <a:pt x="3456629" y="140861"/>
                  </a:lnTo>
                  <a:lnTo>
                    <a:pt x="3468466" y="140845"/>
                  </a:lnTo>
                  <a:lnTo>
                    <a:pt x="3480304" y="140832"/>
                  </a:lnTo>
                  <a:lnTo>
                    <a:pt x="3492142" y="140820"/>
                  </a:lnTo>
                  <a:lnTo>
                    <a:pt x="3503980" y="140810"/>
                  </a:lnTo>
                  <a:lnTo>
                    <a:pt x="3515818" y="140802"/>
                  </a:lnTo>
                  <a:lnTo>
                    <a:pt x="3515818" y="140708"/>
                  </a:lnTo>
                  <a:lnTo>
                    <a:pt x="3527655" y="140699"/>
                  </a:lnTo>
                  <a:lnTo>
                    <a:pt x="3539493" y="140690"/>
                  </a:lnTo>
                  <a:lnTo>
                    <a:pt x="3551331" y="140678"/>
                  </a:lnTo>
                  <a:lnTo>
                    <a:pt x="3563169" y="140665"/>
                  </a:lnTo>
                  <a:lnTo>
                    <a:pt x="3575006" y="140649"/>
                  </a:lnTo>
                  <a:lnTo>
                    <a:pt x="3586844" y="140630"/>
                  </a:lnTo>
                  <a:lnTo>
                    <a:pt x="3598682" y="140609"/>
                  </a:lnTo>
                  <a:lnTo>
                    <a:pt x="3610520" y="140583"/>
                  </a:lnTo>
                  <a:lnTo>
                    <a:pt x="3622357" y="140553"/>
                  </a:lnTo>
                  <a:lnTo>
                    <a:pt x="3634195" y="140518"/>
                  </a:lnTo>
                  <a:lnTo>
                    <a:pt x="3646033" y="140476"/>
                  </a:lnTo>
                  <a:lnTo>
                    <a:pt x="3657871" y="140427"/>
                  </a:lnTo>
                  <a:lnTo>
                    <a:pt x="3669709" y="140370"/>
                  </a:lnTo>
                  <a:lnTo>
                    <a:pt x="3681546" y="140303"/>
                  </a:lnTo>
                  <a:lnTo>
                    <a:pt x="3693384" y="140223"/>
                  </a:lnTo>
                  <a:lnTo>
                    <a:pt x="3705222" y="140131"/>
                  </a:lnTo>
                  <a:lnTo>
                    <a:pt x="3717060" y="140022"/>
                  </a:lnTo>
                  <a:lnTo>
                    <a:pt x="3728897" y="139894"/>
                  </a:lnTo>
                  <a:lnTo>
                    <a:pt x="3740735" y="139744"/>
                  </a:lnTo>
                  <a:lnTo>
                    <a:pt x="3752573" y="139568"/>
                  </a:lnTo>
                  <a:lnTo>
                    <a:pt x="3764411" y="139362"/>
                  </a:lnTo>
                  <a:lnTo>
                    <a:pt x="3776248" y="139121"/>
                  </a:lnTo>
                  <a:lnTo>
                    <a:pt x="3788086" y="138838"/>
                  </a:lnTo>
                  <a:lnTo>
                    <a:pt x="3799924" y="138507"/>
                  </a:lnTo>
                  <a:lnTo>
                    <a:pt x="3811762" y="138120"/>
                  </a:lnTo>
                  <a:lnTo>
                    <a:pt x="3823600" y="137668"/>
                  </a:lnTo>
                  <a:lnTo>
                    <a:pt x="3835437" y="137140"/>
                  </a:lnTo>
                  <a:lnTo>
                    <a:pt x="3847275" y="136525"/>
                  </a:lnTo>
                  <a:lnTo>
                    <a:pt x="3859113" y="135809"/>
                  </a:lnTo>
                  <a:lnTo>
                    <a:pt x="3870951" y="134978"/>
                  </a:lnTo>
                  <a:lnTo>
                    <a:pt x="3882788" y="134013"/>
                  </a:lnTo>
                  <a:lnTo>
                    <a:pt x="3894626" y="132896"/>
                  </a:lnTo>
                  <a:lnTo>
                    <a:pt x="3906464" y="131607"/>
                  </a:lnTo>
                  <a:lnTo>
                    <a:pt x="3918302" y="130124"/>
                  </a:lnTo>
                  <a:lnTo>
                    <a:pt x="3930139" y="128422"/>
                  </a:lnTo>
                  <a:lnTo>
                    <a:pt x="3941977" y="126478"/>
                  </a:lnTo>
                  <a:lnTo>
                    <a:pt x="3953815" y="124267"/>
                  </a:lnTo>
                  <a:lnTo>
                    <a:pt x="3965653" y="121765"/>
                  </a:lnTo>
                  <a:lnTo>
                    <a:pt x="3977491" y="118950"/>
                  </a:lnTo>
                  <a:lnTo>
                    <a:pt x="3989328" y="115803"/>
                  </a:lnTo>
                  <a:lnTo>
                    <a:pt x="4001166" y="112310"/>
                  </a:lnTo>
                  <a:lnTo>
                    <a:pt x="4013004" y="108465"/>
                  </a:lnTo>
                  <a:lnTo>
                    <a:pt x="4024842" y="104269"/>
                  </a:lnTo>
                  <a:lnTo>
                    <a:pt x="4036679" y="99734"/>
                  </a:lnTo>
                  <a:lnTo>
                    <a:pt x="4048517" y="94882"/>
                  </a:lnTo>
                  <a:lnTo>
                    <a:pt x="4060355" y="89751"/>
                  </a:lnTo>
                  <a:lnTo>
                    <a:pt x="4072193" y="84386"/>
                  </a:lnTo>
                  <a:lnTo>
                    <a:pt x="4084031" y="78846"/>
                  </a:lnTo>
                  <a:lnTo>
                    <a:pt x="4095868" y="73197"/>
                  </a:lnTo>
                  <a:lnTo>
                    <a:pt x="4107706" y="67511"/>
                  </a:lnTo>
                  <a:lnTo>
                    <a:pt x="4119544" y="61862"/>
                  </a:lnTo>
                  <a:lnTo>
                    <a:pt x="4131382" y="56321"/>
                  </a:lnTo>
                  <a:lnTo>
                    <a:pt x="4143219" y="50957"/>
                  </a:lnTo>
                  <a:lnTo>
                    <a:pt x="4155057" y="45825"/>
                  </a:lnTo>
                  <a:lnTo>
                    <a:pt x="4166895" y="40974"/>
                  </a:lnTo>
                  <a:lnTo>
                    <a:pt x="4178733" y="36438"/>
                  </a:lnTo>
                  <a:lnTo>
                    <a:pt x="4190570" y="32242"/>
                  </a:lnTo>
                  <a:lnTo>
                    <a:pt x="4202408" y="28397"/>
                  </a:lnTo>
                  <a:lnTo>
                    <a:pt x="4214246" y="24904"/>
                  </a:lnTo>
                  <a:lnTo>
                    <a:pt x="4226084" y="21757"/>
                  </a:lnTo>
                  <a:lnTo>
                    <a:pt x="4237922" y="18942"/>
                  </a:lnTo>
                  <a:lnTo>
                    <a:pt x="4249759" y="16440"/>
                  </a:lnTo>
                  <a:lnTo>
                    <a:pt x="4261597" y="14229"/>
                  </a:lnTo>
                  <a:lnTo>
                    <a:pt x="4273435" y="12285"/>
                  </a:lnTo>
                  <a:lnTo>
                    <a:pt x="4285273" y="10584"/>
                  </a:lnTo>
                  <a:lnTo>
                    <a:pt x="4297110" y="9100"/>
                  </a:lnTo>
                  <a:lnTo>
                    <a:pt x="4308948" y="7811"/>
                  </a:lnTo>
                  <a:lnTo>
                    <a:pt x="4320786" y="6695"/>
                  </a:lnTo>
                  <a:lnTo>
                    <a:pt x="4332624" y="5730"/>
                  </a:lnTo>
                  <a:lnTo>
                    <a:pt x="4344461" y="4898"/>
                  </a:lnTo>
                  <a:lnTo>
                    <a:pt x="4356299" y="4182"/>
                  </a:lnTo>
                  <a:lnTo>
                    <a:pt x="4368137" y="3567"/>
                  </a:lnTo>
                  <a:lnTo>
                    <a:pt x="4379975" y="3039"/>
                  </a:lnTo>
                  <a:lnTo>
                    <a:pt x="4391813" y="2587"/>
                  </a:lnTo>
                  <a:lnTo>
                    <a:pt x="4403650" y="2200"/>
                  </a:lnTo>
                  <a:lnTo>
                    <a:pt x="4415488" y="1869"/>
                  </a:lnTo>
                  <a:lnTo>
                    <a:pt x="4427326" y="1587"/>
                  </a:lnTo>
                  <a:lnTo>
                    <a:pt x="4439164" y="1345"/>
                  </a:lnTo>
                  <a:lnTo>
                    <a:pt x="4451001" y="1139"/>
                  </a:lnTo>
                  <a:lnTo>
                    <a:pt x="4462839" y="963"/>
                  </a:lnTo>
                  <a:lnTo>
                    <a:pt x="4474677" y="813"/>
                  </a:lnTo>
                  <a:lnTo>
                    <a:pt x="4486515" y="685"/>
                  </a:lnTo>
                  <a:lnTo>
                    <a:pt x="4498352" y="577"/>
                  </a:lnTo>
                  <a:lnTo>
                    <a:pt x="4510190" y="484"/>
                  </a:lnTo>
                  <a:lnTo>
                    <a:pt x="4522028" y="405"/>
                  </a:lnTo>
                  <a:lnTo>
                    <a:pt x="4533866" y="337"/>
                  </a:lnTo>
                  <a:lnTo>
                    <a:pt x="4545704" y="280"/>
                  </a:lnTo>
                  <a:lnTo>
                    <a:pt x="4557541" y="231"/>
                  </a:lnTo>
                  <a:lnTo>
                    <a:pt x="4569379" y="190"/>
                  </a:lnTo>
                  <a:lnTo>
                    <a:pt x="4581217" y="154"/>
                  </a:lnTo>
                  <a:lnTo>
                    <a:pt x="4593055" y="124"/>
                  </a:lnTo>
                  <a:lnTo>
                    <a:pt x="4604892" y="99"/>
                  </a:lnTo>
                  <a:lnTo>
                    <a:pt x="4616730" y="77"/>
                  </a:lnTo>
                  <a:lnTo>
                    <a:pt x="4628568" y="58"/>
                  </a:lnTo>
                  <a:lnTo>
                    <a:pt x="4640406" y="42"/>
                  </a:lnTo>
                  <a:lnTo>
                    <a:pt x="4652244" y="29"/>
                  </a:lnTo>
                  <a:lnTo>
                    <a:pt x="4664081" y="18"/>
                  </a:lnTo>
                  <a:lnTo>
                    <a:pt x="4675919" y="8"/>
                  </a:lnTo>
                  <a:lnTo>
                    <a:pt x="4687757" y="0"/>
                  </a:lnTo>
                </a:path>
              </a:pathLst>
            </a:custGeom>
            <a:ln w="40651" cap="flat">
              <a:solidFill>
                <a:srgbClr val="C49A00">
                  <a:alpha val="100000"/>
                </a:srgbClr>
              </a:solidFill>
              <a:prstDash val="solid"/>
              <a:round/>
            </a:ln>
          </p:spPr>
          <p:txBody>
            <a:bodyPr/>
            <a:lstStyle/>
            <a:p>
              <a:endParaRPr/>
            </a:p>
          </p:txBody>
        </p:sp>
        <p:sp>
          <p:nvSpPr>
            <p:cNvPr id="45" name="pl45"/>
            <p:cNvSpPr/>
            <p:nvPr/>
          </p:nvSpPr>
          <p:spPr>
            <a:xfrm>
              <a:off x="2482252" y="899582"/>
              <a:ext cx="4687757" cy="1126090"/>
            </a:xfrm>
            <a:custGeom>
              <a:avLst/>
              <a:gdLst/>
              <a:ahLst/>
              <a:cxnLst/>
              <a:rect l="0" t="0" r="0" b="0"/>
              <a:pathLst>
                <a:path w="4687757" h="1126090">
                  <a:moveTo>
                    <a:pt x="0" y="0"/>
                  </a:moveTo>
                  <a:lnTo>
                    <a:pt x="11837" y="0"/>
                  </a:lnTo>
                  <a:lnTo>
                    <a:pt x="23675" y="0"/>
                  </a:lnTo>
                  <a:lnTo>
                    <a:pt x="35513" y="0"/>
                  </a:lnTo>
                  <a:lnTo>
                    <a:pt x="47351" y="0"/>
                  </a:lnTo>
                  <a:lnTo>
                    <a:pt x="59188" y="0"/>
                  </a:lnTo>
                  <a:lnTo>
                    <a:pt x="71026" y="0"/>
                  </a:lnTo>
                  <a:lnTo>
                    <a:pt x="82864" y="0"/>
                  </a:lnTo>
                  <a:lnTo>
                    <a:pt x="94702" y="0"/>
                  </a:lnTo>
                  <a:lnTo>
                    <a:pt x="106539" y="0"/>
                  </a:lnTo>
                  <a:lnTo>
                    <a:pt x="118377" y="0"/>
                  </a:lnTo>
                  <a:lnTo>
                    <a:pt x="130215" y="0"/>
                  </a:lnTo>
                  <a:lnTo>
                    <a:pt x="142053" y="0"/>
                  </a:lnTo>
                  <a:lnTo>
                    <a:pt x="153891" y="0"/>
                  </a:lnTo>
                  <a:lnTo>
                    <a:pt x="165728" y="0"/>
                  </a:lnTo>
                  <a:lnTo>
                    <a:pt x="177566" y="0"/>
                  </a:lnTo>
                  <a:lnTo>
                    <a:pt x="189404" y="0"/>
                  </a:lnTo>
                  <a:lnTo>
                    <a:pt x="201242" y="0"/>
                  </a:lnTo>
                  <a:lnTo>
                    <a:pt x="213079" y="0"/>
                  </a:lnTo>
                  <a:lnTo>
                    <a:pt x="224917" y="0"/>
                  </a:lnTo>
                  <a:lnTo>
                    <a:pt x="236755" y="0"/>
                  </a:lnTo>
                  <a:lnTo>
                    <a:pt x="248593" y="0"/>
                  </a:lnTo>
                  <a:lnTo>
                    <a:pt x="260430" y="0"/>
                  </a:lnTo>
                  <a:lnTo>
                    <a:pt x="272268" y="0"/>
                  </a:lnTo>
                  <a:lnTo>
                    <a:pt x="284106" y="0"/>
                  </a:lnTo>
                  <a:lnTo>
                    <a:pt x="295944" y="0"/>
                  </a:lnTo>
                  <a:lnTo>
                    <a:pt x="307782" y="0"/>
                  </a:lnTo>
                  <a:lnTo>
                    <a:pt x="319619" y="0"/>
                  </a:lnTo>
                  <a:lnTo>
                    <a:pt x="331457" y="0"/>
                  </a:lnTo>
                  <a:lnTo>
                    <a:pt x="343295" y="0"/>
                  </a:lnTo>
                  <a:lnTo>
                    <a:pt x="355133" y="0"/>
                  </a:lnTo>
                  <a:lnTo>
                    <a:pt x="366970" y="0"/>
                  </a:lnTo>
                  <a:lnTo>
                    <a:pt x="378808" y="0"/>
                  </a:lnTo>
                  <a:lnTo>
                    <a:pt x="390646" y="0"/>
                  </a:lnTo>
                  <a:lnTo>
                    <a:pt x="402484" y="0"/>
                  </a:lnTo>
                  <a:lnTo>
                    <a:pt x="414321" y="0"/>
                  </a:lnTo>
                  <a:lnTo>
                    <a:pt x="426159" y="0"/>
                  </a:lnTo>
                  <a:lnTo>
                    <a:pt x="437997" y="0"/>
                  </a:lnTo>
                  <a:lnTo>
                    <a:pt x="449835" y="0"/>
                  </a:lnTo>
                  <a:lnTo>
                    <a:pt x="461673" y="0"/>
                  </a:lnTo>
                  <a:lnTo>
                    <a:pt x="473510" y="0"/>
                  </a:lnTo>
                  <a:lnTo>
                    <a:pt x="485348" y="0"/>
                  </a:lnTo>
                  <a:lnTo>
                    <a:pt x="497186" y="0"/>
                  </a:lnTo>
                  <a:lnTo>
                    <a:pt x="509024" y="0"/>
                  </a:lnTo>
                  <a:lnTo>
                    <a:pt x="520861" y="0"/>
                  </a:lnTo>
                  <a:lnTo>
                    <a:pt x="532699" y="0"/>
                  </a:lnTo>
                  <a:lnTo>
                    <a:pt x="544537" y="0"/>
                  </a:lnTo>
                  <a:lnTo>
                    <a:pt x="556375" y="0"/>
                  </a:lnTo>
                  <a:lnTo>
                    <a:pt x="568213" y="0"/>
                  </a:lnTo>
                  <a:lnTo>
                    <a:pt x="580050" y="0"/>
                  </a:lnTo>
                  <a:lnTo>
                    <a:pt x="591888" y="0"/>
                  </a:lnTo>
                  <a:lnTo>
                    <a:pt x="603726" y="0"/>
                  </a:lnTo>
                  <a:lnTo>
                    <a:pt x="615564" y="0"/>
                  </a:lnTo>
                  <a:lnTo>
                    <a:pt x="627401" y="0"/>
                  </a:lnTo>
                  <a:lnTo>
                    <a:pt x="639239" y="0"/>
                  </a:lnTo>
                  <a:lnTo>
                    <a:pt x="651077" y="0"/>
                  </a:lnTo>
                  <a:lnTo>
                    <a:pt x="662915" y="0"/>
                  </a:lnTo>
                  <a:lnTo>
                    <a:pt x="674752" y="0"/>
                  </a:lnTo>
                  <a:lnTo>
                    <a:pt x="686590" y="0"/>
                  </a:lnTo>
                  <a:lnTo>
                    <a:pt x="698428" y="0"/>
                  </a:lnTo>
                  <a:lnTo>
                    <a:pt x="710266" y="0"/>
                  </a:lnTo>
                  <a:lnTo>
                    <a:pt x="722104" y="0"/>
                  </a:lnTo>
                  <a:lnTo>
                    <a:pt x="733941" y="0"/>
                  </a:lnTo>
                  <a:lnTo>
                    <a:pt x="745779" y="0"/>
                  </a:lnTo>
                  <a:lnTo>
                    <a:pt x="757617" y="0"/>
                  </a:lnTo>
                  <a:lnTo>
                    <a:pt x="769455" y="0"/>
                  </a:lnTo>
                  <a:lnTo>
                    <a:pt x="781292" y="0"/>
                  </a:lnTo>
                  <a:lnTo>
                    <a:pt x="793130" y="0"/>
                  </a:lnTo>
                  <a:lnTo>
                    <a:pt x="804968" y="0"/>
                  </a:lnTo>
                  <a:lnTo>
                    <a:pt x="816806" y="0"/>
                  </a:lnTo>
                  <a:lnTo>
                    <a:pt x="828643" y="0"/>
                  </a:lnTo>
                  <a:lnTo>
                    <a:pt x="840481" y="0"/>
                  </a:lnTo>
                  <a:lnTo>
                    <a:pt x="852319" y="0"/>
                  </a:lnTo>
                  <a:lnTo>
                    <a:pt x="864157" y="0"/>
                  </a:lnTo>
                  <a:lnTo>
                    <a:pt x="875995" y="0"/>
                  </a:lnTo>
                  <a:lnTo>
                    <a:pt x="887832" y="0"/>
                  </a:lnTo>
                  <a:lnTo>
                    <a:pt x="899670" y="0"/>
                  </a:lnTo>
                  <a:lnTo>
                    <a:pt x="911508" y="0"/>
                  </a:lnTo>
                  <a:lnTo>
                    <a:pt x="923346" y="0"/>
                  </a:lnTo>
                  <a:lnTo>
                    <a:pt x="935183" y="0"/>
                  </a:lnTo>
                  <a:lnTo>
                    <a:pt x="947021" y="0"/>
                  </a:lnTo>
                  <a:lnTo>
                    <a:pt x="958859" y="0"/>
                  </a:lnTo>
                  <a:lnTo>
                    <a:pt x="970697" y="0"/>
                  </a:lnTo>
                  <a:lnTo>
                    <a:pt x="982534" y="0"/>
                  </a:lnTo>
                  <a:lnTo>
                    <a:pt x="994372" y="0"/>
                  </a:lnTo>
                  <a:lnTo>
                    <a:pt x="1006210" y="0"/>
                  </a:lnTo>
                  <a:lnTo>
                    <a:pt x="1018048" y="0"/>
                  </a:lnTo>
                  <a:lnTo>
                    <a:pt x="1029886" y="0"/>
                  </a:lnTo>
                  <a:lnTo>
                    <a:pt x="1041723" y="0"/>
                  </a:lnTo>
                  <a:lnTo>
                    <a:pt x="1053561" y="0"/>
                  </a:lnTo>
                  <a:lnTo>
                    <a:pt x="1065399" y="0"/>
                  </a:lnTo>
                  <a:lnTo>
                    <a:pt x="1077237" y="0"/>
                  </a:lnTo>
                  <a:lnTo>
                    <a:pt x="1089074" y="0"/>
                  </a:lnTo>
                  <a:lnTo>
                    <a:pt x="1100912" y="0"/>
                  </a:lnTo>
                  <a:lnTo>
                    <a:pt x="1112750" y="0"/>
                  </a:lnTo>
                  <a:lnTo>
                    <a:pt x="1124588" y="0"/>
                  </a:lnTo>
                  <a:lnTo>
                    <a:pt x="1136426" y="0"/>
                  </a:lnTo>
                  <a:lnTo>
                    <a:pt x="1148263" y="0"/>
                  </a:lnTo>
                  <a:lnTo>
                    <a:pt x="1160101" y="0"/>
                  </a:lnTo>
                  <a:lnTo>
                    <a:pt x="1171939" y="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47"/>
                  </a:lnTo>
                  <a:lnTo>
                    <a:pt x="2355716" y="55"/>
                  </a:lnTo>
                  <a:lnTo>
                    <a:pt x="2367554" y="65"/>
                  </a:lnTo>
                  <a:lnTo>
                    <a:pt x="2379391" y="76"/>
                  </a:lnTo>
                  <a:lnTo>
                    <a:pt x="2391229" y="90"/>
                  </a:lnTo>
                  <a:lnTo>
                    <a:pt x="2403067" y="105"/>
                  </a:lnTo>
                  <a:lnTo>
                    <a:pt x="2414905" y="124"/>
                  </a:lnTo>
                  <a:lnTo>
                    <a:pt x="2426743" y="146"/>
                  </a:lnTo>
                  <a:lnTo>
                    <a:pt x="2438580" y="171"/>
                  </a:lnTo>
                  <a:lnTo>
                    <a:pt x="2450418" y="201"/>
                  </a:lnTo>
                  <a:lnTo>
                    <a:pt x="2462256" y="237"/>
                  </a:lnTo>
                  <a:lnTo>
                    <a:pt x="2474094" y="278"/>
                  </a:lnTo>
                  <a:lnTo>
                    <a:pt x="2485931" y="327"/>
                  </a:lnTo>
                  <a:lnTo>
                    <a:pt x="2497769" y="385"/>
                  </a:lnTo>
                  <a:lnTo>
                    <a:pt x="2509607" y="452"/>
                  </a:lnTo>
                  <a:lnTo>
                    <a:pt x="2521445" y="531"/>
                  </a:lnTo>
                  <a:lnTo>
                    <a:pt x="2533283" y="624"/>
                  </a:lnTo>
                  <a:lnTo>
                    <a:pt x="2545120" y="733"/>
                  </a:lnTo>
                  <a:lnTo>
                    <a:pt x="2556958" y="860"/>
                  </a:lnTo>
                  <a:lnTo>
                    <a:pt x="2568796" y="1010"/>
                  </a:lnTo>
                  <a:lnTo>
                    <a:pt x="2580634" y="1186"/>
                  </a:lnTo>
                  <a:lnTo>
                    <a:pt x="2592471" y="1392"/>
                  </a:lnTo>
                  <a:lnTo>
                    <a:pt x="2604309" y="1634"/>
                  </a:lnTo>
                  <a:lnTo>
                    <a:pt x="2616147" y="1917"/>
                  </a:lnTo>
                  <a:lnTo>
                    <a:pt x="2627985" y="2248"/>
                  </a:lnTo>
                  <a:lnTo>
                    <a:pt x="2639822" y="2634"/>
                  </a:lnTo>
                  <a:lnTo>
                    <a:pt x="2651660" y="3087"/>
                  </a:lnTo>
                  <a:lnTo>
                    <a:pt x="2663498" y="3614"/>
                  </a:lnTo>
                  <a:lnTo>
                    <a:pt x="2675336" y="4229"/>
                  </a:lnTo>
                  <a:lnTo>
                    <a:pt x="2687174" y="4945"/>
                  </a:lnTo>
                  <a:lnTo>
                    <a:pt x="2699011" y="5777"/>
                  </a:lnTo>
                  <a:lnTo>
                    <a:pt x="2710849" y="6742"/>
                  </a:lnTo>
                  <a:lnTo>
                    <a:pt x="2722687" y="7858"/>
                  </a:lnTo>
                  <a:lnTo>
                    <a:pt x="2734525" y="9147"/>
                  </a:lnTo>
                  <a:lnTo>
                    <a:pt x="2746362" y="10631"/>
                  </a:lnTo>
                  <a:lnTo>
                    <a:pt x="2758200" y="12332"/>
                  </a:lnTo>
                  <a:lnTo>
                    <a:pt x="2770038" y="14276"/>
                  </a:lnTo>
                  <a:lnTo>
                    <a:pt x="2781876" y="16487"/>
                  </a:lnTo>
                  <a:lnTo>
                    <a:pt x="2793713" y="18989"/>
                  </a:lnTo>
                  <a:lnTo>
                    <a:pt x="2805551" y="21804"/>
                  </a:lnTo>
                  <a:lnTo>
                    <a:pt x="2817389" y="24951"/>
                  </a:lnTo>
                  <a:lnTo>
                    <a:pt x="2829227" y="28444"/>
                  </a:lnTo>
                  <a:lnTo>
                    <a:pt x="2841065" y="32289"/>
                  </a:lnTo>
                  <a:lnTo>
                    <a:pt x="2852902" y="36485"/>
                  </a:lnTo>
                  <a:lnTo>
                    <a:pt x="2864740" y="41021"/>
                  </a:lnTo>
                  <a:lnTo>
                    <a:pt x="2876578" y="45872"/>
                  </a:lnTo>
                  <a:lnTo>
                    <a:pt x="2888416" y="51004"/>
                  </a:lnTo>
                  <a:lnTo>
                    <a:pt x="2900253" y="56369"/>
                  </a:lnTo>
                  <a:lnTo>
                    <a:pt x="2912091" y="61909"/>
                  </a:lnTo>
                  <a:lnTo>
                    <a:pt x="2923929" y="67558"/>
                  </a:lnTo>
                  <a:lnTo>
                    <a:pt x="2935767" y="73244"/>
                  </a:lnTo>
                  <a:lnTo>
                    <a:pt x="2947604" y="78893"/>
                  </a:lnTo>
                  <a:lnTo>
                    <a:pt x="2959442" y="84433"/>
                  </a:lnTo>
                  <a:lnTo>
                    <a:pt x="2971280" y="89798"/>
                  </a:lnTo>
                  <a:lnTo>
                    <a:pt x="2983118" y="94930"/>
                  </a:lnTo>
                  <a:lnTo>
                    <a:pt x="2994956" y="99781"/>
                  </a:lnTo>
                  <a:lnTo>
                    <a:pt x="3006793" y="104316"/>
                  </a:lnTo>
                  <a:lnTo>
                    <a:pt x="3018631" y="108512"/>
                  </a:lnTo>
                  <a:lnTo>
                    <a:pt x="3030469" y="112358"/>
                  </a:lnTo>
                  <a:lnTo>
                    <a:pt x="3042307" y="115850"/>
                  </a:lnTo>
                  <a:lnTo>
                    <a:pt x="3054144" y="118997"/>
                  </a:lnTo>
                  <a:lnTo>
                    <a:pt x="3065982" y="121812"/>
                  </a:lnTo>
                  <a:lnTo>
                    <a:pt x="3077820" y="124314"/>
                  </a:lnTo>
                  <a:lnTo>
                    <a:pt x="3089658" y="126525"/>
                  </a:lnTo>
                  <a:lnTo>
                    <a:pt x="3101496" y="128469"/>
                  </a:lnTo>
                  <a:lnTo>
                    <a:pt x="3113333" y="130171"/>
                  </a:lnTo>
                  <a:lnTo>
                    <a:pt x="3125171" y="131654"/>
                  </a:lnTo>
                  <a:lnTo>
                    <a:pt x="3137009" y="132943"/>
                  </a:lnTo>
                  <a:lnTo>
                    <a:pt x="3148847" y="134060"/>
                  </a:lnTo>
                  <a:lnTo>
                    <a:pt x="3160684" y="135025"/>
                  </a:lnTo>
                  <a:lnTo>
                    <a:pt x="3172522" y="135857"/>
                  </a:lnTo>
                  <a:lnTo>
                    <a:pt x="3184360" y="136573"/>
                  </a:lnTo>
                  <a:lnTo>
                    <a:pt x="3196198" y="137187"/>
                  </a:lnTo>
                  <a:lnTo>
                    <a:pt x="3208035" y="137715"/>
                  </a:lnTo>
                  <a:lnTo>
                    <a:pt x="3219873" y="138167"/>
                  </a:lnTo>
                  <a:lnTo>
                    <a:pt x="3231711" y="138554"/>
                  </a:lnTo>
                  <a:lnTo>
                    <a:pt x="3243549" y="138885"/>
                  </a:lnTo>
                  <a:lnTo>
                    <a:pt x="3255387" y="139168"/>
                  </a:lnTo>
                  <a:lnTo>
                    <a:pt x="3267224" y="139409"/>
                  </a:lnTo>
                  <a:lnTo>
                    <a:pt x="3279062" y="139615"/>
                  </a:lnTo>
                  <a:lnTo>
                    <a:pt x="3290900" y="139791"/>
                  </a:lnTo>
                  <a:lnTo>
                    <a:pt x="3302738" y="139941"/>
                  </a:lnTo>
                  <a:lnTo>
                    <a:pt x="3314575" y="140069"/>
                  </a:lnTo>
                  <a:lnTo>
                    <a:pt x="3326413" y="140178"/>
                  </a:lnTo>
                  <a:lnTo>
                    <a:pt x="3338251" y="140271"/>
                  </a:lnTo>
                  <a:lnTo>
                    <a:pt x="3350089" y="140350"/>
                  </a:lnTo>
                  <a:lnTo>
                    <a:pt x="3361926" y="140417"/>
                  </a:lnTo>
                  <a:lnTo>
                    <a:pt x="3373764" y="140474"/>
                  </a:lnTo>
                  <a:lnTo>
                    <a:pt x="3385602" y="140523"/>
                  </a:lnTo>
                  <a:lnTo>
                    <a:pt x="3397440" y="140565"/>
                  </a:lnTo>
                  <a:lnTo>
                    <a:pt x="3409278" y="140600"/>
                  </a:lnTo>
                  <a:lnTo>
                    <a:pt x="3421115" y="140630"/>
                  </a:lnTo>
                  <a:lnTo>
                    <a:pt x="3432953" y="140656"/>
                  </a:lnTo>
                  <a:lnTo>
                    <a:pt x="3444791" y="140678"/>
                  </a:lnTo>
                  <a:lnTo>
                    <a:pt x="3456629" y="140696"/>
                  </a:lnTo>
                  <a:lnTo>
                    <a:pt x="3468466" y="140712"/>
                  </a:lnTo>
                  <a:lnTo>
                    <a:pt x="3480304" y="140725"/>
                  </a:lnTo>
                  <a:lnTo>
                    <a:pt x="3492142" y="140737"/>
                  </a:lnTo>
                  <a:lnTo>
                    <a:pt x="3503980" y="140747"/>
                  </a:lnTo>
                  <a:lnTo>
                    <a:pt x="3515818" y="140755"/>
                  </a:lnTo>
                  <a:lnTo>
                    <a:pt x="3515818" y="141133"/>
                  </a:lnTo>
                  <a:lnTo>
                    <a:pt x="3527655" y="141191"/>
                  </a:lnTo>
                  <a:lnTo>
                    <a:pt x="3539493" y="141259"/>
                  </a:lnTo>
                  <a:lnTo>
                    <a:pt x="3551331" y="141339"/>
                  </a:lnTo>
                  <a:lnTo>
                    <a:pt x="3563169" y="141433"/>
                  </a:lnTo>
                  <a:lnTo>
                    <a:pt x="3575006" y="141543"/>
                  </a:lnTo>
                  <a:lnTo>
                    <a:pt x="3586844" y="141673"/>
                  </a:lnTo>
                  <a:lnTo>
                    <a:pt x="3598682" y="141826"/>
                  </a:lnTo>
                  <a:lnTo>
                    <a:pt x="3610520" y="142005"/>
                  </a:lnTo>
                  <a:lnTo>
                    <a:pt x="3622357" y="142216"/>
                  </a:lnTo>
                  <a:lnTo>
                    <a:pt x="3634195" y="142464"/>
                  </a:lnTo>
                  <a:lnTo>
                    <a:pt x="3646033" y="142755"/>
                  </a:lnTo>
                  <a:lnTo>
                    <a:pt x="3657871" y="143096"/>
                  </a:lnTo>
                  <a:lnTo>
                    <a:pt x="3669709" y="143498"/>
                  </a:lnTo>
                  <a:lnTo>
                    <a:pt x="3681546" y="143969"/>
                  </a:lnTo>
                  <a:lnTo>
                    <a:pt x="3693384" y="144522"/>
                  </a:lnTo>
                  <a:lnTo>
                    <a:pt x="3705222" y="145172"/>
                  </a:lnTo>
                  <a:lnTo>
                    <a:pt x="3717060" y="145934"/>
                  </a:lnTo>
                  <a:lnTo>
                    <a:pt x="3728897" y="146829"/>
                  </a:lnTo>
                  <a:lnTo>
                    <a:pt x="3740735" y="147879"/>
                  </a:lnTo>
                  <a:lnTo>
                    <a:pt x="3752573" y="149109"/>
                  </a:lnTo>
                  <a:lnTo>
                    <a:pt x="3764411" y="150552"/>
                  </a:lnTo>
                  <a:lnTo>
                    <a:pt x="3776248" y="152243"/>
                  </a:lnTo>
                  <a:lnTo>
                    <a:pt x="3788086" y="154222"/>
                  </a:lnTo>
                  <a:lnTo>
                    <a:pt x="3799924" y="156538"/>
                  </a:lnTo>
                  <a:lnTo>
                    <a:pt x="3811762" y="159247"/>
                  </a:lnTo>
                  <a:lnTo>
                    <a:pt x="3823600" y="162411"/>
                  </a:lnTo>
                  <a:lnTo>
                    <a:pt x="3835437" y="166105"/>
                  </a:lnTo>
                  <a:lnTo>
                    <a:pt x="3847275" y="170409"/>
                  </a:lnTo>
                  <a:lnTo>
                    <a:pt x="3859113" y="175420"/>
                  </a:lnTo>
                  <a:lnTo>
                    <a:pt x="3870951" y="181244"/>
                  </a:lnTo>
                  <a:lnTo>
                    <a:pt x="3882788" y="187998"/>
                  </a:lnTo>
                  <a:lnTo>
                    <a:pt x="3894626" y="195814"/>
                  </a:lnTo>
                  <a:lnTo>
                    <a:pt x="3906464" y="204837"/>
                  </a:lnTo>
                  <a:lnTo>
                    <a:pt x="3918302" y="215221"/>
                  </a:lnTo>
                  <a:lnTo>
                    <a:pt x="3930139" y="227132"/>
                  </a:lnTo>
                  <a:lnTo>
                    <a:pt x="3941977" y="240739"/>
                  </a:lnTo>
                  <a:lnTo>
                    <a:pt x="3953815" y="256216"/>
                  </a:lnTo>
                  <a:lnTo>
                    <a:pt x="3965653" y="273730"/>
                  </a:lnTo>
                  <a:lnTo>
                    <a:pt x="3977491" y="293436"/>
                  </a:lnTo>
                  <a:lnTo>
                    <a:pt x="3989328" y="315465"/>
                  </a:lnTo>
                  <a:lnTo>
                    <a:pt x="4001166" y="339913"/>
                  </a:lnTo>
                  <a:lnTo>
                    <a:pt x="4013004" y="366830"/>
                  </a:lnTo>
                  <a:lnTo>
                    <a:pt x="4024842" y="396204"/>
                  </a:lnTo>
                  <a:lnTo>
                    <a:pt x="4036679" y="427951"/>
                  </a:lnTo>
                  <a:lnTo>
                    <a:pt x="4048517" y="461910"/>
                  </a:lnTo>
                  <a:lnTo>
                    <a:pt x="4060355" y="497832"/>
                  </a:lnTo>
                  <a:lnTo>
                    <a:pt x="4072193" y="535387"/>
                  </a:lnTo>
                  <a:lnTo>
                    <a:pt x="4084031" y="574168"/>
                  </a:lnTo>
                  <a:lnTo>
                    <a:pt x="4095868" y="613711"/>
                  </a:lnTo>
                  <a:lnTo>
                    <a:pt x="4107706" y="653512"/>
                  </a:lnTo>
                  <a:lnTo>
                    <a:pt x="4119544" y="693055"/>
                  </a:lnTo>
                  <a:lnTo>
                    <a:pt x="4131382" y="731836"/>
                  </a:lnTo>
                  <a:lnTo>
                    <a:pt x="4143219" y="769390"/>
                  </a:lnTo>
                  <a:lnTo>
                    <a:pt x="4155057" y="805312"/>
                  </a:lnTo>
                  <a:lnTo>
                    <a:pt x="4166895" y="839271"/>
                  </a:lnTo>
                  <a:lnTo>
                    <a:pt x="4178733" y="871019"/>
                  </a:lnTo>
                  <a:lnTo>
                    <a:pt x="4190570" y="900393"/>
                  </a:lnTo>
                  <a:lnTo>
                    <a:pt x="4202408" y="927309"/>
                  </a:lnTo>
                  <a:lnTo>
                    <a:pt x="4214246" y="951757"/>
                  </a:lnTo>
                  <a:lnTo>
                    <a:pt x="4226084" y="973786"/>
                  </a:lnTo>
                  <a:lnTo>
                    <a:pt x="4237922" y="993492"/>
                  </a:lnTo>
                  <a:lnTo>
                    <a:pt x="4249759" y="1011006"/>
                  </a:lnTo>
                  <a:lnTo>
                    <a:pt x="4261597" y="1026484"/>
                  </a:lnTo>
                  <a:lnTo>
                    <a:pt x="4273435" y="1040091"/>
                  </a:lnTo>
                  <a:lnTo>
                    <a:pt x="4285273" y="1052002"/>
                  </a:lnTo>
                  <a:lnTo>
                    <a:pt x="4297110" y="1062386"/>
                  </a:lnTo>
                  <a:lnTo>
                    <a:pt x="4308948" y="1071408"/>
                  </a:lnTo>
                  <a:lnTo>
                    <a:pt x="4320786" y="1079225"/>
                  </a:lnTo>
                  <a:lnTo>
                    <a:pt x="4332624" y="1085979"/>
                  </a:lnTo>
                  <a:lnTo>
                    <a:pt x="4344461" y="1091802"/>
                  </a:lnTo>
                  <a:lnTo>
                    <a:pt x="4356299" y="1096813"/>
                  </a:lnTo>
                  <a:lnTo>
                    <a:pt x="4368137" y="1101118"/>
                  </a:lnTo>
                  <a:lnTo>
                    <a:pt x="4379975" y="1104811"/>
                  </a:lnTo>
                  <a:lnTo>
                    <a:pt x="4391813" y="1107976"/>
                  </a:lnTo>
                  <a:lnTo>
                    <a:pt x="4403650" y="1110684"/>
                  </a:lnTo>
                  <a:lnTo>
                    <a:pt x="4415488" y="1113001"/>
                  </a:lnTo>
                  <a:lnTo>
                    <a:pt x="4427326" y="1114980"/>
                  </a:lnTo>
                  <a:lnTo>
                    <a:pt x="4439164" y="1116670"/>
                  </a:lnTo>
                  <a:lnTo>
                    <a:pt x="4451001" y="1118113"/>
                  </a:lnTo>
                  <a:lnTo>
                    <a:pt x="4462839" y="1119344"/>
                  </a:lnTo>
                  <a:lnTo>
                    <a:pt x="4474677" y="1120394"/>
                  </a:lnTo>
                  <a:lnTo>
                    <a:pt x="4486515" y="1121288"/>
                  </a:lnTo>
                  <a:lnTo>
                    <a:pt x="4498352" y="1122051"/>
                  </a:lnTo>
                  <a:lnTo>
                    <a:pt x="4510190" y="1122700"/>
                  </a:lnTo>
                  <a:lnTo>
                    <a:pt x="4522028" y="1123254"/>
                  </a:lnTo>
                  <a:lnTo>
                    <a:pt x="4533866" y="1123725"/>
                  </a:lnTo>
                  <a:lnTo>
                    <a:pt x="4545704" y="1124126"/>
                  </a:lnTo>
                  <a:lnTo>
                    <a:pt x="4557541" y="1124468"/>
                  </a:lnTo>
                  <a:lnTo>
                    <a:pt x="4569379" y="1124759"/>
                  </a:lnTo>
                  <a:lnTo>
                    <a:pt x="4581217" y="1125007"/>
                  </a:lnTo>
                  <a:lnTo>
                    <a:pt x="4593055" y="1125217"/>
                  </a:lnTo>
                  <a:lnTo>
                    <a:pt x="4604892" y="1125397"/>
                  </a:lnTo>
                  <a:lnTo>
                    <a:pt x="4616730" y="1125549"/>
                  </a:lnTo>
                  <a:lnTo>
                    <a:pt x="4628568" y="1125679"/>
                  </a:lnTo>
                  <a:lnTo>
                    <a:pt x="4640406" y="1125790"/>
                  </a:lnTo>
                  <a:lnTo>
                    <a:pt x="4652244" y="1125884"/>
                  </a:lnTo>
                  <a:lnTo>
                    <a:pt x="4664081" y="1125964"/>
                  </a:lnTo>
                  <a:lnTo>
                    <a:pt x="4675919" y="1126032"/>
                  </a:lnTo>
                  <a:lnTo>
                    <a:pt x="4687757" y="1126090"/>
                  </a:lnTo>
                </a:path>
              </a:pathLst>
            </a:custGeom>
            <a:ln w="40651" cap="flat">
              <a:solidFill>
                <a:srgbClr val="B4A000">
                  <a:alpha val="100000"/>
                </a:srgbClr>
              </a:solidFill>
              <a:prstDash val="solid"/>
              <a:round/>
            </a:ln>
          </p:spPr>
          <p:txBody>
            <a:bodyPr/>
            <a:lstStyle/>
            <a:p>
              <a:endParaRPr/>
            </a:p>
          </p:txBody>
        </p:sp>
        <p:sp>
          <p:nvSpPr>
            <p:cNvPr id="46" name="pl46"/>
            <p:cNvSpPr/>
            <p:nvPr/>
          </p:nvSpPr>
          <p:spPr>
            <a:xfrm>
              <a:off x="2482252" y="2307608"/>
              <a:ext cx="4687757" cy="140755"/>
            </a:xfrm>
            <a:custGeom>
              <a:avLst/>
              <a:gdLst/>
              <a:ahLst/>
              <a:cxnLst/>
              <a:rect l="0" t="0" r="0" b="0"/>
              <a:pathLst>
                <a:path w="4687757" h="140755">
                  <a:moveTo>
                    <a:pt x="0" y="140755"/>
                  </a:moveTo>
                  <a:lnTo>
                    <a:pt x="11837" y="140747"/>
                  </a:lnTo>
                  <a:lnTo>
                    <a:pt x="23675" y="140737"/>
                  </a:lnTo>
                  <a:lnTo>
                    <a:pt x="35513" y="140725"/>
                  </a:lnTo>
                  <a:lnTo>
                    <a:pt x="47351" y="140712"/>
                  </a:lnTo>
                  <a:lnTo>
                    <a:pt x="59188" y="140696"/>
                  </a:lnTo>
                  <a:lnTo>
                    <a:pt x="71026" y="140678"/>
                  </a:lnTo>
                  <a:lnTo>
                    <a:pt x="82864" y="140656"/>
                  </a:lnTo>
                  <a:lnTo>
                    <a:pt x="94702" y="140630"/>
                  </a:lnTo>
                  <a:lnTo>
                    <a:pt x="106539" y="140600"/>
                  </a:lnTo>
                  <a:lnTo>
                    <a:pt x="118377" y="140565"/>
                  </a:lnTo>
                  <a:lnTo>
                    <a:pt x="130215" y="140523"/>
                  </a:lnTo>
                  <a:lnTo>
                    <a:pt x="142053" y="140474"/>
                  </a:lnTo>
                  <a:lnTo>
                    <a:pt x="153891" y="140417"/>
                  </a:lnTo>
                  <a:lnTo>
                    <a:pt x="165728" y="140350"/>
                  </a:lnTo>
                  <a:lnTo>
                    <a:pt x="177566" y="140271"/>
                  </a:lnTo>
                  <a:lnTo>
                    <a:pt x="189404" y="140178"/>
                  </a:lnTo>
                  <a:lnTo>
                    <a:pt x="201242" y="140069"/>
                  </a:lnTo>
                  <a:lnTo>
                    <a:pt x="213079" y="139941"/>
                  </a:lnTo>
                  <a:lnTo>
                    <a:pt x="224917" y="139791"/>
                  </a:lnTo>
                  <a:lnTo>
                    <a:pt x="236755" y="139615"/>
                  </a:lnTo>
                  <a:lnTo>
                    <a:pt x="248593" y="139409"/>
                  </a:lnTo>
                  <a:lnTo>
                    <a:pt x="260430" y="139168"/>
                  </a:lnTo>
                  <a:lnTo>
                    <a:pt x="272268" y="138885"/>
                  </a:lnTo>
                  <a:lnTo>
                    <a:pt x="284106" y="138554"/>
                  </a:lnTo>
                  <a:lnTo>
                    <a:pt x="295944" y="138167"/>
                  </a:lnTo>
                  <a:lnTo>
                    <a:pt x="307782" y="137715"/>
                  </a:lnTo>
                  <a:lnTo>
                    <a:pt x="319619" y="137187"/>
                  </a:lnTo>
                  <a:lnTo>
                    <a:pt x="331457" y="136573"/>
                  </a:lnTo>
                  <a:lnTo>
                    <a:pt x="343295" y="135857"/>
                  </a:lnTo>
                  <a:lnTo>
                    <a:pt x="355133" y="135025"/>
                  </a:lnTo>
                  <a:lnTo>
                    <a:pt x="366970" y="134060"/>
                  </a:lnTo>
                  <a:lnTo>
                    <a:pt x="378808" y="132943"/>
                  </a:lnTo>
                  <a:lnTo>
                    <a:pt x="390646" y="131654"/>
                  </a:lnTo>
                  <a:lnTo>
                    <a:pt x="402484" y="130171"/>
                  </a:lnTo>
                  <a:lnTo>
                    <a:pt x="414321" y="128469"/>
                  </a:lnTo>
                  <a:lnTo>
                    <a:pt x="426159" y="126525"/>
                  </a:lnTo>
                  <a:lnTo>
                    <a:pt x="437997" y="124314"/>
                  </a:lnTo>
                  <a:lnTo>
                    <a:pt x="449835" y="121812"/>
                  </a:lnTo>
                  <a:lnTo>
                    <a:pt x="461673" y="118997"/>
                  </a:lnTo>
                  <a:lnTo>
                    <a:pt x="473510" y="115850"/>
                  </a:lnTo>
                  <a:lnTo>
                    <a:pt x="485348" y="112358"/>
                  </a:lnTo>
                  <a:lnTo>
                    <a:pt x="497186" y="108512"/>
                  </a:lnTo>
                  <a:lnTo>
                    <a:pt x="509024" y="104316"/>
                  </a:lnTo>
                  <a:lnTo>
                    <a:pt x="520861" y="99781"/>
                  </a:lnTo>
                  <a:lnTo>
                    <a:pt x="532699" y="94930"/>
                  </a:lnTo>
                  <a:lnTo>
                    <a:pt x="544537" y="89798"/>
                  </a:lnTo>
                  <a:lnTo>
                    <a:pt x="556375" y="84433"/>
                  </a:lnTo>
                  <a:lnTo>
                    <a:pt x="568213" y="78893"/>
                  </a:lnTo>
                  <a:lnTo>
                    <a:pt x="580050" y="73244"/>
                  </a:lnTo>
                  <a:lnTo>
                    <a:pt x="591888" y="67558"/>
                  </a:lnTo>
                  <a:lnTo>
                    <a:pt x="603726" y="61909"/>
                  </a:lnTo>
                  <a:lnTo>
                    <a:pt x="615564" y="56369"/>
                  </a:lnTo>
                  <a:lnTo>
                    <a:pt x="627401" y="51004"/>
                  </a:lnTo>
                  <a:lnTo>
                    <a:pt x="639239" y="45872"/>
                  </a:lnTo>
                  <a:lnTo>
                    <a:pt x="651077" y="41021"/>
                  </a:lnTo>
                  <a:lnTo>
                    <a:pt x="662915" y="36485"/>
                  </a:lnTo>
                  <a:lnTo>
                    <a:pt x="674752" y="32289"/>
                  </a:lnTo>
                  <a:lnTo>
                    <a:pt x="686590" y="28444"/>
                  </a:lnTo>
                  <a:lnTo>
                    <a:pt x="698428" y="24951"/>
                  </a:lnTo>
                  <a:lnTo>
                    <a:pt x="710266" y="21804"/>
                  </a:lnTo>
                  <a:lnTo>
                    <a:pt x="722104" y="18989"/>
                  </a:lnTo>
                  <a:lnTo>
                    <a:pt x="733941" y="16487"/>
                  </a:lnTo>
                  <a:lnTo>
                    <a:pt x="745779" y="14276"/>
                  </a:lnTo>
                  <a:lnTo>
                    <a:pt x="757617" y="12332"/>
                  </a:lnTo>
                  <a:lnTo>
                    <a:pt x="769455" y="10631"/>
                  </a:lnTo>
                  <a:lnTo>
                    <a:pt x="781292" y="9147"/>
                  </a:lnTo>
                  <a:lnTo>
                    <a:pt x="793130" y="7858"/>
                  </a:lnTo>
                  <a:lnTo>
                    <a:pt x="804968" y="6742"/>
                  </a:lnTo>
                  <a:lnTo>
                    <a:pt x="816806" y="5777"/>
                  </a:lnTo>
                  <a:lnTo>
                    <a:pt x="828643" y="4945"/>
                  </a:lnTo>
                  <a:lnTo>
                    <a:pt x="840481" y="4229"/>
                  </a:lnTo>
                  <a:lnTo>
                    <a:pt x="852319" y="3614"/>
                  </a:lnTo>
                  <a:lnTo>
                    <a:pt x="864157" y="3087"/>
                  </a:lnTo>
                  <a:lnTo>
                    <a:pt x="875995" y="2634"/>
                  </a:lnTo>
                  <a:lnTo>
                    <a:pt x="887832" y="2248"/>
                  </a:lnTo>
                  <a:lnTo>
                    <a:pt x="899670" y="1917"/>
                  </a:lnTo>
                  <a:lnTo>
                    <a:pt x="911508" y="1634"/>
                  </a:lnTo>
                  <a:lnTo>
                    <a:pt x="923346" y="1392"/>
                  </a:lnTo>
                  <a:lnTo>
                    <a:pt x="935183" y="1186"/>
                  </a:lnTo>
                  <a:lnTo>
                    <a:pt x="947021" y="1010"/>
                  </a:lnTo>
                  <a:lnTo>
                    <a:pt x="958859" y="860"/>
                  </a:lnTo>
                  <a:lnTo>
                    <a:pt x="970697" y="733"/>
                  </a:lnTo>
                  <a:lnTo>
                    <a:pt x="982534" y="624"/>
                  </a:lnTo>
                  <a:lnTo>
                    <a:pt x="994372" y="531"/>
                  </a:lnTo>
                  <a:lnTo>
                    <a:pt x="1006210" y="452"/>
                  </a:lnTo>
                  <a:lnTo>
                    <a:pt x="1018048" y="385"/>
                  </a:lnTo>
                  <a:lnTo>
                    <a:pt x="1029886" y="327"/>
                  </a:lnTo>
                  <a:lnTo>
                    <a:pt x="1041723" y="278"/>
                  </a:lnTo>
                  <a:lnTo>
                    <a:pt x="1053561" y="237"/>
                  </a:lnTo>
                  <a:lnTo>
                    <a:pt x="1065399" y="201"/>
                  </a:lnTo>
                  <a:lnTo>
                    <a:pt x="1077237" y="171"/>
                  </a:lnTo>
                  <a:lnTo>
                    <a:pt x="1089074" y="146"/>
                  </a:lnTo>
                  <a:lnTo>
                    <a:pt x="1100912" y="124"/>
                  </a:lnTo>
                  <a:lnTo>
                    <a:pt x="1112750" y="105"/>
                  </a:lnTo>
                  <a:lnTo>
                    <a:pt x="1124588" y="90"/>
                  </a:lnTo>
                  <a:lnTo>
                    <a:pt x="1136426" y="76"/>
                  </a:lnTo>
                  <a:lnTo>
                    <a:pt x="1148263" y="65"/>
                  </a:lnTo>
                  <a:lnTo>
                    <a:pt x="1160101" y="55"/>
                  </a:lnTo>
                  <a:lnTo>
                    <a:pt x="1171939" y="47"/>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0"/>
                  </a:lnTo>
                  <a:lnTo>
                    <a:pt x="2355716" y="0"/>
                  </a:lnTo>
                  <a:lnTo>
                    <a:pt x="2367554" y="0"/>
                  </a:lnTo>
                  <a:lnTo>
                    <a:pt x="2379391" y="0"/>
                  </a:lnTo>
                  <a:lnTo>
                    <a:pt x="2391229" y="0"/>
                  </a:lnTo>
                  <a:lnTo>
                    <a:pt x="2403067" y="0"/>
                  </a:lnTo>
                  <a:lnTo>
                    <a:pt x="2414905" y="0"/>
                  </a:lnTo>
                  <a:lnTo>
                    <a:pt x="2426743" y="0"/>
                  </a:lnTo>
                  <a:lnTo>
                    <a:pt x="2438580" y="0"/>
                  </a:lnTo>
                  <a:lnTo>
                    <a:pt x="2450418" y="0"/>
                  </a:lnTo>
                  <a:lnTo>
                    <a:pt x="2462256" y="0"/>
                  </a:lnTo>
                  <a:lnTo>
                    <a:pt x="2474094" y="0"/>
                  </a:lnTo>
                  <a:lnTo>
                    <a:pt x="2485931" y="0"/>
                  </a:lnTo>
                  <a:lnTo>
                    <a:pt x="2497769" y="0"/>
                  </a:lnTo>
                  <a:lnTo>
                    <a:pt x="2509607" y="0"/>
                  </a:lnTo>
                  <a:lnTo>
                    <a:pt x="2521445" y="0"/>
                  </a:lnTo>
                  <a:lnTo>
                    <a:pt x="2533283" y="0"/>
                  </a:lnTo>
                  <a:lnTo>
                    <a:pt x="2545120" y="0"/>
                  </a:lnTo>
                  <a:lnTo>
                    <a:pt x="2556958" y="0"/>
                  </a:lnTo>
                  <a:lnTo>
                    <a:pt x="2568796" y="0"/>
                  </a:lnTo>
                  <a:lnTo>
                    <a:pt x="2580634" y="0"/>
                  </a:lnTo>
                  <a:lnTo>
                    <a:pt x="2592471" y="0"/>
                  </a:lnTo>
                  <a:lnTo>
                    <a:pt x="2604309" y="0"/>
                  </a:lnTo>
                  <a:lnTo>
                    <a:pt x="2616147" y="0"/>
                  </a:lnTo>
                  <a:lnTo>
                    <a:pt x="2627985" y="0"/>
                  </a:lnTo>
                  <a:lnTo>
                    <a:pt x="2639822" y="0"/>
                  </a:lnTo>
                  <a:lnTo>
                    <a:pt x="2651660" y="0"/>
                  </a:lnTo>
                  <a:lnTo>
                    <a:pt x="2663498" y="0"/>
                  </a:lnTo>
                  <a:lnTo>
                    <a:pt x="2675336" y="0"/>
                  </a:lnTo>
                  <a:lnTo>
                    <a:pt x="2687174" y="0"/>
                  </a:lnTo>
                  <a:lnTo>
                    <a:pt x="2699011" y="0"/>
                  </a:lnTo>
                  <a:lnTo>
                    <a:pt x="2710849" y="0"/>
                  </a:lnTo>
                  <a:lnTo>
                    <a:pt x="2722687" y="0"/>
                  </a:lnTo>
                  <a:lnTo>
                    <a:pt x="2734525" y="0"/>
                  </a:lnTo>
                  <a:lnTo>
                    <a:pt x="2746362" y="0"/>
                  </a:lnTo>
                  <a:lnTo>
                    <a:pt x="2758200" y="0"/>
                  </a:lnTo>
                  <a:lnTo>
                    <a:pt x="2770038" y="0"/>
                  </a:lnTo>
                  <a:lnTo>
                    <a:pt x="2781876" y="0"/>
                  </a:lnTo>
                  <a:lnTo>
                    <a:pt x="2793713" y="0"/>
                  </a:lnTo>
                  <a:lnTo>
                    <a:pt x="2805551" y="0"/>
                  </a:lnTo>
                  <a:lnTo>
                    <a:pt x="2817389" y="0"/>
                  </a:lnTo>
                  <a:lnTo>
                    <a:pt x="2829227" y="0"/>
                  </a:lnTo>
                  <a:lnTo>
                    <a:pt x="2841065" y="0"/>
                  </a:lnTo>
                  <a:lnTo>
                    <a:pt x="2852902" y="0"/>
                  </a:lnTo>
                  <a:lnTo>
                    <a:pt x="2864740" y="0"/>
                  </a:lnTo>
                  <a:lnTo>
                    <a:pt x="2876578" y="0"/>
                  </a:lnTo>
                  <a:lnTo>
                    <a:pt x="2888416" y="0"/>
                  </a:lnTo>
                  <a:lnTo>
                    <a:pt x="2900253" y="0"/>
                  </a:lnTo>
                  <a:lnTo>
                    <a:pt x="2912091" y="0"/>
                  </a:lnTo>
                  <a:lnTo>
                    <a:pt x="2923929" y="0"/>
                  </a:lnTo>
                  <a:lnTo>
                    <a:pt x="2935767" y="0"/>
                  </a:lnTo>
                  <a:lnTo>
                    <a:pt x="2947604" y="0"/>
                  </a:lnTo>
                  <a:lnTo>
                    <a:pt x="2959442" y="0"/>
                  </a:lnTo>
                  <a:lnTo>
                    <a:pt x="2971280" y="0"/>
                  </a:lnTo>
                  <a:lnTo>
                    <a:pt x="2983118" y="0"/>
                  </a:lnTo>
                  <a:lnTo>
                    <a:pt x="2994956" y="0"/>
                  </a:lnTo>
                  <a:lnTo>
                    <a:pt x="3006793" y="0"/>
                  </a:lnTo>
                  <a:lnTo>
                    <a:pt x="3018631" y="0"/>
                  </a:lnTo>
                  <a:lnTo>
                    <a:pt x="3030469" y="0"/>
                  </a:lnTo>
                  <a:lnTo>
                    <a:pt x="3042307" y="0"/>
                  </a:lnTo>
                  <a:lnTo>
                    <a:pt x="3054144" y="0"/>
                  </a:lnTo>
                  <a:lnTo>
                    <a:pt x="3065982" y="0"/>
                  </a:lnTo>
                  <a:lnTo>
                    <a:pt x="3077820" y="0"/>
                  </a:lnTo>
                  <a:lnTo>
                    <a:pt x="3089658" y="0"/>
                  </a:lnTo>
                  <a:lnTo>
                    <a:pt x="3101496" y="0"/>
                  </a:lnTo>
                  <a:lnTo>
                    <a:pt x="3113333" y="0"/>
                  </a:lnTo>
                  <a:lnTo>
                    <a:pt x="3125171" y="0"/>
                  </a:lnTo>
                  <a:lnTo>
                    <a:pt x="3137009" y="0"/>
                  </a:lnTo>
                  <a:lnTo>
                    <a:pt x="3148847" y="0"/>
                  </a:lnTo>
                  <a:lnTo>
                    <a:pt x="3160684" y="0"/>
                  </a:lnTo>
                  <a:lnTo>
                    <a:pt x="3172522" y="0"/>
                  </a:lnTo>
                  <a:lnTo>
                    <a:pt x="3184360" y="0"/>
                  </a:lnTo>
                  <a:lnTo>
                    <a:pt x="3196198" y="0"/>
                  </a:lnTo>
                  <a:lnTo>
                    <a:pt x="3208035" y="0"/>
                  </a:lnTo>
                  <a:lnTo>
                    <a:pt x="3219873" y="0"/>
                  </a:lnTo>
                  <a:lnTo>
                    <a:pt x="3231711" y="0"/>
                  </a:lnTo>
                  <a:lnTo>
                    <a:pt x="3243549" y="0"/>
                  </a:lnTo>
                  <a:lnTo>
                    <a:pt x="3255387" y="0"/>
                  </a:lnTo>
                  <a:lnTo>
                    <a:pt x="3267224" y="0"/>
                  </a:lnTo>
                  <a:lnTo>
                    <a:pt x="3279062" y="0"/>
                  </a:lnTo>
                  <a:lnTo>
                    <a:pt x="3290900" y="0"/>
                  </a:lnTo>
                  <a:lnTo>
                    <a:pt x="3302738" y="0"/>
                  </a:lnTo>
                  <a:lnTo>
                    <a:pt x="3314575" y="0"/>
                  </a:lnTo>
                  <a:lnTo>
                    <a:pt x="3326413" y="0"/>
                  </a:lnTo>
                  <a:lnTo>
                    <a:pt x="3338251" y="0"/>
                  </a:lnTo>
                  <a:lnTo>
                    <a:pt x="3350089" y="0"/>
                  </a:lnTo>
                  <a:lnTo>
                    <a:pt x="3361926" y="0"/>
                  </a:lnTo>
                  <a:lnTo>
                    <a:pt x="3373764" y="0"/>
                  </a:lnTo>
                  <a:lnTo>
                    <a:pt x="3385602" y="0"/>
                  </a:lnTo>
                  <a:lnTo>
                    <a:pt x="3397440" y="0"/>
                  </a:lnTo>
                  <a:lnTo>
                    <a:pt x="3409278" y="0"/>
                  </a:lnTo>
                  <a:lnTo>
                    <a:pt x="3421115" y="0"/>
                  </a:lnTo>
                  <a:lnTo>
                    <a:pt x="3432953" y="0"/>
                  </a:lnTo>
                  <a:lnTo>
                    <a:pt x="3444791" y="0"/>
                  </a:lnTo>
                  <a:lnTo>
                    <a:pt x="3456629" y="0"/>
                  </a:lnTo>
                  <a:lnTo>
                    <a:pt x="3468466" y="0"/>
                  </a:lnTo>
                  <a:lnTo>
                    <a:pt x="3480304" y="0"/>
                  </a:lnTo>
                  <a:lnTo>
                    <a:pt x="3492142" y="0"/>
                  </a:lnTo>
                  <a:lnTo>
                    <a:pt x="3503980" y="0"/>
                  </a:lnTo>
                  <a:lnTo>
                    <a:pt x="3515818" y="0"/>
                  </a:lnTo>
                  <a:lnTo>
                    <a:pt x="3515818" y="47"/>
                  </a:lnTo>
                  <a:lnTo>
                    <a:pt x="3527655" y="55"/>
                  </a:lnTo>
                  <a:lnTo>
                    <a:pt x="3539493" y="65"/>
                  </a:lnTo>
                  <a:lnTo>
                    <a:pt x="3551331" y="76"/>
                  </a:lnTo>
                  <a:lnTo>
                    <a:pt x="3563169" y="90"/>
                  </a:lnTo>
                  <a:lnTo>
                    <a:pt x="3575006" y="105"/>
                  </a:lnTo>
                  <a:lnTo>
                    <a:pt x="3586844" y="124"/>
                  </a:lnTo>
                  <a:lnTo>
                    <a:pt x="3598682" y="146"/>
                  </a:lnTo>
                  <a:lnTo>
                    <a:pt x="3610520" y="171"/>
                  </a:lnTo>
                  <a:lnTo>
                    <a:pt x="3622357" y="201"/>
                  </a:lnTo>
                  <a:lnTo>
                    <a:pt x="3634195" y="237"/>
                  </a:lnTo>
                  <a:lnTo>
                    <a:pt x="3646033" y="278"/>
                  </a:lnTo>
                  <a:lnTo>
                    <a:pt x="3657871" y="327"/>
                  </a:lnTo>
                  <a:lnTo>
                    <a:pt x="3669709" y="385"/>
                  </a:lnTo>
                  <a:lnTo>
                    <a:pt x="3681546" y="452"/>
                  </a:lnTo>
                  <a:lnTo>
                    <a:pt x="3693384" y="531"/>
                  </a:lnTo>
                  <a:lnTo>
                    <a:pt x="3705222" y="624"/>
                  </a:lnTo>
                  <a:lnTo>
                    <a:pt x="3717060" y="733"/>
                  </a:lnTo>
                  <a:lnTo>
                    <a:pt x="3728897" y="860"/>
                  </a:lnTo>
                  <a:lnTo>
                    <a:pt x="3740735" y="1010"/>
                  </a:lnTo>
                  <a:lnTo>
                    <a:pt x="3752573" y="1186"/>
                  </a:lnTo>
                  <a:lnTo>
                    <a:pt x="3764411" y="1392"/>
                  </a:lnTo>
                  <a:lnTo>
                    <a:pt x="3776248" y="1634"/>
                  </a:lnTo>
                  <a:lnTo>
                    <a:pt x="3788086" y="1917"/>
                  </a:lnTo>
                  <a:lnTo>
                    <a:pt x="3799924" y="2248"/>
                  </a:lnTo>
                  <a:lnTo>
                    <a:pt x="3811762" y="2634"/>
                  </a:lnTo>
                  <a:lnTo>
                    <a:pt x="3823600" y="3087"/>
                  </a:lnTo>
                  <a:lnTo>
                    <a:pt x="3835437" y="3614"/>
                  </a:lnTo>
                  <a:lnTo>
                    <a:pt x="3847275" y="4229"/>
                  </a:lnTo>
                  <a:lnTo>
                    <a:pt x="3859113" y="4945"/>
                  </a:lnTo>
                  <a:lnTo>
                    <a:pt x="3870951" y="5777"/>
                  </a:lnTo>
                  <a:lnTo>
                    <a:pt x="3882788" y="6742"/>
                  </a:lnTo>
                  <a:lnTo>
                    <a:pt x="3894626" y="7858"/>
                  </a:lnTo>
                  <a:lnTo>
                    <a:pt x="3906464" y="9147"/>
                  </a:lnTo>
                  <a:lnTo>
                    <a:pt x="3918302" y="10631"/>
                  </a:lnTo>
                  <a:lnTo>
                    <a:pt x="3930139" y="12332"/>
                  </a:lnTo>
                  <a:lnTo>
                    <a:pt x="3941977" y="14276"/>
                  </a:lnTo>
                  <a:lnTo>
                    <a:pt x="3953815" y="16487"/>
                  </a:lnTo>
                  <a:lnTo>
                    <a:pt x="3965653" y="18989"/>
                  </a:lnTo>
                  <a:lnTo>
                    <a:pt x="3977491" y="21804"/>
                  </a:lnTo>
                  <a:lnTo>
                    <a:pt x="3989328" y="24951"/>
                  </a:lnTo>
                  <a:lnTo>
                    <a:pt x="4001166" y="28444"/>
                  </a:lnTo>
                  <a:lnTo>
                    <a:pt x="4013004" y="32289"/>
                  </a:lnTo>
                  <a:lnTo>
                    <a:pt x="4024842" y="36485"/>
                  </a:lnTo>
                  <a:lnTo>
                    <a:pt x="4036679" y="41021"/>
                  </a:lnTo>
                  <a:lnTo>
                    <a:pt x="4048517" y="45872"/>
                  </a:lnTo>
                  <a:lnTo>
                    <a:pt x="4060355" y="51004"/>
                  </a:lnTo>
                  <a:lnTo>
                    <a:pt x="4072193" y="56369"/>
                  </a:lnTo>
                  <a:lnTo>
                    <a:pt x="4084031" y="61909"/>
                  </a:lnTo>
                  <a:lnTo>
                    <a:pt x="4095868" y="67558"/>
                  </a:lnTo>
                  <a:lnTo>
                    <a:pt x="4107706" y="73244"/>
                  </a:lnTo>
                  <a:lnTo>
                    <a:pt x="4119544" y="78893"/>
                  </a:lnTo>
                  <a:lnTo>
                    <a:pt x="4131382" y="84433"/>
                  </a:lnTo>
                  <a:lnTo>
                    <a:pt x="4143219" y="89798"/>
                  </a:lnTo>
                  <a:lnTo>
                    <a:pt x="4155057" y="94930"/>
                  </a:lnTo>
                  <a:lnTo>
                    <a:pt x="4166895" y="99781"/>
                  </a:lnTo>
                  <a:lnTo>
                    <a:pt x="4178733" y="104316"/>
                  </a:lnTo>
                  <a:lnTo>
                    <a:pt x="4190570" y="108512"/>
                  </a:lnTo>
                  <a:lnTo>
                    <a:pt x="4202408" y="112358"/>
                  </a:lnTo>
                  <a:lnTo>
                    <a:pt x="4214246" y="115850"/>
                  </a:lnTo>
                  <a:lnTo>
                    <a:pt x="4226084" y="118997"/>
                  </a:lnTo>
                  <a:lnTo>
                    <a:pt x="4237922" y="121812"/>
                  </a:lnTo>
                  <a:lnTo>
                    <a:pt x="4249759" y="124314"/>
                  </a:lnTo>
                  <a:lnTo>
                    <a:pt x="4261597" y="126525"/>
                  </a:lnTo>
                  <a:lnTo>
                    <a:pt x="4273435" y="128469"/>
                  </a:lnTo>
                  <a:lnTo>
                    <a:pt x="4285273" y="130171"/>
                  </a:lnTo>
                  <a:lnTo>
                    <a:pt x="4297110" y="131654"/>
                  </a:lnTo>
                  <a:lnTo>
                    <a:pt x="4308948" y="132943"/>
                  </a:lnTo>
                  <a:lnTo>
                    <a:pt x="4320786" y="134060"/>
                  </a:lnTo>
                  <a:lnTo>
                    <a:pt x="4332624" y="135025"/>
                  </a:lnTo>
                  <a:lnTo>
                    <a:pt x="4344461" y="135857"/>
                  </a:lnTo>
                  <a:lnTo>
                    <a:pt x="4356299" y="136573"/>
                  </a:lnTo>
                  <a:lnTo>
                    <a:pt x="4368137" y="137187"/>
                  </a:lnTo>
                  <a:lnTo>
                    <a:pt x="4379975" y="137715"/>
                  </a:lnTo>
                  <a:lnTo>
                    <a:pt x="4391813" y="138167"/>
                  </a:lnTo>
                  <a:lnTo>
                    <a:pt x="4403650" y="138554"/>
                  </a:lnTo>
                  <a:lnTo>
                    <a:pt x="4415488" y="138885"/>
                  </a:lnTo>
                  <a:lnTo>
                    <a:pt x="4427326" y="139168"/>
                  </a:lnTo>
                  <a:lnTo>
                    <a:pt x="4439164" y="139409"/>
                  </a:lnTo>
                  <a:lnTo>
                    <a:pt x="4451001" y="139615"/>
                  </a:lnTo>
                  <a:lnTo>
                    <a:pt x="4462839" y="139791"/>
                  </a:lnTo>
                  <a:lnTo>
                    <a:pt x="4474677" y="139941"/>
                  </a:lnTo>
                  <a:lnTo>
                    <a:pt x="4486515" y="140069"/>
                  </a:lnTo>
                  <a:lnTo>
                    <a:pt x="4498352" y="140178"/>
                  </a:lnTo>
                  <a:lnTo>
                    <a:pt x="4510190" y="140271"/>
                  </a:lnTo>
                  <a:lnTo>
                    <a:pt x="4522028" y="140350"/>
                  </a:lnTo>
                  <a:lnTo>
                    <a:pt x="4533866" y="140417"/>
                  </a:lnTo>
                  <a:lnTo>
                    <a:pt x="4545704" y="140474"/>
                  </a:lnTo>
                  <a:lnTo>
                    <a:pt x="4557541" y="140523"/>
                  </a:lnTo>
                  <a:lnTo>
                    <a:pt x="4569379" y="140565"/>
                  </a:lnTo>
                  <a:lnTo>
                    <a:pt x="4581217" y="140600"/>
                  </a:lnTo>
                  <a:lnTo>
                    <a:pt x="4593055" y="140630"/>
                  </a:lnTo>
                  <a:lnTo>
                    <a:pt x="4604892" y="140656"/>
                  </a:lnTo>
                  <a:lnTo>
                    <a:pt x="4616730" y="140678"/>
                  </a:lnTo>
                  <a:lnTo>
                    <a:pt x="4628568" y="140696"/>
                  </a:lnTo>
                  <a:lnTo>
                    <a:pt x="4640406" y="140712"/>
                  </a:lnTo>
                  <a:lnTo>
                    <a:pt x="4652244" y="140725"/>
                  </a:lnTo>
                  <a:lnTo>
                    <a:pt x="4664081" y="140737"/>
                  </a:lnTo>
                  <a:lnTo>
                    <a:pt x="4675919" y="140747"/>
                  </a:lnTo>
                  <a:lnTo>
                    <a:pt x="4687757" y="140755"/>
                  </a:lnTo>
                </a:path>
              </a:pathLst>
            </a:custGeom>
            <a:ln w="40651" cap="flat">
              <a:solidFill>
                <a:srgbClr val="A3A500">
                  <a:alpha val="100000"/>
                </a:srgbClr>
              </a:solidFill>
              <a:prstDash val="solid"/>
              <a:round/>
            </a:ln>
          </p:spPr>
          <p:txBody>
            <a:bodyPr/>
            <a:lstStyle/>
            <a:p>
              <a:endParaRPr/>
            </a:p>
          </p:txBody>
        </p:sp>
        <p:sp>
          <p:nvSpPr>
            <p:cNvPr id="47" name="pl47"/>
            <p:cNvSpPr/>
            <p:nvPr/>
          </p:nvSpPr>
          <p:spPr>
            <a:xfrm>
              <a:off x="2482252" y="3293226"/>
              <a:ext cx="4687757" cy="281510"/>
            </a:xfrm>
            <a:custGeom>
              <a:avLst/>
              <a:gdLst/>
              <a:ahLst/>
              <a:cxnLst/>
              <a:rect l="0" t="0" r="0" b="0"/>
              <a:pathLst>
                <a:path w="4687757" h="281510">
                  <a:moveTo>
                    <a:pt x="0" y="281510"/>
                  </a:moveTo>
                  <a:lnTo>
                    <a:pt x="11837" y="281494"/>
                  </a:lnTo>
                  <a:lnTo>
                    <a:pt x="23675" y="281474"/>
                  </a:lnTo>
                  <a:lnTo>
                    <a:pt x="35513" y="281451"/>
                  </a:lnTo>
                  <a:lnTo>
                    <a:pt x="47351" y="281425"/>
                  </a:lnTo>
                  <a:lnTo>
                    <a:pt x="59188" y="281393"/>
                  </a:lnTo>
                  <a:lnTo>
                    <a:pt x="71026" y="281356"/>
                  </a:lnTo>
                  <a:lnTo>
                    <a:pt x="82864" y="281312"/>
                  </a:lnTo>
                  <a:lnTo>
                    <a:pt x="94702" y="281261"/>
                  </a:lnTo>
                  <a:lnTo>
                    <a:pt x="106539" y="281201"/>
                  </a:lnTo>
                  <a:lnTo>
                    <a:pt x="118377" y="281130"/>
                  </a:lnTo>
                  <a:lnTo>
                    <a:pt x="130215" y="281047"/>
                  </a:lnTo>
                  <a:lnTo>
                    <a:pt x="142053" y="280949"/>
                  </a:lnTo>
                  <a:lnTo>
                    <a:pt x="153891" y="280835"/>
                  </a:lnTo>
                  <a:lnTo>
                    <a:pt x="165728" y="280700"/>
                  </a:lnTo>
                  <a:lnTo>
                    <a:pt x="177566" y="280542"/>
                  </a:lnTo>
                  <a:lnTo>
                    <a:pt x="189404" y="280356"/>
                  </a:lnTo>
                  <a:lnTo>
                    <a:pt x="201242" y="280138"/>
                  </a:lnTo>
                  <a:lnTo>
                    <a:pt x="213079" y="279883"/>
                  </a:lnTo>
                  <a:lnTo>
                    <a:pt x="224917" y="279583"/>
                  </a:lnTo>
                  <a:lnTo>
                    <a:pt x="236755" y="279231"/>
                  </a:lnTo>
                  <a:lnTo>
                    <a:pt x="248593" y="278819"/>
                  </a:lnTo>
                  <a:lnTo>
                    <a:pt x="260430" y="278336"/>
                  </a:lnTo>
                  <a:lnTo>
                    <a:pt x="272268" y="277771"/>
                  </a:lnTo>
                  <a:lnTo>
                    <a:pt x="284106" y="277109"/>
                  </a:lnTo>
                  <a:lnTo>
                    <a:pt x="295944" y="276335"/>
                  </a:lnTo>
                  <a:lnTo>
                    <a:pt x="307782" y="275431"/>
                  </a:lnTo>
                  <a:lnTo>
                    <a:pt x="319619" y="274375"/>
                  </a:lnTo>
                  <a:lnTo>
                    <a:pt x="331457" y="273146"/>
                  </a:lnTo>
                  <a:lnTo>
                    <a:pt x="343295" y="271714"/>
                  </a:lnTo>
                  <a:lnTo>
                    <a:pt x="355133" y="270050"/>
                  </a:lnTo>
                  <a:lnTo>
                    <a:pt x="366970" y="268120"/>
                  </a:lnTo>
                  <a:lnTo>
                    <a:pt x="378808" y="265887"/>
                  </a:lnTo>
                  <a:lnTo>
                    <a:pt x="390646" y="263309"/>
                  </a:lnTo>
                  <a:lnTo>
                    <a:pt x="402484" y="260342"/>
                  </a:lnTo>
                  <a:lnTo>
                    <a:pt x="414321" y="256939"/>
                  </a:lnTo>
                  <a:lnTo>
                    <a:pt x="426159" y="253051"/>
                  </a:lnTo>
                  <a:lnTo>
                    <a:pt x="437997" y="248629"/>
                  </a:lnTo>
                  <a:lnTo>
                    <a:pt x="449835" y="243625"/>
                  </a:lnTo>
                  <a:lnTo>
                    <a:pt x="461673" y="237995"/>
                  </a:lnTo>
                  <a:lnTo>
                    <a:pt x="473510" y="231701"/>
                  </a:lnTo>
                  <a:lnTo>
                    <a:pt x="485348" y="224716"/>
                  </a:lnTo>
                  <a:lnTo>
                    <a:pt x="497186" y="217025"/>
                  </a:lnTo>
                  <a:lnTo>
                    <a:pt x="509024" y="208633"/>
                  </a:lnTo>
                  <a:lnTo>
                    <a:pt x="520861" y="199562"/>
                  </a:lnTo>
                  <a:lnTo>
                    <a:pt x="532699" y="189860"/>
                  </a:lnTo>
                  <a:lnTo>
                    <a:pt x="544537" y="179596"/>
                  </a:lnTo>
                  <a:lnTo>
                    <a:pt x="556375" y="168866"/>
                  </a:lnTo>
                  <a:lnTo>
                    <a:pt x="568213" y="157786"/>
                  </a:lnTo>
                  <a:lnTo>
                    <a:pt x="580050" y="146488"/>
                  </a:lnTo>
                  <a:lnTo>
                    <a:pt x="591888" y="135116"/>
                  </a:lnTo>
                  <a:lnTo>
                    <a:pt x="603726" y="123818"/>
                  </a:lnTo>
                  <a:lnTo>
                    <a:pt x="615564" y="112738"/>
                  </a:lnTo>
                  <a:lnTo>
                    <a:pt x="627401" y="102008"/>
                  </a:lnTo>
                  <a:lnTo>
                    <a:pt x="639239" y="91745"/>
                  </a:lnTo>
                  <a:lnTo>
                    <a:pt x="651077" y="82042"/>
                  </a:lnTo>
                  <a:lnTo>
                    <a:pt x="662915" y="72971"/>
                  </a:lnTo>
                  <a:lnTo>
                    <a:pt x="674752" y="64579"/>
                  </a:lnTo>
                  <a:lnTo>
                    <a:pt x="686590" y="56888"/>
                  </a:lnTo>
                  <a:lnTo>
                    <a:pt x="698428" y="49903"/>
                  </a:lnTo>
                  <a:lnTo>
                    <a:pt x="710266" y="43609"/>
                  </a:lnTo>
                  <a:lnTo>
                    <a:pt x="722104" y="37979"/>
                  </a:lnTo>
                  <a:lnTo>
                    <a:pt x="733941" y="32975"/>
                  </a:lnTo>
                  <a:lnTo>
                    <a:pt x="745779" y="28553"/>
                  </a:lnTo>
                  <a:lnTo>
                    <a:pt x="757617" y="24665"/>
                  </a:lnTo>
                  <a:lnTo>
                    <a:pt x="769455" y="21262"/>
                  </a:lnTo>
                  <a:lnTo>
                    <a:pt x="781292" y="18295"/>
                  </a:lnTo>
                  <a:lnTo>
                    <a:pt x="793130" y="15717"/>
                  </a:lnTo>
                  <a:lnTo>
                    <a:pt x="804968" y="13484"/>
                  </a:lnTo>
                  <a:lnTo>
                    <a:pt x="816806" y="11554"/>
                  </a:lnTo>
                  <a:lnTo>
                    <a:pt x="828643" y="9890"/>
                  </a:lnTo>
                  <a:lnTo>
                    <a:pt x="840481" y="8459"/>
                  </a:lnTo>
                  <a:lnTo>
                    <a:pt x="852319" y="7229"/>
                  </a:lnTo>
                  <a:lnTo>
                    <a:pt x="864157" y="6174"/>
                  </a:lnTo>
                  <a:lnTo>
                    <a:pt x="875995" y="5269"/>
                  </a:lnTo>
                  <a:lnTo>
                    <a:pt x="887832" y="4496"/>
                  </a:lnTo>
                  <a:lnTo>
                    <a:pt x="899670" y="3834"/>
                  </a:lnTo>
                  <a:lnTo>
                    <a:pt x="911508" y="3268"/>
                  </a:lnTo>
                  <a:lnTo>
                    <a:pt x="923346" y="2785"/>
                  </a:lnTo>
                  <a:lnTo>
                    <a:pt x="935183" y="2373"/>
                  </a:lnTo>
                  <a:lnTo>
                    <a:pt x="947021" y="2021"/>
                  </a:lnTo>
                  <a:lnTo>
                    <a:pt x="958859" y="1721"/>
                  </a:lnTo>
                  <a:lnTo>
                    <a:pt x="970697" y="1466"/>
                  </a:lnTo>
                  <a:lnTo>
                    <a:pt x="982534" y="1248"/>
                  </a:lnTo>
                  <a:lnTo>
                    <a:pt x="994372" y="1062"/>
                  </a:lnTo>
                  <a:lnTo>
                    <a:pt x="1006210" y="904"/>
                  </a:lnTo>
                  <a:lnTo>
                    <a:pt x="1018048" y="770"/>
                  </a:lnTo>
                  <a:lnTo>
                    <a:pt x="1029886" y="655"/>
                  </a:lnTo>
                  <a:lnTo>
                    <a:pt x="1041723" y="557"/>
                  </a:lnTo>
                  <a:lnTo>
                    <a:pt x="1053561" y="474"/>
                  </a:lnTo>
                  <a:lnTo>
                    <a:pt x="1065399" y="403"/>
                  </a:lnTo>
                  <a:lnTo>
                    <a:pt x="1077237" y="343"/>
                  </a:lnTo>
                  <a:lnTo>
                    <a:pt x="1089074" y="292"/>
                  </a:lnTo>
                  <a:lnTo>
                    <a:pt x="1100912" y="248"/>
                  </a:lnTo>
                  <a:lnTo>
                    <a:pt x="1112750" y="211"/>
                  </a:lnTo>
                  <a:lnTo>
                    <a:pt x="1124588" y="180"/>
                  </a:lnTo>
                  <a:lnTo>
                    <a:pt x="1136426" y="153"/>
                  </a:lnTo>
                  <a:lnTo>
                    <a:pt x="1148263" y="130"/>
                  </a:lnTo>
                  <a:lnTo>
                    <a:pt x="1160101" y="110"/>
                  </a:lnTo>
                  <a:lnTo>
                    <a:pt x="1171939" y="94"/>
                  </a:lnTo>
                  <a:lnTo>
                    <a:pt x="1171939" y="47"/>
                  </a:lnTo>
                  <a:lnTo>
                    <a:pt x="1183777" y="55"/>
                  </a:lnTo>
                  <a:lnTo>
                    <a:pt x="1195614" y="65"/>
                  </a:lnTo>
                  <a:lnTo>
                    <a:pt x="1207452" y="76"/>
                  </a:lnTo>
                  <a:lnTo>
                    <a:pt x="1219290" y="90"/>
                  </a:lnTo>
                  <a:lnTo>
                    <a:pt x="1231128" y="105"/>
                  </a:lnTo>
                  <a:lnTo>
                    <a:pt x="1242965" y="124"/>
                  </a:lnTo>
                  <a:lnTo>
                    <a:pt x="1254803" y="146"/>
                  </a:lnTo>
                  <a:lnTo>
                    <a:pt x="1266641" y="171"/>
                  </a:lnTo>
                  <a:lnTo>
                    <a:pt x="1278479" y="201"/>
                  </a:lnTo>
                  <a:lnTo>
                    <a:pt x="1290317" y="237"/>
                  </a:lnTo>
                  <a:lnTo>
                    <a:pt x="1302154" y="278"/>
                  </a:lnTo>
                  <a:lnTo>
                    <a:pt x="1313992" y="327"/>
                  </a:lnTo>
                  <a:lnTo>
                    <a:pt x="1325830" y="385"/>
                  </a:lnTo>
                  <a:lnTo>
                    <a:pt x="1337668" y="452"/>
                  </a:lnTo>
                  <a:lnTo>
                    <a:pt x="1349505" y="531"/>
                  </a:lnTo>
                  <a:lnTo>
                    <a:pt x="1361343" y="624"/>
                  </a:lnTo>
                  <a:lnTo>
                    <a:pt x="1373181" y="733"/>
                  </a:lnTo>
                  <a:lnTo>
                    <a:pt x="1385019" y="860"/>
                  </a:lnTo>
                  <a:lnTo>
                    <a:pt x="1396856" y="1010"/>
                  </a:lnTo>
                  <a:lnTo>
                    <a:pt x="1408694" y="1186"/>
                  </a:lnTo>
                  <a:lnTo>
                    <a:pt x="1420532" y="1392"/>
                  </a:lnTo>
                  <a:lnTo>
                    <a:pt x="1432370" y="1634"/>
                  </a:lnTo>
                  <a:lnTo>
                    <a:pt x="1444208" y="1917"/>
                  </a:lnTo>
                  <a:lnTo>
                    <a:pt x="1456045" y="2248"/>
                  </a:lnTo>
                  <a:lnTo>
                    <a:pt x="1467883" y="2634"/>
                  </a:lnTo>
                  <a:lnTo>
                    <a:pt x="1479721" y="3087"/>
                  </a:lnTo>
                  <a:lnTo>
                    <a:pt x="1491559" y="3614"/>
                  </a:lnTo>
                  <a:lnTo>
                    <a:pt x="1503396" y="4229"/>
                  </a:lnTo>
                  <a:lnTo>
                    <a:pt x="1515234" y="4945"/>
                  </a:lnTo>
                  <a:lnTo>
                    <a:pt x="1527072" y="5777"/>
                  </a:lnTo>
                  <a:lnTo>
                    <a:pt x="1538910" y="6742"/>
                  </a:lnTo>
                  <a:lnTo>
                    <a:pt x="1550748" y="7858"/>
                  </a:lnTo>
                  <a:lnTo>
                    <a:pt x="1562585" y="9147"/>
                  </a:lnTo>
                  <a:lnTo>
                    <a:pt x="1574423" y="10631"/>
                  </a:lnTo>
                  <a:lnTo>
                    <a:pt x="1586261" y="12332"/>
                  </a:lnTo>
                  <a:lnTo>
                    <a:pt x="1598099" y="14276"/>
                  </a:lnTo>
                  <a:lnTo>
                    <a:pt x="1609936" y="16487"/>
                  </a:lnTo>
                  <a:lnTo>
                    <a:pt x="1621774" y="18989"/>
                  </a:lnTo>
                  <a:lnTo>
                    <a:pt x="1633612" y="21804"/>
                  </a:lnTo>
                  <a:lnTo>
                    <a:pt x="1645450" y="24951"/>
                  </a:lnTo>
                  <a:lnTo>
                    <a:pt x="1657287" y="28444"/>
                  </a:lnTo>
                  <a:lnTo>
                    <a:pt x="1669125" y="32289"/>
                  </a:lnTo>
                  <a:lnTo>
                    <a:pt x="1680963" y="36485"/>
                  </a:lnTo>
                  <a:lnTo>
                    <a:pt x="1692801" y="41021"/>
                  </a:lnTo>
                  <a:lnTo>
                    <a:pt x="1704639" y="45872"/>
                  </a:lnTo>
                  <a:lnTo>
                    <a:pt x="1716476" y="51004"/>
                  </a:lnTo>
                  <a:lnTo>
                    <a:pt x="1728314" y="56369"/>
                  </a:lnTo>
                  <a:lnTo>
                    <a:pt x="1740152" y="61909"/>
                  </a:lnTo>
                  <a:lnTo>
                    <a:pt x="1751990" y="67558"/>
                  </a:lnTo>
                  <a:lnTo>
                    <a:pt x="1763827" y="73244"/>
                  </a:lnTo>
                  <a:lnTo>
                    <a:pt x="1775665" y="78893"/>
                  </a:lnTo>
                  <a:lnTo>
                    <a:pt x="1787503" y="84433"/>
                  </a:lnTo>
                  <a:lnTo>
                    <a:pt x="1799341" y="89798"/>
                  </a:lnTo>
                  <a:lnTo>
                    <a:pt x="1811178" y="94930"/>
                  </a:lnTo>
                  <a:lnTo>
                    <a:pt x="1823016" y="99781"/>
                  </a:lnTo>
                  <a:lnTo>
                    <a:pt x="1834854" y="104316"/>
                  </a:lnTo>
                  <a:lnTo>
                    <a:pt x="1846692" y="108512"/>
                  </a:lnTo>
                  <a:lnTo>
                    <a:pt x="1858530" y="112358"/>
                  </a:lnTo>
                  <a:lnTo>
                    <a:pt x="1870367" y="115850"/>
                  </a:lnTo>
                  <a:lnTo>
                    <a:pt x="1882205" y="118997"/>
                  </a:lnTo>
                  <a:lnTo>
                    <a:pt x="1894043" y="121812"/>
                  </a:lnTo>
                  <a:lnTo>
                    <a:pt x="1905881" y="124314"/>
                  </a:lnTo>
                  <a:lnTo>
                    <a:pt x="1917718" y="126525"/>
                  </a:lnTo>
                  <a:lnTo>
                    <a:pt x="1929556" y="128469"/>
                  </a:lnTo>
                  <a:lnTo>
                    <a:pt x="1941394" y="130171"/>
                  </a:lnTo>
                  <a:lnTo>
                    <a:pt x="1953232" y="131654"/>
                  </a:lnTo>
                  <a:lnTo>
                    <a:pt x="1965069" y="132943"/>
                  </a:lnTo>
                  <a:lnTo>
                    <a:pt x="1976907" y="134060"/>
                  </a:lnTo>
                  <a:lnTo>
                    <a:pt x="1988745" y="135025"/>
                  </a:lnTo>
                  <a:lnTo>
                    <a:pt x="2000583" y="135857"/>
                  </a:lnTo>
                  <a:lnTo>
                    <a:pt x="2012421" y="136573"/>
                  </a:lnTo>
                  <a:lnTo>
                    <a:pt x="2024258" y="137187"/>
                  </a:lnTo>
                  <a:lnTo>
                    <a:pt x="2036096" y="137715"/>
                  </a:lnTo>
                  <a:lnTo>
                    <a:pt x="2047934" y="138167"/>
                  </a:lnTo>
                  <a:lnTo>
                    <a:pt x="2059772" y="138554"/>
                  </a:lnTo>
                  <a:lnTo>
                    <a:pt x="2071609" y="138885"/>
                  </a:lnTo>
                  <a:lnTo>
                    <a:pt x="2083447" y="139168"/>
                  </a:lnTo>
                  <a:lnTo>
                    <a:pt x="2095285" y="139409"/>
                  </a:lnTo>
                  <a:lnTo>
                    <a:pt x="2107123" y="139615"/>
                  </a:lnTo>
                  <a:lnTo>
                    <a:pt x="2118961" y="139791"/>
                  </a:lnTo>
                  <a:lnTo>
                    <a:pt x="2130798" y="139941"/>
                  </a:lnTo>
                  <a:lnTo>
                    <a:pt x="2142636" y="140069"/>
                  </a:lnTo>
                  <a:lnTo>
                    <a:pt x="2154474" y="140178"/>
                  </a:lnTo>
                  <a:lnTo>
                    <a:pt x="2166312" y="140271"/>
                  </a:lnTo>
                  <a:lnTo>
                    <a:pt x="2178149" y="140350"/>
                  </a:lnTo>
                  <a:lnTo>
                    <a:pt x="2189987" y="140417"/>
                  </a:lnTo>
                  <a:lnTo>
                    <a:pt x="2201825" y="140474"/>
                  </a:lnTo>
                  <a:lnTo>
                    <a:pt x="2213663" y="140523"/>
                  </a:lnTo>
                  <a:lnTo>
                    <a:pt x="2225500" y="140565"/>
                  </a:lnTo>
                  <a:lnTo>
                    <a:pt x="2237338" y="140600"/>
                  </a:lnTo>
                  <a:lnTo>
                    <a:pt x="2249176" y="140630"/>
                  </a:lnTo>
                  <a:lnTo>
                    <a:pt x="2261014" y="140656"/>
                  </a:lnTo>
                  <a:lnTo>
                    <a:pt x="2272852" y="140678"/>
                  </a:lnTo>
                  <a:lnTo>
                    <a:pt x="2284689" y="140696"/>
                  </a:lnTo>
                  <a:lnTo>
                    <a:pt x="2296527" y="140712"/>
                  </a:lnTo>
                  <a:lnTo>
                    <a:pt x="2308365" y="140725"/>
                  </a:lnTo>
                  <a:lnTo>
                    <a:pt x="2320203" y="140737"/>
                  </a:lnTo>
                  <a:lnTo>
                    <a:pt x="2332040" y="140747"/>
                  </a:lnTo>
                  <a:lnTo>
                    <a:pt x="2343878" y="140755"/>
                  </a:lnTo>
                  <a:lnTo>
                    <a:pt x="2343878" y="140755"/>
                  </a:lnTo>
                  <a:lnTo>
                    <a:pt x="2355716" y="140747"/>
                  </a:lnTo>
                  <a:lnTo>
                    <a:pt x="2367554" y="140737"/>
                  </a:lnTo>
                  <a:lnTo>
                    <a:pt x="2379391" y="140725"/>
                  </a:lnTo>
                  <a:lnTo>
                    <a:pt x="2391229" y="140712"/>
                  </a:lnTo>
                  <a:lnTo>
                    <a:pt x="2403067" y="140696"/>
                  </a:lnTo>
                  <a:lnTo>
                    <a:pt x="2414905" y="140678"/>
                  </a:lnTo>
                  <a:lnTo>
                    <a:pt x="2426743" y="140656"/>
                  </a:lnTo>
                  <a:lnTo>
                    <a:pt x="2438580" y="140630"/>
                  </a:lnTo>
                  <a:lnTo>
                    <a:pt x="2450418" y="140600"/>
                  </a:lnTo>
                  <a:lnTo>
                    <a:pt x="2462256" y="140565"/>
                  </a:lnTo>
                  <a:lnTo>
                    <a:pt x="2474094" y="140523"/>
                  </a:lnTo>
                  <a:lnTo>
                    <a:pt x="2485931" y="140474"/>
                  </a:lnTo>
                  <a:lnTo>
                    <a:pt x="2497769" y="140417"/>
                  </a:lnTo>
                  <a:lnTo>
                    <a:pt x="2509607" y="140350"/>
                  </a:lnTo>
                  <a:lnTo>
                    <a:pt x="2521445" y="140271"/>
                  </a:lnTo>
                  <a:lnTo>
                    <a:pt x="2533283" y="140178"/>
                  </a:lnTo>
                  <a:lnTo>
                    <a:pt x="2545120" y="140069"/>
                  </a:lnTo>
                  <a:lnTo>
                    <a:pt x="2556958" y="139941"/>
                  </a:lnTo>
                  <a:lnTo>
                    <a:pt x="2568796" y="139791"/>
                  </a:lnTo>
                  <a:lnTo>
                    <a:pt x="2580634" y="139615"/>
                  </a:lnTo>
                  <a:lnTo>
                    <a:pt x="2592471" y="139409"/>
                  </a:lnTo>
                  <a:lnTo>
                    <a:pt x="2604309" y="139168"/>
                  </a:lnTo>
                  <a:lnTo>
                    <a:pt x="2616147" y="138885"/>
                  </a:lnTo>
                  <a:lnTo>
                    <a:pt x="2627985" y="138554"/>
                  </a:lnTo>
                  <a:lnTo>
                    <a:pt x="2639822" y="138167"/>
                  </a:lnTo>
                  <a:lnTo>
                    <a:pt x="2651660" y="137715"/>
                  </a:lnTo>
                  <a:lnTo>
                    <a:pt x="2663498" y="137187"/>
                  </a:lnTo>
                  <a:lnTo>
                    <a:pt x="2675336" y="136573"/>
                  </a:lnTo>
                  <a:lnTo>
                    <a:pt x="2687174" y="135857"/>
                  </a:lnTo>
                  <a:lnTo>
                    <a:pt x="2699011" y="135025"/>
                  </a:lnTo>
                  <a:lnTo>
                    <a:pt x="2710849" y="134060"/>
                  </a:lnTo>
                  <a:lnTo>
                    <a:pt x="2722687" y="132943"/>
                  </a:lnTo>
                  <a:lnTo>
                    <a:pt x="2734525" y="131654"/>
                  </a:lnTo>
                  <a:lnTo>
                    <a:pt x="2746362" y="130171"/>
                  </a:lnTo>
                  <a:lnTo>
                    <a:pt x="2758200" y="128469"/>
                  </a:lnTo>
                  <a:lnTo>
                    <a:pt x="2770038" y="126525"/>
                  </a:lnTo>
                  <a:lnTo>
                    <a:pt x="2781876" y="124314"/>
                  </a:lnTo>
                  <a:lnTo>
                    <a:pt x="2793713" y="121812"/>
                  </a:lnTo>
                  <a:lnTo>
                    <a:pt x="2805551" y="118997"/>
                  </a:lnTo>
                  <a:lnTo>
                    <a:pt x="2817389" y="115850"/>
                  </a:lnTo>
                  <a:lnTo>
                    <a:pt x="2829227" y="112358"/>
                  </a:lnTo>
                  <a:lnTo>
                    <a:pt x="2841065" y="108512"/>
                  </a:lnTo>
                  <a:lnTo>
                    <a:pt x="2852902" y="104316"/>
                  </a:lnTo>
                  <a:lnTo>
                    <a:pt x="2864740" y="99781"/>
                  </a:lnTo>
                  <a:lnTo>
                    <a:pt x="2876578" y="94930"/>
                  </a:lnTo>
                  <a:lnTo>
                    <a:pt x="2888416" y="89798"/>
                  </a:lnTo>
                  <a:lnTo>
                    <a:pt x="2900253" y="84433"/>
                  </a:lnTo>
                  <a:lnTo>
                    <a:pt x="2912091" y="78893"/>
                  </a:lnTo>
                  <a:lnTo>
                    <a:pt x="2923929" y="73244"/>
                  </a:lnTo>
                  <a:lnTo>
                    <a:pt x="2935767" y="67558"/>
                  </a:lnTo>
                  <a:lnTo>
                    <a:pt x="2947604" y="61909"/>
                  </a:lnTo>
                  <a:lnTo>
                    <a:pt x="2959442" y="56369"/>
                  </a:lnTo>
                  <a:lnTo>
                    <a:pt x="2971280" y="51004"/>
                  </a:lnTo>
                  <a:lnTo>
                    <a:pt x="2983118" y="45872"/>
                  </a:lnTo>
                  <a:lnTo>
                    <a:pt x="2994956" y="41021"/>
                  </a:lnTo>
                  <a:lnTo>
                    <a:pt x="3006793" y="36485"/>
                  </a:lnTo>
                  <a:lnTo>
                    <a:pt x="3018631" y="32289"/>
                  </a:lnTo>
                  <a:lnTo>
                    <a:pt x="3030469" y="28444"/>
                  </a:lnTo>
                  <a:lnTo>
                    <a:pt x="3042307" y="24951"/>
                  </a:lnTo>
                  <a:lnTo>
                    <a:pt x="3054144" y="21804"/>
                  </a:lnTo>
                  <a:lnTo>
                    <a:pt x="3065982" y="18989"/>
                  </a:lnTo>
                  <a:lnTo>
                    <a:pt x="3077820" y="16487"/>
                  </a:lnTo>
                  <a:lnTo>
                    <a:pt x="3089658" y="14276"/>
                  </a:lnTo>
                  <a:lnTo>
                    <a:pt x="3101496" y="12332"/>
                  </a:lnTo>
                  <a:lnTo>
                    <a:pt x="3113333" y="10631"/>
                  </a:lnTo>
                  <a:lnTo>
                    <a:pt x="3125171" y="9147"/>
                  </a:lnTo>
                  <a:lnTo>
                    <a:pt x="3137009" y="7858"/>
                  </a:lnTo>
                  <a:lnTo>
                    <a:pt x="3148847" y="6742"/>
                  </a:lnTo>
                  <a:lnTo>
                    <a:pt x="3160684" y="5777"/>
                  </a:lnTo>
                  <a:lnTo>
                    <a:pt x="3172522" y="4945"/>
                  </a:lnTo>
                  <a:lnTo>
                    <a:pt x="3184360" y="4229"/>
                  </a:lnTo>
                  <a:lnTo>
                    <a:pt x="3196198" y="3614"/>
                  </a:lnTo>
                  <a:lnTo>
                    <a:pt x="3208035" y="3087"/>
                  </a:lnTo>
                  <a:lnTo>
                    <a:pt x="3219873" y="2634"/>
                  </a:lnTo>
                  <a:lnTo>
                    <a:pt x="3231711" y="2248"/>
                  </a:lnTo>
                  <a:lnTo>
                    <a:pt x="3243549" y="1917"/>
                  </a:lnTo>
                  <a:lnTo>
                    <a:pt x="3255387" y="1634"/>
                  </a:lnTo>
                  <a:lnTo>
                    <a:pt x="3267224" y="1392"/>
                  </a:lnTo>
                  <a:lnTo>
                    <a:pt x="3279062" y="1186"/>
                  </a:lnTo>
                  <a:lnTo>
                    <a:pt x="3290900" y="1010"/>
                  </a:lnTo>
                  <a:lnTo>
                    <a:pt x="3302738" y="860"/>
                  </a:lnTo>
                  <a:lnTo>
                    <a:pt x="3314575" y="733"/>
                  </a:lnTo>
                  <a:lnTo>
                    <a:pt x="3326413" y="624"/>
                  </a:lnTo>
                  <a:lnTo>
                    <a:pt x="3338251" y="531"/>
                  </a:lnTo>
                  <a:lnTo>
                    <a:pt x="3350089" y="452"/>
                  </a:lnTo>
                  <a:lnTo>
                    <a:pt x="3361926" y="385"/>
                  </a:lnTo>
                  <a:lnTo>
                    <a:pt x="3373764" y="327"/>
                  </a:lnTo>
                  <a:lnTo>
                    <a:pt x="3385602" y="278"/>
                  </a:lnTo>
                  <a:lnTo>
                    <a:pt x="3397440" y="237"/>
                  </a:lnTo>
                  <a:lnTo>
                    <a:pt x="3409278" y="201"/>
                  </a:lnTo>
                  <a:lnTo>
                    <a:pt x="3421115" y="171"/>
                  </a:lnTo>
                  <a:lnTo>
                    <a:pt x="3432953" y="146"/>
                  </a:lnTo>
                  <a:lnTo>
                    <a:pt x="3444791" y="124"/>
                  </a:lnTo>
                  <a:lnTo>
                    <a:pt x="3456629" y="105"/>
                  </a:lnTo>
                  <a:lnTo>
                    <a:pt x="3468466" y="90"/>
                  </a:lnTo>
                  <a:lnTo>
                    <a:pt x="3480304" y="76"/>
                  </a:lnTo>
                  <a:lnTo>
                    <a:pt x="3492142" y="65"/>
                  </a:lnTo>
                  <a:lnTo>
                    <a:pt x="3503980" y="55"/>
                  </a:lnTo>
                  <a:lnTo>
                    <a:pt x="3515818" y="47"/>
                  </a:lnTo>
                  <a:lnTo>
                    <a:pt x="3515818" y="0"/>
                  </a:lnTo>
                  <a:lnTo>
                    <a:pt x="3527655" y="0"/>
                  </a:lnTo>
                  <a:lnTo>
                    <a:pt x="3539493" y="0"/>
                  </a:lnTo>
                  <a:lnTo>
                    <a:pt x="3551331" y="0"/>
                  </a:lnTo>
                  <a:lnTo>
                    <a:pt x="3563169" y="0"/>
                  </a:lnTo>
                  <a:lnTo>
                    <a:pt x="3575006" y="0"/>
                  </a:lnTo>
                  <a:lnTo>
                    <a:pt x="3586844" y="0"/>
                  </a:lnTo>
                  <a:lnTo>
                    <a:pt x="3598682" y="0"/>
                  </a:lnTo>
                  <a:lnTo>
                    <a:pt x="3610520" y="0"/>
                  </a:lnTo>
                  <a:lnTo>
                    <a:pt x="3622357" y="0"/>
                  </a:lnTo>
                  <a:lnTo>
                    <a:pt x="3634195" y="0"/>
                  </a:lnTo>
                  <a:lnTo>
                    <a:pt x="3646033" y="0"/>
                  </a:lnTo>
                  <a:lnTo>
                    <a:pt x="3657871" y="0"/>
                  </a:lnTo>
                  <a:lnTo>
                    <a:pt x="3669709" y="0"/>
                  </a:lnTo>
                  <a:lnTo>
                    <a:pt x="3681546" y="0"/>
                  </a:lnTo>
                  <a:lnTo>
                    <a:pt x="3693384" y="0"/>
                  </a:lnTo>
                  <a:lnTo>
                    <a:pt x="3705222" y="0"/>
                  </a:lnTo>
                  <a:lnTo>
                    <a:pt x="3717060" y="0"/>
                  </a:lnTo>
                  <a:lnTo>
                    <a:pt x="3728897" y="0"/>
                  </a:lnTo>
                  <a:lnTo>
                    <a:pt x="3740735" y="0"/>
                  </a:lnTo>
                  <a:lnTo>
                    <a:pt x="3752573" y="0"/>
                  </a:lnTo>
                  <a:lnTo>
                    <a:pt x="3764411" y="0"/>
                  </a:lnTo>
                  <a:lnTo>
                    <a:pt x="3776248" y="0"/>
                  </a:lnTo>
                  <a:lnTo>
                    <a:pt x="3788086" y="0"/>
                  </a:lnTo>
                  <a:lnTo>
                    <a:pt x="3799924" y="0"/>
                  </a:lnTo>
                  <a:lnTo>
                    <a:pt x="3811762" y="0"/>
                  </a:lnTo>
                  <a:lnTo>
                    <a:pt x="3823600" y="0"/>
                  </a:lnTo>
                  <a:lnTo>
                    <a:pt x="3835437" y="0"/>
                  </a:lnTo>
                  <a:lnTo>
                    <a:pt x="3847275" y="0"/>
                  </a:lnTo>
                  <a:lnTo>
                    <a:pt x="3859113" y="0"/>
                  </a:lnTo>
                  <a:lnTo>
                    <a:pt x="3870951" y="0"/>
                  </a:lnTo>
                  <a:lnTo>
                    <a:pt x="3882788" y="0"/>
                  </a:lnTo>
                  <a:lnTo>
                    <a:pt x="3894626" y="0"/>
                  </a:lnTo>
                  <a:lnTo>
                    <a:pt x="3906464" y="0"/>
                  </a:lnTo>
                  <a:lnTo>
                    <a:pt x="3918302" y="0"/>
                  </a:lnTo>
                  <a:lnTo>
                    <a:pt x="3930139" y="0"/>
                  </a:lnTo>
                  <a:lnTo>
                    <a:pt x="3941977" y="0"/>
                  </a:lnTo>
                  <a:lnTo>
                    <a:pt x="3953815" y="0"/>
                  </a:lnTo>
                  <a:lnTo>
                    <a:pt x="3965653" y="0"/>
                  </a:lnTo>
                  <a:lnTo>
                    <a:pt x="3977491" y="0"/>
                  </a:lnTo>
                  <a:lnTo>
                    <a:pt x="3989328" y="0"/>
                  </a:lnTo>
                  <a:lnTo>
                    <a:pt x="4001166" y="0"/>
                  </a:lnTo>
                  <a:lnTo>
                    <a:pt x="4013004" y="0"/>
                  </a:lnTo>
                  <a:lnTo>
                    <a:pt x="4024842" y="0"/>
                  </a:lnTo>
                  <a:lnTo>
                    <a:pt x="4036679" y="0"/>
                  </a:lnTo>
                  <a:lnTo>
                    <a:pt x="4048517" y="0"/>
                  </a:lnTo>
                  <a:lnTo>
                    <a:pt x="4060355" y="0"/>
                  </a:lnTo>
                  <a:lnTo>
                    <a:pt x="4072193" y="0"/>
                  </a:lnTo>
                  <a:lnTo>
                    <a:pt x="4084031" y="0"/>
                  </a:lnTo>
                  <a:lnTo>
                    <a:pt x="4095868" y="0"/>
                  </a:lnTo>
                  <a:lnTo>
                    <a:pt x="4107706" y="0"/>
                  </a:lnTo>
                  <a:lnTo>
                    <a:pt x="4119544" y="0"/>
                  </a:lnTo>
                  <a:lnTo>
                    <a:pt x="4131382" y="0"/>
                  </a:lnTo>
                  <a:lnTo>
                    <a:pt x="4143219" y="0"/>
                  </a:lnTo>
                  <a:lnTo>
                    <a:pt x="4155057" y="0"/>
                  </a:lnTo>
                  <a:lnTo>
                    <a:pt x="4166895" y="0"/>
                  </a:lnTo>
                  <a:lnTo>
                    <a:pt x="4178733" y="0"/>
                  </a:lnTo>
                  <a:lnTo>
                    <a:pt x="4190570" y="0"/>
                  </a:lnTo>
                  <a:lnTo>
                    <a:pt x="4202408" y="0"/>
                  </a:lnTo>
                  <a:lnTo>
                    <a:pt x="4214246" y="0"/>
                  </a:lnTo>
                  <a:lnTo>
                    <a:pt x="4226084" y="0"/>
                  </a:lnTo>
                  <a:lnTo>
                    <a:pt x="4237922" y="0"/>
                  </a:lnTo>
                  <a:lnTo>
                    <a:pt x="4249759" y="0"/>
                  </a:lnTo>
                  <a:lnTo>
                    <a:pt x="4261597" y="0"/>
                  </a:lnTo>
                  <a:lnTo>
                    <a:pt x="4273435" y="0"/>
                  </a:lnTo>
                  <a:lnTo>
                    <a:pt x="4285273" y="0"/>
                  </a:lnTo>
                  <a:lnTo>
                    <a:pt x="4297110" y="0"/>
                  </a:lnTo>
                  <a:lnTo>
                    <a:pt x="4308948" y="0"/>
                  </a:lnTo>
                  <a:lnTo>
                    <a:pt x="4320786" y="0"/>
                  </a:lnTo>
                  <a:lnTo>
                    <a:pt x="4332624" y="0"/>
                  </a:lnTo>
                  <a:lnTo>
                    <a:pt x="4344461" y="0"/>
                  </a:lnTo>
                  <a:lnTo>
                    <a:pt x="4356299" y="0"/>
                  </a:lnTo>
                  <a:lnTo>
                    <a:pt x="4368137" y="0"/>
                  </a:lnTo>
                  <a:lnTo>
                    <a:pt x="4379975" y="0"/>
                  </a:lnTo>
                  <a:lnTo>
                    <a:pt x="4391813" y="0"/>
                  </a:lnTo>
                  <a:lnTo>
                    <a:pt x="4403650" y="0"/>
                  </a:lnTo>
                  <a:lnTo>
                    <a:pt x="4415488" y="0"/>
                  </a:lnTo>
                  <a:lnTo>
                    <a:pt x="4427326" y="0"/>
                  </a:lnTo>
                  <a:lnTo>
                    <a:pt x="4439164" y="0"/>
                  </a:lnTo>
                  <a:lnTo>
                    <a:pt x="4451001" y="0"/>
                  </a:lnTo>
                  <a:lnTo>
                    <a:pt x="4462839" y="0"/>
                  </a:lnTo>
                  <a:lnTo>
                    <a:pt x="4474677" y="0"/>
                  </a:lnTo>
                  <a:lnTo>
                    <a:pt x="4486515" y="0"/>
                  </a:lnTo>
                  <a:lnTo>
                    <a:pt x="4498352" y="0"/>
                  </a:lnTo>
                  <a:lnTo>
                    <a:pt x="4510190" y="0"/>
                  </a:lnTo>
                  <a:lnTo>
                    <a:pt x="4522028" y="0"/>
                  </a:lnTo>
                  <a:lnTo>
                    <a:pt x="4533866" y="0"/>
                  </a:lnTo>
                  <a:lnTo>
                    <a:pt x="4545704" y="0"/>
                  </a:lnTo>
                  <a:lnTo>
                    <a:pt x="4557541" y="0"/>
                  </a:lnTo>
                  <a:lnTo>
                    <a:pt x="4569379" y="0"/>
                  </a:lnTo>
                  <a:lnTo>
                    <a:pt x="4581217" y="0"/>
                  </a:lnTo>
                  <a:lnTo>
                    <a:pt x="4593055" y="0"/>
                  </a:lnTo>
                  <a:lnTo>
                    <a:pt x="4604892" y="0"/>
                  </a:lnTo>
                  <a:lnTo>
                    <a:pt x="4616730" y="0"/>
                  </a:lnTo>
                  <a:lnTo>
                    <a:pt x="4628568" y="0"/>
                  </a:lnTo>
                  <a:lnTo>
                    <a:pt x="4640406" y="0"/>
                  </a:lnTo>
                  <a:lnTo>
                    <a:pt x="4652244" y="0"/>
                  </a:lnTo>
                  <a:lnTo>
                    <a:pt x="4664081" y="0"/>
                  </a:lnTo>
                  <a:lnTo>
                    <a:pt x="4675919" y="0"/>
                  </a:lnTo>
                  <a:lnTo>
                    <a:pt x="4687757" y="0"/>
                  </a:lnTo>
                </a:path>
              </a:pathLst>
            </a:custGeom>
            <a:ln w="40651" cap="flat">
              <a:solidFill>
                <a:srgbClr val="8EAB00">
                  <a:alpha val="100000"/>
                </a:srgbClr>
              </a:solidFill>
              <a:prstDash val="solid"/>
              <a:round/>
            </a:ln>
          </p:spPr>
          <p:txBody>
            <a:bodyPr/>
            <a:lstStyle/>
            <a:p>
              <a:endParaRPr/>
            </a:p>
          </p:txBody>
        </p:sp>
        <p:sp>
          <p:nvSpPr>
            <p:cNvPr id="48" name="pl48"/>
            <p:cNvSpPr/>
            <p:nvPr/>
          </p:nvSpPr>
          <p:spPr>
            <a:xfrm>
              <a:off x="2482252" y="1603642"/>
              <a:ext cx="4687757" cy="703729"/>
            </a:xfrm>
            <a:custGeom>
              <a:avLst/>
              <a:gdLst/>
              <a:ahLst/>
              <a:cxnLst/>
              <a:rect l="0" t="0" r="0" b="0"/>
              <a:pathLst>
                <a:path w="4687757" h="703729">
                  <a:moveTo>
                    <a:pt x="0" y="0"/>
                  </a:moveTo>
                  <a:lnTo>
                    <a:pt x="11837" y="8"/>
                  </a:lnTo>
                  <a:lnTo>
                    <a:pt x="23675" y="18"/>
                  </a:lnTo>
                  <a:lnTo>
                    <a:pt x="35513" y="29"/>
                  </a:lnTo>
                  <a:lnTo>
                    <a:pt x="47351" y="42"/>
                  </a:lnTo>
                  <a:lnTo>
                    <a:pt x="59188" y="58"/>
                  </a:lnTo>
                  <a:lnTo>
                    <a:pt x="71026" y="77"/>
                  </a:lnTo>
                  <a:lnTo>
                    <a:pt x="82864" y="99"/>
                  </a:lnTo>
                  <a:lnTo>
                    <a:pt x="94702" y="124"/>
                  </a:lnTo>
                  <a:lnTo>
                    <a:pt x="106539" y="154"/>
                  </a:lnTo>
                  <a:lnTo>
                    <a:pt x="118377" y="190"/>
                  </a:lnTo>
                  <a:lnTo>
                    <a:pt x="130215" y="231"/>
                  </a:lnTo>
                  <a:lnTo>
                    <a:pt x="142053" y="280"/>
                  </a:lnTo>
                  <a:lnTo>
                    <a:pt x="153891" y="337"/>
                  </a:lnTo>
                  <a:lnTo>
                    <a:pt x="165728" y="405"/>
                  </a:lnTo>
                  <a:lnTo>
                    <a:pt x="177566" y="484"/>
                  </a:lnTo>
                  <a:lnTo>
                    <a:pt x="189404" y="577"/>
                  </a:lnTo>
                  <a:lnTo>
                    <a:pt x="201242" y="685"/>
                  </a:lnTo>
                  <a:lnTo>
                    <a:pt x="213079" y="813"/>
                  </a:lnTo>
                  <a:lnTo>
                    <a:pt x="224917" y="963"/>
                  </a:lnTo>
                  <a:lnTo>
                    <a:pt x="236755" y="1139"/>
                  </a:lnTo>
                  <a:lnTo>
                    <a:pt x="248593" y="1345"/>
                  </a:lnTo>
                  <a:lnTo>
                    <a:pt x="260430" y="1587"/>
                  </a:lnTo>
                  <a:lnTo>
                    <a:pt x="272268" y="1869"/>
                  </a:lnTo>
                  <a:lnTo>
                    <a:pt x="284106" y="2200"/>
                  </a:lnTo>
                  <a:lnTo>
                    <a:pt x="295944" y="2587"/>
                  </a:lnTo>
                  <a:lnTo>
                    <a:pt x="307782" y="3039"/>
                  </a:lnTo>
                  <a:lnTo>
                    <a:pt x="319619" y="3567"/>
                  </a:lnTo>
                  <a:lnTo>
                    <a:pt x="331457" y="4182"/>
                  </a:lnTo>
                  <a:lnTo>
                    <a:pt x="343295" y="4898"/>
                  </a:lnTo>
                  <a:lnTo>
                    <a:pt x="355133" y="5730"/>
                  </a:lnTo>
                  <a:lnTo>
                    <a:pt x="366970" y="6695"/>
                  </a:lnTo>
                  <a:lnTo>
                    <a:pt x="378808" y="7811"/>
                  </a:lnTo>
                  <a:lnTo>
                    <a:pt x="390646" y="9100"/>
                  </a:lnTo>
                  <a:lnTo>
                    <a:pt x="402484" y="10584"/>
                  </a:lnTo>
                  <a:lnTo>
                    <a:pt x="414321" y="12285"/>
                  </a:lnTo>
                  <a:lnTo>
                    <a:pt x="426159" y="14229"/>
                  </a:lnTo>
                  <a:lnTo>
                    <a:pt x="437997" y="16440"/>
                  </a:lnTo>
                  <a:lnTo>
                    <a:pt x="449835" y="18942"/>
                  </a:lnTo>
                  <a:lnTo>
                    <a:pt x="461673" y="21757"/>
                  </a:lnTo>
                  <a:lnTo>
                    <a:pt x="473510" y="24904"/>
                  </a:lnTo>
                  <a:lnTo>
                    <a:pt x="485348" y="28397"/>
                  </a:lnTo>
                  <a:lnTo>
                    <a:pt x="497186" y="32242"/>
                  </a:lnTo>
                  <a:lnTo>
                    <a:pt x="509024" y="36438"/>
                  </a:lnTo>
                  <a:lnTo>
                    <a:pt x="520861" y="40974"/>
                  </a:lnTo>
                  <a:lnTo>
                    <a:pt x="532699" y="45825"/>
                  </a:lnTo>
                  <a:lnTo>
                    <a:pt x="544537" y="50957"/>
                  </a:lnTo>
                  <a:lnTo>
                    <a:pt x="556375" y="56321"/>
                  </a:lnTo>
                  <a:lnTo>
                    <a:pt x="568213" y="61862"/>
                  </a:lnTo>
                  <a:lnTo>
                    <a:pt x="580050" y="67511"/>
                  </a:lnTo>
                  <a:lnTo>
                    <a:pt x="591888" y="73197"/>
                  </a:lnTo>
                  <a:lnTo>
                    <a:pt x="603726" y="78846"/>
                  </a:lnTo>
                  <a:lnTo>
                    <a:pt x="615564" y="84386"/>
                  </a:lnTo>
                  <a:lnTo>
                    <a:pt x="627401" y="89751"/>
                  </a:lnTo>
                  <a:lnTo>
                    <a:pt x="639239" y="94882"/>
                  </a:lnTo>
                  <a:lnTo>
                    <a:pt x="651077" y="99734"/>
                  </a:lnTo>
                  <a:lnTo>
                    <a:pt x="662915" y="104269"/>
                  </a:lnTo>
                  <a:lnTo>
                    <a:pt x="674752" y="108465"/>
                  </a:lnTo>
                  <a:lnTo>
                    <a:pt x="686590" y="112310"/>
                  </a:lnTo>
                  <a:lnTo>
                    <a:pt x="698428" y="115803"/>
                  </a:lnTo>
                  <a:lnTo>
                    <a:pt x="710266" y="118950"/>
                  </a:lnTo>
                  <a:lnTo>
                    <a:pt x="722104" y="121765"/>
                  </a:lnTo>
                  <a:lnTo>
                    <a:pt x="733941" y="124267"/>
                  </a:lnTo>
                  <a:lnTo>
                    <a:pt x="745779" y="126478"/>
                  </a:lnTo>
                  <a:lnTo>
                    <a:pt x="757617" y="128422"/>
                  </a:lnTo>
                  <a:lnTo>
                    <a:pt x="769455" y="130124"/>
                  </a:lnTo>
                  <a:lnTo>
                    <a:pt x="781292" y="131607"/>
                  </a:lnTo>
                  <a:lnTo>
                    <a:pt x="793130" y="132896"/>
                  </a:lnTo>
                  <a:lnTo>
                    <a:pt x="804968" y="134013"/>
                  </a:lnTo>
                  <a:lnTo>
                    <a:pt x="816806" y="134978"/>
                  </a:lnTo>
                  <a:lnTo>
                    <a:pt x="828643" y="135809"/>
                  </a:lnTo>
                  <a:lnTo>
                    <a:pt x="840481" y="136525"/>
                  </a:lnTo>
                  <a:lnTo>
                    <a:pt x="852319" y="137140"/>
                  </a:lnTo>
                  <a:lnTo>
                    <a:pt x="864157" y="137668"/>
                  </a:lnTo>
                  <a:lnTo>
                    <a:pt x="875995" y="138120"/>
                  </a:lnTo>
                  <a:lnTo>
                    <a:pt x="887832" y="138507"/>
                  </a:lnTo>
                  <a:lnTo>
                    <a:pt x="899670" y="138838"/>
                  </a:lnTo>
                  <a:lnTo>
                    <a:pt x="911508" y="139121"/>
                  </a:lnTo>
                  <a:lnTo>
                    <a:pt x="923346" y="139362"/>
                  </a:lnTo>
                  <a:lnTo>
                    <a:pt x="935183" y="139568"/>
                  </a:lnTo>
                  <a:lnTo>
                    <a:pt x="947021" y="139744"/>
                  </a:lnTo>
                  <a:lnTo>
                    <a:pt x="958859" y="139894"/>
                  </a:lnTo>
                  <a:lnTo>
                    <a:pt x="970697" y="140022"/>
                  </a:lnTo>
                  <a:lnTo>
                    <a:pt x="982534" y="140131"/>
                  </a:lnTo>
                  <a:lnTo>
                    <a:pt x="994372" y="140223"/>
                  </a:lnTo>
                  <a:lnTo>
                    <a:pt x="1006210" y="140303"/>
                  </a:lnTo>
                  <a:lnTo>
                    <a:pt x="1018048" y="140370"/>
                  </a:lnTo>
                  <a:lnTo>
                    <a:pt x="1029886" y="140427"/>
                  </a:lnTo>
                  <a:lnTo>
                    <a:pt x="1041723" y="140476"/>
                  </a:lnTo>
                  <a:lnTo>
                    <a:pt x="1053561" y="140518"/>
                  </a:lnTo>
                  <a:lnTo>
                    <a:pt x="1065399" y="140553"/>
                  </a:lnTo>
                  <a:lnTo>
                    <a:pt x="1077237" y="140583"/>
                  </a:lnTo>
                  <a:lnTo>
                    <a:pt x="1089074" y="140609"/>
                  </a:lnTo>
                  <a:lnTo>
                    <a:pt x="1100912" y="140630"/>
                  </a:lnTo>
                  <a:lnTo>
                    <a:pt x="1112750" y="140649"/>
                  </a:lnTo>
                  <a:lnTo>
                    <a:pt x="1124588" y="140665"/>
                  </a:lnTo>
                  <a:lnTo>
                    <a:pt x="1136426" y="140678"/>
                  </a:lnTo>
                  <a:lnTo>
                    <a:pt x="1148263" y="140690"/>
                  </a:lnTo>
                  <a:lnTo>
                    <a:pt x="1160101" y="140699"/>
                  </a:lnTo>
                  <a:lnTo>
                    <a:pt x="1171939" y="140708"/>
                  </a:lnTo>
                  <a:lnTo>
                    <a:pt x="1171939" y="140755"/>
                  </a:lnTo>
                  <a:lnTo>
                    <a:pt x="1183777" y="140755"/>
                  </a:lnTo>
                  <a:lnTo>
                    <a:pt x="1195614" y="140755"/>
                  </a:lnTo>
                  <a:lnTo>
                    <a:pt x="1207452" y="140755"/>
                  </a:lnTo>
                  <a:lnTo>
                    <a:pt x="1219290" y="140755"/>
                  </a:lnTo>
                  <a:lnTo>
                    <a:pt x="1231128" y="140755"/>
                  </a:lnTo>
                  <a:lnTo>
                    <a:pt x="1242965" y="140755"/>
                  </a:lnTo>
                  <a:lnTo>
                    <a:pt x="1254803" y="140755"/>
                  </a:lnTo>
                  <a:lnTo>
                    <a:pt x="1266641" y="140755"/>
                  </a:lnTo>
                  <a:lnTo>
                    <a:pt x="1278479" y="140755"/>
                  </a:lnTo>
                  <a:lnTo>
                    <a:pt x="1290317" y="140755"/>
                  </a:lnTo>
                  <a:lnTo>
                    <a:pt x="1302154" y="140755"/>
                  </a:lnTo>
                  <a:lnTo>
                    <a:pt x="1313992" y="140755"/>
                  </a:lnTo>
                  <a:lnTo>
                    <a:pt x="1325830" y="140755"/>
                  </a:lnTo>
                  <a:lnTo>
                    <a:pt x="1337668" y="140755"/>
                  </a:lnTo>
                  <a:lnTo>
                    <a:pt x="1349505" y="140755"/>
                  </a:lnTo>
                  <a:lnTo>
                    <a:pt x="1361343" y="140755"/>
                  </a:lnTo>
                  <a:lnTo>
                    <a:pt x="1373181" y="140755"/>
                  </a:lnTo>
                  <a:lnTo>
                    <a:pt x="1385019" y="140755"/>
                  </a:lnTo>
                  <a:lnTo>
                    <a:pt x="1396856" y="140755"/>
                  </a:lnTo>
                  <a:lnTo>
                    <a:pt x="1408694" y="140755"/>
                  </a:lnTo>
                  <a:lnTo>
                    <a:pt x="1420532" y="140755"/>
                  </a:lnTo>
                  <a:lnTo>
                    <a:pt x="1432370" y="140755"/>
                  </a:lnTo>
                  <a:lnTo>
                    <a:pt x="1444208" y="140755"/>
                  </a:lnTo>
                  <a:lnTo>
                    <a:pt x="1456045" y="140755"/>
                  </a:lnTo>
                  <a:lnTo>
                    <a:pt x="1467883" y="140755"/>
                  </a:lnTo>
                  <a:lnTo>
                    <a:pt x="1479721" y="140755"/>
                  </a:lnTo>
                  <a:lnTo>
                    <a:pt x="1491559" y="140755"/>
                  </a:lnTo>
                  <a:lnTo>
                    <a:pt x="1503396" y="140755"/>
                  </a:lnTo>
                  <a:lnTo>
                    <a:pt x="1515234" y="140755"/>
                  </a:lnTo>
                  <a:lnTo>
                    <a:pt x="1527072" y="140755"/>
                  </a:lnTo>
                  <a:lnTo>
                    <a:pt x="1538910" y="140755"/>
                  </a:lnTo>
                  <a:lnTo>
                    <a:pt x="1550748" y="140755"/>
                  </a:lnTo>
                  <a:lnTo>
                    <a:pt x="1562585" y="140755"/>
                  </a:lnTo>
                  <a:lnTo>
                    <a:pt x="1574423" y="140755"/>
                  </a:lnTo>
                  <a:lnTo>
                    <a:pt x="1586261" y="140755"/>
                  </a:lnTo>
                  <a:lnTo>
                    <a:pt x="1598099" y="140755"/>
                  </a:lnTo>
                  <a:lnTo>
                    <a:pt x="1609936" y="140755"/>
                  </a:lnTo>
                  <a:lnTo>
                    <a:pt x="1621774" y="140755"/>
                  </a:lnTo>
                  <a:lnTo>
                    <a:pt x="1633612" y="140755"/>
                  </a:lnTo>
                  <a:lnTo>
                    <a:pt x="1645450" y="140755"/>
                  </a:lnTo>
                  <a:lnTo>
                    <a:pt x="1657287" y="140755"/>
                  </a:lnTo>
                  <a:lnTo>
                    <a:pt x="1669125" y="140755"/>
                  </a:lnTo>
                  <a:lnTo>
                    <a:pt x="1680963" y="140755"/>
                  </a:lnTo>
                  <a:lnTo>
                    <a:pt x="1692801" y="140755"/>
                  </a:lnTo>
                  <a:lnTo>
                    <a:pt x="1704639" y="140755"/>
                  </a:lnTo>
                  <a:lnTo>
                    <a:pt x="1716476" y="140755"/>
                  </a:lnTo>
                  <a:lnTo>
                    <a:pt x="1728314" y="140755"/>
                  </a:lnTo>
                  <a:lnTo>
                    <a:pt x="1740152" y="140755"/>
                  </a:lnTo>
                  <a:lnTo>
                    <a:pt x="1751990" y="140755"/>
                  </a:lnTo>
                  <a:lnTo>
                    <a:pt x="1763827" y="140755"/>
                  </a:lnTo>
                  <a:lnTo>
                    <a:pt x="1775665" y="140755"/>
                  </a:lnTo>
                  <a:lnTo>
                    <a:pt x="1787503" y="140755"/>
                  </a:lnTo>
                  <a:lnTo>
                    <a:pt x="1799341" y="140755"/>
                  </a:lnTo>
                  <a:lnTo>
                    <a:pt x="1811178" y="140755"/>
                  </a:lnTo>
                  <a:lnTo>
                    <a:pt x="1823016" y="140755"/>
                  </a:lnTo>
                  <a:lnTo>
                    <a:pt x="1834854" y="140755"/>
                  </a:lnTo>
                  <a:lnTo>
                    <a:pt x="1846692" y="140755"/>
                  </a:lnTo>
                  <a:lnTo>
                    <a:pt x="1858530" y="140755"/>
                  </a:lnTo>
                  <a:lnTo>
                    <a:pt x="1870367" y="140755"/>
                  </a:lnTo>
                  <a:lnTo>
                    <a:pt x="1882205" y="140755"/>
                  </a:lnTo>
                  <a:lnTo>
                    <a:pt x="1894043" y="140755"/>
                  </a:lnTo>
                  <a:lnTo>
                    <a:pt x="1905881" y="140755"/>
                  </a:lnTo>
                  <a:lnTo>
                    <a:pt x="1917718" y="140755"/>
                  </a:lnTo>
                  <a:lnTo>
                    <a:pt x="1929556" y="140755"/>
                  </a:lnTo>
                  <a:lnTo>
                    <a:pt x="1941394" y="140755"/>
                  </a:lnTo>
                  <a:lnTo>
                    <a:pt x="1953232" y="140755"/>
                  </a:lnTo>
                  <a:lnTo>
                    <a:pt x="1965069" y="140755"/>
                  </a:lnTo>
                  <a:lnTo>
                    <a:pt x="1976907" y="140755"/>
                  </a:lnTo>
                  <a:lnTo>
                    <a:pt x="1988745" y="140755"/>
                  </a:lnTo>
                  <a:lnTo>
                    <a:pt x="2000583" y="140755"/>
                  </a:lnTo>
                  <a:lnTo>
                    <a:pt x="2012421" y="140755"/>
                  </a:lnTo>
                  <a:lnTo>
                    <a:pt x="2024258" y="140755"/>
                  </a:lnTo>
                  <a:lnTo>
                    <a:pt x="2036096" y="140755"/>
                  </a:lnTo>
                  <a:lnTo>
                    <a:pt x="2047934" y="140755"/>
                  </a:lnTo>
                  <a:lnTo>
                    <a:pt x="2059772" y="140755"/>
                  </a:lnTo>
                  <a:lnTo>
                    <a:pt x="2071609" y="140755"/>
                  </a:lnTo>
                  <a:lnTo>
                    <a:pt x="2083447" y="140755"/>
                  </a:lnTo>
                  <a:lnTo>
                    <a:pt x="2095285" y="140755"/>
                  </a:lnTo>
                  <a:lnTo>
                    <a:pt x="2107123" y="140755"/>
                  </a:lnTo>
                  <a:lnTo>
                    <a:pt x="2118961" y="140755"/>
                  </a:lnTo>
                  <a:lnTo>
                    <a:pt x="2130798" y="140755"/>
                  </a:lnTo>
                  <a:lnTo>
                    <a:pt x="2142636" y="140755"/>
                  </a:lnTo>
                  <a:lnTo>
                    <a:pt x="2154474" y="140755"/>
                  </a:lnTo>
                  <a:lnTo>
                    <a:pt x="2166312" y="140755"/>
                  </a:lnTo>
                  <a:lnTo>
                    <a:pt x="2178149" y="140755"/>
                  </a:lnTo>
                  <a:lnTo>
                    <a:pt x="2189987" y="140755"/>
                  </a:lnTo>
                  <a:lnTo>
                    <a:pt x="2201825" y="140755"/>
                  </a:lnTo>
                  <a:lnTo>
                    <a:pt x="2213663" y="140755"/>
                  </a:lnTo>
                  <a:lnTo>
                    <a:pt x="2225500" y="140755"/>
                  </a:lnTo>
                  <a:lnTo>
                    <a:pt x="2237338" y="140755"/>
                  </a:lnTo>
                  <a:lnTo>
                    <a:pt x="2249176" y="140755"/>
                  </a:lnTo>
                  <a:lnTo>
                    <a:pt x="2261014" y="140755"/>
                  </a:lnTo>
                  <a:lnTo>
                    <a:pt x="2272852" y="140755"/>
                  </a:lnTo>
                  <a:lnTo>
                    <a:pt x="2284689" y="140755"/>
                  </a:lnTo>
                  <a:lnTo>
                    <a:pt x="2296527" y="140755"/>
                  </a:lnTo>
                  <a:lnTo>
                    <a:pt x="2308365" y="140755"/>
                  </a:lnTo>
                  <a:lnTo>
                    <a:pt x="2320203" y="140755"/>
                  </a:lnTo>
                  <a:lnTo>
                    <a:pt x="2332040" y="140755"/>
                  </a:lnTo>
                  <a:lnTo>
                    <a:pt x="2343878" y="140755"/>
                  </a:lnTo>
                  <a:lnTo>
                    <a:pt x="2343878" y="140708"/>
                  </a:lnTo>
                  <a:lnTo>
                    <a:pt x="2355716" y="140699"/>
                  </a:lnTo>
                  <a:lnTo>
                    <a:pt x="2367554" y="140690"/>
                  </a:lnTo>
                  <a:lnTo>
                    <a:pt x="2379391" y="140678"/>
                  </a:lnTo>
                  <a:lnTo>
                    <a:pt x="2391229" y="140665"/>
                  </a:lnTo>
                  <a:lnTo>
                    <a:pt x="2403067" y="140649"/>
                  </a:lnTo>
                  <a:lnTo>
                    <a:pt x="2414905" y="140630"/>
                  </a:lnTo>
                  <a:lnTo>
                    <a:pt x="2426743" y="140609"/>
                  </a:lnTo>
                  <a:lnTo>
                    <a:pt x="2438580" y="140583"/>
                  </a:lnTo>
                  <a:lnTo>
                    <a:pt x="2450418" y="140553"/>
                  </a:lnTo>
                  <a:lnTo>
                    <a:pt x="2462256" y="140518"/>
                  </a:lnTo>
                  <a:lnTo>
                    <a:pt x="2474094" y="140476"/>
                  </a:lnTo>
                  <a:lnTo>
                    <a:pt x="2485931" y="140427"/>
                  </a:lnTo>
                  <a:lnTo>
                    <a:pt x="2497769" y="140370"/>
                  </a:lnTo>
                  <a:lnTo>
                    <a:pt x="2509607" y="140303"/>
                  </a:lnTo>
                  <a:lnTo>
                    <a:pt x="2521445" y="140223"/>
                  </a:lnTo>
                  <a:lnTo>
                    <a:pt x="2533283" y="140131"/>
                  </a:lnTo>
                  <a:lnTo>
                    <a:pt x="2545120" y="140022"/>
                  </a:lnTo>
                  <a:lnTo>
                    <a:pt x="2556958" y="139894"/>
                  </a:lnTo>
                  <a:lnTo>
                    <a:pt x="2568796" y="139744"/>
                  </a:lnTo>
                  <a:lnTo>
                    <a:pt x="2580634" y="139568"/>
                  </a:lnTo>
                  <a:lnTo>
                    <a:pt x="2592471" y="139362"/>
                  </a:lnTo>
                  <a:lnTo>
                    <a:pt x="2604309" y="139121"/>
                  </a:lnTo>
                  <a:lnTo>
                    <a:pt x="2616147" y="138838"/>
                  </a:lnTo>
                  <a:lnTo>
                    <a:pt x="2627985" y="138507"/>
                  </a:lnTo>
                  <a:lnTo>
                    <a:pt x="2639822" y="138120"/>
                  </a:lnTo>
                  <a:lnTo>
                    <a:pt x="2651660" y="137668"/>
                  </a:lnTo>
                  <a:lnTo>
                    <a:pt x="2663498" y="137140"/>
                  </a:lnTo>
                  <a:lnTo>
                    <a:pt x="2675336" y="136525"/>
                  </a:lnTo>
                  <a:lnTo>
                    <a:pt x="2687174" y="135809"/>
                  </a:lnTo>
                  <a:lnTo>
                    <a:pt x="2699011" y="134978"/>
                  </a:lnTo>
                  <a:lnTo>
                    <a:pt x="2710849" y="134013"/>
                  </a:lnTo>
                  <a:lnTo>
                    <a:pt x="2722687" y="132896"/>
                  </a:lnTo>
                  <a:lnTo>
                    <a:pt x="2734525" y="131607"/>
                  </a:lnTo>
                  <a:lnTo>
                    <a:pt x="2746362" y="130124"/>
                  </a:lnTo>
                  <a:lnTo>
                    <a:pt x="2758200" y="128422"/>
                  </a:lnTo>
                  <a:lnTo>
                    <a:pt x="2770038" y="126478"/>
                  </a:lnTo>
                  <a:lnTo>
                    <a:pt x="2781876" y="124267"/>
                  </a:lnTo>
                  <a:lnTo>
                    <a:pt x="2793713" y="121765"/>
                  </a:lnTo>
                  <a:lnTo>
                    <a:pt x="2805551" y="118950"/>
                  </a:lnTo>
                  <a:lnTo>
                    <a:pt x="2817389" y="115803"/>
                  </a:lnTo>
                  <a:lnTo>
                    <a:pt x="2829227" y="112310"/>
                  </a:lnTo>
                  <a:lnTo>
                    <a:pt x="2841065" y="108465"/>
                  </a:lnTo>
                  <a:lnTo>
                    <a:pt x="2852902" y="104269"/>
                  </a:lnTo>
                  <a:lnTo>
                    <a:pt x="2864740" y="99734"/>
                  </a:lnTo>
                  <a:lnTo>
                    <a:pt x="2876578" y="94882"/>
                  </a:lnTo>
                  <a:lnTo>
                    <a:pt x="2888416" y="89751"/>
                  </a:lnTo>
                  <a:lnTo>
                    <a:pt x="2900253" y="84386"/>
                  </a:lnTo>
                  <a:lnTo>
                    <a:pt x="2912091" y="78846"/>
                  </a:lnTo>
                  <a:lnTo>
                    <a:pt x="2923929" y="73197"/>
                  </a:lnTo>
                  <a:lnTo>
                    <a:pt x="2935767" y="67511"/>
                  </a:lnTo>
                  <a:lnTo>
                    <a:pt x="2947604" y="61862"/>
                  </a:lnTo>
                  <a:lnTo>
                    <a:pt x="2959442" y="56321"/>
                  </a:lnTo>
                  <a:lnTo>
                    <a:pt x="2971280" y="50957"/>
                  </a:lnTo>
                  <a:lnTo>
                    <a:pt x="2983118" y="45825"/>
                  </a:lnTo>
                  <a:lnTo>
                    <a:pt x="2994956" y="40974"/>
                  </a:lnTo>
                  <a:lnTo>
                    <a:pt x="3006793" y="36438"/>
                  </a:lnTo>
                  <a:lnTo>
                    <a:pt x="3018631" y="32242"/>
                  </a:lnTo>
                  <a:lnTo>
                    <a:pt x="3030469" y="28397"/>
                  </a:lnTo>
                  <a:lnTo>
                    <a:pt x="3042307" y="24904"/>
                  </a:lnTo>
                  <a:lnTo>
                    <a:pt x="3054144" y="21757"/>
                  </a:lnTo>
                  <a:lnTo>
                    <a:pt x="3065982" y="18942"/>
                  </a:lnTo>
                  <a:lnTo>
                    <a:pt x="3077820" y="16440"/>
                  </a:lnTo>
                  <a:lnTo>
                    <a:pt x="3089658" y="14229"/>
                  </a:lnTo>
                  <a:lnTo>
                    <a:pt x="3101496" y="12285"/>
                  </a:lnTo>
                  <a:lnTo>
                    <a:pt x="3113333" y="10584"/>
                  </a:lnTo>
                  <a:lnTo>
                    <a:pt x="3125171" y="9100"/>
                  </a:lnTo>
                  <a:lnTo>
                    <a:pt x="3137009" y="7811"/>
                  </a:lnTo>
                  <a:lnTo>
                    <a:pt x="3148847" y="6695"/>
                  </a:lnTo>
                  <a:lnTo>
                    <a:pt x="3160684" y="5730"/>
                  </a:lnTo>
                  <a:lnTo>
                    <a:pt x="3172522" y="4898"/>
                  </a:lnTo>
                  <a:lnTo>
                    <a:pt x="3184360" y="4182"/>
                  </a:lnTo>
                  <a:lnTo>
                    <a:pt x="3196198" y="3567"/>
                  </a:lnTo>
                  <a:lnTo>
                    <a:pt x="3208035" y="3039"/>
                  </a:lnTo>
                  <a:lnTo>
                    <a:pt x="3219873" y="2587"/>
                  </a:lnTo>
                  <a:lnTo>
                    <a:pt x="3231711" y="2200"/>
                  </a:lnTo>
                  <a:lnTo>
                    <a:pt x="3243549" y="1869"/>
                  </a:lnTo>
                  <a:lnTo>
                    <a:pt x="3255387" y="1587"/>
                  </a:lnTo>
                  <a:lnTo>
                    <a:pt x="3267224" y="1345"/>
                  </a:lnTo>
                  <a:lnTo>
                    <a:pt x="3279062" y="1139"/>
                  </a:lnTo>
                  <a:lnTo>
                    <a:pt x="3290900" y="963"/>
                  </a:lnTo>
                  <a:lnTo>
                    <a:pt x="3302738" y="813"/>
                  </a:lnTo>
                  <a:lnTo>
                    <a:pt x="3314575" y="685"/>
                  </a:lnTo>
                  <a:lnTo>
                    <a:pt x="3326413" y="577"/>
                  </a:lnTo>
                  <a:lnTo>
                    <a:pt x="3338251" y="484"/>
                  </a:lnTo>
                  <a:lnTo>
                    <a:pt x="3350089" y="405"/>
                  </a:lnTo>
                  <a:lnTo>
                    <a:pt x="3361926" y="337"/>
                  </a:lnTo>
                  <a:lnTo>
                    <a:pt x="3373764" y="280"/>
                  </a:lnTo>
                  <a:lnTo>
                    <a:pt x="3385602" y="231"/>
                  </a:lnTo>
                  <a:lnTo>
                    <a:pt x="3397440" y="190"/>
                  </a:lnTo>
                  <a:lnTo>
                    <a:pt x="3409278" y="154"/>
                  </a:lnTo>
                  <a:lnTo>
                    <a:pt x="3421115" y="124"/>
                  </a:lnTo>
                  <a:lnTo>
                    <a:pt x="3432953" y="99"/>
                  </a:lnTo>
                  <a:lnTo>
                    <a:pt x="3444791" y="77"/>
                  </a:lnTo>
                  <a:lnTo>
                    <a:pt x="3456629" y="58"/>
                  </a:lnTo>
                  <a:lnTo>
                    <a:pt x="3468466" y="42"/>
                  </a:lnTo>
                  <a:lnTo>
                    <a:pt x="3480304" y="29"/>
                  </a:lnTo>
                  <a:lnTo>
                    <a:pt x="3492142" y="18"/>
                  </a:lnTo>
                  <a:lnTo>
                    <a:pt x="3503980" y="8"/>
                  </a:lnTo>
                  <a:lnTo>
                    <a:pt x="3515818" y="0"/>
                  </a:lnTo>
                  <a:lnTo>
                    <a:pt x="3515818" y="188"/>
                  </a:lnTo>
                  <a:lnTo>
                    <a:pt x="3527655" y="230"/>
                  </a:lnTo>
                  <a:lnTo>
                    <a:pt x="3539493" y="278"/>
                  </a:lnTo>
                  <a:lnTo>
                    <a:pt x="3551331" y="336"/>
                  </a:lnTo>
                  <a:lnTo>
                    <a:pt x="3563169" y="403"/>
                  </a:lnTo>
                  <a:lnTo>
                    <a:pt x="3575006" y="482"/>
                  </a:lnTo>
                  <a:lnTo>
                    <a:pt x="3586844" y="575"/>
                  </a:lnTo>
                  <a:lnTo>
                    <a:pt x="3598682" y="684"/>
                  </a:lnTo>
                  <a:lnTo>
                    <a:pt x="3610520" y="812"/>
                  </a:lnTo>
                  <a:lnTo>
                    <a:pt x="3622357" y="962"/>
                  </a:lnTo>
                  <a:lnTo>
                    <a:pt x="3634195" y="1139"/>
                  </a:lnTo>
                  <a:lnTo>
                    <a:pt x="3646033" y="1347"/>
                  </a:lnTo>
                  <a:lnTo>
                    <a:pt x="3657871" y="1591"/>
                  </a:lnTo>
                  <a:lnTo>
                    <a:pt x="3669709" y="1878"/>
                  </a:lnTo>
                  <a:lnTo>
                    <a:pt x="3681546" y="2214"/>
                  </a:lnTo>
                  <a:lnTo>
                    <a:pt x="3693384" y="2609"/>
                  </a:lnTo>
                  <a:lnTo>
                    <a:pt x="3705222" y="3073"/>
                  </a:lnTo>
                  <a:lnTo>
                    <a:pt x="3717060" y="3618"/>
                  </a:lnTo>
                  <a:lnTo>
                    <a:pt x="3728897" y="4257"/>
                  </a:lnTo>
                  <a:lnTo>
                    <a:pt x="3740735" y="5007"/>
                  </a:lnTo>
                  <a:lnTo>
                    <a:pt x="3752573" y="5886"/>
                  </a:lnTo>
                  <a:lnTo>
                    <a:pt x="3764411" y="6917"/>
                  </a:lnTo>
                  <a:lnTo>
                    <a:pt x="3776248" y="8124"/>
                  </a:lnTo>
                  <a:lnTo>
                    <a:pt x="3788086" y="9538"/>
                  </a:lnTo>
                  <a:lnTo>
                    <a:pt x="3799924" y="11192"/>
                  </a:lnTo>
                  <a:lnTo>
                    <a:pt x="3811762" y="13127"/>
                  </a:lnTo>
                  <a:lnTo>
                    <a:pt x="3823600" y="15387"/>
                  </a:lnTo>
                  <a:lnTo>
                    <a:pt x="3835437" y="18025"/>
                  </a:lnTo>
                  <a:lnTo>
                    <a:pt x="3847275" y="21100"/>
                  </a:lnTo>
                  <a:lnTo>
                    <a:pt x="3859113" y="24680"/>
                  </a:lnTo>
                  <a:lnTo>
                    <a:pt x="3870951" y="28839"/>
                  </a:lnTo>
                  <a:lnTo>
                    <a:pt x="3882788" y="33663"/>
                  </a:lnTo>
                  <a:lnTo>
                    <a:pt x="3894626" y="39247"/>
                  </a:lnTo>
                  <a:lnTo>
                    <a:pt x="3906464" y="45691"/>
                  </a:lnTo>
                  <a:lnTo>
                    <a:pt x="3918302" y="53109"/>
                  </a:lnTo>
                  <a:lnTo>
                    <a:pt x="3930139" y="61616"/>
                  </a:lnTo>
                  <a:lnTo>
                    <a:pt x="3941977" y="71336"/>
                  </a:lnTo>
                  <a:lnTo>
                    <a:pt x="3953815" y="82391"/>
                  </a:lnTo>
                  <a:lnTo>
                    <a:pt x="3965653" y="94901"/>
                  </a:lnTo>
                  <a:lnTo>
                    <a:pt x="3977491" y="108977"/>
                  </a:lnTo>
                  <a:lnTo>
                    <a:pt x="3989328" y="124712"/>
                  </a:lnTo>
                  <a:lnTo>
                    <a:pt x="4001166" y="142175"/>
                  </a:lnTo>
                  <a:lnTo>
                    <a:pt x="4013004" y="161401"/>
                  </a:lnTo>
                  <a:lnTo>
                    <a:pt x="4024842" y="182382"/>
                  </a:lnTo>
                  <a:lnTo>
                    <a:pt x="4036679" y="205059"/>
                  </a:lnTo>
                  <a:lnTo>
                    <a:pt x="4048517" y="229315"/>
                  </a:lnTo>
                  <a:lnTo>
                    <a:pt x="4060355" y="254974"/>
                  </a:lnTo>
                  <a:lnTo>
                    <a:pt x="4072193" y="281798"/>
                  </a:lnTo>
                  <a:lnTo>
                    <a:pt x="4084031" y="309499"/>
                  </a:lnTo>
                  <a:lnTo>
                    <a:pt x="4095868" y="337744"/>
                  </a:lnTo>
                  <a:lnTo>
                    <a:pt x="4107706" y="366174"/>
                  </a:lnTo>
                  <a:lnTo>
                    <a:pt x="4119544" y="394419"/>
                  </a:lnTo>
                  <a:lnTo>
                    <a:pt x="4131382" y="422119"/>
                  </a:lnTo>
                  <a:lnTo>
                    <a:pt x="4143219" y="448944"/>
                  </a:lnTo>
                  <a:lnTo>
                    <a:pt x="4155057" y="474603"/>
                  </a:lnTo>
                  <a:lnTo>
                    <a:pt x="4166895" y="498859"/>
                  </a:lnTo>
                  <a:lnTo>
                    <a:pt x="4178733" y="521536"/>
                  </a:lnTo>
                  <a:lnTo>
                    <a:pt x="4190570" y="542517"/>
                  </a:lnTo>
                  <a:lnTo>
                    <a:pt x="4202408" y="561743"/>
                  </a:lnTo>
                  <a:lnTo>
                    <a:pt x="4214246" y="579206"/>
                  </a:lnTo>
                  <a:lnTo>
                    <a:pt x="4226084" y="594941"/>
                  </a:lnTo>
                  <a:lnTo>
                    <a:pt x="4237922" y="609017"/>
                  </a:lnTo>
                  <a:lnTo>
                    <a:pt x="4249759" y="621527"/>
                  </a:lnTo>
                  <a:lnTo>
                    <a:pt x="4261597" y="632582"/>
                  </a:lnTo>
                  <a:lnTo>
                    <a:pt x="4273435" y="642302"/>
                  </a:lnTo>
                  <a:lnTo>
                    <a:pt x="4285273" y="650809"/>
                  </a:lnTo>
                  <a:lnTo>
                    <a:pt x="4297110" y="658226"/>
                  </a:lnTo>
                  <a:lnTo>
                    <a:pt x="4308948" y="664671"/>
                  </a:lnTo>
                  <a:lnTo>
                    <a:pt x="4320786" y="670254"/>
                  </a:lnTo>
                  <a:lnTo>
                    <a:pt x="4332624" y="675079"/>
                  </a:lnTo>
                  <a:lnTo>
                    <a:pt x="4344461" y="679238"/>
                  </a:lnTo>
                  <a:lnTo>
                    <a:pt x="4356299" y="682817"/>
                  </a:lnTo>
                  <a:lnTo>
                    <a:pt x="4368137" y="685892"/>
                  </a:lnTo>
                  <a:lnTo>
                    <a:pt x="4379975" y="688530"/>
                  </a:lnTo>
                  <a:lnTo>
                    <a:pt x="4391813" y="690791"/>
                  </a:lnTo>
                  <a:lnTo>
                    <a:pt x="4403650" y="692725"/>
                  </a:lnTo>
                  <a:lnTo>
                    <a:pt x="4415488" y="694380"/>
                  </a:lnTo>
                  <a:lnTo>
                    <a:pt x="4427326" y="695794"/>
                  </a:lnTo>
                  <a:lnTo>
                    <a:pt x="4439164" y="697001"/>
                  </a:lnTo>
                  <a:lnTo>
                    <a:pt x="4451001" y="698032"/>
                  </a:lnTo>
                  <a:lnTo>
                    <a:pt x="4462839" y="698911"/>
                  </a:lnTo>
                  <a:lnTo>
                    <a:pt x="4474677" y="699661"/>
                  </a:lnTo>
                  <a:lnTo>
                    <a:pt x="4486515" y="700300"/>
                  </a:lnTo>
                  <a:lnTo>
                    <a:pt x="4498352" y="700844"/>
                  </a:lnTo>
                  <a:lnTo>
                    <a:pt x="4510190" y="701308"/>
                  </a:lnTo>
                  <a:lnTo>
                    <a:pt x="4522028" y="701704"/>
                  </a:lnTo>
                  <a:lnTo>
                    <a:pt x="4533866" y="702040"/>
                  </a:lnTo>
                  <a:lnTo>
                    <a:pt x="4545704" y="702327"/>
                  </a:lnTo>
                  <a:lnTo>
                    <a:pt x="4557541" y="702571"/>
                  </a:lnTo>
                  <a:lnTo>
                    <a:pt x="4569379" y="702779"/>
                  </a:lnTo>
                  <a:lnTo>
                    <a:pt x="4581217" y="702955"/>
                  </a:lnTo>
                  <a:lnTo>
                    <a:pt x="4593055" y="703106"/>
                  </a:lnTo>
                  <a:lnTo>
                    <a:pt x="4604892" y="703234"/>
                  </a:lnTo>
                  <a:lnTo>
                    <a:pt x="4616730" y="703343"/>
                  </a:lnTo>
                  <a:lnTo>
                    <a:pt x="4628568" y="703436"/>
                  </a:lnTo>
                  <a:lnTo>
                    <a:pt x="4640406" y="703515"/>
                  </a:lnTo>
                  <a:lnTo>
                    <a:pt x="4652244" y="703582"/>
                  </a:lnTo>
                  <a:lnTo>
                    <a:pt x="4664081" y="703639"/>
                  </a:lnTo>
                  <a:lnTo>
                    <a:pt x="4675919" y="703688"/>
                  </a:lnTo>
                  <a:lnTo>
                    <a:pt x="4687757" y="703729"/>
                  </a:lnTo>
                </a:path>
              </a:pathLst>
            </a:custGeom>
            <a:ln w="40651" cap="flat">
              <a:solidFill>
                <a:srgbClr val="75AF00">
                  <a:alpha val="100000"/>
                </a:srgbClr>
              </a:solidFill>
              <a:prstDash val="solid"/>
              <a:round/>
            </a:ln>
          </p:spPr>
          <p:txBody>
            <a:bodyPr/>
            <a:lstStyle/>
            <a:p>
              <a:endParaRPr/>
            </a:p>
          </p:txBody>
        </p:sp>
        <p:sp>
          <p:nvSpPr>
            <p:cNvPr id="49" name="pl49"/>
            <p:cNvSpPr/>
            <p:nvPr/>
          </p:nvSpPr>
          <p:spPr>
            <a:xfrm>
              <a:off x="2482252" y="2870913"/>
              <a:ext cx="4687757" cy="1407884"/>
            </a:xfrm>
            <a:custGeom>
              <a:avLst/>
              <a:gdLst/>
              <a:ahLst/>
              <a:cxnLst/>
              <a:rect l="0" t="0" r="0" b="0"/>
              <a:pathLst>
                <a:path w="4687757" h="1407884">
                  <a:moveTo>
                    <a:pt x="0" y="0"/>
                  </a:moveTo>
                  <a:lnTo>
                    <a:pt x="11837" y="16"/>
                  </a:lnTo>
                  <a:lnTo>
                    <a:pt x="23675" y="36"/>
                  </a:lnTo>
                  <a:lnTo>
                    <a:pt x="35513" y="58"/>
                  </a:lnTo>
                  <a:lnTo>
                    <a:pt x="47351" y="85"/>
                  </a:lnTo>
                  <a:lnTo>
                    <a:pt x="59188" y="117"/>
                  </a:lnTo>
                  <a:lnTo>
                    <a:pt x="71026" y="154"/>
                  </a:lnTo>
                  <a:lnTo>
                    <a:pt x="82864" y="198"/>
                  </a:lnTo>
                  <a:lnTo>
                    <a:pt x="94702" y="249"/>
                  </a:lnTo>
                  <a:lnTo>
                    <a:pt x="106539" y="309"/>
                  </a:lnTo>
                  <a:lnTo>
                    <a:pt x="118377" y="380"/>
                  </a:lnTo>
                  <a:lnTo>
                    <a:pt x="130215" y="463"/>
                  </a:lnTo>
                  <a:lnTo>
                    <a:pt x="142053" y="561"/>
                  </a:lnTo>
                  <a:lnTo>
                    <a:pt x="153891" y="675"/>
                  </a:lnTo>
                  <a:lnTo>
                    <a:pt x="165728" y="810"/>
                  </a:lnTo>
                  <a:lnTo>
                    <a:pt x="177566" y="968"/>
                  </a:lnTo>
                  <a:lnTo>
                    <a:pt x="189404" y="1154"/>
                  </a:lnTo>
                  <a:lnTo>
                    <a:pt x="201242" y="1371"/>
                  </a:lnTo>
                  <a:lnTo>
                    <a:pt x="213079" y="1627"/>
                  </a:lnTo>
                  <a:lnTo>
                    <a:pt x="224917" y="1927"/>
                  </a:lnTo>
                  <a:lnTo>
                    <a:pt x="236755" y="2279"/>
                  </a:lnTo>
                  <a:lnTo>
                    <a:pt x="248593" y="2691"/>
                  </a:lnTo>
                  <a:lnTo>
                    <a:pt x="260430" y="3174"/>
                  </a:lnTo>
                  <a:lnTo>
                    <a:pt x="272268" y="3739"/>
                  </a:lnTo>
                  <a:lnTo>
                    <a:pt x="284106" y="4401"/>
                  </a:lnTo>
                  <a:lnTo>
                    <a:pt x="295944" y="5175"/>
                  </a:lnTo>
                  <a:lnTo>
                    <a:pt x="307782" y="6079"/>
                  </a:lnTo>
                  <a:lnTo>
                    <a:pt x="319619" y="7134"/>
                  </a:lnTo>
                  <a:lnTo>
                    <a:pt x="331457" y="8364"/>
                  </a:lnTo>
                  <a:lnTo>
                    <a:pt x="343295" y="9796"/>
                  </a:lnTo>
                  <a:lnTo>
                    <a:pt x="355133" y="11460"/>
                  </a:lnTo>
                  <a:lnTo>
                    <a:pt x="366970" y="13390"/>
                  </a:lnTo>
                  <a:lnTo>
                    <a:pt x="378808" y="15623"/>
                  </a:lnTo>
                  <a:lnTo>
                    <a:pt x="390646" y="18201"/>
                  </a:lnTo>
                  <a:lnTo>
                    <a:pt x="402484" y="21168"/>
                  </a:lnTo>
                  <a:lnTo>
                    <a:pt x="414321" y="24571"/>
                  </a:lnTo>
                  <a:lnTo>
                    <a:pt x="426159" y="28458"/>
                  </a:lnTo>
                  <a:lnTo>
                    <a:pt x="437997" y="32881"/>
                  </a:lnTo>
                  <a:lnTo>
                    <a:pt x="449835" y="37885"/>
                  </a:lnTo>
                  <a:lnTo>
                    <a:pt x="461673" y="43515"/>
                  </a:lnTo>
                  <a:lnTo>
                    <a:pt x="473510" y="49809"/>
                  </a:lnTo>
                  <a:lnTo>
                    <a:pt x="485348" y="56794"/>
                  </a:lnTo>
                  <a:lnTo>
                    <a:pt x="497186" y="64484"/>
                  </a:lnTo>
                  <a:lnTo>
                    <a:pt x="509024" y="72877"/>
                  </a:lnTo>
                  <a:lnTo>
                    <a:pt x="520861" y="81948"/>
                  </a:lnTo>
                  <a:lnTo>
                    <a:pt x="532699" y="91650"/>
                  </a:lnTo>
                  <a:lnTo>
                    <a:pt x="544537" y="101914"/>
                  </a:lnTo>
                  <a:lnTo>
                    <a:pt x="556375" y="112643"/>
                  </a:lnTo>
                  <a:lnTo>
                    <a:pt x="568213" y="123724"/>
                  </a:lnTo>
                  <a:lnTo>
                    <a:pt x="580050" y="135022"/>
                  </a:lnTo>
                  <a:lnTo>
                    <a:pt x="591888" y="146394"/>
                  </a:lnTo>
                  <a:lnTo>
                    <a:pt x="603726" y="157692"/>
                  </a:lnTo>
                  <a:lnTo>
                    <a:pt x="615564" y="168772"/>
                  </a:lnTo>
                  <a:lnTo>
                    <a:pt x="627401" y="179502"/>
                  </a:lnTo>
                  <a:lnTo>
                    <a:pt x="639239" y="189765"/>
                  </a:lnTo>
                  <a:lnTo>
                    <a:pt x="651077" y="199468"/>
                  </a:lnTo>
                  <a:lnTo>
                    <a:pt x="662915" y="208538"/>
                  </a:lnTo>
                  <a:lnTo>
                    <a:pt x="674752" y="216931"/>
                  </a:lnTo>
                  <a:lnTo>
                    <a:pt x="686590" y="224621"/>
                  </a:lnTo>
                  <a:lnTo>
                    <a:pt x="698428" y="231607"/>
                  </a:lnTo>
                  <a:lnTo>
                    <a:pt x="710266" y="237901"/>
                  </a:lnTo>
                  <a:lnTo>
                    <a:pt x="722104" y="243531"/>
                  </a:lnTo>
                  <a:lnTo>
                    <a:pt x="733941" y="248535"/>
                  </a:lnTo>
                  <a:lnTo>
                    <a:pt x="745779" y="252957"/>
                  </a:lnTo>
                  <a:lnTo>
                    <a:pt x="757617" y="256845"/>
                  </a:lnTo>
                  <a:lnTo>
                    <a:pt x="769455" y="260248"/>
                  </a:lnTo>
                  <a:lnTo>
                    <a:pt x="781292" y="263215"/>
                  </a:lnTo>
                  <a:lnTo>
                    <a:pt x="793130" y="265793"/>
                  </a:lnTo>
                  <a:lnTo>
                    <a:pt x="804968" y="268026"/>
                  </a:lnTo>
                  <a:lnTo>
                    <a:pt x="816806" y="269956"/>
                  </a:lnTo>
                  <a:lnTo>
                    <a:pt x="828643" y="271619"/>
                  </a:lnTo>
                  <a:lnTo>
                    <a:pt x="840481" y="273051"/>
                  </a:lnTo>
                  <a:lnTo>
                    <a:pt x="852319" y="274281"/>
                  </a:lnTo>
                  <a:lnTo>
                    <a:pt x="864157" y="275336"/>
                  </a:lnTo>
                  <a:lnTo>
                    <a:pt x="875995" y="276240"/>
                  </a:lnTo>
                  <a:lnTo>
                    <a:pt x="887832" y="277014"/>
                  </a:lnTo>
                  <a:lnTo>
                    <a:pt x="899670" y="277676"/>
                  </a:lnTo>
                  <a:lnTo>
                    <a:pt x="911508" y="278242"/>
                  </a:lnTo>
                  <a:lnTo>
                    <a:pt x="923346" y="278725"/>
                  </a:lnTo>
                  <a:lnTo>
                    <a:pt x="935183" y="279137"/>
                  </a:lnTo>
                  <a:lnTo>
                    <a:pt x="947021" y="279488"/>
                  </a:lnTo>
                  <a:lnTo>
                    <a:pt x="958859" y="279788"/>
                  </a:lnTo>
                  <a:lnTo>
                    <a:pt x="970697" y="280044"/>
                  </a:lnTo>
                  <a:lnTo>
                    <a:pt x="982534" y="280262"/>
                  </a:lnTo>
                  <a:lnTo>
                    <a:pt x="994372" y="280447"/>
                  </a:lnTo>
                  <a:lnTo>
                    <a:pt x="1006210" y="280606"/>
                  </a:lnTo>
                  <a:lnTo>
                    <a:pt x="1018048" y="280740"/>
                  </a:lnTo>
                  <a:lnTo>
                    <a:pt x="1029886" y="280855"/>
                  </a:lnTo>
                  <a:lnTo>
                    <a:pt x="1041723" y="280952"/>
                  </a:lnTo>
                  <a:lnTo>
                    <a:pt x="1053561" y="281036"/>
                  </a:lnTo>
                  <a:lnTo>
                    <a:pt x="1065399" y="281106"/>
                  </a:lnTo>
                  <a:lnTo>
                    <a:pt x="1077237" y="281167"/>
                  </a:lnTo>
                  <a:lnTo>
                    <a:pt x="1089074" y="281218"/>
                  </a:lnTo>
                  <a:lnTo>
                    <a:pt x="1100912" y="281261"/>
                  </a:lnTo>
                  <a:lnTo>
                    <a:pt x="1112750" y="281299"/>
                  </a:lnTo>
                  <a:lnTo>
                    <a:pt x="1124588" y="281330"/>
                  </a:lnTo>
                  <a:lnTo>
                    <a:pt x="1136426" y="281357"/>
                  </a:lnTo>
                  <a:lnTo>
                    <a:pt x="1148263" y="281380"/>
                  </a:lnTo>
                  <a:lnTo>
                    <a:pt x="1160101" y="281399"/>
                  </a:lnTo>
                  <a:lnTo>
                    <a:pt x="1171939" y="281416"/>
                  </a:lnTo>
                  <a:lnTo>
                    <a:pt x="1171939" y="281841"/>
                  </a:lnTo>
                  <a:lnTo>
                    <a:pt x="1183777" y="281899"/>
                  </a:lnTo>
                  <a:lnTo>
                    <a:pt x="1195614" y="281967"/>
                  </a:lnTo>
                  <a:lnTo>
                    <a:pt x="1207452" y="282047"/>
                  </a:lnTo>
                  <a:lnTo>
                    <a:pt x="1219290" y="282141"/>
                  </a:lnTo>
                  <a:lnTo>
                    <a:pt x="1231128" y="282252"/>
                  </a:lnTo>
                  <a:lnTo>
                    <a:pt x="1242965" y="282381"/>
                  </a:lnTo>
                  <a:lnTo>
                    <a:pt x="1254803" y="282534"/>
                  </a:lnTo>
                  <a:lnTo>
                    <a:pt x="1266641" y="282714"/>
                  </a:lnTo>
                  <a:lnTo>
                    <a:pt x="1278479" y="282924"/>
                  </a:lnTo>
                  <a:lnTo>
                    <a:pt x="1290317" y="283172"/>
                  </a:lnTo>
                  <a:lnTo>
                    <a:pt x="1302154" y="283463"/>
                  </a:lnTo>
                  <a:lnTo>
                    <a:pt x="1313992" y="283804"/>
                  </a:lnTo>
                  <a:lnTo>
                    <a:pt x="1325830" y="284206"/>
                  </a:lnTo>
                  <a:lnTo>
                    <a:pt x="1337668" y="284677"/>
                  </a:lnTo>
                  <a:lnTo>
                    <a:pt x="1349505" y="285230"/>
                  </a:lnTo>
                  <a:lnTo>
                    <a:pt x="1361343" y="285880"/>
                  </a:lnTo>
                  <a:lnTo>
                    <a:pt x="1373181" y="286642"/>
                  </a:lnTo>
                  <a:lnTo>
                    <a:pt x="1385019" y="287537"/>
                  </a:lnTo>
                  <a:lnTo>
                    <a:pt x="1396856" y="288587"/>
                  </a:lnTo>
                  <a:lnTo>
                    <a:pt x="1408694" y="289818"/>
                  </a:lnTo>
                  <a:lnTo>
                    <a:pt x="1420532" y="291260"/>
                  </a:lnTo>
                  <a:lnTo>
                    <a:pt x="1432370" y="292951"/>
                  </a:lnTo>
                  <a:lnTo>
                    <a:pt x="1444208" y="294930"/>
                  </a:lnTo>
                  <a:lnTo>
                    <a:pt x="1456045" y="297246"/>
                  </a:lnTo>
                  <a:lnTo>
                    <a:pt x="1467883" y="299955"/>
                  </a:lnTo>
                  <a:lnTo>
                    <a:pt x="1479721" y="303120"/>
                  </a:lnTo>
                  <a:lnTo>
                    <a:pt x="1491559" y="306813"/>
                  </a:lnTo>
                  <a:lnTo>
                    <a:pt x="1503396" y="311118"/>
                  </a:lnTo>
                  <a:lnTo>
                    <a:pt x="1515234" y="316129"/>
                  </a:lnTo>
                  <a:lnTo>
                    <a:pt x="1527072" y="321952"/>
                  </a:lnTo>
                  <a:lnTo>
                    <a:pt x="1538910" y="328706"/>
                  </a:lnTo>
                  <a:lnTo>
                    <a:pt x="1550748" y="336522"/>
                  </a:lnTo>
                  <a:lnTo>
                    <a:pt x="1562585" y="345545"/>
                  </a:lnTo>
                  <a:lnTo>
                    <a:pt x="1574423" y="355929"/>
                  </a:lnTo>
                  <a:lnTo>
                    <a:pt x="1586261" y="367840"/>
                  </a:lnTo>
                  <a:lnTo>
                    <a:pt x="1598099" y="381447"/>
                  </a:lnTo>
                  <a:lnTo>
                    <a:pt x="1609936" y="396924"/>
                  </a:lnTo>
                  <a:lnTo>
                    <a:pt x="1621774" y="414439"/>
                  </a:lnTo>
                  <a:lnTo>
                    <a:pt x="1633612" y="434145"/>
                  </a:lnTo>
                  <a:lnTo>
                    <a:pt x="1645450" y="456173"/>
                  </a:lnTo>
                  <a:lnTo>
                    <a:pt x="1657287" y="480622"/>
                  </a:lnTo>
                  <a:lnTo>
                    <a:pt x="1669125" y="507538"/>
                  </a:lnTo>
                  <a:lnTo>
                    <a:pt x="1680963" y="536912"/>
                  </a:lnTo>
                  <a:lnTo>
                    <a:pt x="1692801" y="568660"/>
                  </a:lnTo>
                  <a:lnTo>
                    <a:pt x="1704639" y="602618"/>
                  </a:lnTo>
                  <a:lnTo>
                    <a:pt x="1716476" y="638540"/>
                  </a:lnTo>
                  <a:lnTo>
                    <a:pt x="1728314" y="676095"/>
                  </a:lnTo>
                  <a:lnTo>
                    <a:pt x="1740152" y="714876"/>
                  </a:lnTo>
                  <a:lnTo>
                    <a:pt x="1751990" y="754419"/>
                  </a:lnTo>
                  <a:lnTo>
                    <a:pt x="1763827" y="794220"/>
                  </a:lnTo>
                  <a:lnTo>
                    <a:pt x="1775665" y="833763"/>
                  </a:lnTo>
                  <a:lnTo>
                    <a:pt x="1787503" y="872544"/>
                  </a:lnTo>
                  <a:lnTo>
                    <a:pt x="1799341" y="910099"/>
                  </a:lnTo>
                  <a:lnTo>
                    <a:pt x="1811178" y="946021"/>
                  </a:lnTo>
                  <a:lnTo>
                    <a:pt x="1823016" y="979979"/>
                  </a:lnTo>
                  <a:lnTo>
                    <a:pt x="1834854" y="1011727"/>
                  </a:lnTo>
                  <a:lnTo>
                    <a:pt x="1846692" y="1041101"/>
                  </a:lnTo>
                  <a:lnTo>
                    <a:pt x="1858530" y="1068017"/>
                  </a:lnTo>
                  <a:lnTo>
                    <a:pt x="1870367" y="1092466"/>
                  </a:lnTo>
                  <a:lnTo>
                    <a:pt x="1882205" y="1114494"/>
                  </a:lnTo>
                  <a:lnTo>
                    <a:pt x="1894043" y="1134200"/>
                  </a:lnTo>
                  <a:lnTo>
                    <a:pt x="1905881" y="1151715"/>
                  </a:lnTo>
                  <a:lnTo>
                    <a:pt x="1917718" y="1167192"/>
                  </a:lnTo>
                  <a:lnTo>
                    <a:pt x="1929556" y="1180799"/>
                  </a:lnTo>
                  <a:lnTo>
                    <a:pt x="1941394" y="1192710"/>
                  </a:lnTo>
                  <a:lnTo>
                    <a:pt x="1953232" y="1203094"/>
                  </a:lnTo>
                  <a:lnTo>
                    <a:pt x="1965069" y="1212117"/>
                  </a:lnTo>
                  <a:lnTo>
                    <a:pt x="1976907" y="1219933"/>
                  </a:lnTo>
                  <a:lnTo>
                    <a:pt x="1988745" y="1226687"/>
                  </a:lnTo>
                  <a:lnTo>
                    <a:pt x="2000583" y="1232510"/>
                  </a:lnTo>
                  <a:lnTo>
                    <a:pt x="2012421" y="1237521"/>
                  </a:lnTo>
                  <a:lnTo>
                    <a:pt x="2024258" y="1241826"/>
                  </a:lnTo>
                  <a:lnTo>
                    <a:pt x="2036096" y="1245519"/>
                  </a:lnTo>
                  <a:lnTo>
                    <a:pt x="2047934" y="1248684"/>
                  </a:lnTo>
                  <a:lnTo>
                    <a:pt x="2059772" y="1251393"/>
                  </a:lnTo>
                  <a:lnTo>
                    <a:pt x="2071609" y="1253709"/>
                  </a:lnTo>
                  <a:lnTo>
                    <a:pt x="2083447" y="1255688"/>
                  </a:lnTo>
                  <a:lnTo>
                    <a:pt x="2095285" y="1257379"/>
                  </a:lnTo>
                  <a:lnTo>
                    <a:pt x="2107123" y="1258821"/>
                  </a:lnTo>
                  <a:lnTo>
                    <a:pt x="2118961" y="1260052"/>
                  </a:lnTo>
                  <a:lnTo>
                    <a:pt x="2130798" y="1261102"/>
                  </a:lnTo>
                  <a:lnTo>
                    <a:pt x="2142636" y="1261997"/>
                  </a:lnTo>
                  <a:lnTo>
                    <a:pt x="2154474" y="1262759"/>
                  </a:lnTo>
                  <a:lnTo>
                    <a:pt x="2166312" y="1263409"/>
                  </a:lnTo>
                  <a:lnTo>
                    <a:pt x="2178149" y="1263962"/>
                  </a:lnTo>
                  <a:lnTo>
                    <a:pt x="2189987" y="1264433"/>
                  </a:lnTo>
                  <a:lnTo>
                    <a:pt x="2201825" y="1264835"/>
                  </a:lnTo>
                  <a:lnTo>
                    <a:pt x="2213663" y="1265176"/>
                  </a:lnTo>
                  <a:lnTo>
                    <a:pt x="2225500" y="1265467"/>
                  </a:lnTo>
                  <a:lnTo>
                    <a:pt x="2237338" y="1265715"/>
                  </a:lnTo>
                  <a:lnTo>
                    <a:pt x="2249176" y="1265925"/>
                  </a:lnTo>
                  <a:lnTo>
                    <a:pt x="2261014" y="1266105"/>
                  </a:lnTo>
                  <a:lnTo>
                    <a:pt x="2272852" y="1266258"/>
                  </a:lnTo>
                  <a:lnTo>
                    <a:pt x="2284689" y="1266387"/>
                  </a:lnTo>
                  <a:lnTo>
                    <a:pt x="2296527" y="1266498"/>
                  </a:lnTo>
                  <a:lnTo>
                    <a:pt x="2308365" y="1266592"/>
                  </a:lnTo>
                  <a:lnTo>
                    <a:pt x="2320203" y="1266672"/>
                  </a:lnTo>
                  <a:lnTo>
                    <a:pt x="2332040" y="1266740"/>
                  </a:lnTo>
                  <a:lnTo>
                    <a:pt x="2343878" y="1266798"/>
                  </a:lnTo>
                  <a:lnTo>
                    <a:pt x="2343878" y="1267176"/>
                  </a:lnTo>
                  <a:lnTo>
                    <a:pt x="2355716" y="1267184"/>
                  </a:lnTo>
                  <a:lnTo>
                    <a:pt x="2367554" y="1267194"/>
                  </a:lnTo>
                  <a:lnTo>
                    <a:pt x="2379391" y="1267205"/>
                  </a:lnTo>
                  <a:lnTo>
                    <a:pt x="2391229" y="1267219"/>
                  </a:lnTo>
                  <a:lnTo>
                    <a:pt x="2403067" y="1267235"/>
                  </a:lnTo>
                  <a:lnTo>
                    <a:pt x="2414905" y="1267253"/>
                  </a:lnTo>
                  <a:lnTo>
                    <a:pt x="2426743" y="1267275"/>
                  </a:lnTo>
                  <a:lnTo>
                    <a:pt x="2438580" y="1267301"/>
                  </a:lnTo>
                  <a:lnTo>
                    <a:pt x="2450418" y="1267331"/>
                  </a:lnTo>
                  <a:lnTo>
                    <a:pt x="2462256" y="1267366"/>
                  </a:lnTo>
                  <a:lnTo>
                    <a:pt x="2474094" y="1267408"/>
                  </a:lnTo>
                  <a:lnTo>
                    <a:pt x="2485931" y="1267456"/>
                  </a:lnTo>
                  <a:lnTo>
                    <a:pt x="2497769" y="1267514"/>
                  </a:lnTo>
                  <a:lnTo>
                    <a:pt x="2509607" y="1267581"/>
                  </a:lnTo>
                  <a:lnTo>
                    <a:pt x="2521445" y="1267660"/>
                  </a:lnTo>
                  <a:lnTo>
                    <a:pt x="2533283" y="1267753"/>
                  </a:lnTo>
                  <a:lnTo>
                    <a:pt x="2545120" y="1267862"/>
                  </a:lnTo>
                  <a:lnTo>
                    <a:pt x="2556958" y="1267990"/>
                  </a:lnTo>
                  <a:lnTo>
                    <a:pt x="2568796" y="1268140"/>
                  </a:lnTo>
                  <a:lnTo>
                    <a:pt x="2580634" y="1268315"/>
                  </a:lnTo>
                  <a:lnTo>
                    <a:pt x="2592471" y="1268522"/>
                  </a:lnTo>
                  <a:lnTo>
                    <a:pt x="2604309" y="1268763"/>
                  </a:lnTo>
                  <a:lnTo>
                    <a:pt x="2616147" y="1269046"/>
                  </a:lnTo>
                  <a:lnTo>
                    <a:pt x="2627985" y="1269377"/>
                  </a:lnTo>
                  <a:lnTo>
                    <a:pt x="2639822" y="1269764"/>
                  </a:lnTo>
                  <a:lnTo>
                    <a:pt x="2651660" y="1270216"/>
                  </a:lnTo>
                  <a:lnTo>
                    <a:pt x="2663498" y="1270743"/>
                  </a:lnTo>
                  <a:lnTo>
                    <a:pt x="2675336" y="1271358"/>
                  </a:lnTo>
                  <a:lnTo>
                    <a:pt x="2687174" y="1272074"/>
                  </a:lnTo>
                  <a:lnTo>
                    <a:pt x="2699011" y="1272906"/>
                  </a:lnTo>
                  <a:lnTo>
                    <a:pt x="2710849" y="1273871"/>
                  </a:lnTo>
                  <a:lnTo>
                    <a:pt x="2722687" y="1274988"/>
                  </a:lnTo>
                  <a:lnTo>
                    <a:pt x="2734525" y="1276277"/>
                  </a:lnTo>
                  <a:lnTo>
                    <a:pt x="2746362" y="1277760"/>
                  </a:lnTo>
                  <a:lnTo>
                    <a:pt x="2758200" y="1279461"/>
                  </a:lnTo>
                  <a:lnTo>
                    <a:pt x="2770038" y="1281405"/>
                  </a:lnTo>
                  <a:lnTo>
                    <a:pt x="2781876" y="1283616"/>
                  </a:lnTo>
                  <a:lnTo>
                    <a:pt x="2793713" y="1286118"/>
                  </a:lnTo>
                  <a:lnTo>
                    <a:pt x="2805551" y="1288934"/>
                  </a:lnTo>
                  <a:lnTo>
                    <a:pt x="2817389" y="1292081"/>
                  </a:lnTo>
                  <a:lnTo>
                    <a:pt x="2829227" y="1295573"/>
                  </a:lnTo>
                  <a:lnTo>
                    <a:pt x="2841065" y="1299418"/>
                  </a:lnTo>
                  <a:lnTo>
                    <a:pt x="2852902" y="1303615"/>
                  </a:lnTo>
                  <a:lnTo>
                    <a:pt x="2864740" y="1308150"/>
                  </a:lnTo>
                  <a:lnTo>
                    <a:pt x="2876578" y="1313001"/>
                  </a:lnTo>
                  <a:lnTo>
                    <a:pt x="2888416" y="1318133"/>
                  </a:lnTo>
                  <a:lnTo>
                    <a:pt x="2900253" y="1323498"/>
                  </a:lnTo>
                  <a:lnTo>
                    <a:pt x="2912091" y="1329038"/>
                  </a:lnTo>
                  <a:lnTo>
                    <a:pt x="2923929" y="1334687"/>
                  </a:lnTo>
                  <a:lnTo>
                    <a:pt x="2935767" y="1340373"/>
                  </a:lnTo>
                  <a:lnTo>
                    <a:pt x="2947604" y="1346022"/>
                  </a:lnTo>
                  <a:lnTo>
                    <a:pt x="2959442" y="1351562"/>
                  </a:lnTo>
                  <a:lnTo>
                    <a:pt x="2971280" y="1356927"/>
                  </a:lnTo>
                  <a:lnTo>
                    <a:pt x="2983118" y="1362059"/>
                  </a:lnTo>
                  <a:lnTo>
                    <a:pt x="2994956" y="1366910"/>
                  </a:lnTo>
                  <a:lnTo>
                    <a:pt x="3006793" y="1371445"/>
                  </a:lnTo>
                  <a:lnTo>
                    <a:pt x="3018631" y="1375642"/>
                  </a:lnTo>
                  <a:lnTo>
                    <a:pt x="3030469" y="1379487"/>
                  </a:lnTo>
                  <a:lnTo>
                    <a:pt x="3042307" y="1382979"/>
                  </a:lnTo>
                  <a:lnTo>
                    <a:pt x="3054144" y="1386126"/>
                  </a:lnTo>
                  <a:lnTo>
                    <a:pt x="3065982" y="1388942"/>
                  </a:lnTo>
                  <a:lnTo>
                    <a:pt x="3077820" y="1391444"/>
                  </a:lnTo>
                  <a:lnTo>
                    <a:pt x="3089658" y="1393655"/>
                  </a:lnTo>
                  <a:lnTo>
                    <a:pt x="3101496" y="1395599"/>
                  </a:lnTo>
                  <a:lnTo>
                    <a:pt x="3113333" y="1397300"/>
                  </a:lnTo>
                  <a:lnTo>
                    <a:pt x="3125171" y="1398783"/>
                  </a:lnTo>
                  <a:lnTo>
                    <a:pt x="3137009" y="1400072"/>
                  </a:lnTo>
                  <a:lnTo>
                    <a:pt x="3148847" y="1401189"/>
                  </a:lnTo>
                  <a:lnTo>
                    <a:pt x="3160684" y="1402154"/>
                  </a:lnTo>
                  <a:lnTo>
                    <a:pt x="3172522" y="1402986"/>
                  </a:lnTo>
                  <a:lnTo>
                    <a:pt x="3184360" y="1403702"/>
                  </a:lnTo>
                  <a:lnTo>
                    <a:pt x="3196198" y="1404317"/>
                  </a:lnTo>
                  <a:lnTo>
                    <a:pt x="3208035" y="1404844"/>
                  </a:lnTo>
                  <a:lnTo>
                    <a:pt x="3219873" y="1405296"/>
                  </a:lnTo>
                  <a:lnTo>
                    <a:pt x="3231711" y="1405683"/>
                  </a:lnTo>
                  <a:lnTo>
                    <a:pt x="3243549" y="1406014"/>
                  </a:lnTo>
                  <a:lnTo>
                    <a:pt x="3255387" y="1406297"/>
                  </a:lnTo>
                  <a:lnTo>
                    <a:pt x="3267224" y="1406538"/>
                  </a:lnTo>
                  <a:lnTo>
                    <a:pt x="3279062" y="1406745"/>
                  </a:lnTo>
                  <a:lnTo>
                    <a:pt x="3290900" y="1406920"/>
                  </a:lnTo>
                  <a:lnTo>
                    <a:pt x="3302738" y="1407070"/>
                  </a:lnTo>
                  <a:lnTo>
                    <a:pt x="3314575" y="1407198"/>
                  </a:lnTo>
                  <a:lnTo>
                    <a:pt x="3326413" y="1407307"/>
                  </a:lnTo>
                  <a:lnTo>
                    <a:pt x="3338251" y="1407400"/>
                  </a:lnTo>
                  <a:lnTo>
                    <a:pt x="3350089" y="1407479"/>
                  </a:lnTo>
                  <a:lnTo>
                    <a:pt x="3361926" y="1407546"/>
                  </a:lnTo>
                  <a:lnTo>
                    <a:pt x="3373764" y="1407604"/>
                  </a:lnTo>
                  <a:lnTo>
                    <a:pt x="3385602" y="1407652"/>
                  </a:lnTo>
                  <a:lnTo>
                    <a:pt x="3397440" y="1407694"/>
                  </a:lnTo>
                  <a:lnTo>
                    <a:pt x="3409278" y="1407729"/>
                  </a:lnTo>
                  <a:lnTo>
                    <a:pt x="3421115" y="1407759"/>
                  </a:lnTo>
                  <a:lnTo>
                    <a:pt x="3432953" y="1407785"/>
                  </a:lnTo>
                  <a:lnTo>
                    <a:pt x="3444791" y="1407807"/>
                  </a:lnTo>
                  <a:lnTo>
                    <a:pt x="3456629" y="1407825"/>
                  </a:lnTo>
                  <a:lnTo>
                    <a:pt x="3468466" y="1407841"/>
                  </a:lnTo>
                  <a:lnTo>
                    <a:pt x="3480304" y="1407855"/>
                  </a:lnTo>
                  <a:lnTo>
                    <a:pt x="3492142" y="1407866"/>
                  </a:lnTo>
                  <a:lnTo>
                    <a:pt x="3503980" y="1407876"/>
                  </a:lnTo>
                  <a:lnTo>
                    <a:pt x="3515818" y="1407884"/>
                  </a:lnTo>
                  <a:lnTo>
                    <a:pt x="3515818" y="1407742"/>
                  </a:lnTo>
                  <a:lnTo>
                    <a:pt x="3527655" y="1407709"/>
                  </a:lnTo>
                  <a:lnTo>
                    <a:pt x="3539493" y="1407670"/>
                  </a:lnTo>
                  <a:lnTo>
                    <a:pt x="3551331" y="1407625"/>
                  </a:lnTo>
                  <a:lnTo>
                    <a:pt x="3563169" y="1407571"/>
                  </a:lnTo>
                  <a:lnTo>
                    <a:pt x="3575006" y="1407508"/>
                  </a:lnTo>
                  <a:lnTo>
                    <a:pt x="3586844" y="1407433"/>
                  </a:lnTo>
                  <a:lnTo>
                    <a:pt x="3598682" y="1407346"/>
                  </a:lnTo>
                  <a:lnTo>
                    <a:pt x="3610520" y="1407244"/>
                  </a:lnTo>
                  <a:lnTo>
                    <a:pt x="3622357" y="1407123"/>
                  </a:lnTo>
                  <a:lnTo>
                    <a:pt x="3634195" y="1406982"/>
                  </a:lnTo>
                  <a:lnTo>
                    <a:pt x="3646033" y="1406816"/>
                  </a:lnTo>
                  <a:lnTo>
                    <a:pt x="3657871" y="1406620"/>
                  </a:lnTo>
                  <a:lnTo>
                    <a:pt x="3669709" y="1406391"/>
                  </a:lnTo>
                  <a:lnTo>
                    <a:pt x="3681546" y="1406122"/>
                  </a:lnTo>
                  <a:lnTo>
                    <a:pt x="3693384" y="1405806"/>
                  </a:lnTo>
                  <a:lnTo>
                    <a:pt x="3705222" y="1405434"/>
                  </a:lnTo>
                  <a:lnTo>
                    <a:pt x="3717060" y="1404999"/>
                  </a:lnTo>
                  <a:lnTo>
                    <a:pt x="3728897" y="1404487"/>
                  </a:lnTo>
                  <a:lnTo>
                    <a:pt x="3740735" y="1403888"/>
                  </a:lnTo>
                  <a:lnTo>
                    <a:pt x="3752573" y="1403184"/>
                  </a:lnTo>
                  <a:lnTo>
                    <a:pt x="3764411" y="1402360"/>
                  </a:lnTo>
                  <a:lnTo>
                    <a:pt x="3776248" y="1401394"/>
                  </a:lnTo>
                  <a:lnTo>
                    <a:pt x="3788086" y="1400263"/>
                  </a:lnTo>
                  <a:lnTo>
                    <a:pt x="3799924" y="1398939"/>
                  </a:lnTo>
                  <a:lnTo>
                    <a:pt x="3811762" y="1397391"/>
                  </a:lnTo>
                  <a:lnTo>
                    <a:pt x="3823600" y="1395583"/>
                  </a:lnTo>
                  <a:lnTo>
                    <a:pt x="3835437" y="1393473"/>
                  </a:lnTo>
                  <a:lnTo>
                    <a:pt x="3847275" y="1391013"/>
                  </a:lnTo>
                  <a:lnTo>
                    <a:pt x="3859113" y="1388149"/>
                  </a:lnTo>
                  <a:lnTo>
                    <a:pt x="3870951" y="1384822"/>
                  </a:lnTo>
                  <a:lnTo>
                    <a:pt x="3882788" y="1380962"/>
                  </a:lnTo>
                  <a:lnTo>
                    <a:pt x="3894626" y="1376496"/>
                  </a:lnTo>
                  <a:lnTo>
                    <a:pt x="3906464" y="1371340"/>
                  </a:lnTo>
                  <a:lnTo>
                    <a:pt x="3918302" y="1365406"/>
                  </a:lnTo>
                  <a:lnTo>
                    <a:pt x="3930139" y="1358600"/>
                  </a:lnTo>
                  <a:lnTo>
                    <a:pt x="3941977" y="1350825"/>
                  </a:lnTo>
                  <a:lnTo>
                    <a:pt x="3953815" y="1341980"/>
                  </a:lnTo>
                  <a:lnTo>
                    <a:pt x="3965653" y="1331972"/>
                  </a:lnTo>
                  <a:lnTo>
                    <a:pt x="3977491" y="1320712"/>
                  </a:lnTo>
                  <a:lnTo>
                    <a:pt x="3989328" y="1308124"/>
                  </a:lnTo>
                  <a:lnTo>
                    <a:pt x="4001166" y="1294153"/>
                  </a:lnTo>
                  <a:lnTo>
                    <a:pt x="4013004" y="1278773"/>
                  </a:lnTo>
                  <a:lnTo>
                    <a:pt x="4024842" y="1261988"/>
                  </a:lnTo>
                  <a:lnTo>
                    <a:pt x="4036679" y="1243846"/>
                  </a:lnTo>
                  <a:lnTo>
                    <a:pt x="4048517" y="1224441"/>
                  </a:lnTo>
                  <a:lnTo>
                    <a:pt x="4060355" y="1203914"/>
                  </a:lnTo>
                  <a:lnTo>
                    <a:pt x="4072193" y="1182455"/>
                  </a:lnTo>
                  <a:lnTo>
                    <a:pt x="4084031" y="1160294"/>
                  </a:lnTo>
                  <a:lnTo>
                    <a:pt x="4095868" y="1137698"/>
                  </a:lnTo>
                  <a:lnTo>
                    <a:pt x="4107706" y="1114954"/>
                  </a:lnTo>
                  <a:lnTo>
                    <a:pt x="4119544" y="1092358"/>
                  </a:lnTo>
                  <a:lnTo>
                    <a:pt x="4131382" y="1070198"/>
                  </a:lnTo>
                  <a:lnTo>
                    <a:pt x="4143219" y="1048738"/>
                  </a:lnTo>
                  <a:lnTo>
                    <a:pt x="4155057" y="1028211"/>
                  </a:lnTo>
                  <a:lnTo>
                    <a:pt x="4166895" y="1008806"/>
                  </a:lnTo>
                  <a:lnTo>
                    <a:pt x="4178733" y="990664"/>
                  </a:lnTo>
                  <a:lnTo>
                    <a:pt x="4190570" y="973880"/>
                  </a:lnTo>
                  <a:lnTo>
                    <a:pt x="4202408" y="958499"/>
                  </a:lnTo>
                  <a:lnTo>
                    <a:pt x="4214246" y="944528"/>
                  </a:lnTo>
                  <a:lnTo>
                    <a:pt x="4226084" y="931940"/>
                  </a:lnTo>
                  <a:lnTo>
                    <a:pt x="4237922" y="920680"/>
                  </a:lnTo>
                  <a:lnTo>
                    <a:pt x="4249759" y="910672"/>
                  </a:lnTo>
                  <a:lnTo>
                    <a:pt x="4261597" y="901828"/>
                  </a:lnTo>
                  <a:lnTo>
                    <a:pt x="4273435" y="894052"/>
                  </a:lnTo>
                  <a:lnTo>
                    <a:pt x="4285273" y="887246"/>
                  </a:lnTo>
                  <a:lnTo>
                    <a:pt x="4297110" y="881312"/>
                  </a:lnTo>
                  <a:lnTo>
                    <a:pt x="4308948" y="876156"/>
                  </a:lnTo>
                  <a:lnTo>
                    <a:pt x="4320786" y="871690"/>
                  </a:lnTo>
                  <a:lnTo>
                    <a:pt x="4332624" y="867830"/>
                  </a:lnTo>
                  <a:lnTo>
                    <a:pt x="4344461" y="864503"/>
                  </a:lnTo>
                  <a:lnTo>
                    <a:pt x="4356299" y="861639"/>
                  </a:lnTo>
                  <a:lnTo>
                    <a:pt x="4368137" y="859179"/>
                  </a:lnTo>
                  <a:lnTo>
                    <a:pt x="4379975" y="857069"/>
                  </a:lnTo>
                  <a:lnTo>
                    <a:pt x="4391813" y="855261"/>
                  </a:lnTo>
                  <a:lnTo>
                    <a:pt x="4403650" y="853713"/>
                  </a:lnTo>
                  <a:lnTo>
                    <a:pt x="4415488" y="852389"/>
                  </a:lnTo>
                  <a:lnTo>
                    <a:pt x="4427326" y="851258"/>
                  </a:lnTo>
                  <a:lnTo>
                    <a:pt x="4439164" y="850292"/>
                  </a:lnTo>
                  <a:lnTo>
                    <a:pt x="4451001" y="849468"/>
                  </a:lnTo>
                  <a:lnTo>
                    <a:pt x="4462839" y="848764"/>
                  </a:lnTo>
                  <a:lnTo>
                    <a:pt x="4474677" y="848165"/>
                  </a:lnTo>
                  <a:lnTo>
                    <a:pt x="4486515" y="847653"/>
                  </a:lnTo>
                  <a:lnTo>
                    <a:pt x="4498352" y="847218"/>
                  </a:lnTo>
                  <a:lnTo>
                    <a:pt x="4510190" y="846847"/>
                  </a:lnTo>
                  <a:lnTo>
                    <a:pt x="4522028" y="846530"/>
                  </a:lnTo>
                  <a:lnTo>
                    <a:pt x="4533866" y="846261"/>
                  </a:lnTo>
                  <a:lnTo>
                    <a:pt x="4545704" y="846032"/>
                  </a:lnTo>
                  <a:lnTo>
                    <a:pt x="4557541" y="845836"/>
                  </a:lnTo>
                  <a:lnTo>
                    <a:pt x="4569379" y="845670"/>
                  </a:lnTo>
                  <a:lnTo>
                    <a:pt x="4581217" y="845529"/>
                  </a:lnTo>
                  <a:lnTo>
                    <a:pt x="4593055" y="845408"/>
                  </a:lnTo>
                  <a:lnTo>
                    <a:pt x="4604892" y="845306"/>
                  </a:lnTo>
                  <a:lnTo>
                    <a:pt x="4616730" y="845219"/>
                  </a:lnTo>
                  <a:lnTo>
                    <a:pt x="4628568" y="845144"/>
                  </a:lnTo>
                  <a:lnTo>
                    <a:pt x="4640406" y="845081"/>
                  </a:lnTo>
                  <a:lnTo>
                    <a:pt x="4652244" y="845027"/>
                  </a:lnTo>
                  <a:lnTo>
                    <a:pt x="4664081" y="844982"/>
                  </a:lnTo>
                  <a:lnTo>
                    <a:pt x="4675919" y="844943"/>
                  </a:lnTo>
                  <a:lnTo>
                    <a:pt x="4687757" y="844910"/>
                  </a:lnTo>
                </a:path>
              </a:pathLst>
            </a:custGeom>
            <a:ln w="40651" cap="flat">
              <a:solidFill>
                <a:srgbClr val="53B400">
                  <a:alpha val="100000"/>
                </a:srgbClr>
              </a:solidFill>
              <a:prstDash val="solid"/>
              <a:round/>
            </a:ln>
          </p:spPr>
          <p:txBody>
            <a:bodyPr/>
            <a:lstStyle/>
            <a:p>
              <a:endParaRPr/>
            </a:p>
          </p:txBody>
        </p:sp>
        <p:sp>
          <p:nvSpPr>
            <p:cNvPr id="50" name="pl50"/>
            <p:cNvSpPr/>
            <p:nvPr/>
          </p:nvSpPr>
          <p:spPr>
            <a:xfrm>
              <a:off x="2482252" y="3856484"/>
              <a:ext cx="4687757" cy="281510"/>
            </a:xfrm>
            <a:custGeom>
              <a:avLst/>
              <a:gdLst/>
              <a:ahLst/>
              <a:cxnLst/>
              <a:rect l="0" t="0" r="0" b="0"/>
              <a:pathLst>
                <a:path w="4687757" h="281510">
                  <a:moveTo>
                    <a:pt x="0" y="281510"/>
                  </a:moveTo>
                  <a:lnTo>
                    <a:pt x="11837" y="281502"/>
                  </a:lnTo>
                  <a:lnTo>
                    <a:pt x="23675" y="281492"/>
                  </a:lnTo>
                  <a:lnTo>
                    <a:pt x="35513" y="281481"/>
                  </a:lnTo>
                  <a:lnTo>
                    <a:pt x="47351" y="281467"/>
                  </a:lnTo>
                  <a:lnTo>
                    <a:pt x="59188" y="281452"/>
                  </a:lnTo>
                  <a:lnTo>
                    <a:pt x="71026" y="281433"/>
                  </a:lnTo>
                  <a:lnTo>
                    <a:pt x="82864" y="281411"/>
                  </a:lnTo>
                  <a:lnTo>
                    <a:pt x="94702" y="281386"/>
                  </a:lnTo>
                  <a:lnTo>
                    <a:pt x="106539" y="281356"/>
                  </a:lnTo>
                  <a:lnTo>
                    <a:pt x="118377" y="281320"/>
                  </a:lnTo>
                  <a:lnTo>
                    <a:pt x="130215" y="281279"/>
                  </a:lnTo>
                  <a:lnTo>
                    <a:pt x="142053" y="281230"/>
                  </a:lnTo>
                  <a:lnTo>
                    <a:pt x="153891" y="281172"/>
                  </a:lnTo>
                  <a:lnTo>
                    <a:pt x="165728" y="281105"/>
                  </a:lnTo>
                  <a:lnTo>
                    <a:pt x="177566" y="281026"/>
                  </a:lnTo>
                  <a:lnTo>
                    <a:pt x="189404" y="280933"/>
                  </a:lnTo>
                  <a:lnTo>
                    <a:pt x="201242" y="280824"/>
                  </a:lnTo>
                  <a:lnTo>
                    <a:pt x="213079" y="280697"/>
                  </a:lnTo>
                  <a:lnTo>
                    <a:pt x="224917" y="280547"/>
                  </a:lnTo>
                  <a:lnTo>
                    <a:pt x="236755" y="280371"/>
                  </a:lnTo>
                  <a:lnTo>
                    <a:pt x="248593" y="280165"/>
                  </a:lnTo>
                  <a:lnTo>
                    <a:pt x="260430" y="279923"/>
                  </a:lnTo>
                  <a:lnTo>
                    <a:pt x="272268" y="279640"/>
                  </a:lnTo>
                  <a:lnTo>
                    <a:pt x="284106" y="279310"/>
                  </a:lnTo>
                  <a:lnTo>
                    <a:pt x="295944" y="278923"/>
                  </a:lnTo>
                  <a:lnTo>
                    <a:pt x="307782" y="278470"/>
                  </a:lnTo>
                  <a:lnTo>
                    <a:pt x="319619" y="277943"/>
                  </a:lnTo>
                  <a:lnTo>
                    <a:pt x="331457" y="277328"/>
                  </a:lnTo>
                  <a:lnTo>
                    <a:pt x="343295" y="276612"/>
                  </a:lnTo>
                  <a:lnTo>
                    <a:pt x="355133" y="275780"/>
                  </a:lnTo>
                  <a:lnTo>
                    <a:pt x="366970" y="274815"/>
                  </a:lnTo>
                  <a:lnTo>
                    <a:pt x="378808" y="273699"/>
                  </a:lnTo>
                  <a:lnTo>
                    <a:pt x="390646" y="272410"/>
                  </a:lnTo>
                  <a:lnTo>
                    <a:pt x="402484" y="270926"/>
                  </a:lnTo>
                  <a:lnTo>
                    <a:pt x="414321" y="269225"/>
                  </a:lnTo>
                  <a:lnTo>
                    <a:pt x="426159" y="267281"/>
                  </a:lnTo>
                  <a:lnTo>
                    <a:pt x="437997" y="265070"/>
                  </a:lnTo>
                  <a:lnTo>
                    <a:pt x="449835" y="262568"/>
                  </a:lnTo>
                  <a:lnTo>
                    <a:pt x="461673" y="259753"/>
                  </a:lnTo>
                  <a:lnTo>
                    <a:pt x="473510" y="256606"/>
                  </a:lnTo>
                  <a:lnTo>
                    <a:pt x="485348" y="253113"/>
                  </a:lnTo>
                  <a:lnTo>
                    <a:pt x="497186" y="249268"/>
                  </a:lnTo>
                  <a:lnTo>
                    <a:pt x="509024" y="245072"/>
                  </a:lnTo>
                  <a:lnTo>
                    <a:pt x="520861" y="240536"/>
                  </a:lnTo>
                  <a:lnTo>
                    <a:pt x="532699" y="235685"/>
                  </a:lnTo>
                  <a:lnTo>
                    <a:pt x="544537" y="230553"/>
                  </a:lnTo>
                  <a:lnTo>
                    <a:pt x="556375" y="225188"/>
                  </a:lnTo>
                  <a:lnTo>
                    <a:pt x="568213" y="219648"/>
                  </a:lnTo>
                  <a:lnTo>
                    <a:pt x="580050" y="213999"/>
                  </a:lnTo>
                  <a:lnTo>
                    <a:pt x="591888" y="208313"/>
                  </a:lnTo>
                  <a:lnTo>
                    <a:pt x="603726" y="202664"/>
                  </a:lnTo>
                  <a:lnTo>
                    <a:pt x="615564" y="197124"/>
                  </a:lnTo>
                  <a:lnTo>
                    <a:pt x="627401" y="191759"/>
                  </a:lnTo>
                  <a:lnTo>
                    <a:pt x="639239" y="186627"/>
                  </a:lnTo>
                  <a:lnTo>
                    <a:pt x="651077" y="181776"/>
                  </a:lnTo>
                  <a:lnTo>
                    <a:pt x="662915" y="177241"/>
                  </a:lnTo>
                  <a:lnTo>
                    <a:pt x="674752" y="173045"/>
                  </a:lnTo>
                  <a:lnTo>
                    <a:pt x="686590" y="169199"/>
                  </a:lnTo>
                  <a:lnTo>
                    <a:pt x="698428" y="165707"/>
                  </a:lnTo>
                  <a:lnTo>
                    <a:pt x="710266" y="162560"/>
                  </a:lnTo>
                  <a:lnTo>
                    <a:pt x="722104" y="159745"/>
                  </a:lnTo>
                  <a:lnTo>
                    <a:pt x="733941" y="157243"/>
                  </a:lnTo>
                  <a:lnTo>
                    <a:pt x="745779" y="155032"/>
                  </a:lnTo>
                  <a:lnTo>
                    <a:pt x="757617" y="153088"/>
                  </a:lnTo>
                  <a:lnTo>
                    <a:pt x="769455" y="151386"/>
                  </a:lnTo>
                  <a:lnTo>
                    <a:pt x="781292" y="149903"/>
                  </a:lnTo>
                  <a:lnTo>
                    <a:pt x="793130" y="148614"/>
                  </a:lnTo>
                  <a:lnTo>
                    <a:pt x="804968" y="147497"/>
                  </a:lnTo>
                  <a:lnTo>
                    <a:pt x="816806" y="146532"/>
                  </a:lnTo>
                  <a:lnTo>
                    <a:pt x="828643" y="145700"/>
                  </a:lnTo>
                  <a:lnTo>
                    <a:pt x="840481" y="144985"/>
                  </a:lnTo>
                  <a:lnTo>
                    <a:pt x="852319" y="144370"/>
                  </a:lnTo>
                  <a:lnTo>
                    <a:pt x="864157" y="143842"/>
                  </a:lnTo>
                  <a:lnTo>
                    <a:pt x="875995" y="143390"/>
                  </a:lnTo>
                  <a:lnTo>
                    <a:pt x="887832" y="143003"/>
                  </a:lnTo>
                  <a:lnTo>
                    <a:pt x="899670" y="142672"/>
                  </a:lnTo>
                  <a:lnTo>
                    <a:pt x="911508" y="142389"/>
                  </a:lnTo>
                  <a:lnTo>
                    <a:pt x="923346" y="142148"/>
                  </a:lnTo>
                  <a:lnTo>
                    <a:pt x="935183" y="141942"/>
                  </a:lnTo>
                  <a:lnTo>
                    <a:pt x="947021" y="141766"/>
                  </a:lnTo>
                  <a:lnTo>
                    <a:pt x="958859" y="141616"/>
                  </a:lnTo>
                  <a:lnTo>
                    <a:pt x="970697" y="141488"/>
                  </a:lnTo>
                  <a:lnTo>
                    <a:pt x="982534" y="141379"/>
                  </a:lnTo>
                  <a:lnTo>
                    <a:pt x="994372" y="141286"/>
                  </a:lnTo>
                  <a:lnTo>
                    <a:pt x="1006210" y="141207"/>
                  </a:lnTo>
                  <a:lnTo>
                    <a:pt x="1018048" y="141140"/>
                  </a:lnTo>
                  <a:lnTo>
                    <a:pt x="1029886" y="141083"/>
                  </a:lnTo>
                  <a:lnTo>
                    <a:pt x="1041723" y="141034"/>
                  </a:lnTo>
                  <a:lnTo>
                    <a:pt x="1053561" y="140992"/>
                  </a:lnTo>
                  <a:lnTo>
                    <a:pt x="1065399" y="140957"/>
                  </a:lnTo>
                  <a:lnTo>
                    <a:pt x="1077237" y="140927"/>
                  </a:lnTo>
                  <a:lnTo>
                    <a:pt x="1089074" y="140901"/>
                  </a:lnTo>
                  <a:lnTo>
                    <a:pt x="1100912" y="140879"/>
                  </a:lnTo>
                  <a:lnTo>
                    <a:pt x="1112750" y="140861"/>
                  </a:lnTo>
                  <a:lnTo>
                    <a:pt x="1124588" y="140845"/>
                  </a:lnTo>
                  <a:lnTo>
                    <a:pt x="1136426" y="140832"/>
                  </a:lnTo>
                  <a:lnTo>
                    <a:pt x="1148263" y="140820"/>
                  </a:lnTo>
                  <a:lnTo>
                    <a:pt x="1160101" y="140810"/>
                  </a:lnTo>
                  <a:lnTo>
                    <a:pt x="1171939" y="140802"/>
                  </a:lnTo>
                  <a:lnTo>
                    <a:pt x="1171939" y="140708"/>
                  </a:lnTo>
                  <a:lnTo>
                    <a:pt x="1183777" y="140699"/>
                  </a:lnTo>
                  <a:lnTo>
                    <a:pt x="1195614" y="140690"/>
                  </a:lnTo>
                  <a:lnTo>
                    <a:pt x="1207452" y="140678"/>
                  </a:lnTo>
                  <a:lnTo>
                    <a:pt x="1219290" y="140665"/>
                  </a:lnTo>
                  <a:lnTo>
                    <a:pt x="1231128" y="140649"/>
                  </a:lnTo>
                  <a:lnTo>
                    <a:pt x="1242965" y="140630"/>
                  </a:lnTo>
                  <a:lnTo>
                    <a:pt x="1254803" y="140609"/>
                  </a:lnTo>
                  <a:lnTo>
                    <a:pt x="1266641" y="140583"/>
                  </a:lnTo>
                  <a:lnTo>
                    <a:pt x="1278479" y="140553"/>
                  </a:lnTo>
                  <a:lnTo>
                    <a:pt x="1290317" y="140518"/>
                  </a:lnTo>
                  <a:lnTo>
                    <a:pt x="1302154" y="140476"/>
                  </a:lnTo>
                  <a:lnTo>
                    <a:pt x="1313992" y="140427"/>
                  </a:lnTo>
                  <a:lnTo>
                    <a:pt x="1325830" y="140370"/>
                  </a:lnTo>
                  <a:lnTo>
                    <a:pt x="1337668" y="140303"/>
                  </a:lnTo>
                  <a:lnTo>
                    <a:pt x="1349505" y="140223"/>
                  </a:lnTo>
                  <a:lnTo>
                    <a:pt x="1361343" y="140131"/>
                  </a:lnTo>
                  <a:lnTo>
                    <a:pt x="1373181" y="140022"/>
                  </a:lnTo>
                  <a:lnTo>
                    <a:pt x="1385019" y="139894"/>
                  </a:lnTo>
                  <a:lnTo>
                    <a:pt x="1396856" y="139744"/>
                  </a:lnTo>
                  <a:lnTo>
                    <a:pt x="1408694" y="139568"/>
                  </a:lnTo>
                  <a:lnTo>
                    <a:pt x="1420532" y="139362"/>
                  </a:lnTo>
                  <a:lnTo>
                    <a:pt x="1432370" y="139121"/>
                  </a:lnTo>
                  <a:lnTo>
                    <a:pt x="1444208" y="138838"/>
                  </a:lnTo>
                  <a:lnTo>
                    <a:pt x="1456045" y="138507"/>
                  </a:lnTo>
                  <a:lnTo>
                    <a:pt x="1467883" y="138120"/>
                  </a:lnTo>
                  <a:lnTo>
                    <a:pt x="1479721" y="137668"/>
                  </a:lnTo>
                  <a:lnTo>
                    <a:pt x="1491559" y="137140"/>
                  </a:lnTo>
                  <a:lnTo>
                    <a:pt x="1503396" y="136525"/>
                  </a:lnTo>
                  <a:lnTo>
                    <a:pt x="1515234" y="135809"/>
                  </a:lnTo>
                  <a:lnTo>
                    <a:pt x="1527072" y="134978"/>
                  </a:lnTo>
                  <a:lnTo>
                    <a:pt x="1538910" y="134013"/>
                  </a:lnTo>
                  <a:lnTo>
                    <a:pt x="1550748" y="132896"/>
                  </a:lnTo>
                  <a:lnTo>
                    <a:pt x="1562585" y="131607"/>
                  </a:lnTo>
                  <a:lnTo>
                    <a:pt x="1574423" y="130124"/>
                  </a:lnTo>
                  <a:lnTo>
                    <a:pt x="1586261" y="128422"/>
                  </a:lnTo>
                  <a:lnTo>
                    <a:pt x="1598099" y="126478"/>
                  </a:lnTo>
                  <a:lnTo>
                    <a:pt x="1609936" y="124267"/>
                  </a:lnTo>
                  <a:lnTo>
                    <a:pt x="1621774" y="121765"/>
                  </a:lnTo>
                  <a:lnTo>
                    <a:pt x="1633612" y="118950"/>
                  </a:lnTo>
                  <a:lnTo>
                    <a:pt x="1645450" y="115803"/>
                  </a:lnTo>
                  <a:lnTo>
                    <a:pt x="1657287" y="112310"/>
                  </a:lnTo>
                  <a:lnTo>
                    <a:pt x="1669125" y="108465"/>
                  </a:lnTo>
                  <a:lnTo>
                    <a:pt x="1680963" y="104269"/>
                  </a:lnTo>
                  <a:lnTo>
                    <a:pt x="1692801" y="99734"/>
                  </a:lnTo>
                  <a:lnTo>
                    <a:pt x="1704639" y="94882"/>
                  </a:lnTo>
                  <a:lnTo>
                    <a:pt x="1716476" y="89751"/>
                  </a:lnTo>
                  <a:lnTo>
                    <a:pt x="1728314" y="84386"/>
                  </a:lnTo>
                  <a:lnTo>
                    <a:pt x="1740152" y="78846"/>
                  </a:lnTo>
                  <a:lnTo>
                    <a:pt x="1751990" y="73197"/>
                  </a:lnTo>
                  <a:lnTo>
                    <a:pt x="1763827" y="67511"/>
                  </a:lnTo>
                  <a:lnTo>
                    <a:pt x="1775665" y="61862"/>
                  </a:lnTo>
                  <a:lnTo>
                    <a:pt x="1787503" y="56321"/>
                  </a:lnTo>
                  <a:lnTo>
                    <a:pt x="1799341" y="50957"/>
                  </a:lnTo>
                  <a:lnTo>
                    <a:pt x="1811178" y="45825"/>
                  </a:lnTo>
                  <a:lnTo>
                    <a:pt x="1823016" y="40974"/>
                  </a:lnTo>
                  <a:lnTo>
                    <a:pt x="1834854" y="36438"/>
                  </a:lnTo>
                  <a:lnTo>
                    <a:pt x="1846692" y="32242"/>
                  </a:lnTo>
                  <a:lnTo>
                    <a:pt x="1858530" y="28397"/>
                  </a:lnTo>
                  <a:lnTo>
                    <a:pt x="1870367" y="24904"/>
                  </a:lnTo>
                  <a:lnTo>
                    <a:pt x="1882205" y="21757"/>
                  </a:lnTo>
                  <a:lnTo>
                    <a:pt x="1894043" y="18942"/>
                  </a:lnTo>
                  <a:lnTo>
                    <a:pt x="1905881" y="16440"/>
                  </a:lnTo>
                  <a:lnTo>
                    <a:pt x="1917718" y="14229"/>
                  </a:lnTo>
                  <a:lnTo>
                    <a:pt x="1929556" y="12285"/>
                  </a:lnTo>
                  <a:lnTo>
                    <a:pt x="1941394" y="10584"/>
                  </a:lnTo>
                  <a:lnTo>
                    <a:pt x="1953232" y="9100"/>
                  </a:lnTo>
                  <a:lnTo>
                    <a:pt x="1965069" y="7811"/>
                  </a:lnTo>
                  <a:lnTo>
                    <a:pt x="1976907" y="6695"/>
                  </a:lnTo>
                  <a:lnTo>
                    <a:pt x="1988745" y="5730"/>
                  </a:lnTo>
                  <a:lnTo>
                    <a:pt x="2000583" y="4898"/>
                  </a:lnTo>
                  <a:lnTo>
                    <a:pt x="2012421" y="4182"/>
                  </a:lnTo>
                  <a:lnTo>
                    <a:pt x="2024258" y="3567"/>
                  </a:lnTo>
                  <a:lnTo>
                    <a:pt x="2036096" y="3039"/>
                  </a:lnTo>
                  <a:lnTo>
                    <a:pt x="2047934" y="2587"/>
                  </a:lnTo>
                  <a:lnTo>
                    <a:pt x="2059772" y="2200"/>
                  </a:lnTo>
                  <a:lnTo>
                    <a:pt x="2071609" y="1869"/>
                  </a:lnTo>
                  <a:lnTo>
                    <a:pt x="2083447" y="1587"/>
                  </a:lnTo>
                  <a:lnTo>
                    <a:pt x="2095285" y="1345"/>
                  </a:lnTo>
                  <a:lnTo>
                    <a:pt x="2107123" y="1139"/>
                  </a:lnTo>
                  <a:lnTo>
                    <a:pt x="2118961" y="963"/>
                  </a:lnTo>
                  <a:lnTo>
                    <a:pt x="2130798" y="813"/>
                  </a:lnTo>
                  <a:lnTo>
                    <a:pt x="2142636" y="685"/>
                  </a:lnTo>
                  <a:lnTo>
                    <a:pt x="2154474" y="577"/>
                  </a:lnTo>
                  <a:lnTo>
                    <a:pt x="2166312" y="484"/>
                  </a:lnTo>
                  <a:lnTo>
                    <a:pt x="2178149" y="405"/>
                  </a:lnTo>
                  <a:lnTo>
                    <a:pt x="2189987" y="337"/>
                  </a:lnTo>
                  <a:lnTo>
                    <a:pt x="2201825" y="280"/>
                  </a:lnTo>
                  <a:lnTo>
                    <a:pt x="2213663" y="231"/>
                  </a:lnTo>
                  <a:lnTo>
                    <a:pt x="2225500" y="190"/>
                  </a:lnTo>
                  <a:lnTo>
                    <a:pt x="2237338" y="154"/>
                  </a:lnTo>
                  <a:lnTo>
                    <a:pt x="2249176" y="124"/>
                  </a:lnTo>
                  <a:lnTo>
                    <a:pt x="2261014" y="99"/>
                  </a:lnTo>
                  <a:lnTo>
                    <a:pt x="2272852" y="77"/>
                  </a:lnTo>
                  <a:lnTo>
                    <a:pt x="2284689" y="58"/>
                  </a:lnTo>
                  <a:lnTo>
                    <a:pt x="2296527" y="42"/>
                  </a:lnTo>
                  <a:lnTo>
                    <a:pt x="2308365" y="29"/>
                  </a:lnTo>
                  <a:lnTo>
                    <a:pt x="2320203" y="18"/>
                  </a:lnTo>
                  <a:lnTo>
                    <a:pt x="2332040" y="8"/>
                  </a:lnTo>
                  <a:lnTo>
                    <a:pt x="2343878" y="0"/>
                  </a:lnTo>
                  <a:lnTo>
                    <a:pt x="2343878" y="0"/>
                  </a:lnTo>
                  <a:lnTo>
                    <a:pt x="2355716" y="8"/>
                  </a:lnTo>
                  <a:lnTo>
                    <a:pt x="2367554" y="18"/>
                  </a:lnTo>
                  <a:lnTo>
                    <a:pt x="2379391" y="29"/>
                  </a:lnTo>
                  <a:lnTo>
                    <a:pt x="2391229" y="42"/>
                  </a:lnTo>
                  <a:lnTo>
                    <a:pt x="2403067" y="58"/>
                  </a:lnTo>
                  <a:lnTo>
                    <a:pt x="2414905" y="77"/>
                  </a:lnTo>
                  <a:lnTo>
                    <a:pt x="2426743" y="99"/>
                  </a:lnTo>
                  <a:lnTo>
                    <a:pt x="2438580" y="124"/>
                  </a:lnTo>
                  <a:lnTo>
                    <a:pt x="2450418" y="154"/>
                  </a:lnTo>
                  <a:lnTo>
                    <a:pt x="2462256" y="190"/>
                  </a:lnTo>
                  <a:lnTo>
                    <a:pt x="2474094" y="231"/>
                  </a:lnTo>
                  <a:lnTo>
                    <a:pt x="2485931" y="280"/>
                  </a:lnTo>
                  <a:lnTo>
                    <a:pt x="2497769" y="337"/>
                  </a:lnTo>
                  <a:lnTo>
                    <a:pt x="2509607" y="405"/>
                  </a:lnTo>
                  <a:lnTo>
                    <a:pt x="2521445" y="484"/>
                  </a:lnTo>
                  <a:lnTo>
                    <a:pt x="2533283" y="577"/>
                  </a:lnTo>
                  <a:lnTo>
                    <a:pt x="2545120" y="685"/>
                  </a:lnTo>
                  <a:lnTo>
                    <a:pt x="2556958" y="813"/>
                  </a:lnTo>
                  <a:lnTo>
                    <a:pt x="2568796" y="963"/>
                  </a:lnTo>
                  <a:lnTo>
                    <a:pt x="2580634" y="1139"/>
                  </a:lnTo>
                  <a:lnTo>
                    <a:pt x="2592471" y="1345"/>
                  </a:lnTo>
                  <a:lnTo>
                    <a:pt x="2604309" y="1587"/>
                  </a:lnTo>
                  <a:lnTo>
                    <a:pt x="2616147" y="1869"/>
                  </a:lnTo>
                  <a:lnTo>
                    <a:pt x="2627985" y="2200"/>
                  </a:lnTo>
                  <a:lnTo>
                    <a:pt x="2639822" y="2587"/>
                  </a:lnTo>
                  <a:lnTo>
                    <a:pt x="2651660" y="3039"/>
                  </a:lnTo>
                  <a:lnTo>
                    <a:pt x="2663498" y="3567"/>
                  </a:lnTo>
                  <a:lnTo>
                    <a:pt x="2675336" y="4182"/>
                  </a:lnTo>
                  <a:lnTo>
                    <a:pt x="2687174" y="4898"/>
                  </a:lnTo>
                  <a:lnTo>
                    <a:pt x="2699011" y="5730"/>
                  </a:lnTo>
                  <a:lnTo>
                    <a:pt x="2710849" y="6695"/>
                  </a:lnTo>
                  <a:lnTo>
                    <a:pt x="2722687" y="7811"/>
                  </a:lnTo>
                  <a:lnTo>
                    <a:pt x="2734525" y="9100"/>
                  </a:lnTo>
                  <a:lnTo>
                    <a:pt x="2746362" y="10584"/>
                  </a:lnTo>
                  <a:lnTo>
                    <a:pt x="2758200" y="12285"/>
                  </a:lnTo>
                  <a:lnTo>
                    <a:pt x="2770038" y="14229"/>
                  </a:lnTo>
                  <a:lnTo>
                    <a:pt x="2781876" y="16440"/>
                  </a:lnTo>
                  <a:lnTo>
                    <a:pt x="2793713" y="18942"/>
                  </a:lnTo>
                  <a:lnTo>
                    <a:pt x="2805551" y="21757"/>
                  </a:lnTo>
                  <a:lnTo>
                    <a:pt x="2817389" y="24904"/>
                  </a:lnTo>
                  <a:lnTo>
                    <a:pt x="2829227" y="28397"/>
                  </a:lnTo>
                  <a:lnTo>
                    <a:pt x="2841065" y="32242"/>
                  </a:lnTo>
                  <a:lnTo>
                    <a:pt x="2852902" y="36438"/>
                  </a:lnTo>
                  <a:lnTo>
                    <a:pt x="2864740" y="40974"/>
                  </a:lnTo>
                  <a:lnTo>
                    <a:pt x="2876578" y="45825"/>
                  </a:lnTo>
                  <a:lnTo>
                    <a:pt x="2888416" y="50957"/>
                  </a:lnTo>
                  <a:lnTo>
                    <a:pt x="2900253" y="56321"/>
                  </a:lnTo>
                  <a:lnTo>
                    <a:pt x="2912091" y="61862"/>
                  </a:lnTo>
                  <a:lnTo>
                    <a:pt x="2923929" y="67511"/>
                  </a:lnTo>
                  <a:lnTo>
                    <a:pt x="2935767" y="73197"/>
                  </a:lnTo>
                  <a:lnTo>
                    <a:pt x="2947604" y="78846"/>
                  </a:lnTo>
                  <a:lnTo>
                    <a:pt x="2959442" y="84386"/>
                  </a:lnTo>
                  <a:lnTo>
                    <a:pt x="2971280" y="89751"/>
                  </a:lnTo>
                  <a:lnTo>
                    <a:pt x="2983118" y="94882"/>
                  </a:lnTo>
                  <a:lnTo>
                    <a:pt x="2994956" y="99734"/>
                  </a:lnTo>
                  <a:lnTo>
                    <a:pt x="3006793" y="104269"/>
                  </a:lnTo>
                  <a:lnTo>
                    <a:pt x="3018631" y="108465"/>
                  </a:lnTo>
                  <a:lnTo>
                    <a:pt x="3030469" y="112310"/>
                  </a:lnTo>
                  <a:lnTo>
                    <a:pt x="3042307" y="115803"/>
                  </a:lnTo>
                  <a:lnTo>
                    <a:pt x="3054144" y="118950"/>
                  </a:lnTo>
                  <a:lnTo>
                    <a:pt x="3065982" y="121765"/>
                  </a:lnTo>
                  <a:lnTo>
                    <a:pt x="3077820" y="124267"/>
                  </a:lnTo>
                  <a:lnTo>
                    <a:pt x="3089658" y="126478"/>
                  </a:lnTo>
                  <a:lnTo>
                    <a:pt x="3101496" y="128422"/>
                  </a:lnTo>
                  <a:lnTo>
                    <a:pt x="3113333" y="130124"/>
                  </a:lnTo>
                  <a:lnTo>
                    <a:pt x="3125171" y="131607"/>
                  </a:lnTo>
                  <a:lnTo>
                    <a:pt x="3137009" y="132896"/>
                  </a:lnTo>
                  <a:lnTo>
                    <a:pt x="3148847" y="134013"/>
                  </a:lnTo>
                  <a:lnTo>
                    <a:pt x="3160684" y="134978"/>
                  </a:lnTo>
                  <a:lnTo>
                    <a:pt x="3172522" y="135809"/>
                  </a:lnTo>
                  <a:lnTo>
                    <a:pt x="3184360" y="136525"/>
                  </a:lnTo>
                  <a:lnTo>
                    <a:pt x="3196198" y="137140"/>
                  </a:lnTo>
                  <a:lnTo>
                    <a:pt x="3208035" y="137668"/>
                  </a:lnTo>
                  <a:lnTo>
                    <a:pt x="3219873" y="138120"/>
                  </a:lnTo>
                  <a:lnTo>
                    <a:pt x="3231711" y="138507"/>
                  </a:lnTo>
                  <a:lnTo>
                    <a:pt x="3243549" y="138838"/>
                  </a:lnTo>
                  <a:lnTo>
                    <a:pt x="3255387" y="139121"/>
                  </a:lnTo>
                  <a:lnTo>
                    <a:pt x="3267224" y="139362"/>
                  </a:lnTo>
                  <a:lnTo>
                    <a:pt x="3279062" y="139568"/>
                  </a:lnTo>
                  <a:lnTo>
                    <a:pt x="3290900" y="139744"/>
                  </a:lnTo>
                  <a:lnTo>
                    <a:pt x="3302738" y="139894"/>
                  </a:lnTo>
                  <a:lnTo>
                    <a:pt x="3314575" y="140022"/>
                  </a:lnTo>
                  <a:lnTo>
                    <a:pt x="3326413" y="140131"/>
                  </a:lnTo>
                  <a:lnTo>
                    <a:pt x="3338251" y="140223"/>
                  </a:lnTo>
                  <a:lnTo>
                    <a:pt x="3350089" y="140303"/>
                  </a:lnTo>
                  <a:lnTo>
                    <a:pt x="3361926" y="140370"/>
                  </a:lnTo>
                  <a:lnTo>
                    <a:pt x="3373764" y="140427"/>
                  </a:lnTo>
                  <a:lnTo>
                    <a:pt x="3385602" y="140476"/>
                  </a:lnTo>
                  <a:lnTo>
                    <a:pt x="3397440" y="140518"/>
                  </a:lnTo>
                  <a:lnTo>
                    <a:pt x="3409278" y="140553"/>
                  </a:lnTo>
                  <a:lnTo>
                    <a:pt x="3421115" y="140583"/>
                  </a:lnTo>
                  <a:lnTo>
                    <a:pt x="3432953" y="140609"/>
                  </a:lnTo>
                  <a:lnTo>
                    <a:pt x="3444791" y="140630"/>
                  </a:lnTo>
                  <a:lnTo>
                    <a:pt x="3456629" y="140649"/>
                  </a:lnTo>
                  <a:lnTo>
                    <a:pt x="3468466" y="140665"/>
                  </a:lnTo>
                  <a:lnTo>
                    <a:pt x="3480304" y="140678"/>
                  </a:lnTo>
                  <a:lnTo>
                    <a:pt x="3492142" y="140690"/>
                  </a:lnTo>
                  <a:lnTo>
                    <a:pt x="3503980" y="140699"/>
                  </a:lnTo>
                  <a:lnTo>
                    <a:pt x="3515818" y="140708"/>
                  </a:lnTo>
                  <a:lnTo>
                    <a:pt x="3515818" y="140755"/>
                  </a:lnTo>
                  <a:lnTo>
                    <a:pt x="3527655" y="140755"/>
                  </a:lnTo>
                  <a:lnTo>
                    <a:pt x="3539493" y="140755"/>
                  </a:lnTo>
                  <a:lnTo>
                    <a:pt x="3551331" y="140755"/>
                  </a:lnTo>
                  <a:lnTo>
                    <a:pt x="3563169" y="140755"/>
                  </a:lnTo>
                  <a:lnTo>
                    <a:pt x="3575006" y="140755"/>
                  </a:lnTo>
                  <a:lnTo>
                    <a:pt x="3586844" y="140755"/>
                  </a:lnTo>
                  <a:lnTo>
                    <a:pt x="3598682" y="140755"/>
                  </a:lnTo>
                  <a:lnTo>
                    <a:pt x="3610520" y="140755"/>
                  </a:lnTo>
                  <a:lnTo>
                    <a:pt x="3622357" y="140755"/>
                  </a:lnTo>
                  <a:lnTo>
                    <a:pt x="3634195" y="140755"/>
                  </a:lnTo>
                  <a:lnTo>
                    <a:pt x="3646033" y="140755"/>
                  </a:lnTo>
                  <a:lnTo>
                    <a:pt x="3657871" y="140755"/>
                  </a:lnTo>
                  <a:lnTo>
                    <a:pt x="3669709" y="140755"/>
                  </a:lnTo>
                  <a:lnTo>
                    <a:pt x="3681546" y="140755"/>
                  </a:lnTo>
                  <a:lnTo>
                    <a:pt x="3693384" y="140755"/>
                  </a:lnTo>
                  <a:lnTo>
                    <a:pt x="3705222" y="140755"/>
                  </a:lnTo>
                  <a:lnTo>
                    <a:pt x="3717060" y="140755"/>
                  </a:lnTo>
                  <a:lnTo>
                    <a:pt x="3728897" y="140755"/>
                  </a:lnTo>
                  <a:lnTo>
                    <a:pt x="3740735" y="140755"/>
                  </a:lnTo>
                  <a:lnTo>
                    <a:pt x="3752573" y="140755"/>
                  </a:lnTo>
                  <a:lnTo>
                    <a:pt x="3764411" y="140755"/>
                  </a:lnTo>
                  <a:lnTo>
                    <a:pt x="3776248" y="140755"/>
                  </a:lnTo>
                  <a:lnTo>
                    <a:pt x="3788086" y="140755"/>
                  </a:lnTo>
                  <a:lnTo>
                    <a:pt x="3799924" y="140755"/>
                  </a:lnTo>
                  <a:lnTo>
                    <a:pt x="3811762" y="140755"/>
                  </a:lnTo>
                  <a:lnTo>
                    <a:pt x="3823600" y="140755"/>
                  </a:lnTo>
                  <a:lnTo>
                    <a:pt x="3835437" y="140755"/>
                  </a:lnTo>
                  <a:lnTo>
                    <a:pt x="3847275" y="140755"/>
                  </a:lnTo>
                  <a:lnTo>
                    <a:pt x="3859113" y="140755"/>
                  </a:lnTo>
                  <a:lnTo>
                    <a:pt x="3870951" y="140755"/>
                  </a:lnTo>
                  <a:lnTo>
                    <a:pt x="3882788" y="140755"/>
                  </a:lnTo>
                  <a:lnTo>
                    <a:pt x="3894626" y="140755"/>
                  </a:lnTo>
                  <a:lnTo>
                    <a:pt x="3906464" y="140755"/>
                  </a:lnTo>
                  <a:lnTo>
                    <a:pt x="3918302" y="140755"/>
                  </a:lnTo>
                  <a:lnTo>
                    <a:pt x="3930139" y="140755"/>
                  </a:lnTo>
                  <a:lnTo>
                    <a:pt x="3941977" y="140755"/>
                  </a:lnTo>
                  <a:lnTo>
                    <a:pt x="3953815" y="140755"/>
                  </a:lnTo>
                  <a:lnTo>
                    <a:pt x="3965653" y="140755"/>
                  </a:lnTo>
                  <a:lnTo>
                    <a:pt x="3977491" y="140755"/>
                  </a:lnTo>
                  <a:lnTo>
                    <a:pt x="3989328" y="140755"/>
                  </a:lnTo>
                  <a:lnTo>
                    <a:pt x="4001166" y="140755"/>
                  </a:lnTo>
                  <a:lnTo>
                    <a:pt x="4013004" y="140755"/>
                  </a:lnTo>
                  <a:lnTo>
                    <a:pt x="4024842" y="140755"/>
                  </a:lnTo>
                  <a:lnTo>
                    <a:pt x="4036679" y="140755"/>
                  </a:lnTo>
                  <a:lnTo>
                    <a:pt x="4048517" y="140755"/>
                  </a:lnTo>
                  <a:lnTo>
                    <a:pt x="4060355" y="140755"/>
                  </a:lnTo>
                  <a:lnTo>
                    <a:pt x="4072193" y="140755"/>
                  </a:lnTo>
                  <a:lnTo>
                    <a:pt x="4084031" y="140755"/>
                  </a:lnTo>
                  <a:lnTo>
                    <a:pt x="4095868" y="140755"/>
                  </a:lnTo>
                  <a:lnTo>
                    <a:pt x="4107706" y="140755"/>
                  </a:lnTo>
                  <a:lnTo>
                    <a:pt x="4119544" y="140755"/>
                  </a:lnTo>
                  <a:lnTo>
                    <a:pt x="4131382" y="140755"/>
                  </a:lnTo>
                  <a:lnTo>
                    <a:pt x="4143219" y="140755"/>
                  </a:lnTo>
                  <a:lnTo>
                    <a:pt x="4155057" y="140755"/>
                  </a:lnTo>
                  <a:lnTo>
                    <a:pt x="4166895" y="140755"/>
                  </a:lnTo>
                  <a:lnTo>
                    <a:pt x="4178733" y="140755"/>
                  </a:lnTo>
                  <a:lnTo>
                    <a:pt x="4190570" y="140755"/>
                  </a:lnTo>
                  <a:lnTo>
                    <a:pt x="4202408" y="140755"/>
                  </a:lnTo>
                  <a:lnTo>
                    <a:pt x="4214246" y="140755"/>
                  </a:lnTo>
                  <a:lnTo>
                    <a:pt x="4226084" y="140755"/>
                  </a:lnTo>
                  <a:lnTo>
                    <a:pt x="4237922" y="140755"/>
                  </a:lnTo>
                  <a:lnTo>
                    <a:pt x="4249759" y="140755"/>
                  </a:lnTo>
                  <a:lnTo>
                    <a:pt x="4261597" y="140755"/>
                  </a:lnTo>
                  <a:lnTo>
                    <a:pt x="4273435" y="140755"/>
                  </a:lnTo>
                  <a:lnTo>
                    <a:pt x="4285273" y="140755"/>
                  </a:lnTo>
                  <a:lnTo>
                    <a:pt x="4297110" y="140755"/>
                  </a:lnTo>
                  <a:lnTo>
                    <a:pt x="4308948" y="140755"/>
                  </a:lnTo>
                  <a:lnTo>
                    <a:pt x="4320786" y="140755"/>
                  </a:lnTo>
                  <a:lnTo>
                    <a:pt x="4332624" y="140755"/>
                  </a:lnTo>
                  <a:lnTo>
                    <a:pt x="4344461" y="140755"/>
                  </a:lnTo>
                  <a:lnTo>
                    <a:pt x="4356299" y="140755"/>
                  </a:lnTo>
                  <a:lnTo>
                    <a:pt x="4368137" y="140755"/>
                  </a:lnTo>
                  <a:lnTo>
                    <a:pt x="4379975" y="140755"/>
                  </a:lnTo>
                  <a:lnTo>
                    <a:pt x="4391813" y="140755"/>
                  </a:lnTo>
                  <a:lnTo>
                    <a:pt x="4403650" y="140755"/>
                  </a:lnTo>
                  <a:lnTo>
                    <a:pt x="4415488" y="140755"/>
                  </a:lnTo>
                  <a:lnTo>
                    <a:pt x="4427326" y="140755"/>
                  </a:lnTo>
                  <a:lnTo>
                    <a:pt x="4439164" y="140755"/>
                  </a:lnTo>
                  <a:lnTo>
                    <a:pt x="4451001" y="140755"/>
                  </a:lnTo>
                  <a:lnTo>
                    <a:pt x="4462839" y="140755"/>
                  </a:lnTo>
                  <a:lnTo>
                    <a:pt x="4474677" y="140755"/>
                  </a:lnTo>
                  <a:lnTo>
                    <a:pt x="4486515" y="140755"/>
                  </a:lnTo>
                  <a:lnTo>
                    <a:pt x="4498352" y="140755"/>
                  </a:lnTo>
                  <a:lnTo>
                    <a:pt x="4510190" y="140755"/>
                  </a:lnTo>
                  <a:lnTo>
                    <a:pt x="4522028" y="140755"/>
                  </a:lnTo>
                  <a:lnTo>
                    <a:pt x="4533866" y="140755"/>
                  </a:lnTo>
                  <a:lnTo>
                    <a:pt x="4545704" y="140755"/>
                  </a:lnTo>
                  <a:lnTo>
                    <a:pt x="4557541" y="140755"/>
                  </a:lnTo>
                  <a:lnTo>
                    <a:pt x="4569379" y="140755"/>
                  </a:lnTo>
                  <a:lnTo>
                    <a:pt x="4581217" y="140755"/>
                  </a:lnTo>
                  <a:lnTo>
                    <a:pt x="4593055" y="140755"/>
                  </a:lnTo>
                  <a:lnTo>
                    <a:pt x="4604892" y="140755"/>
                  </a:lnTo>
                  <a:lnTo>
                    <a:pt x="4616730" y="140755"/>
                  </a:lnTo>
                  <a:lnTo>
                    <a:pt x="4628568" y="140755"/>
                  </a:lnTo>
                  <a:lnTo>
                    <a:pt x="4640406" y="140755"/>
                  </a:lnTo>
                  <a:lnTo>
                    <a:pt x="4652244" y="140755"/>
                  </a:lnTo>
                  <a:lnTo>
                    <a:pt x="4664081" y="140755"/>
                  </a:lnTo>
                  <a:lnTo>
                    <a:pt x="4675919" y="140755"/>
                  </a:lnTo>
                  <a:lnTo>
                    <a:pt x="4687757" y="140755"/>
                  </a:lnTo>
                </a:path>
              </a:pathLst>
            </a:custGeom>
            <a:ln w="40651" cap="flat">
              <a:solidFill>
                <a:srgbClr val="00B70C">
                  <a:alpha val="100000"/>
                </a:srgbClr>
              </a:solidFill>
              <a:prstDash val="solid"/>
              <a:round/>
            </a:ln>
          </p:spPr>
          <p:txBody>
            <a:bodyPr/>
            <a:lstStyle/>
            <a:p>
              <a:endParaRPr/>
            </a:p>
          </p:txBody>
        </p:sp>
        <p:sp>
          <p:nvSpPr>
            <p:cNvPr id="51" name="pl51"/>
            <p:cNvSpPr/>
            <p:nvPr/>
          </p:nvSpPr>
          <p:spPr>
            <a:xfrm>
              <a:off x="2482252" y="5123708"/>
              <a:ext cx="4687757" cy="563021"/>
            </a:xfrm>
            <a:custGeom>
              <a:avLst/>
              <a:gdLst/>
              <a:ahLst/>
              <a:cxnLst/>
              <a:rect l="0" t="0" r="0" b="0"/>
              <a:pathLst>
                <a:path w="4687757" h="563021">
                  <a:moveTo>
                    <a:pt x="0" y="422266"/>
                  </a:moveTo>
                  <a:lnTo>
                    <a:pt x="11837" y="422249"/>
                  </a:lnTo>
                  <a:lnTo>
                    <a:pt x="23675" y="422230"/>
                  </a:lnTo>
                  <a:lnTo>
                    <a:pt x="35513" y="422207"/>
                  </a:lnTo>
                  <a:lnTo>
                    <a:pt x="47351" y="422180"/>
                  </a:lnTo>
                  <a:lnTo>
                    <a:pt x="59188" y="422148"/>
                  </a:lnTo>
                  <a:lnTo>
                    <a:pt x="71026" y="422111"/>
                  </a:lnTo>
                  <a:lnTo>
                    <a:pt x="82864" y="422068"/>
                  </a:lnTo>
                  <a:lnTo>
                    <a:pt x="94702" y="422016"/>
                  </a:lnTo>
                  <a:lnTo>
                    <a:pt x="106539" y="421956"/>
                  </a:lnTo>
                  <a:lnTo>
                    <a:pt x="118377" y="421885"/>
                  </a:lnTo>
                  <a:lnTo>
                    <a:pt x="130215" y="421802"/>
                  </a:lnTo>
                  <a:lnTo>
                    <a:pt x="142053" y="421705"/>
                  </a:lnTo>
                  <a:lnTo>
                    <a:pt x="153891" y="421590"/>
                  </a:lnTo>
                  <a:lnTo>
                    <a:pt x="165728" y="421455"/>
                  </a:lnTo>
                  <a:lnTo>
                    <a:pt x="177566" y="421297"/>
                  </a:lnTo>
                  <a:lnTo>
                    <a:pt x="189404" y="421112"/>
                  </a:lnTo>
                  <a:lnTo>
                    <a:pt x="201242" y="420894"/>
                  </a:lnTo>
                  <a:lnTo>
                    <a:pt x="213079" y="420638"/>
                  </a:lnTo>
                  <a:lnTo>
                    <a:pt x="224917" y="420338"/>
                  </a:lnTo>
                  <a:lnTo>
                    <a:pt x="236755" y="419987"/>
                  </a:lnTo>
                  <a:lnTo>
                    <a:pt x="248593" y="419574"/>
                  </a:lnTo>
                  <a:lnTo>
                    <a:pt x="260430" y="419091"/>
                  </a:lnTo>
                  <a:lnTo>
                    <a:pt x="272268" y="418526"/>
                  </a:lnTo>
                  <a:lnTo>
                    <a:pt x="284106" y="417864"/>
                  </a:lnTo>
                  <a:lnTo>
                    <a:pt x="295944" y="417090"/>
                  </a:lnTo>
                  <a:lnTo>
                    <a:pt x="307782" y="416186"/>
                  </a:lnTo>
                  <a:lnTo>
                    <a:pt x="319619" y="415131"/>
                  </a:lnTo>
                  <a:lnTo>
                    <a:pt x="331457" y="413901"/>
                  </a:lnTo>
                  <a:lnTo>
                    <a:pt x="343295" y="412469"/>
                  </a:lnTo>
                  <a:lnTo>
                    <a:pt x="355133" y="410805"/>
                  </a:lnTo>
                  <a:lnTo>
                    <a:pt x="366970" y="408876"/>
                  </a:lnTo>
                  <a:lnTo>
                    <a:pt x="378808" y="406642"/>
                  </a:lnTo>
                  <a:lnTo>
                    <a:pt x="390646" y="404064"/>
                  </a:lnTo>
                  <a:lnTo>
                    <a:pt x="402484" y="401098"/>
                  </a:lnTo>
                  <a:lnTo>
                    <a:pt x="414321" y="397695"/>
                  </a:lnTo>
                  <a:lnTo>
                    <a:pt x="426159" y="393807"/>
                  </a:lnTo>
                  <a:lnTo>
                    <a:pt x="437997" y="389385"/>
                  </a:lnTo>
                  <a:lnTo>
                    <a:pt x="449835" y="384381"/>
                  </a:lnTo>
                  <a:lnTo>
                    <a:pt x="461673" y="378750"/>
                  </a:lnTo>
                  <a:lnTo>
                    <a:pt x="473510" y="372456"/>
                  </a:lnTo>
                  <a:lnTo>
                    <a:pt x="485348" y="365471"/>
                  </a:lnTo>
                  <a:lnTo>
                    <a:pt x="497186" y="357781"/>
                  </a:lnTo>
                  <a:lnTo>
                    <a:pt x="509024" y="349388"/>
                  </a:lnTo>
                  <a:lnTo>
                    <a:pt x="520861" y="340318"/>
                  </a:lnTo>
                  <a:lnTo>
                    <a:pt x="532699" y="330615"/>
                  </a:lnTo>
                  <a:lnTo>
                    <a:pt x="544537" y="320352"/>
                  </a:lnTo>
                  <a:lnTo>
                    <a:pt x="556375" y="309622"/>
                  </a:lnTo>
                  <a:lnTo>
                    <a:pt x="568213" y="298541"/>
                  </a:lnTo>
                  <a:lnTo>
                    <a:pt x="580050" y="287243"/>
                  </a:lnTo>
                  <a:lnTo>
                    <a:pt x="591888" y="275872"/>
                  </a:lnTo>
                  <a:lnTo>
                    <a:pt x="603726" y="264574"/>
                  </a:lnTo>
                  <a:lnTo>
                    <a:pt x="615564" y="253493"/>
                  </a:lnTo>
                  <a:lnTo>
                    <a:pt x="627401" y="242763"/>
                  </a:lnTo>
                  <a:lnTo>
                    <a:pt x="639239" y="232500"/>
                  </a:lnTo>
                  <a:lnTo>
                    <a:pt x="651077" y="222798"/>
                  </a:lnTo>
                  <a:lnTo>
                    <a:pt x="662915" y="213727"/>
                  </a:lnTo>
                  <a:lnTo>
                    <a:pt x="674752" y="205334"/>
                  </a:lnTo>
                  <a:lnTo>
                    <a:pt x="686590" y="197644"/>
                  </a:lnTo>
                  <a:lnTo>
                    <a:pt x="698428" y="190659"/>
                  </a:lnTo>
                  <a:lnTo>
                    <a:pt x="710266" y="184365"/>
                  </a:lnTo>
                  <a:lnTo>
                    <a:pt x="722104" y="178734"/>
                  </a:lnTo>
                  <a:lnTo>
                    <a:pt x="733941" y="173730"/>
                  </a:lnTo>
                  <a:lnTo>
                    <a:pt x="745779" y="169308"/>
                  </a:lnTo>
                  <a:lnTo>
                    <a:pt x="757617" y="165420"/>
                  </a:lnTo>
                  <a:lnTo>
                    <a:pt x="769455" y="162017"/>
                  </a:lnTo>
                  <a:lnTo>
                    <a:pt x="781292" y="159051"/>
                  </a:lnTo>
                  <a:lnTo>
                    <a:pt x="793130" y="156473"/>
                  </a:lnTo>
                  <a:lnTo>
                    <a:pt x="804968" y="154239"/>
                  </a:lnTo>
                  <a:lnTo>
                    <a:pt x="816806" y="152310"/>
                  </a:lnTo>
                  <a:lnTo>
                    <a:pt x="828643" y="150646"/>
                  </a:lnTo>
                  <a:lnTo>
                    <a:pt x="840481" y="149214"/>
                  </a:lnTo>
                  <a:lnTo>
                    <a:pt x="852319" y="147984"/>
                  </a:lnTo>
                  <a:lnTo>
                    <a:pt x="864157" y="146929"/>
                  </a:lnTo>
                  <a:lnTo>
                    <a:pt x="875995" y="146025"/>
                  </a:lnTo>
                  <a:lnTo>
                    <a:pt x="887832" y="145251"/>
                  </a:lnTo>
                  <a:lnTo>
                    <a:pt x="899670" y="144589"/>
                  </a:lnTo>
                  <a:lnTo>
                    <a:pt x="911508" y="144024"/>
                  </a:lnTo>
                  <a:lnTo>
                    <a:pt x="923346" y="143541"/>
                  </a:lnTo>
                  <a:lnTo>
                    <a:pt x="935183" y="143128"/>
                  </a:lnTo>
                  <a:lnTo>
                    <a:pt x="947021" y="142777"/>
                  </a:lnTo>
                  <a:lnTo>
                    <a:pt x="958859" y="142477"/>
                  </a:lnTo>
                  <a:lnTo>
                    <a:pt x="970697" y="142221"/>
                  </a:lnTo>
                  <a:lnTo>
                    <a:pt x="982534" y="142003"/>
                  </a:lnTo>
                  <a:lnTo>
                    <a:pt x="994372" y="141818"/>
                  </a:lnTo>
                  <a:lnTo>
                    <a:pt x="1006210" y="141660"/>
                  </a:lnTo>
                  <a:lnTo>
                    <a:pt x="1018048" y="141525"/>
                  </a:lnTo>
                  <a:lnTo>
                    <a:pt x="1029886" y="141410"/>
                  </a:lnTo>
                  <a:lnTo>
                    <a:pt x="1041723" y="141313"/>
                  </a:lnTo>
                  <a:lnTo>
                    <a:pt x="1053561" y="141230"/>
                  </a:lnTo>
                  <a:lnTo>
                    <a:pt x="1065399" y="141159"/>
                  </a:lnTo>
                  <a:lnTo>
                    <a:pt x="1077237" y="141099"/>
                  </a:lnTo>
                  <a:lnTo>
                    <a:pt x="1089074" y="141047"/>
                  </a:lnTo>
                  <a:lnTo>
                    <a:pt x="1100912" y="141004"/>
                  </a:lnTo>
                  <a:lnTo>
                    <a:pt x="1112750" y="140967"/>
                  </a:lnTo>
                  <a:lnTo>
                    <a:pt x="1124588" y="140935"/>
                  </a:lnTo>
                  <a:lnTo>
                    <a:pt x="1136426" y="140908"/>
                  </a:lnTo>
                  <a:lnTo>
                    <a:pt x="1148263" y="140885"/>
                  </a:lnTo>
                  <a:lnTo>
                    <a:pt x="1160101" y="140866"/>
                  </a:lnTo>
                  <a:lnTo>
                    <a:pt x="1171939" y="140849"/>
                  </a:lnTo>
                  <a:lnTo>
                    <a:pt x="1171939" y="140897"/>
                  </a:lnTo>
                  <a:lnTo>
                    <a:pt x="1183777" y="140921"/>
                  </a:lnTo>
                  <a:lnTo>
                    <a:pt x="1195614" y="140951"/>
                  </a:lnTo>
                  <a:lnTo>
                    <a:pt x="1207452" y="140985"/>
                  </a:lnTo>
                  <a:lnTo>
                    <a:pt x="1219290" y="141025"/>
                  </a:lnTo>
                  <a:lnTo>
                    <a:pt x="1231128" y="141073"/>
                  </a:lnTo>
                  <a:lnTo>
                    <a:pt x="1242965" y="141128"/>
                  </a:lnTo>
                  <a:lnTo>
                    <a:pt x="1254803" y="141194"/>
                  </a:lnTo>
                  <a:lnTo>
                    <a:pt x="1266641" y="141271"/>
                  </a:lnTo>
                  <a:lnTo>
                    <a:pt x="1278479" y="141361"/>
                  </a:lnTo>
                  <a:lnTo>
                    <a:pt x="1290317" y="141467"/>
                  </a:lnTo>
                  <a:lnTo>
                    <a:pt x="1302154" y="141592"/>
                  </a:lnTo>
                  <a:lnTo>
                    <a:pt x="1313992" y="141738"/>
                  </a:lnTo>
                  <a:lnTo>
                    <a:pt x="1325830" y="141910"/>
                  </a:lnTo>
                  <a:lnTo>
                    <a:pt x="1337668" y="142112"/>
                  </a:lnTo>
                  <a:lnTo>
                    <a:pt x="1349505" y="142349"/>
                  </a:lnTo>
                  <a:lnTo>
                    <a:pt x="1361343" y="142628"/>
                  </a:lnTo>
                  <a:lnTo>
                    <a:pt x="1373181" y="142954"/>
                  </a:lnTo>
                  <a:lnTo>
                    <a:pt x="1385019" y="143338"/>
                  </a:lnTo>
                  <a:lnTo>
                    <a:pt x="1396856" y="143788"/>
                  </a:lnTo>
                  <a:lnTo>
                    <a:pt x="1408694" y="144315"/>
                  </a:lnTo>
                  <a:lnTo>
                    <a:pt x="1420532" y="144933"/>
                  </a:lnTo>
                  <a:lnTo>
                    <a:pt x="1432370" y="145658"/>
                  </a:lnTo>
                  <a:lnTo>
                    <a:pt x="1444208" y="146506"/>
                  </a:lnTo>
                  <a:lnTo>
                    <a:pt x="1456045" y="147499"/>
                  </a:lnTo>
                  <a:lnTo>
                    <a:pt x="1467883" y="148660"/>
                  </a:lnTo>
                  <a:lnTo>
                    <a:pt x="1479721" y="150016"/>
                  </a:lnTo>
                  <a:lnTo>
                    <a:pt x="1491559" y="151599"/>
                  </a:lnTo>
                  <a:lnTo>
                    <a:pt x="1503396" y="153444"/>
                  </a:lnTo>
                  <a:lnTo>
                    <a:pt x="1515234" y="155591"/>
                  </a:lnTo>
                  <a:lnTo>
                    <a:pt x="1527072" y="158087"/>
                  </a:lnTo>
                  <a:lnTo>
                    <a:pt x="1538910" y="160982"/>
                  </a:lnTo>
                  <a:lnTo>
                    <a:pt x="1550748" y="164332"/>
                  </a:lnTo>
                  <a:lnTo>
                    <a:pt x="1562585" y="168198"/>
                  </a:lnTo>
                  <a:lnTo>
                    <a:pt x="1574423" y="172649"/>
                  </a:lnTo>
                  <a:lnTo>
                    <a:pt x="1586261" y="177753"/>
                  </a:lnTo>
                  <a:lnTo>
                    <a:pt x="1598099" y="183585"/>
                  </a:lnTo>
                  <a:lnTo>
                    <a:pt x="1609936" y="190218"/>
                  </a:lnTo>
                  <a:lnTo>
                    <a:pt x="1621774" y="197724"/>
                  </a:lnTo>
                  <a:lnTo>
                    <a:pt x="1633612" y="206170"/>
                  </a:lnTo>
                  <a:lnTo>
                    <a:pt x="1645450" y="215611"/>
                  </a:lnTo>
                  <a:lnTo>
                    <a:pt x="1657287" y="226088"/>
                  </a:lnTo>
                  <a:lnTo>
                    <a:pt x="1669125" y="237624"/>
                  </a:lnTo>
                  <a:lnTo>
                    <a:pt x="1680963" y="250213"/>
                  </a:lnTo>
                  <a:lnTo>
                    <a:pt x="1692801" y="263819"/>
                  </a:lnTo>
                  <a:lnTo>
                    <a:pt x="1704639" y="278373"/>
                  </a:lnTo>
                  <a:lnTo>
                    <a:pt x="1716476" y="293768"/>
                  </a:lnTo>
                  <a:lnTo>
                    <a:pt x="1728314" y="309863"/>
                  </a:lnTo>
                  <a:lnTo>
                    <a:pt x="1740152" y="326483"/>
                  </a:lnTo>
                  <a:lnTo>
                    <a:pt x="1751990" y="343430"/>
                  </a:lnTo>
                  <a:lnTo>
                    <a:pt x="1763827" y="360488"/>
                  </a:lnTo>
                  <a:lnTo>
                    <a:pt x="1775665" y="377435"/>
                  </a:lnTo>
                  <a:lnTo>
                    <a:pt x="1787503" y="394055"/>
                  </a:lnTo>
                  <a:lnTo>
                    <a:pt x="1799341" y="410150"/>
                  </a:lnTo>
                  <a:lnTo>
                    <a:pt x="1811178" y="425545"/>
                  </a:lnTo>
                  <a:lnTo>
                    <a:pt x="1823016" y="440099"/>
                  </a:lnTo>
                  <a:lnTo>
                    <a:pt x="1834854" y="453705"/>
                  </a:lnTo>
                  <a:lnTo>
                    <a:pt x="1846692" y="466294"/>
                  </a:lnTo>
                  <a:lnTo>
                    <a:pt x="1858530" y="477829"/>
                  </a:lnTo>
                  <a:lnTo>
                    <a:pt x="1870367" y="488307"/>
                  </a:lnTo>
                  <a:lnTo>
                    <a:pt x="1882205" y="497748"/>
                  </a:lnTo>
                  <a:lnTo>
                    <a:pt x="1894043" y="506193"/>
                  </a:lnTo>
                  <a:lnTo>
                    <a:pt x="1905881" y="513700"/>
                  </a:lnTo>
                  <a:lnTo>
                    <a:pt x="1917718" y="520333"/>
                  </a:lnTo>
                  <a:lnTo>
                    <a:pt x="1929556" y="526164"/>
                  </a:lnTo>
                  <a:lnTo>
                    <a:pt x="1941394" y="531269"/>
                  </a:lnTo>
                  <a:lnTo>
                    <a:pt x="1953232" y="535719"/>
                  </a:lnTo>
                  <a:lnTo>
                    <a:pt x="1965069" y="539586"/>
                  </a:lnTo>
                  <a:lnTo>
                    <a:pt x="1976907" y="542936"/>
                  </a:lnTo>
                  <a:lnTo>
                    <a:pt x="1988745" y="545831"/>
                  </a:lnTo>
                  <a:lnTo>
                    <a:pt x="2000583" y="548326"/>
                  </a:lnTo>
                  <a:lnTo>
                    <a:pt x="2012421" y="550474"/>
                  </a:lnTo>
                  <a:lnTo>
                    <a:pt x="2024258" y="552319"/>
                  </a:lnTo>
                  <a:lnTo>
                    <a:pt x="2036096" y="553902"/>
                  </a:lnTo>
                  <a:lnTo>
                    <a:pt x="2047934" y="555258"/>
                  </a:lnTo>
                  <a:lnTo>
                    <a:pt x="2059772" y="556419"/>
                  </a:lnTo>
                  <a:lnTo>
                    <a:pt x="2071609" y="557411"/>
                  </a:lnTo>
                  <a:lnTo>
                    <a:pt x="2083447" y="558260"/>
                  </a:lnTo>
                  <a:lnTo>
                    <a:pt x="2095285" y="558984"/>
                  </a:lnTo>
                  <a:lnTo>
                    <a:pt x="2107123" y="559603"/>
                  </a:lnTo>
                  <a:lnTo>
                    <a:pt x="2118961" y="560130"/>
                  </a:lnTo>
                  <a:lnTo>
                    <a:pt x="2130798" y="560580"/>
                  </a:lnTo>
                  <a:lnTo>
                    <a:pt x="2142636" y="560963"/>
                  </a:lnTo>
                  <a:lnTo>
                    <a:pt x="2154474" y="561290"/>
                  </a:lnTo>
                  <a:lnTo>
                    <a:pt x="2166312" y="561568"/>
                  </a:lnTo>
                  <a:lnTo>
                    <a:pt x="2178149" y="561806"/>
                  </a:lnTo>
                  <a:lnTo>
                    <a:pt x="2189987" y="562008"/>
                  </a:lnTo>
                  <a:lnTo>
                    <a:pt x="2201825" y="562180"/>
                  </a:lnTo>
                  <a:lnTo>
                    <a:pt x="2213663" y="562326"/>
                  </a:lnTo>
                  <a:lnTo>
                    <a:pt x="2225500" y="562451"/>
                  </a:lnTo>
                  <a:lnTo>
                    <a:pt x="2237338" y="562557"/>
                  </a:lnTo>
                  <a:lnTo>
                    <a:pt x="2249176" y="562647"/>
                  </a:lnTo>
                  <a:lnTo>
                    <a:pt x="2261014" y="562724"/>
                  </a:lnTo>
                  <a:lnTo>
                    <a:pt x="2272852" y="562789"/>
                  </a:lnTo>
                  <a:lnTo>
                    <a:pt x="2284689" y="562845"/>
                  </a:lnTo>
                  <a:lnTo>
                    <a:pt x="2296527" y="562892"/>
                  </a:lnTo>
                  <a:lnTo>
                    <a:pt x="2308365" y="562933"/>
                  </a:lnTo>
                  <a:lnTo>
                    <a:pt x="2320203" y="562967"/>
                  </a:lnTo>
                  <a:lnTo>
                    <a:pt x="2332040" y="562996"/>
                  </a:lnTo>
                  <a:lnTo>
                    <a:pt x="2343878" y="563021"/>
                  </a:lnTo>
                  <a:lnTo>
                    <a:pt x="2343878" y="562974"/>
                  </a:lnTo>
                  <a:lnTo>
                    <a:pt x="2355716" y="562941"/>
                  </a:lnTo>
                  <a:lnTo>
                    <a:pt x="2367554" y="562902"/>
                  </a:lnTo>
                  <a:lnTo>
                    <a:pt x="2379391" y="562856"/>
                  </a:lnTo>
                  <a:lnTo>
                    <a:pt x="2391229" y="562802"/>
                  </a:lnTo>
                  <a:lnTo>
                    <a:pt x="2403067" y="562739"/>
                  </a:lnTo>
                  <a:lnTo>
                    <a:pt x="2414905" y="562665"/>
                  </a:lnTo>
                  <a:lnTo>
                    <a:pt x="2426743" y="562578"/>
                  </a:lnTo>
                  <a:lnTo>
                    <a:pt x="2438580" y="562475"/>
                  </a:lnTo>
                  <a:lnTo>
                    <a:pt x="2450418" y="562355"/>
                  </a:lnTo>
                  <a:lnTo>
                    <a:pt x="2462256" y="562213"/>
                  </a:lnTo>
                  <a:lnTo>
                    <a:pt x="2474094" y="562047"/>
                  </a:lnTo>
                  <a:lnTo>
                    <a:pt x="2485931" y="561852"/>
                  </a:lnTo>
                  <a:lnTo>
                    <a:pt x="2497769" y="561623"/>
                  </a:lnTo>
                  <a:lnTo>
                    <a:pt x="2509607" y="561353"/>
                  </a:lnTo>
                  <a:lnTo>
                    <a:pt x="2521445" y="561037"/>
                  </a:lnTo>
                  <a:lnTo>
                    <a:pt x="2533283" y="560666"/>
                  </a:lnTo>
                  <a:lnTo>
                    <a:pt x="2545120" y="560230"/>
                  </a:lnTo>
                  <a:lnTo>
                    <a:pt x="2556958" y="559719"/>
                  </a:lnTo>
                  <a:lnTo>
                    <a:pt x="2568796" y="559119"/>
                  </a:lnTo>
                  <a:lnTo>
                    <a:pt x="2580634" y="558416"/>
                  </a:lnTo>
                  <a:lnTo>
                    <a:pt x="2592471" y="557591"/>
                  </a:lnTo>
                  <a:lnTo>
                    <a:pt x="2604309" y="556625"/>
                  </a:lnTo>
                  <a:lnTo>
                    <a:pt x="2616147" y="555494"/>
                  </a:lnTo>
                  <a:lnTo>
                    <a:pt x="2627985" y="554171"/>
                  </a:lnTo>
                  <a:lnTo>
                    <a:pt x="2639822" y="552623"/>
                  </a:lnTo>
                  <a:lnTo>
                    <a:pt x="2651660" y="550815"/>
                  </a:lnTo>
                  <a:lnTo>
                    <a:pt x="2663498" y="548704"/>
                  </a:lnTo>
                  <a:lnTo>
                    <a:pt x="2675336" y="546244"/>
                  </a:lnTo>
                  <a:lnTo>
                    <a:pt x="2687174" y="543381"/>
                  </a:lnTo>
                  <a:lnTo>
                    <a:pt x="2699011" y="540053"/>
                  </a:lnTo>
                  <a:lnTo>
                    <a:pt x="2710849" y="536194"/>
                  </a:lnTo>
                  <a:lnTo>
                    <a:pt x="2722687" y="531727"/>
                  </a:lnTo>
                  <a:lnTo>
                    <a:pt x="2734525" y="526571"/>
                  </a:lnTo>
                  <a:lnTo>
                    <a:pt x="2746362" y="520638"/>
                  </a:lnTo>
                  <a:lnTo>
                    <a:pt x="2758200" y="513832"/>
                  </a:lnTo>
                  <a:lnTo>
                    <a:pt x="2770038" y="506056"/>
                  </a:lnTo>
                  <a:lnTo>
                    <a:pt x="2781876" y="497212"/>
                  </a:lnTo>
                  <a:lnTo>
                    <a:pt x="2793713" y="487204"/>
                  </a:lnTo>
                  <a:lnTo>
                    <a:pt x="2805551" y="475943"/>
                  </a:lnTo>
                  <a:lnTo>
                    <a:pt x="2817389" y="463355"/>
                  </a:lnTo>
                  <a:lnTo>
                    <a:pt x="2829227" y="449385"/>
                  </a:lnTo>
                  <a:lnTo>
                    <a:pt x="2841065" y="434004"/>
                  </a:lnTo>
                  <a:lnTo>
                    <a:pt x="2852902" y="417219"/>
                  </a:lnTo>
                  <a:lnTo>
                    <a:pt x="2864740" y="399077"/>
                  </a:lnTo>
                  <a:lnTo>
                    <a:pt x="2876578" y="379672"/>
                  </a:lnTo>
                  <a:lnTo>
                    <a:pt x="2888416" y="359146"/>
                  </a:lnTo>
                  <a:lnTo>
                    <a:pt x="2900253" y="337686"/>
                  </a:lnTo>
                  <a:lnTo>
                    <a:pt x="2912091" y="315525"/>
                  </a:lnTo>
                  <a:lnTo>
                    <a:pt x="2923929" y="292929"/>
                  </a:lnTo>
                  <a:lnTo>
                    <a:pt x="2935767" y="270186"/>
                  </a:lnTo>
                  <a:lnTo>
                    <a:pt x="2947604" y="247590"/>
                  </a:lnTo>
                  <a:lnTo>
                    <a:pt x="2959442" y="225429"/>
                  </a:lnTo>
                  <a:lnTo>
                    <a:pt x="2971280" y="203969"/>
                  </a:lnTo>
                  <a:lnTo>
                    <a:pt x="2983118" y="183443"/>
                  </a:lnTo>
                  <a:lnTo>
                    <a:pt x="2994956" y="164038"/>
                  </a:lnTo>
                  <a:lnTo>
                    <a:pt x="3006793" y="145896"/>
                  </a:lnTo>
                  <a:lnTo>
                    <a:pt x="3018631" y="129111"/>
                  </a:lnTo>
                  <a:lnTo>
                    <a:pt x="3030469" y="113730"/>
                  </a:lnTo>
                  <a:lnTo>
                    <a:pt x="3042307" y="99760"/>
                  </a:lnTo>
                  <a:lnTo>
                    <a:pt x="3054144" y="87172"/>
                  </a:lnTo>
                  <a:lnTo>
                    <a:pt x="3065982" y="75911"/>
                  </a:lnTo>
                  <a:lnTo>
                    <a:pt x="3077820" y="65903"/>
                  </a:lnTo>
                  <a:lnTo>
                    <a:pt x="3089658" y="57059"/>
                  </a:lnTo>
                  <a:lnTo>
                    <a:pt x="3101496" y="49283"/>
                  </a:lnTo>
                  <a:lnTo>
                    <a:pt x="3113333" y="42477"/>
                  </a:lnTo>
                  <a:lnTo>
                    <a:pt x="3125171" y="36544"/>
                  </a:lnTo>
                  <a:lnTo>
                    <a:pt x="3137009" y="31388"/>
                  </a:lnTo>
                  <a:lnTo>
                    <a:pt x="3148847" y="26921"/>
                  </a:lnTo>
                  <a:lnTo>
                    <a:pt x="3160684" y="23062"/>
                  </a:lnTo>
                  <a:lnTo>
                    <a:pt x="3172522" y="19734"/>
                  </a:lnTo>
                  <a:lnTo>
                    <a:pt x="3184360" y="16871"/>
                  </a:lnTo>
                  <a:lnTo>
                    <a:pt x="3196198" y="14411"/>
                  </a:lnTo>
                  <a:lnTo>
                    <a:pt x="3208035" y="12300"/>
                  </a:lnTo>
                  <a:lnTo>
                    <a:pt x="3219873" y="10492"/>
                  </a:lnTo>
                  <a:lnTo>
                    <a:pt x="3231711" y="8944"/>
                  </a:lnTo>
                  <a:lnTo>
                    <a:pt x="3243549" y="7621"/>
                  </a:lnTo>
                  <a:lnTo>
                    <a:pt x="3255387" y="6490"/>
                  </a:lnTo>
                  <a:lnTo>
                    <a:pt x="3267224" y="5524"/>
                  </a:lnTo>
                  <a:lnTo>
                    <a:pt x="3279062" y="4699"/>
                  </a:lnTo>
                  <a:lnTo>
                    <a:pt x="3290900" y="3996"/>
                  </a:lnTo>
                  <a:lnTo>
                    <a:pt x="3302738" y="3396"/>
                  </a:lnTo>
                  <a:lnTo>
                    <a:pt x="3314575" y="2885"/>
                  </a:lnTo>
                  <a:lnTo>
                    <a:pt x="3326413" y="2449"/>
                  </a:lnTo>
                  <a:lnTo>
                    <a:pt x="3338251" y="2078"/>
                  </a:lnTo>
                  <a:lnTo>
                    <a:pt x="3350089" y="1762"/>
                  </a:lnTo>
                  <a:lnTo>
                    <a:pt x="3361926" y="1493"/>
                  </a:lnTo>
                  <a:lnTo>
                    <a:pt x="3373764" y="1263"/>
                  </a:lnTo>
                  <a:lnTo>
                    <a:pt x="3385602" y="1068"/>
                  </a:lnTo>
                  <a:lnTo>
                    <a:pt x="3397440" y="902"/>
                  </a:lnTo>
                  <a:lnTo>
                    <a:pt x="3409278" y="760"/>
                  </a:lnTo>
                  <a:lnTo>
                    <a:pt x="3421115" y="640"/>
                  </a:lnTo>
                  <a:lnTo>
                    <a:pt x="3432953" y="537"/>
                  </a:lnTo>
                  <a:lnTo>
                    <a:pt x="3444791" y="450"/>
                  </a:lnTo>
                  <a:lnTo>
                    <a:pt x="3456629" y="376"/>
                  </a:lnTo>
                  <a:lnTo>
                    <a:pt x="3468466" y="313"/>
                  </a:lnTo>
                  <a:lnTo>
                    <a:pt x="3480304" y="259"/>
                  </a:lnTo>
                  <a:lnTo>
                    <a:pt x="3492142" y="213"/>
                  </a:lnTo>
                  <a:lnTo>
                    <a:pt x="3503980" y="174"/>
                  </a:lnTo>
                  <a:lnTo>
                    <a:pt x="3515818" y="141"/>
                  </a:lnTo>
                  <a:lnTo>
                    <a:pt x="3515818" y="0"/>
                  </a:lnTo>
                  <a:lnTo>
                    <a:pt x="3527655" y="8"/>
                  </a:lnTo>
                  <a:lnTo>
                    <a:pt x="3539493" y="18"/>
                  </a:lnTo>
                  <a:lnTo>
                    <a:pt x="3551331" y="29"/>
                  </a:lnTo>
                  <a:lnTo>
                    <a:pt x="3563169" y="42"/>
                  </a:lnTo>
                  <a:lnTo>
                    <a:pt x="3575006" y="58"/>
                  </a:lnTo>
                  <a:lnTo>
                    <a:pt x="3586844" y="77"/>
                  </a:lnTo>
                  <a:lnTo>
                    <a:pt x="3598682" y="99"/>
                  </a:lnTo>
                  <a:lnTo>
                    <a:pt x="3610520" y="124"/>
                  </a:lnTo>
                  <a:lnTo>
                    <a:pt x="3622357" y="154"/>
                  </a:lnTo>
                  <a:lnTo>
                    <a:pt x="3634195" y="190"/>
                  </a:lnTo>
                  <a:lnTo>
                    <a:pt x="3646033" y="231"/>
                  </a:lnTo>
                  <a:lnTo>
                    <a:pt x="3657871" y="280"/>
                  </a:lnTo>
                  <a:lnTo>
                    <a:pt x="3669709" y="337"/>
                  </a:lnTo>
                  <a:lnTo>
                    <a:pt x="3681546" y="405"/>
                  </a:lnTo>
                  <a:lnTo>
                    <a:pt x="3693384" y="484"/>
                  </a:lnTo>
                  <a:lnTo>
                    <a:pt x="3705222" y="577"/>
                  </a:lnTo>
                  <a:lnTo>
                    <a:pt x="3717060" y="685"/>
                  </a:lnTo>
                  <a:lnTo>
                    <a:pt x="3728897" y="813"/>
                  </a:lnTo>
                  <a:lnTo>
                    <a:pt x="3740735" y="963"/>
                  </a:lnTo>
                  <a:lnTo>
                    <a:pt x="3752573" y="1139"/>
                  </a:lnTo>
                  <a:lnTo>
                    <a:pt x="3764411" y="1345"/>
                  </a:lnTo>
                  <a:lnTo>
                    <a:pt x="3776248" y="1587"/>
                  </a:lnTo>
                  <a:lnTo>
                    <a:pt x="3788086" y="1869"/>
                  </a:lnTo>
                  <a:lnTo>
                    <a:pt x="3799924" y="2200"/>
                  </a:lnTo>
                  <a:lnTo>
                    <a:pt x="3811762" y="2587"/>
                  </a:lnTo>
                  <a:lnTo>
                    <a:pt x="3823600" y="3039"/>
                  </a:lnTo>
                  <a:lnTo>
                    <a:pt x="3835437" y="3567"/>
                  </a:lnTo>
                  <a:lnTo>
                    <a:pt x="3847275" y="4182"/>
                  </a:lnTo>
                  <a:lnTo>
                    <a:pt x="3859113" y="4898"/>
                  </a:lnTo>
                  <a:lnTo>
                    <a:pt x="3870951" y="5730"/>
                  </a:lnTo>
                  <a:lnTo>
                    <a:pt x="3882788" y="6695"/>
                  </a:lnTo>
                  <a:lnTo>
                    <a:pt x="3894626" y="7811"/>
                  </a:lnTo>
                  <a:lnTo>
                    <a:pt x="3906464" y="9100"/>
                  </a:lnTo>
                  <a:lnTo>
                    <a:pt x="3918302" y="10584"/>
                  </a:lnTo>
                  <a:lnTo>
                    <a:pt x="3930139" y="12285"/>
                  </a:lnTo>
                  <a:lnTo>
                    <a:pt x="3941977" y="14229"/>
                  </a:lnTo>
                  <a:lnTo>
                    <a:pt x="3953815" y="16440"/>
                  </a:lnTo>
                  <a:lnTo>
                    <a:pt x="3965653" y="18942"/>
                  </a:lnTo>
                  <a:lnTo>
                    <a:pt x="3977491" y="21757"/>
                  </a:lnTo>
                  <a:lnTo>
                    <a:pt x="3989328" y="24904"/>
                  </a:lnTo>
                  <a:lnTo>
                    <a:pt x="4001166" y="28397"/>
                  </a:lnTo>
                  <a:lnTo>
                    <a:pt x="4013004" y="32242"/>
                  </a:lnTo>
                  <a:lnTo>
                    <a:pt x="4024842" y="36438"/>
                  </a:lnTo>
                  <a:lnTo>
                    <a:pt x="4036679" y="40974"/>
                  </a:lnTo>
                  <a:lnTo>
                    <a:pt x="4048517" y="45825"/>
                  </a:lnTo>
                  <a:lnTo>
                    <a:pt x="4060355" y="50957"/>
                  </a:lnTo>
                  <a:lnTo>
                    <a:pt x="4072193" y="56321"/>
                  </a:lnTo>
                  <a:lnTo>
                    <a:pt x="4084031" y="61862"/>
                  </a:lnTo>
                  <a:lnTo>
                    <a:pt x="4095868" y="67511"/>
                  </a:lnTo>
                  <a:lnTo>
                    <a:pt x="4107706" y="73197"/>
                  </a:lnTo>
                  <a:lnTo>
                    <a:pt x="4119544" y="78846"/>
                  </a:lnTo>
                  <a:lnTo>
                    <a:pt x="4131382" y="84386"/>
                  </a:lnTo>
                  <a:lnTo>
                    <a:pt x="4143219" y="89751"/>
                  </a:lnTo>
                  <a:lnTo>
                    <a:pt x="4155057" y="94882"/>
                  </a:lnTo>
                  <a:lnTo>
                    <a:pt x="4166895" y="99734"/>
                  </a:lnTo>
                  <a:lnTo>
                    <a:pt x="4178733" y="104269"/>
                  </a:lnTo>
                  <a:lnTo>
                    <a:pt x="4190570" y="108465"/>
                  </a:lnTo>
                  <a:lnTo>
                    <a:pt x="4202408" y="112310"/>
                  </a:lnTo>
                  <a:lnTo>
                    <a:pt x="4214246" y="115803"/>
                  </a:lnTo>
                  <a:lnTo>
                    <a:pt x="4226084" y="118950"/>
                  </a:lnTo>
                  <a:lnTo>
                    <a:pt x="4237922" y="121765"/>
                  </a:lnTo>
                  <a:lnTo>
                    <a:pt x="4249759" y="124267"/>
                  </a:lnTo>
                  <a:lnTo>
                    <a:pt x="4261597" y="126478"/>
                  </a:lnTo>
                  <a:lnTo>
                    <a:pt x="4273435" y="128422"/>
                  </a:lnTo>
                  <a:lnTo>
                    <a:pt x="4285273" y="130124"/>
                  </a:lnTo>
                  <a:lnTo>
                    <a:pt x="4297110" y="131607"/>
                  </a:lnTo>
                  <a:lnTo>
                    <a:pt x="4308948" y="132896"/>
                  </a:lnTo>
                  <a:lnTo>
                    <a:pt x="4320786" y="134013"/>
                  </a:lnTo>
                  <a:lnTo>
                    <a:pt x="4332624" y="134978"/>
                  </a:lnTo>
                  <a:lnTo>
                    <a:pt x="4344461" y="135809"/>
                  </a:lnTo>
                  <a:lnTo>
                    <a:pt x="4356299" y="136525"/>
                  </a:lnTo>
                  <a:lnTo>
                    <a:pt x="4368137" y="137140"/>
                  </a:lnTo>
                  <a:lnTo>
                    <a:pt x="4379975" y="137668"/>
                  </a:lnTo>
                  <a:lnTo>
                    <a:pt x="4391813" y="138120"/>
                  </a:lnTo>
                  <a:lnTo>
                    <a:pt x="4403650" y="138507"/>
                  </a:lnTo>
                  <a:lnTo>
                    <a:pt x="4415488" y="138838"/>
                  </a:lnTo>
                  <a:lnTo>
                    <a:pt x="4427326" y="139121"/>
                  </a:lnTo>
                  <a:lnTo>
                    <a:pt x="4439164" y="139362"/>
                  </a:lnTo>
                  <a:lnTo>
                    <a:pt x="4451001" y="139568"/>
                  </a:lnTo>
                  <a:lnTo>
                    <a:pt x="4462839" y="139744"/>
                  </a:lnTo>
                  <a:lnTo>
                    <a:pt x="4474677" y="139894"/>
                  </a:lnTo>
                  <a:lnTo>
                    <a:pt x="4486515" y="140022"/>
                  </a:lnTo>
                  <a:lnTo>
                    <a:pt x="4498352" y="140131"/>
                  </a:lnTo>
                  <a:lnTo>
                    <a:pt x="4510190" y="140223"/>
                  </a:lnTo>
                  <a:lnTo>
                    <a:pt x="4522028" y="140303"/>
                  </a:lnTo>
                  <a:lnTo>
                    <a:pt x="4533866" y="140370"/>
                  </a:lnTo>
                  <a:lnTo>
                    <a:pt x="4545704" y="140427"/>
                  </a:lnTo>
                  <a:lnTo>
                    <a:pt x="4557541" y="140476"/>
                  </a:lnTo>
                  <a:lnTo>
                    <a:pt x="4569379" y="140518"/>
                  </a:lnTo>
                  <a:lnTo>
                    <a:pt x="4581217" y="140553"/>
                  </a:lnTo>
                  <a:lnTo>
                    <a:pt x="4593055" y="140583"/>
                  </a:lnTo>
                  <a:lnTo>
                    <a:pt x="4604892" y="140609"/>
                  </a:lnTo>
                  <a:lnTo>
                    <a:pt x="4616730" y="140630"/>
                  </a:lnTo>
                  <a:lnTo>
                    <a:pt x="4628568" y="140649"/>
                  </a:lnTo>
                  <a:lnTo>
                    <a:pt x="4640406" y="140665"/>
                  </a:lnTo>
                  <a:lnTo>
                    <a:pt x="4652244" y="140678"/>
                  </a:lnTo>
                  <a:lnTo>
                    <a:pt x="4664081" y="140690"/>
                  </a:lnTo>
                  <a:lnTo>
                    <a:pt x="4675919" y="140699"/>
                  </a:lnTo>
                  <a:lnTo>
                    <a:pt x="4687757" y="140708"/>
                  </a:lnTo>
                </a:path>
              </a:pathLst>
            </a:custGeom>
            <a:ln w="40651" cap="flat">
              <a:solidFill>
                <a:srgbClr val="00BB45">
                  <a:alpha val="100000"/>
                </a:srgbClr>
              </a:solidFill>
              <a:prstDash val="solid"/>
              <a:round/>
            </a:ln>
          </p:spPr>
          <p:txBody>
            <a:bodyPr/>
            <a:lstStyle/>
            <a:p>
              <a:endParaRPr/>
            </a:p>
          </p:txBody>
        </p:sp>
        <p:sp>
          <p:nvSpPr>
            <p:cNvPr id="52" name="pl52"/>
            <p:cNvSpPr/>
            <p:nvPr/>
          </p:nvSpPr>
          <p:spPr>
            <a:xfrm>
              <a:off x="2482252" y="1462840"/>
              <a:ext cx="4687757" cy="703918"/>
            </a:xfrm>
            <a:custGeom>
              <a:avLst/>
              <a:gdLst/>
              <a:ahLst/>
              <a:cxnLst/>
              <a:rect l="0" t="0" r="0" b="0"/>
              <a:pathLst>
                <a:path w="4687757" h="703918">
                  <a:moveTo>
                    <a:pt x="0" y="0"/>
                  </a:moveTo>
                  <a:lnTo>
                    <a:pt x="11837" y="8"/>
                  </a:lnTo>
                  <a:lnTo>
                    <a:pt x="23675" y="18"/>
                  </a:lnTo>
                  <a:lnTo>
                    <a:pt x="35513" y="29"/>
                  </a:lnTo>
                  <a:lnTo>
                    <a:pt x="47351" y="42"/>
                  </a:lnTo>
                  <a:lnTo>
                    <a:pt x="59188" y="58"/>
                  </a:lnTo>
                  <a:lnTo>
                    <a:pt x="71026" y="77"/>
                  </a:lnTo>
                  <a:lnTo>
                    <a:pt x="82864" y="99"/>
                  </a:lnTo>
                  <a:lnTo>
                    <a:pt x="94702" y="124"/>
                  </a:lnTo>
                  <a:lnTo>
                    <a:pt x="106539" y="154"/>
                  </a:lnTo>
                  <a:lnTo>
                    <a:pt x="118377" y="190"/>
                  </a:lnTo>
                  <a:lnTo>
                    <a:pt x="130215" y="231"/>
                  </a:lnTo>
                  <a:lnTo>
                    <a:pt x="142053" y="280"/>
                  </a:lnTo>
                  <a:lnTo>
                    <a:pt x="153891" y="337"/>
                  </a:lnTo>
                  <a:lnTo>
                    <a:pt x="165728" y="405"/>
                  </a:lnTo>
                  <a:lnTo>
                    <a:pt x="177566" y="484"/>
                  </a:lnTo>
                  <a:lnTo>
                    <a:pt x="189404" y="577"/>
                  </a:lnTo>
                  <a:lnTo>
                    <a:pt x="201242" y="685"/>
                  </a:lnTo>
                  <a:lnTo>
                    <a:pt x="213079" y="813"/>
                  </a:lnTo>
                  <a:lnTo>
                    <a:pt x="224917" y="963"/>
                  </a:lnTo>
                  <a:lnTo>
                    <a:pt x="236755" y="1139"/>
                  </a:lnTo>
                  <a:lnTo>
                    <a:pt x="248593" y="1345"/>
                  </a:lnTo>
                  <a:lnTo>
                    <a:pt x="260430" y="1587"/>
                  </a:lnTo>
                  <a:lnTo>
                    <a:pt x="272268" y="1869"/>
                  </a:lnTo>
                  <a:lnTo>
                    <a:pt x="284106" y="2200"/>
                  </a:lnTo>
                  <a:lnTo>
                    <a:pt x="295944" y="2587"/>
                  </a:lnTo>
                  <a:lnTo>
                    <a:pt x="307782" y="3039"/>
                  </a:lnTo>
                  <a:lnTo>
                    <a:pt x="319619" y="3567"/>
                  </a:lnTo>
                  <a:lnTo>
                    <a:pt x="331457" y="4182"/>
                  </a:lnTo>
                  <a:lnTo>
                    <a:pt x="343295" y="4898"/>
                  </a:lnTo>
                  <a:lnTo>
                    <a:pt x="355133" y="5730"/>
                  </a:lnTo>
                  <a:lnTo>
                    <a:pt x="366970" y="6695"/>
                  </a:lnTo>
                  <a:lnTo>
                    <a:pt x="378808" y="7811"/>
                  </a:lnTo>
                  <a:lnTo>
                    <a:pt x="390646" y="9100"/>
                  </a:lnTo>
                  <a:lnTo>
                    <a:pt x="402484" y="10584"/>
                  </a:lnTo>
                  <a:lnTo>
                    <a:pt x="414321" y="12285"/>
                  </a:lnTo>
                  <a:lnTo>
                    <a:pt x="426159" y="14229"/>
                  </a:lnTo>
                  <a:lnTo>
                    <a:pt x="437997" y="16440"/>
                  </a:lnTo>
                  <a:lnTo>
                    <a:pt x="449835" y="18942"/>
                  </a:lnTo>
                  <a:lnTo>
                    <a:pt x="461673" y="21757"/>
                  </a:lnTo>
                  <a:lnTo>
                    <a:pt x="473510" y="24904"/>
                  </a:lnTo>
                  <a:lnTo>
                    <a:pt x="485348" y="28397"/>
                  </a:lnTo>
                  <a:lnTo>
                    <a:pt x="497186" y="32242"/>
                  </a:lnTo>
                  <a:lnTo>
                    <a:pt x="509024" y="36438"/>
                  </a:lnTo>
                  <a:lnTo>
                    <a:pt x="520861" y="40974"/>
                  </a:lnTo>
                  <a:lnTo>
                    <a:pt x="532699" y="45825"/>
                  </a:lnTo>
                  <a:lnTo>
                    <a:pt x="544537" y="50957"/>
                  </a:lnTo>
                  <a:lnTo>
                    <a:pt x="556375" y="56321"/>
                  </a:lnTo>
                  <a:lnTo>
                    <a:pt x="568213" y="61862"/>
                  </a:lnTo>
                  <a:lnTo>
                    <a:pt x="580050" y="67511"/>
                  </a:lnTo>
                  <a:lnTo>
                    <a:pt x="591888" y="73197"/>
                  </a:lnTo>
                  <a:lnTo>
                    <a:pt x="603726" y="78846"/>
                  </a:lnTo>
                  <a:lnTo>
                    <a:pt x="615564" y="84386"/>
                  </a:lnTo>
                  <a:lnTo>
                    <a:pt x="627401" y="89751"/>
                  </a:lnTo>
                  <a:lnTo>
                    <a:pt x="639239" y="94882"/>
                  </a:lnTo>
                  <a:lnTo>
                    <a:pt x="651077" y="99734"/>
                  </a:lnTo>
                  <a:lnTo>
                    <a:pt x="662915" y="104269"/>
                  </a:lnTo>
                  <a:lnTo>
                    <a:pt x="674752" y="108465"/>
                  </a:lnTo>
                  <a:lnTo>
                    <a:pt x="686590" y="112310"/>
                  </a:lnTo>
                  <a:lnTo>
                    <a:pt x="698428" y="115803"/>
                  </a:lnTo>
                  <a:lnTo>
                    <a:pt x="710266" y="118950"/>
                  </a:lnTo>
                  <a:lnTo>
                    <a:pt x="722104" y="121765"/>
                  </a:lnTo>
                  <a:lnTo>
                    <a:pt x="733941" y="124267"/>
                  </a:lnTo>
                  <a:lnTo>
                    <a:pt x="745779" y="126478"/>
                  </a:lnTo>
                  <a:lnTo>
                    <a:pt x="757617" y="128422"/>
                  </a:lnTo>
                  <a:lnTo>
                    <a:pt x="769455" y="130124"/>
                  </a:lnTo>
                  <a:lnTo>
                    <a:pt x="781292" y="131607"/>
                  </a:lnTo>
                  <a:lnTo>
                    <a:pt x="793130" y="132896"/>
                  </a:lnTo>
                  <a:lnTo>
                    <a:pt x="804968" y="134013"/>
                  </a:lnTo>
                  <a:lnTo>
                    <a:pt x="816806" y="134978"/>
                  </a:lnTo>
                  <a:lnTo>
                    <a:pt x="828643" y="135809"/>
                  </a:lnTo>
                  <a:lnTo>
                    <a:pt x="840481" y="136525"/>
                  </a:lnTo>
                  <a:lnTo>
                    <a:pt x="852319" y="137140"/>
                  </a:lnTo>
                  <a:lnTo>
                    <a:pt x="864157" y="137668"/>
                  </a:lnTo>
                  <a:lnTo>
                    <a:pt x="875995" y="138120"/>
                  </a:lnTo>
                  <a:lnTo>
                    <a:pt x="887832" y="138507"/>
                  </a:lnTo>
                  <a:lnTo>
                    <a:pt x="899670" y="138838"/>
                  </a:lnTo>
                  <a:lnTo>
                    <a:pt x="911508" y="139121"/>
                  </a:lnTo>
                  <a:lnTo>
                    <a:pt x="923346" y="139362"/>
                  </a:lnTo>
                  <a:lnTo>
                    <a:pt x="935183" y="139568"/>
                  </a:lnTo>
                  <a:lnTo>
                    <a:pt x="947021" y="139744"/>
                  </a:lnTo>
                  <a:lnTo>
                    <a:pt x="958859" y="139894"/>
                  </a:lnTo>
                  <a:lnTo>
                    <a:pt x="970697" y="140022"/>
                  </a:lnTo>
                  <a:lnTo>
                    <a:pt x="982534" y="140131"/>
                  </a:lnTo>
                  <a:lnTo>
                    <a:pt x="994372" y="140223"/>
                  </a:lnTo>
                  <a:lnTo>
                    <a:pt x="1006210" y="140303"/>
                  </a:lnTo>
                  <a:lnTo>
                    <a:pt x="1018048" y="140370"/>
                  </a:lnTo>
                  <a:lnTo>
                    <a:pt x="1029886" y="140427"/>
                  </a:lnTo>
                  <a:lnTo>
                    <a:pt x="1041723" y="140476"/>
                  </a:lnTo>
                  <a:lnTo>
                    <a:pt x="1053561" y="140518"/>
                  </a:lnTo>
                  <a:lnTo>
                    <a:pt x="1065399" y="140553"/>
                  </a:lnTo>
                  <a:lnTo>
                    <a:pt x="1077237" y="140583"/>
                  </a:lnTo>
                  <a:lnTo>
                    <a:pt x="1089074" y="140609"/>
                  </a:lnTo>
                  <a:lnTo>
                    <a:pt x="1100912" y="140630"/>
                  </a:lnTo>
                  <a:lnTo>
                    <a:pt x="1112750" y="140649"/>
                  </a:lnTo>
                  <a:lnTo>
                    <a:pt x="1124588" y="140665"/>
                  </a:lnTo>
                  <a:lnTo>
                    <a:pt x="1136426" y="140678"/>
                  </a:lnTo>
                  <a:lnTo>
                    <a:pt x="1148263" y="140690"/>
                  </a:lnTo>
                  <a:lnTo>
                    <a:pt x="1160101" y="140699"/>
                  </a:lnTo>
                  <a:lnTo>
                    <a:pt x="1171939" y="140708"/>
                  </a:lnTo>
                  <a:lnTo>
                    <a:pt x="1171939" y="140897"/>
                  </a:lnTo>
                  <a:lnTo>
                    <a:pt x="1183777" y="140921"/>
                  </a:lnTo>
                  <a:lnTo>
                    <a:pt x="1195614" y="140951"/>
                  </a:lnTo>
                  <a:lnTo>
                    <a:pt x="1207452" y="140985"/>
                  </a:lnTo>
                  <a:lnTo>
                    <a:pt x="1219290" y="141025"/>
                  </a:lnTo>
                  <a:lnTo>
                    <a:pt x="1231128" y="141073"/>
                  </a:lnTo>
                  <a:lnTo>
                    <a:pt x="1242965" y="141128"/>
                  </a:lnTo>
                  <a:lnTo>
                    <a:pt x="1254803" y="141194"/>
                  </a:lnTo>
                  <a:lnTo>
                    <a:pt x="1266641" y="141271"/>
                  </a:lnTo>
                  <a:lnTo>
                    <a:pt x="1278479" y="141361"/>
                  </a:lnTo>
                  <a:lnTo>
                    <a:pt x="1290317" y="141467"/>
                  </a:lnTo>
                  <a:lnTo>
                    <a:pt x="1302154" y="141592"/>
                  </a:lnTo>
                  <a:lnTo>
                    <a:pt x="1313992" y="141738"/>
                  </a:lnTo>
                  <a:lnTo>
                    <a:pt x="1325830" y="141910"/>
                  </a:lnTo>
                  <a:lnTo>
                    <a:pt x="1337668" y="142112"/>
                  </a:lnTo>
                  <a:lnTo>
                    <a:pt x="1349505" y="142349"/>
                  </a:lnTo>
                  <a:lnTo>
                    <a:pt x="1361343" y="142628"/>
                  </a:lnTo>
                  <a:lnTo>
                    <a:pt x="1373181" y="142954"/>
                  </a:lnTo>
                  <a:lnTo>
                    <a:pt x="1385019" y="143338"/>
                  </a:lnTo>
                  <a:lnTo>
                    <a:pt x="1396856" y="143788"/>
                  </a:lnTo>
                  <a:lnTo>
                    <a:pt x="1408694" y="144315"/>
                  </a:lnTo>
                  <a:lnTo>
                    <a:pt x="1420532" y="144933"/>
                  </a:lnTo>
                  <a:lnTo>
                    <a:pt x="1432370" y="145658"/>
                  </a:lnTo>
                  <a:lnTo>
                    <a:pt x="1444208" y="146506"/>
                  </a:lnTo>
                  <a:lnTo>
                    <a:pt x="1456045" y="147499"/>
                  </a:lnTo>
                  <a:lnTo>
                    <a:pt x="1467883" y="148660"/>
                  </a:lnTo>
                  <a:lnTo>
                    <a:pt x="1479721" y="150016"/>
                  </a:lnTo>
                  <a:lnTo>
                    <a:pt x="1491559" y="151599"/>
                  </a:lnTo>
                  <a:lnTo>
                    <a:pt x="1503396" y="153444"/>
                  </a:lnTo>
                  <a:lnTo>
                    <a:pt x="1515234" y="155591"/>
                  </a:lnTo>
                  <a:lnTo>
                    <a:pt x="1527072" y="158087"/>
                  </a:lnTo>
                  <a:lnTo>
                    <a:pt x="1538910" y="160982"/>
                  </a:lnTo>
                  <a:lnTo>
                    <a:pt x="1550748" y="164332"/>
                  </a:lnTo>
                  <a:lnTo>
                    <a:pt x="1562585" y="168198"/>
                  </a:lnTo>
                  <a:lnTo>
                    <a:pt x="1574423" y="172649"/>
                  </a:lnTo>
                  <a:lnTo>
                    <a:pt x="1586261" y="177753"/>
                  </a:lnTo>
                  <a:lnTo>
                    <a:pt x="1598099" y="183585"/>
                  </a:lnTo>
                  <a:lnTo>
                    <a:pt x="1609936" y="190218"/>
                  </a:lnTo>
                  <a:lnTo>
                    <a:pt x="1621774" y="197724"/>
                  </a:lnTo>
                  <a:lnTo>
                    <a:pt x="1633612" y="206170"/>
                  </a:lnTo>
                  <a:lnTo>
                    <a:pt x="1645450" y="215611"/>
                  </a:lnTo>
                  <a:lnTo>
                    <a:pt x="1657287" y="226088"/>
                  </a:lnTo>
                  <a:lnTo>
                    <a:pt x="1669125" y="237624"/>
                  </a:lnTo>
                  <a:lnTo>
                    <a:pt x="1680963" y="250213"/>
                  </a:lnTo>
                  <a:lnTo>
                    <a:pt x="1692801" y="263819"/>
                  </a:lnTo>
                  <a:lnTo>
                    <a:pt x="1704639" y="278373"/>
                  </a:lnTo>
                  <a:lnTo>
                    <a:pt x="1716476" y="293768"/>
                  </a:lnTo>
                  <a:lnTo>
                    <a:pt x="1728314" y="309863"/>
                  </a:lnTo>
                  <a:lnTo>
                    <a:pt x="1740152" y="326483"/>
                  </a:lnTo>
                  <a:lnTo>
                    <a:pt x="1751990" y="343430"/>
                  </a:lnTo>
                  <a:lnTo>
                    <a:pt x="1763827" y="360488"/>
                  </a:lnTo>
                  <a:lnTo>
                    <a:pt x="1775665" y="377435"/>
                  </a:lnTo>
                  <a:lnTo>
                    <a:pt x="1787503" y="394055"/>
                  </a:lnTo>
                  <a:lnTo>
                    <a:pt x="1799341" y="410150"/>
                  </a:lnTo>
                  <a:lnTo>
                    <a:pt x="1811178" y="425545"/>
                  </a:lnTo>
                  <a:lnTo>
                    <a:pt x="1823016" y="440099"/>
                  </a:lnTo>
                  <a:lnTo>
                    <a:pt x="1834854" y="453705"/>
                  </a:lnTo>
                  <a:lnTo>
                    <a:pt x="1846692" y="466294"/>
                  </a:lnTo>
                  <a:lnTo>
                    <a:pt x="1858530" y="477829"/>
                  </a:lnTo>
                  <a:lnTo>
                    <a:pt x="1870367" y="488307"/>
                  </a:lnTo>
                  <a:lnTo>
                    <a:pt x="1882205" y="497748"/>
                  </a:lnTo>
                  <a:lnTo>
                    <a:pt x="1894043" y="506193"/>
                  </a:lnTo>
                  <a:lnTo>
                    <a:pt x="1905881" y="513700"/>
                  </a:lnTo>
                  <a:lnTo>
                    <a:pt x="1917718" y="520333"/>
                  </a:lnTo>
                  <a:lnTo>
                    <a:pt x="1929556" y="526164"/>
                  </a:lnTo>
                  <a:lnTo>
                    <a:pt x="1941394" y="531269"/>
                  </a:lnTo>
                  <a:lnTo>
                    <a:pt x="1953232" y="535719"/>
                  </a:lnTo>
                  <a:lnTo>
                    <a:pt x="1965069" y="539586"/>
                  </a:lnTo>
                  <a:lnTo>
                    <a:pt x="1976907" y="542936"/>
                  </a:lnTo>
                  <a:lnTo>
                    <a:pt x="1988745" y="545831"/>
                  </a:lnTo>
                  <a:lnTo>
                    <a:pt x="2000583" y="548326"/>
                  </a:lnTo>
                  <a:lnTo>
                    <a:pt x="2012421" y="550474"/>
                  </a:lnTo>
                  <a:lnTo>
                    <a:pt x="2024258" y="552319"/>
                  </a:lnTo>
                  <a:lnTo>
                    <a:pt x="2036096" y="553902"/>
                  </a:lnTo>
                  <a:lnTo>
                    <a:pt x="2047934" y="555258"/>
                  </a:lnTo>
                  <a:lnTo>
                    <a:pt x="2059772" y="556419"/>
                  </a:lnTo>
                  <a:lnTo>
                    <a:pt x="2071609" y="557411"/>
                  </a:lnTo>
                  <a:lnTo>
                    <a:pt x="2083447" y="558260"/>
                  </a:lnTo>
                  <a:lnTo>
                    <a:pt x="2095285" y="558984"/>
                  </a:lnTo>
                  <a:lnTo>
                    <a:pt x="2107123" y="559603"/>
                  </a:lnTo>
                  <a:lnTo>
                    <a:pt x="2118961" y="560130"/>
                  </a:lnTo>
                  <a:lnTo>
                    <a:pt x="2130798" y="560580"/>
                  </a:lnTo>
                  <a:lnTo>
                    <a:pt x="2142636" y="560963"/>
                  </a:lnTo>
                  <a:lnTo>
                    <a:pt x="2154474" y="561290"/>
                  </a:lnTo>
                  <a:lnTo>
                    <a:pt x="2166312" y="561568"/>
                  </a:lnTo>
                  <a:lnTo>
                    <a:pt x="2178149" y="561806"/>
                  </a:lnTo>
                  <a:lnTo>
                    <a:pt x="2189987" y="562008"/>
                  </a:lnTo>
                  <a:lnTo>
                    <a:pt x="2201825" y="562180"/>
                  </a:lnTo>
                  <a:lnTo>
                    <a:pt x="2213663" y="562326"/>
                  </a:lnTo>
                  <a:lnTo>
                    <a:pt x="2225500" y="562451"/>
                  </a:lnTo>
                  <a:lnTo>
                    <a:pt x="2237338" y="562557"/>
                  </a:lnTo>
                  <a:lnTo>
                    <a:pt x="2249176" y="562647"/>
                  </a:lnTo>
                  <a:lnTo>
                    <a:pt x="2261014" y="562724"/>
                  </a:lnTo>
                  <a:lnTo>
                    <a:pt x="2272852" y="562789"/>
                  </a:lnTo>
                  <a:lnTo>
                    <a:pt x="2284689" y="562845"/>
                  </a:lnTo>
                  <a:lnTo>
                    <a:pt x="2296527" y="562892"/>
                  </a:lnTo>
                  <a:lnTo>
                    <a:pt x="2308365" y="562933"/>
                  </a:lnTo>
                  <a:lnTo>
                    <a:pt x="2320203" y="562967"/>
                  </a:lnTo>
                  <a:lnTo>
                    <a:pt x="2332040" y="562996"/>
                  </a:lnTo>
                  <a:lnTo>
                    <a:pt x="2343878" y="563021"/>
                  </a:lnTo>
                  <a:lnTo>
                    <a:pt x="2343878" y="563210"/>
                  </a:lnTo>
                  <a:lnTo>
                    <a:pt x="2355716" y="563218"/>
                  </a:lnTo>
                  <a:lnTo>
                    <a:pt x="2367554" y="563228"/>
                  </a:lnTo>
                  <a:lnTo>
                    <a:pt x="2379391" y="563239"/>
                  </a:lnTo>
                  <a:lnTo>
                    <a:pt x="2391229" y="563253"/>
                  </a:lnTo>
                  <a:lnTo>
                    <a:pt x="2403067" y="563269"/>
                  </a:lnTo>
                  <a:lnTo>
                    <a:pt x="2414905" y="563287"/>
                  </a:lnTo>
                  <a:lnTo>
                    <a:pt x="2426743" y="563309"/>
                  </a:lnTo>
                  <a:lnTo>
                    <a:pt x="2438580" y="563335"/>
                  </a:lnTo>
                  <a:lnTo>
                    <a:pt x="2450418" y="563365"/>
                  </a:lnTo>
                  <a:lnTo>
                    <a:pt x="2462256" y="563400"/>
                  </a:lnTo>
                  <a:lnTo>
                    <a:pt x="2474094" y="563442"/>
                  </a:lnTo>
                  <a:lnTo>
                    <a:pt x="2485931" y="563491"/>
                  </a:lnTo>
                  <a:lnTo>
                    <a:pt x="2497769" y="563548"/>
                  </a:lnTo>
                  <a:lnTo>
                    <a:pt x="2509607" y="563615"/>
                  </a:lnTo>
                  <a:lnTo>
                    <a:pt x="2521445" y="563694"/>
                  </a:lnTo>
                  <a:lnTo>
                    <a:pt x="2533283" y="563787"/>
                  </a:lnTo>
                  <a:lnTo>
                    <a:pt x="2545120" y="563896"/>
                  </a:lnTo>
                  <a:lnTo>
                    <a:pt x="2556958" y="564024"/>
                  </a:lnTo>
                  <a:lnTo>
                    <a:pt x="2568796" y="564174"/>
                  </a:lnTo>
                  <a:lnTo>
                    <a:pt x="2580634" y="564350"/>
                  </a:lnTo>
                  <a:lnTo>
                    <a:pt x="2592471" y="564556"/>
                  </a:lnTo>
                  <a:lnTo>
                    <a:pt x="2604309" y="564797"/>
                  </a:lnTo>
                  <a:lnTo>
                    <a:pt x="2616147" y="565080"/>
                  </a:lnTo>
                  <a:lnTo>
                    <a:pt x="2627985" y="565411"/>
                  </a:lnTo>
                  <a:lnTo>
                    <a:pt x="2639822" y="565798"/>
                  </a:lnTo>
                  <a:lnTo>
                    <a:pt x="2651660" y="566250"/>
                  </a:lnTo>
                  <a:lnTo>
                    <a:pt x="2663498" y="566777"/>
                  </a:lnTo>
                  <a:lnTo>
                    <a:pt x="2675336" y="567392"/>
                  </a:lnTo>
                  <a:lnTo>
                    <a:pt x="2687174" y="568108"/>
                  </a:lnTo>
                  <a:lnTo>
                    <a:pt x="2699011" y="568940"/>
                  </a:lnTo>
                  <a:lnTo>
                    <a:pt x="2710849" y="569905"/>
                  </a:lnTo>
                  <a:lnTo>
                    <a:pt x="2722687" y="571022"/>
                  </a:lnTo>
                  <a:lnTo>
                    <a:pt x="2734525" y="572311"/>
                  </a:lnTo>
                  <a:lnTo>
                    <a:pt x="2746362" y="573794"/>
                  </a:lnTo>
                  <a:lnTo>
                    <a:pt x="2758200" y="575496"/>
                  </a:lnTo>
                  <a:lnTo>
                    <a:pt x="2770038" y="577439"/>
                  </a:lnTo>
                  <a:lnTo>
                    <a:pt x="2781876" y="579651"/>
                  </a:lnTo>
                  <a:lnTo>
                    <a:pt x="2793713" y="582153"/>
                  </a:lnTo>
                  <a:lnTo>
                    <a:pt x="2805551" y="584968"/>
                  </a:lnTo>
                  <a:lnTo>
                    <a:pt x="2817389" y="588115"/>
                  </a:lnTo>
                  <a:lnTo>
                    <a:pt x="2829227" y="591607"/>
                  </a:lnTo>
                  <a:lnTo>
                    <a:pt x="2841065" y="595452"/>
                  </a:lnTo>
                  <a:lnTo>
                    <a:pt x="2852902" y="599649"/>
                  </a:lnTo>
                  <a:lnTo>
                    <a:pt x="2864740" y="604184"/>
                  </a:lnTo>
                  <a:lnTo>
                    <a:pt x="2876578" y="609035"/>
                  </a:lnTo>
                  <a:lnTo>
                    <a:pt x="2888416" y="614167"/>
                  </a:lnTo>
                  <a:lnTo>
                    <a:pt x="2900253" y="619532"/>
                  </a:lnTo>
                  <a:lnTo>
                    <a:pt x="2912091" y="625072"/>
                  </a:lnTo>
                  <a:lnTo>
                    <a:pt x="2923929" y="630721"/>
                  </a:lnTo>
                  <a:lnTo>
                    <a:pt x="2935767" y="636407"/>
                  </a:lnTo>
                  <a:lnTo>
                    <a:pt x="2947604" y="642056"/>
                  </a:lnTo>
                  <a:lnTo>
                    <a:pt x="2959442" y="647596"/>
                  </a:lnTo>
                  <a:lnTo>
                    <a:pt x="2971280" y="652961"/>
                  </a:lnTo>
                  <a:lnTo>
                    <a:pt x="2983118" y="658093"/>
                  </a:lnTo>
                  <a:lnTo>
                    <a:pt x="2994956" y="662944"/>
                  </a:lnTo>
                  <a:lnTo>
                    <a:pt x="3006793" y="667479"/>
                  </a:lnTo>
                  <a:lnTo>
                    <a:pt x="3018631" y="671676"/>
                  </a:lnTo>
                  <a:lnTo>
                    <a:pt x="3030469" y="675521"/>
                  </a:lnTo>
                  <a:lnTo>
                    <a:pt x="3042307" y="679014"/>
                  </a:lnTo>
                  <a:lnTo>
                    <a:pt x="3054144" y="682161"/>
                  </a:lnTo>
                  <a:lnTo>
                    <a:pt x="3065982" y="684976"/>
                  </a:lnTo>
                  <a:lnTo>
                    <a:pt x="3077820" y="687478"/>
                  </a:lnTo>
                  <a:lnTo>
                    <a:pt x="3089658" y="689689"/>
                  </a:lnTo>
                  <a:lnTo>
                    <a:pt x="3101496" y="691633"/>
                  </a:lnTo>
                  <a:lnTo>
                    <a:pt x="3113333" y="693334"/>
                  </a:lnTo>
                  <a:lnTo>
                    <a:pt x="3125171" y="694818"/>
                  </a:lnTo>
                  <a:lnTo>
                    <a:pt x="3137009" y="696107"/>
                  </a:lnTo>
                  <a:lnTo>
                    <a:pt x="3148847" y="697223"/>
                  </a:lnTo>
                  <a:lnTo>
                    <a:pt x="3160684" y="698188"/>
                  </a:lnTo>
                  <a:lnTo>
                    <a:pt x="3172522" y="699020"/>
                  </a:lnTo>
                  <a:lnTo>
                    <a:pt x="3184360" y="699736"/>
                  </a:lnTo>
                  <a:lnTo>
                    <a:pt x="3196198" y="700351"/>
                  </a:lnTo>
                  <a:lnTo>
                    <a:pt x="3208035" y="700878"/>
                  </a:lnTo>
                  <a:lnTo>
                    <a:pt x="3219873" y="701330"/>
                  </a:lnTo>
                  <a:lnTo>
                    <a:pt x="3231711" y="701717"/>
                  </a:lnTo>
                  <a:lnTo>
                    <a:pt x="3243549" y="702048"/>
                  </a:lnTo>
                  <a:lnTo>
                    <a:pt x="3255387" y="702331"/>
                  </a:lnTo>
                  <a:lnTo>
                    <a:pt x="3267224" y="702573"/>
                  </a:lnTo>
                  <a:lnTo>
                    <a:pt x="3279062" y="702779"/>
                  </a:lnTo>
                  <a:lnTo>
                    <a:pt x="3290900" y="702954"/>
                  </a:lnTo>
                  <a:lnTo>
                    <a:pt x="3302738" y="703104"/>
                  </a:lnTo>
                  <a:lnTo>
                    <a:pt x="3314575" y="703232"/>
                  </a:lnTo>
                  <a:lnTo>
                    <a:pt x="3326413" y="703341"/>
                  </a:lnTo>
                  <a:lnTo>
                    <a:pt x="3338251" y="703434"/>
                  </a:lnTo>
                  <a:lnTo>
                    <a:pt x="3350089" y="703513"/>
                  </a:lnTo>
                  <a:lnTo>
                    <a:pt x="3361926" y="703580"/>
                  </a:lnTo>
                  <a:lnTo>
                    <a:pt x="3373764" y="703638"/>
                  </a:lnTo>
                  <a:lnTo>
                    <a:pt x="3385602" y="703686"/>
                  </a:lnTo>
                  <a:lnTo>
                    <a:pt x="3397440" y="703728"/>
                  </a:lnTo>
                  <a:lnTo>
                    <a:pt x="3409278" y="703763"/>
                  </a:lnTo>
                  <a:lnTo>
                    <a:pt x="3421115" y="703794"/>
                  </a:lnTo>
                  <a:lnTo>
                    <a:pt x="3432953" y="703819"/>
                  </a:lnTo>
                  <a:lnTo>
                    <a:pt x="3444791" y="703841"/>
                  </a:lnTo>
                  <a:lnTo>
                    <a:pt x="3456629" y="703860"/>
                  </a:lnTo>
                  <a:lnTo>
                    <a:pt x="3468466" y="703875"/>
                  </a:lnTo>
                  <a:lnTo>
                    <a:pt x="3480304" y="703889"/>
                  </a:lnTo>
                  <a:lnTo>
                    <a:pt x="3492142" y="703900"/>
                  </a:lnTo>
                  <a:lnTo>
                    <a:pt x="3503980" y="703910"/>
                  </a:lnTo>
                  <a:lnTo>
                    <a:pt x="3515818" y="703918"/>
                  </a:lnTo>
                  <a:lnTo>
                    <a:pt x="3515818" y="703824"/>
                  </a:lnTo>
                  <a:lnTo>
                    <a:pt x="3527655" y="703799"/>
                  </a:lnTo>
                  <a:lnTo>
                    <a:pt x="3539493" y="703770"/>
                  </a:lnTo>
                  <a:lnTo>
                    <a:pt x="3551331" y="703735"/>
                  </a:lnTo>
                  <a:lnTo>
                    <a:pt x="3563169" y="703695"/>
                  </a:lnTo>
                  <a:lnTo>
                    <a:pt x="3575006" y="703648"/>
                  </a:lnTo>
                  <a:lnTo>
                    <a:pt x="3586844" y="703592"/>
                  </a:lnTo>
                  <a:lnTo>
                    <a:pt x="3598682" y="703527"/>
                  </a:lnTo>
                  <a:lnTo>
                    <a:pt x="3610520" y="703450"/>
                  </a:lnTo>
                  <a:lnTo>
                    <a:pt x="3622357" y="703359"/>
                  </a:lnTo>
                  <a:lnTo>
                    <a:pt x="3634195" y="703253"/>
                  </a:lnTo>
                  <a:lnTo>
                    <a:pt x="3646033" y="703129"/>
                  </a:lnTo>
                  <a:lnTo>
                    <a:pt x="3657871" y="702982"/>
                  </a:lnTo>
                  <a:lnTo>
                    <a:pt x="3669709" y="702810"/>
                  </a:lnTo>
                  <a:lnTo>
                    <a:pt x="3681546" y="702608"/>
                  </a:lnTo>
                  <a:lnTo>
                    <a:pt x="3693384" y="702371"/>
                  </a:lnTo>
                  <a:lnTo>
                    <a:pt x="3705222" y="702093"/>
                  </a:lnTo>
                  <a:lnTo>
                    <a:pt x="3717060" y="701766"/>
                  </a:lnTo>
                  <a:lnTo>
                    <a:pt x="3728897" y="701382"/>
                  </a:lnTo>
                  <a:lnTo>
                    <a:pt x="3740735" y="700933"/>
                  </a:lnTo>
                  <a:lnTo>
                    <a:pt x="3752573" y="700405"/>
                  </a:lnTo>
                  <a:lnTo>
                    <a:pt x="3764411" y="699787"/>
                  </a:lnTo>
                  <a:lnTo>
                    <a:pt x="3776248" y="699062"/>
                  </a:lnTo>
                  <a:lnTo>
                    <a:pt x="3788086" y="698214"/>
                  </a:lnTo>
                  <a:lnTo>
                    <a:pt x="3799924" y="697221"/>
                  </a:lnTo>
                  <a:lnTo>
                    <a:pt x="3811762" y="696060"/>
                  </a:lnTo>
                  <a:lnTo>
                    <a:pt x="3823600" y="694704"/>
                  </a:lnTo>
                  <a:lnTo>
                    <a:pt x="3835437" y="693122"/>
                  </a:lnTo>
                  <a:lnTo>
                    <a:pt x="3847275" y="691277"/>
                  </a:lnTo>
                  <a:lnTo>
                    <a:pt x="3859113" y="689129"/>
                  </a:lnTo>
                  <a:lnTo>
                    <a:pt x="3870951" y="686633"/>
                  </a:lnTo>
                  <a:lnTo>
                    <a:pt x="3882788" y="683739"/>
                  </a:lnTo>
                  <a:lnTo>
                    <a:pt x="3894626" y="680389"/>
                  </a:lnTo>
                  <a:lnTo>
                    <a:pt x="3906464" y="676522"/>
                  </a:lnTo>
                  <a:lnTo>
                    <a:pt x="3918302" y="672072"/>
                  </a:lnTo>
                  <a:lnTo>
                    <a:pt x="3930139" y="666967"/>
                  </a:lnTo>
                  <a:lnTo>
                    <a:pt x="3941977" y="661135"/>
                  </a:lnTo>
                  <a:lnTo>
                    <a:pt x="3953815" y="654502"/>
                  </a:lnTo>
                  <a:lnTo>
                    <a:pt x="3965653" y="646996"/>
                  </a:lnTo>
                  <a:lnTo>
                    <a:pt x="3977491" y="638551"/>
                  </a:lnTo>
                  <a:lnTo>
                    <a:pt x="3989328" y="629110"/>
                  </a:lnTo>
                  <a:lnTo>
                    <a:pt x="4001166" y="618632"/>
                  </a:lnTo>
                  <a:lnTo>
                    <a:pt x="4013004" y="607096"/>
                  </a:lnTo>
                  <a:lnTo>
                    <a:pt x="4024842" y="594508"/>
                  </a:lnTo>
                  <a:lnTo>
                    <a:pt x="4036679" y="580901"/>
                  </a:lnTo>
                  <a:lnTo>
                    <a:pt x="4048517" y="566348"/>
                  </a:lnTo>
                  <a:lnTo>
                    <a:pt x="4060355" y="550953"/>
                  </a:lnTo>
                  <a:lnTo>
                    <a:pt x="4072193" y="534858"/>
                  </a:lnTo>
                  <a:lnTo>
                    <a:pt x="4084031" y="518237"/>
                  </a:lnTo>
                  <a:lnTo>
                    <a:pt x="4095868" y="501290"/>
                  </a:lnTo>
                  <a:lnTo>
                    <a:pt x="4107706" y="484233"/>
                  </a:lnTo>
                  <a:lnTo>
                    <a:pt x="4119544" y="467286"/>
                  </a:lnTo>
                  <a:lnTo>
                    <a:pt x="4131382" y="450665"/>
                  </a:lnTo>
                  <a:lnTo>
                    <a:pt x="4143219" y="434570"/>
                  </a:lnTo>
                  <a:lnTo>
                    <a:pt x="4155057" y="419175"/>
                  </a:lnTo>
                  <a:lnTo>
                    <a:pt x="4166895" y="404621"/>
                  </a:lnTo>
                  <a:lnTo>
                    <a:pt x="4178733" y="391015"/>
                  </a:lnTo>
                  <a:lnTo>
                    <a:pt x="4190570" y="378427"/>
                  </a:lnTo>
                  <a:lnTo>
                    <a:pt x="4202408" y="366891"/>
                  </a:lnTo>
                  <a:lnTo>
                    <a:pt x="4214246" y="356413"/>
                  </a:lnTo>
                  <a:lnTo>
                    <a:pt x="4226084" y="346972"/>
                  </a:lnTo>
                  <a:lnTo>
                    <a:pt x="4237922" y="338527"/>
                  </a:lnTo>
                  <a:lnTo>
                    <a:pt x="4249759" y="331021"/>
                  </a:lnTo>
                  <a:lnTo>
                    <a:pt x="4261597" y="324388"/>
                  </a:lnTo>
                  <a:lnTo>
                    <a:pt x="4273435" y="318556"/>
                  </a:lnTo>
                  <a:lnTo>
                    <a:pt x="4285273" y="313451"/>
                  </a:lnTo>
                  <a:lnTo>
                    <a:pt x="4297110" y="309001"/>
                  </a:lnTo>
                  <a:lnTo>
                    <a:pt x="4308948" y="305134"/>
                  </a:lnTo>
                  <a:lnTo>
                    <a:pt x="4320786" y="301784"/>
                  </a:lnTo>
                  <a:lnTo>
                    <a:pt x="4332624" y="298890"/>
                  </a:lnTo>
                  <a:lnTo>
                    <a:pt x="4344461" y="296394"/>
                  </a:lnTo>
                  <a:lnTo>
                    <a:pt x="4356299" y="294246"/>
                  </a:lnTo>
                  <a:lnTo>
                    <a:pt x="4368137" y="292401"/>
                  </a:lnTo>
                  <a:lnTo>
                    <a:pt x="4379975" y="290819"/>
                  </a:lnTo>
                  <a:lnTo>
                    <a:pt x="4391813" y="289462"/>
                  </a:lnTo>
                  <a:lnTo>
                    <a:pt x="4403650" y="288302"/>
                  </a:lnTo>
                  <a:lnTo>
                    <a:pt x="4415488" y="287309"/>
                  </a:lnTo>
                  <a:lnTo>
                    <a:pt x="4427326" y="286461"/>
                  </a:lnTo>
                  <a:lnTo>
                    <a:pt x="4439164" y="285736"/>
                  </a:lnTo>
                  <a:lnTo>
                    <a:pt x="4451001" y="285118"/>
                  </a:lnTo>
                  <a:lnTo>
                    <a:pt x="4462839" y="284590"/>
                  </a:lnTo>
                  <a:lnTo>
                    <a:pt x="4474677" y="284140"/>
                  </a:lnTo>
                  <a:lnTo>
                    <a:pt x="4486515" y="283757"/>
                  </a:lnTo>
                  <a:lnTo>
                    <a:pt x="4498352" y="283430"/>
                  </a:lnTo>
                  <a:lnTo>
                    <a:pt x="4510190" y="283152"/>
                  </a:lnTo>
                  <a:lnTo>
                    <a:pt x="4522028" y="282915"/>
                  </a:lnTo>
                  <a:lnTo>
                    <a:pt x="4533866" y="282713"/>
                  </a:lnTo>
                  <a:lnTo>
                    <a:pt x="4545704" y="282541"/>
                  </a:lnTo>
                  <a:lnTo>
                    <a:pt x="4557541" y="282394"/>
                  </a:lnTo>
                  <a:lnTo>
                    <a:pt x="4569379" y="282270"/>
                  </a:lnTo>
                  <a:lnTo>
                    <a:pt x="4581217" y="282164"/>
                  </a:lnTo>
                  <a:lnTo>
                    <a:pt x="4593055" y="282073"/>
                  </a:lnTo>
                  <a:lnTo>
                    <a:pt x="4604892" y="281996"/>
                  </a:lnTo>
                  <a:lnTo>
                    <a:pt x="4616730" y="281931"/>
                  </a:lnTo>
                  <a:lnTo>
                    <a:pt x="4628568" y="281875"/>
                  </a:lnTo>
                  <a:lnTo>
                    <a:pt x="4640406" y="281828"/>
                  </a:lnTo>
                  <a:lnTo>
                    <a:pt x="4652244" y="281788"/>
                  </a:lnTo>
                  <a:lnTo>
                    <a:pt x="4664081" y="281753"/>
                  </a:lnTo>
                  <a:lnTo>
                    <a:pt x="4675919" y="281724"/>
                  </a:lnTo>
                  <a:lnTo>
                    <a:pt x="4687757" y="281699"/>
                  </a:lnTo>
                </a:path>
              </a:pathLst>
            </a:custGeom>
            <a:ln w="40651" cap="flat">
              <a:solidFill>
                <a:srgbClr val="00BD64">
                  <a:alpha val="100000"/>
                </a:srgbClr>
              </a:solidFill>
              <a:prstDash val="solid"/>
              <a:round/>
            </a:ln>
          </p:spPr>
          <p:txBody>
            <a:bodyPr/>
            <a:lstStyle/>
            <a:p>
              <a:endParaRPr/>
            </a:p>
          </p:txBody>
        </p:sp>
        <p:sp>
          <p:nvSpPr>
            <p:cNvPr id="53" name="pl53"/>
            <p:cNvSpPr/>
            <p:nvPr/>
          </p:nvSpPr>
          <p:spPr>
            <a:xfrm>
              <a:off x="2482252" y="3011621"/>
              <a:ext cx="4687757" cy="844674"/>
            </a:xfrm>
            <a:custGeom>
              <a:avLst/>
              <a:gdLst/>
              <a:ahLst/>
              <a:cxnLst/>
              <a:rect l="0" t="0" r="0" b="0"/>
              <a:pathLst>
                <a:path w="4687757" h="844674">
                  <a:moveTo>
                    <a:pt x="0" y="0"/>
                  </a:moveTo>
                  <a:lnTo>
                    <a:pt x="11837" y="0"/>
                  </a:lnTo>
                  <a:lnTo>
                    <a:pt x="23675" y="0"/>
                  </a:lnTo>
                  <a:lnTo>
                    <a:pt x="35513" y="0"/>
                  </a:lnTo>
                  <a:lnTo>
                    <a:pt x="47351" y="0"/>
                  </a:lnTo>
                  <a:lnTo>
                    <a:pt x="59188" y="0"/>
                  </a:lnTo>
                  <a:lnTo>
                    <a:pt x="71026" y="0"/>
                  </a:lnTo>
                  <a:lnTo>
                    <a:pt x="82864" y="0"/>
                  </a:lnTo>
                  <a:lnTo>
                    <a:pt x="94702" y="0"/>
                  </a:lnTo>
                  <a:lnTo>
                    <a:pt x="106539" y="0"/>
                  </a:lnTo>
                  <a:lnTo>
                    <a:pt x="118377" y="0"/>
                  </a:lnTo>
                  <a:lnTo>
                    <a:pt x="130215" y="0"/>
                  </a:lnTo>
                  <a:lnTo>
                    <a:pt x="142053" y="0"/>
                  </a:lnTo>
                  <a:lnTo>
                    <a:pt x="153891" y="0"/>
                  </a:lnTo>
                  <a:lnTo>
                    <a:pt x="165728" y="0"/>
                  </a:lnTo>
                  <a:lnTo>
                    <a:pt x="177566" y="0"/>
                  </a:lnTo>
                  <a:lnTo>
                    <a:pt x="189404" y="0"/>
                  </a:lnTo>
                  <a:lnTo>
                    <a:pt x="201242" y="0"/>
                  </a:lnTo>
                  <a:lnTo>
                    <a:pt x="213079" y="0"/>
                  </a:lnTo>
                  <a:lnTo>
                    <a:pt x="224917" y="0"/>
                  </a:lnTo>
                  <a:lnTo>
                    <a:pt x="236755" y="0"/>
                  </a:lnTo>
                  <a:lnTo>
                    <a:pt x="248593" y="0"/>
                  </a:lnTo>
                  <a:lnTo>
                    <a:pt x="260430" y="0"/>
                  </a:lnTo>
                  <a:lnTo>
                    <a:pt x="272268" y="0"/>
                  </a:lnTo>
                  <a:lnTo>
                    <a:pt x="284106" y="0"/>
                  </a:lnTo>
                  <a:lnTo>
                    <a:pt x="295944" y="0"/>
                  </a:lnTo>
                  <a:lnTo>
                    <a:pt x="307782" y="0"/>
                  </a:lnTo>
                  <a:lnTo>
                    <a:pt x="319619" y="0"/>
                  </a:lnTo>
                  <a:lnTo>
                    <a:pt x="331457" y="0"/>
                  </a:lnTo>
                  <a:lnTo>
                    <a:pt x="343295" y="0"/>
                  </a:lnTo>
                  <a:lnTo>
                    <a:pt x="355133" y="0"/>
                  </a:lnTo>
                  <a:lnTo>
                    <a:pt x="366970" y="0"/>
                  </a:lnTo>
                  <a:lnTo>
                    <a:pt x="378808" y="0"/>
                  </a:lnTo>
                  <a:lnTo>
                    <a:pt x="390646" y="0"/>
                  </a:lnTo>
                  <a:lnTo>
                    <a:pt x="402484" y="0"/>
                  </a:lnTo>
                  <a:lnTo>
                    <a:pt x="414321" y="0"/>
                  </a:lnTo>
                  <a:lnTo>
                    <a:pt x="426159" y="0"/>
                  </a:lnTo>
                  <a:lnTo>
                    <a:pt x="437997" y="0"/>
                  </a:lnTo>
                  <a:lnTo>
                    <a:pt x="449835" y="0"/>
                  </a:lnTo>
                  <a:lnTo>
                    <a:pt x="461673" y="0"/>
                  </a:lnTo>
                  <a:lnTo>
                    <a:pt x="473510" y="0"/>
                  </a:lnTo>
                  <a:lnTo>
                    <a:pt x="485348" y="0"/>
                  </a:lnTo>
                  <a:lnTo>
                    <a:pt x="497186" y="0"/>
                  </a:lnTo>
                  <a:lnTo>
                    <a:pt x="509024" y="0"/>
                  </a:lnTo>
                  <a:lnTo>
                    <a:pt x="520861" y="0"/>
                  </a:lnTo>
                  <a:lnTo>
                    <a:pt x="532699" y="0"/>
                  </a:lnTo>
                  <a:lnTo>
                    <a:pt x="544537" y="0"/>
                  </a:lnTo>
                  <a:lnTo>
                    <a:pt x="556375" y="0"/>
                  </a:lnTo>
                  <a:lnTo>
                    <a:pt x="568213" y="0"/>
                  </a:lnTo>
                  <a:lnTo>
                    <a:pt x="580050" y="0"/>
                  </a:lnTo>
                  <a:lnTo>
                    <a:pt x="591888" y="0"/>
                  </a:lnTo>
                  <a:lnTo>
                    <a:pt x="603726" y="0"/>
                  </a:lnTo>
                  <a:lnTo>
                    <a:pt x="615564" y="0"/>
                  </a:lnTo>
                  <a:lnTo>
                    <a:pt x="627401" y="0"/>
                  </a:lnTo>
                  <a:lnTo>
                    <a:pt x="639239" y="0"/>
                  </a:lnTo>
                  <a:lnTo>
                    <a:pt x="651077" y="0"/>
                  </a:lnTo>
                  <a:lnTo>
                    <a:pt x="662915" y="0"/>
                  </a:lnTo>
                  <a:lnTo>
                    <a:pt x="674752" y="0"/>
                  </a:lnTo>
                  <a:lnTo>
                    <a:pt x="686590" y="0"/>
                  </a:lnTo>
                  <a:lnTo>
                    <a:pt x="698428" y="0"/>
                  </a:lnTo>
                  <a:lnTo>
                    <a:pt x="710266" y="0"/>
                  </a:lnTo>
                  <a:lnTo>
                    <a:pt x="722104" y="0"/>
                  </a:lnTo>
                  <a:lnTo>
                    <a:pt x="733941" y="0"/>
                  </a:lnTo>
                  <a:lnTo>
                    <a:pt x="745779" y="0"/>
                  </a:lnTo>
                  <a:lnTo>
                    <a:pt x="757617" y="0"/>
                  </a:lnTo>
                  <a:lnTo>
                    <a:pt x="769455" y="0"/>
                  </a:lnTo>
                  <a:lnTo>
                    <a:pt x="781292" y="0"/>
                  </a:lnTo>
                  <a:lnTo>
                    <a:pt x="793130" y="0"/>
                  </a:lnTo>
                  <a:lnTo>
                    <a:pt x="804968" y="0"/>
                  </a:lnTo>
                  <a:lnTo>
                    <a:pt x="816806" y="0"/>
                  </a:lnTo>
                  <a:lnTo>
                    <a:pt x="828643" y="0"/>
                  </a:lnTo>
                  <a:lnTo>
                    <a:pt x="840481" y="0"/>
                  </a:lnTo>
                  <a:lnTo>
                    <a:pt x="852319" y="0"/>
                  </a:lnTo>
                  <a:lnTo>
                    <a:pt x="864157" y="0"/>
                  </a:lnTo>
                  <a:lnTo>
                    <a:pt x="875995" y="0"/>
                  </a:lnTo>
                  <a:lnTo>
                    <a:pt x="887832" y="0"/>
                  </a:lnTo>
                  <a:lnTo>
                    <a:pt x="899670" y="0"/>
                  </a:lnTo>
                  <a:lnTo>
                    <a:pt x="911508" y="0"/>
                  </a:lnTo>
                  <a:lnTo>
                    <a:pt x="923346" y="0"/>
                  </a:lnTo>
                  <a:lnTo>
                    <a:pt x="935183" y="0"/>
                  </a:lnTo>
                  <a:lnTo>
                    <a:pt x="947021" y="0"/>
                  </a:lnTo>
                  <a:lnTo>
                    <a:pt x="958859" y="0"/>
                  </a:lnTo>
                  <a:lnTo>
                    <a:pt x="970697" y="0"/>
                  </a:lnTo>
                  <a:lnTo>
                    <a:pt x="982534" y="0"/>
                  </a:lnTo>
                  <a:lnTo>
                    <a:pt x="994372" y="0"/>
                  </a:lnTo>
                  <a:lnTo>
                    <a:pt x="1006210" y="0"/>
                  </a:lnTo>
                  <a:lnTo>
                    <a:pt x="1018048" y="0"/>
                  </a:lnTo>
                  <a:lnTo>
                    <a:pt x="1029886" y="0"/>
                  </a:lnTo>
                  <a:lnTo>
                    <a:pt x="1041723" y="0"/>
                  </a:lnTo>
                  <a:lnTo>
                    <a:pt x="1053561" y="0"/>
                  </a:lnTo>
                  <a:lnTo>
                    <a:pt x="1065399" y="0"/>
                  </a:lnTo>
                  <a:lnTo>
                    <a:pt x="1077237" y="0"/>
                  </a:lnTo>
                  <a:lnTo>
                    <a:pt x="1089074" y="0"/>
                  </a:lnTo>
                  <a:lnTo>
                    <a:pt x="1100912" y="0"/>
                  </a:lnTo>
                  <a:lnTo>
                    <a:pt x="1112750" y="0"/>
                  </a:lnTo>
                  <a:lnTo>
                    <a:pt x="1124588" y="0"/>
                  </a:lnTo>
                  <a:lnTo>
                    <a:pt x="1136426" y="0"/>
                  </a:lnTo>
                  <a:lnTo>
                    <a:pt x="1148263" y="0"/>
                  </a:lnTo>
                  <a:lnTo>
                    <a:pt x="1160101" y="0"/>
                  </a:lnTo>
                  <a:lnTo>
                    <a:pt x="1171939" y="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141"/>
                  </a:lnTo>
                  <a:lnTo>
                    <a:pt x="2355716" y="166"/>
                  </a:lnTo>
                  <a:lnTo>
                    <a:pt x="2367554" y="195"/>
                  </a:lnTo>
                  <a:lnTo>
                    <a:pt x="2379391" y="229"/>
                  </a:lnTo>
                  <a:lnTo>
                    <a:pt x="2391229" y="270"/>
                  </a:lnTo>
                  <a:lnTo>
                    <a:pt x="2403067" y="317"/>
                  </a:lnTo>
                  <a:lnTo>
                    <a:pt x="2414905" y="373"/>
                  </a:lnTo>
                  <a:lnTo>
                    <a:pt x="2426743" y="438"/>
                  </a:lnTo>
                  <a:lnTo>
                    <a:pt x="2438580" y="515"/>
                  </a:lnTo>
                  <a:lnTo>
                    <a:pt x="2450418" y="605"/>
                  </a:lnTo>
                  <a:lnTo>
                    <a:pt x="2462256" y="712"/>
                  </a:lnTo>
                  <a:lnTo>
                    <a:pt x="2474094" y="836"/>
                  </a:lnTo>
                  <a:lnTo>
                    <a:pt x="2485931" y="983"/>
                  </a:lnTo>
                  <a:lnTo>
                    <a:pt x="2497769" y="1155"/>
                  </a:lnTo>
                  <a:lnTo>
                    <a:pt x="2509607" y="1357"/>
                  </a:lnTo>
                  <a:lnTo>
                    <a:pt x="2521445" y="1594"/>
                  </a:lnTo>
                  <a:lnTo>
                    <a:pt x="2533283" y="1872"/>
                  </a:lnTo>
                  <a:lnTo>
                    <a:pt x="2545120" y="2199"/>
                  </a:lnTo>
                  <a:lnTo>
                    <a:pt x="2556958" y="2582"/>
                  </a:lnTo>
                  <a:lnTo>
                    <a:pt x="2568796" y="3032"/>
                  </a:lnTo>
                  <a:lnTo>
                    <a:pt x="2580634" y="3560"/>
                  </a:lnTo>
                  <a:lnTo>
                    <a:pt x="2592471" y="4178"/>
                  </a:lnTo>
                  <a:lnTo>
                    <a:pt x="2604309" y="4903"/>
                  </a:lnTo>
                  <a:lnTo>
                    <a:pt x="2616147" y="5751"/>
                  </a:lnTo>
                  <a:lnTo>
                    <a:pt x="2627985" y="6744"/>
                  </a:lnTo>
                  <a:lnTo>
                    <a:pt x="2639822" y="7904"/>
                  </a:lnTo>
                  <a:lnTo>
                    <a:pt x="2651660" y="9261"/>
                  </a:lnTo>
                  <a:lnTo>
                    <a:pt x="2663498" y="10843"/>
                  </a:lnTo>
                  <a:lnTo>
                    <a:pt x="2675336" y="12688"/>
                  </a:lnTo>
                  <a:lnTo>
                    <a:pt x="2687174" y="14836"/>
                  </a:lnTo>
                  <a:lnTo>
                    <a:pt x="2699011" y="17332"/>
                  </a:lnTo>
                  <a:lnTo>
                    <a:pt x="2710849" y="20226"/>
                  </a:lnTo>
                  <a:lnTo>
                    <a:pt x="2722687" y="23576"/>
                  </a:lnTo>
                  <a:lnTo>
                    <a:pt x="2734525" y="27443"/>
                  </a:lnTo>
                  <a:lnTo>
                    <a:pt x="2746362" y="31893"/>
                  </a:lnTo>
                  <a:lnTo>
                    <a:pt x="2758200" y="36998"/>
                  </a:lnTo>
                  <a:lnTo>
                    <a:pt x="2770038" y="42830"/>
                  </a:lnTo>
                  <a:lnTo>
                    <a:pt x="2781876" y="49463"/>
                  </a:lnTo>
                  <a:lnTo>
                    <a:pt x="2793713" y="56969"/>
                  </a:lnTo>
                  <a:lnTo>
                    <a:pt x="2805551" y="65414"/>
                  </a:lnTo>
                  <a:lnTo>
                    <a:pt x="2817389" y="74855"/>
                  </a:lnTo>
                  <a:lnTo>
                    <a:pt x="2829227" y="85333"/>
                  </a:lnTo>
                  <a:lnTo>
                    <a:pt x="2841065" y="96869"/>
                  </a:lnTo>
                  <a:lnTo>
                    <a:pt x="2852902" y="109457"/>
                  </a:lnTo>
                  <a:lnTo>
                    <a:pt x="2864740" y="123063"/>
                  </a:lnTo>
                  <a:lnTo>
                    <a:pt x="2876578" y="137617"/>
                  </a:lnTo>
                  <a:lnTo>
                    <a:pt x="2888416" y="153012"/>
                  </a:lnTo>
                  <a:lnTo>
                    <a:pt x="2900253" y="169107"/>
                  </a:lnTo>
                  <a:lnTo>
                    <a:pt x="2912091" y="185728"/>
                  </a:lnTo>
                  <a:lnTo>
                    <a:pt x="2923929" y="202675"/>
                  </a:lnTo>
                  <a:lnTo>
                    <a:pt x="2935767" y="219732"/>
                  </a:lnTo>
                  <a:lnTo>
                    <a:pt x="2947604" y="236679"/>
                  </a:lnTo>
                  <a:lnTo>
                    <a:pt x="2959442" y="253300"/>
                  </a:lnTo>
                  <a:lnTo>
                    <a:pt x="2971280" y="269394"/>
                  </a:lnTo>
                  <a:lnTo>
                    <a:pt x="2983118" y="284790"/>
                  </a:lnTo>
                  <a:lnTo>
                    <a:pt x="2994956" y="299343"/>
                  </a:lnTo>
                  <a:lnTo>
                    <a:pt x="3006793" y="312950"/>
                  </a:lnTo>
                  <a:lnTo>
                    <a:pt x="3018631" y="325538"/>
                  </a:lnTo>
                  <a:lnTo>
                    <a:pt x="3030469" y="337074"/>
                  </a:lnTo>
                  <a:lnTo>
                    <a:pt x="3042307" y="347552"/>
                  </a:lnTo>
                  <a:lnTo>
                    <a:pt x="3054144" y="356993"/>
                  </a:lnTo>
                  <a:lnTo>
                    <a:pt x="3065982" y="365438"/>
                  </a:lnTo>
                  <a:lnTo>
                    <a:pt x="3077820" y="372944"/>
                  </a:lnTo>
                  <a:lnTo>
                    <a:pt x="3089658" y="379577"/>
                  </a:lnTo>
                  <a:lnTo>
                    <a:pt x="3101496" y="385409"/>
                  </a:lnTo>
                  <a:lnTo>
                    <a:pt x="3113333" y="390514"/>
                  </a:lnTo>
                  <a:lnTo>
                    <a:pt x="3125171" y="394964"/>
                  </a:lnTo>
                  <a:lnTo>
                    <a:pt x="3137009" y="398831"/>
                  </a:lnTo>
                  <a:lnTo>
                    <a:pt x="3148847" y="402181"/>
                  </a:lnTo>
                  <a:lnTo>
                    <a:pt x="3160684" y="405075"/>
                  </a:lnTo>
                  <a:lnTo>
                    <a:pt x="3172522" y="407571"/>
                  </a:lnTo>
                  <a:lnTo>
                    <a:pt x="3184360" y="409719"/>
                  </a:lnTo>
                  <a:lnTo>
                    <a:pt x="3196198" y="411563"/>
                  </a:lnTo>
                  <a:lnTo>
                    <a:pt x="3208035" y="413146"/>
                  </a:lnTo>
                  <a:lnTo>
                    <a:pt x="3219873" y="414502"/>
                  </a:lnTo>
                  <a:lnTo>
                    <a:pt x="3231711" y="415663"/>
                  </a:lnTo>
                  <a:lnTo>
                    <a:pt x="3243549" y="416656"/>
                  </a:lnTo>
                  <a:lnTo>
                    <a:pt x="3255387" y="417504"/>
                  </a:lnTo>
                  <a:lnTo>
                    <a:pt x="3267224" y="418229"/>
                  </a:lnTo>
                  <a:lnTo>
                    <a:pt x="3279062" y="418847"/>
                  </a:lnTo>
                  <a:lnTo>
                    <a:pt x="3290900" y="419375"/>
                  </a:lnTo>
                  <a:lnTo>
                    <a:pt x="3302738" y="419824"/>
                  </a:lnTo>
                  <a:lnTo>
                    <a:pt x="3314575" y="420208"/>
                  </a:lnTo>
                  <a:lnTo>
                    <a:pt x="3326413" y="420535"/>
                  </a:lnTo>
                  <a:lnTo>
                    <a:pt x="3338251" y="420813"/>
                  </a:lnTo>
                  <a:lnTo>
                    <a:pt x="3350089" y="421050"/>
                  </a:lnTo>
                  <a:lnTo>
                    <a:pt x="3361926" y="421252"/>
                  </a:lnTo>
                  <a:lnTo>
                    <a:pt x="3373764" y="421424"/>
                  </a:lnTo>
                  <a:lnTo>
                    <a:pt x="3385602" y="421571"/>
                  </a:lnTo>
                  <a:lnTo>
                    <a:pt x="3397440" y="421695"/>
                  </a:lnTo>
                  <a:lnTo>
                    <a:pt x="3409278" y="421801"/>
                  </a:lnTo>
                  <a:lnTo>
                    <a:pt x="3421115" y="421892"/>
                  </a:lnTo>
                  <a:lnTo>
                    <a:pt x="3432953" y="421969"/>
                  </a:lnTo>
                  <a:lnTo>
                    <a:pt x="3444791" y="422034"/>
                  </a:lnTo>
                  <a:lnTo>
                    <a:pt x="3456629" y="422090"/>
                  </a:lnTo>
                  <a:lnTo>
                    <a:pt x="3468466" y="422137"/>
                  </a:lnTo>
                  <a:lnTo>
                    <a:pt x="3480304" y="422177"/>
                  </a:lnTo>
                  <a:lnTo>
                    <a:pt x="3492142" y="422212"/>
                  </a:lnTo>
                  <a:lnTo>
                    <a:pt x="3503980" y="422241"/>
                  </a:lnTo>
                  <a:lnTo>
                    <a:pt x="3515818" y="422266"/>
                  </a:lnTo>
                  <a:lnTo>
                    <a:pt x="3515818" y="422549"/>
                  </a:lnTo>
                  <a:lnTo>
                    <a:pt x="3527655" y="422574"/>
                  </a:lnTo>
                  <a:lnTo>
                    <a:pt x="3539493" y="422603"/>
                  </a:lnTo>
                  <a:lnTo>
                    <a:pt x="3551331" y="422637"/>
                  </a:lnTo>
                  <a:lnTo>
                    <a:pt x="3563169" y="422678"/>
                  </a:lnTo>
                  <a:lnTo>
                    <a:pt x="3575006" y="422725"/>
                  </a:lnTo>
                  <a:lnTo>
                    <a:pt x="3586844" y="422781"/>
                  </a:lnTo>
                  <a:lnTo>
                    <a:pt x="3598682" y="422846"/>
                  </a:lnTo>
                  <a:lnTo>
                    <a:pt x="3610520" y="422923"/>
                  </a:lnTo>
                  <a:lnTo>
                    <a:pt x="3622357" y="423013"/>
                  </a:lnTo>
                  <a:lnTo>
                    <a:pt x="3634195" y="423119"/>
                  </a:lnTo>
                  <a:lnTo>
                    <a:pt x="3646033" y="423244"/>
                  </a:lnTo>
                  <a:lnTo>
                    <a:pt x="3657871" y="423391"/>
                  </a:lnTo>
                  <a:lnTo>
                    <a:pt x="3669709" y="423563"/>
                  </a:lnTo>
                  <a:lnTo>
                    <a:pt x="3681546" y="423765"/>
                  </a:lnTo>
                  <a:lnTo>
                    <a:pt x="3693384" y="424002"/>
                  </a:lnTo>
                  <a:lnTo>
                    <a:pt x="3705222" y="424280"/>
                  </a:lnTo>
                  <a:lnTo>
                    <a:pt x="3717060" y="424607"/>
                  </a:lnTo>
                  <a:lnTo>
                    <a:pt x="3728897" y="424990"/>
                  </a:lnTo>
                  <a:lnTo>
                    <a:pt x="3740735" y="425440"/>
                  </a:lnTo>
                  <a:lnTo>
                    <a:pt x="3752573" y="425968"/>
                  </a:lnTo>
                  <a:lnTo>
                    <a:pt x="3764411" y="426586"/>
                  </a:lnTo>
                  <a:lnTo>
                    <a:pt x="3776248" y="427310"/>
                  </a:lnTo>
                  <a:lnTo>
                    <a:pt x="3788086" y="428159"/>
                  </a:lnTo>
                  <a:lnTo>
                    <a:pt x="3799924" y="429151"/>
                  </a:lnTo>
                  <a:lnTo>
                    <a:pt x="3811762" y="430312"/>
                  </a:lnTo>
                  <a:lnTo>
                    <a:pt x="3823600" y="431668"/>
                  </a:lnTo>
                  <a:lnTo>
                    <a:pt x="3835437" y="433251"/>
                  </a:lnTo>
                  <a:lnTo>
                    <a:pt x="3847275" y="435096"/>
                  </a:lnTo>
                  <a:lnTo>
                    <a:pt x="3859113" y="437244"/>
                  </a:lnTo>
                  <a:lnTo>
                    <a:pt x="3870951" y="439739"/>
                  </a:lnTo>
                  <a:lnTo>
                    <a:pt x="3882788" y="442634"/>
                  </a:lnTo>
                  <a:lnTo>
                    <a:pt x="3894626" y="445984"/>
                  </a:lnTo>
                  <a:lnTo>
                    <a:pt x="3906464" y="449851"/>
                  </a:lnTo>
                  <a:lnTo>
                    <a:pt x="3918302" y="454301"/>
                  </a:lnTo>
                  <a:lnTo>
                    <a:pt x="3930139" y="459406"/>
                  </a:lnTo>
                  <a:lnTo>
                    <a:pt x="3941977" y="465237"/>
                  </a:lnTo>
                  <a:lnTo>
                    <a:pt x="3953815" y="471871"/>
                  </a:lnTo>
                  <a:lnTo>
                    <a:pt x="3965653" y="479377"/>
                  </a:lnTo>
                  <a:lnTo>
                    <a:pt x="3977491" y="487822"/>
                  </a:lnTo>
                  <a:lnTo>
                    <a:pt x="3989328" y="497263"/>
                  </a:lnTo>
                  <a:lnTo>
                    <a:pt x="4001166" y="507741"/>
                  </a:lnTo>
                  <a:lnTo>
                    <a:pt x="4013004" y="519276"/>
                  </a:lnTo>
                  <a:lnTo>
                    <a:pt x="4024842" y="531865"/>
                  </a:lnTo>
                  <a:lnTo>
                    <a:pt x="4036679" y="545471"/>
                  </a:lnTo>
                  <a:lnTo>
                    <a:pt x="4048517" y="560025"/>
                  </a:lnTo>
                  <a:lnTo>
                    <a:pt x="4060355" y="575420"/>
                  </a:lnTo>
                  <a:lnTo>
                    <a:pt x="4072193" y="591515"/>
                  </a:lnTo>
                  <a:lnTo>
                    <a:pt x="4084031" y="608135"/>
                  </a:lnTo>
                  <a:lnTo>
                    <a:pt x="4095868" y="625082"/>
                  </a:lnTo>
                  <a:lnTo>
                    <a:pt x="4107706" y="642140"/>
                  </a:lnTo>
                  <a:lnTo>
                    <a:pt x="4119544" y="659087"/>
                  </a:lnTo>
                  <a:lnTo>
                    <a:pt x="4131382" y="675708"/>
                  </a:lnTo>
                  <a:lnTo>
                    <a:pt x="4143219" y="691802"/>
                  </a:lnTo>
                  <a:lnTo>
                    <a:pt x="4155057" y="707198"/>
                  </a:lnTo>
                  <a:lnTo>
                    <a:pt x="4166895" y="721751"/>
                  </a:lnTo>
                  <a:lnTo>
                    <a:pt x="4178733" y="735357"/>
                  </a:lnTo>
                  <a:lnTo>
                    <a:pt x="4190570" y="747946"/>
                  </a:lnTo>
                  <a:lnTo>
                    <a:pt x="4202408" y="759482"/>
                  </a:lnTo>
                  <a:lnTo>
                    <a:pt x="4214246" y="769960"/>
                  </a:lnTo>
                  <a:lnTo>
                    <a:pt x="4226084" y="779401"/>
                  </a:lnTo>
                  <a:lnTo>
                    <a:pt x="4237922" y="787846"/>
                  </a:lnTo>
                  <a:lnTo>
                    <a:pt x="4249759" y="795352"/>
                  </a:lnTo>
                  <a:lnTo>
                    <a:pt x="4261597" y="801985"/>
                  </a:lnTo>
                  <a:lnTo>
                    <a:pt x="4273435" y="807817"/>
                  </a:lnTo>
                  <a:lnTo>
                    <a:pt x="4285273" y="812921"/>
                  </a:lnTo>
                  <a:lnTo>
                    <a:pt x="4297110" y="817372"/>
                  </a:lnTo>
                  <a:lnTo>
                    <a:pt x="4308948" y="821239"/>
                  </a:lnTo>
                  <a:lnTo>
                    <a:pt x="4320786" y="824589"/>
                  </a:lnTo>
                  <a:lnTo>
                    <a:pt x="4332624" y="827483"/>
                  </a:lnTo>
                  <a:lnTo>
                    <a:pt x="4344461" y="829979"/>
                  </a:lnTo>
                  <a:lnTo>
                    <a:pt x="4356299" y="832126"/>
                  </a:lnTo>
                  <a:lnTo>
                    <a:pt x="4368137" y="833971"/>
                  </a:lnTo>
                  <a:lnTo>
                    <a:pt x="4379975" y="835554"/>
                  </a:lnTo>
                  <a:lnTo>
                    <a:pt x="4391813" y="836910"/>
                  </a:lnTo>
                  <a:lnTo>
                    <a:pt x="4403650" y="838071"/>
                  </a:lnTo>
                  <a:lnTo>
                    <a:pt x="4415488" y="839064"/>
                  </a:lnTo>
                  <a:lnTo>
                    <a:pt x="4427326" y="839912"/>
                  </a:lnTo>
                  <a:lnTo>
                    <a:pt x="4439164" y="840637"/>
                  </a:lnTo>
                  <a:lnTo>
                    <a:pt x="4451001" y="841255"/>
                  </a:lnTo>
                  <a:lnTo>
                    <a:pt x="4462839" y="841782"/>
                  </a:lnTo>
                  <a:lnTo>
                    <a:pt x="4474677" y="842232"/>
                  </a:lnTo>
                  <a:lnTo>
                    <a:pt x="4486515" y="842616"/>
                  </a:lnTo>
                  <a:lnTo>
                    <a:pt x="4498352" y="842943"/>
                  </a:lnTo>
                  <a:lnTo>
                    <a:pt x="4510190" y="843221"/>
                  </a:lnTo>
                  <a:lnTo>
                    <a:pt x="4522028" y="843458"/>
                  </a:lnTo>
                  <a:lnTo>
                    <a:pt x="4533866" y="843660"/>
                  </a:lnTo>
                  <a:lnTo>
                    <a:pt x="4545704" y="843832"/>
                  </a:lnTo>
                  <a:lnTo>
                    <a:pt x="4557541" y="843979"/>
                  </a:lnTo>
                  <a:lnTo>
                    <a:pt x="4569379" y="844103"/>
                  </a:lnTo>
                  <a:lnTo>
                    <a:pt x="4581217" y="844209"/>
                  </a:lnTo>
                  <a:lnTo>
                    <a:pt x="4593055" y="844300"/>
                  </a:lnTo>
                  <a:lnTo>
                    <a:pt x="4604892" y="844376"/>
                  </a:lnTo>
                  <a:lnTo>
                    <a:pt x="4616730" y="844442"/>
                  </a:lnTo>
                  <a:lnTo>
                    <a:pt x="4628568" y="844498"/>
                  </a:lnTo>
                  <a:lnTo>
                    <a:pt x="4640406" y="844545"/>
                  </a:lnTo>
                  <a:lnTo>
                    <a:pt x="4652244" y="844585"/>
                  </a:lnTo>
                  <a:lnTo>
                    <a:pt x="4664081" y="844620"/>
                  </a:lnTo>
                  <a:lnTo>
                    <a:pt x="4675919" y="844649"/>
                  </a:lnTo>
                  <a:lnTo>
                    <a:pt x="4687757" y="844674"/>
                  </a:lnTo>
                </a:path>
              </a:pathLst>
            </a:custGeom>
            <a:ln w="40651" cap="flat">
              <a:solidFill>
                <a:srgbClr val="00BF7D">
                  <a:alpha val="100000"/>
                </a:srgbClr>
              </a:solidFill>
              <a:prstDash val="solid"/>
              <a:round/>
            </a:ln>
          </p:spPr>
          <p:txBody>
            <a:bodyPr/>
            <a:lstStyle/>
            <a:p>
              <a:endParaRPr/>
            </a:p>
          </p:txBody>
        </p:sp>
        <p:sp>
          <p:nvSpPr>
            <p:cNvPr id="54" name="pl54"/>
            <p:cNvSpPr/>
            <p:nvPr/>
          </p:nvSpPr>
          <p:spPr>
            <a:xfrm>
              <a:off x="2482252" y="1322037"/>
              <a:ext cx="4687757" cy="422266"/>
            </a:xfrm>
            <a:custGeom>
              <a:avLst/>
              <a:gdLst/>
              <a:ahLst/>
              <a:cxnLst/>
              <a:rect l="0" t="0" r="0" b="0"/>
              <a:pathLst>
                <a:path w="4687757" h="422266">
                  <a:moveTo>
                    <a:pt x="0" y="0"/>
                  </a:moveTo>
                  <a:lnTo>
                    <a:pt x="11837" y="8"/>
                  </a:lnTo>
                  <a:lnTo>
                    <a:pt x="23675" y="18"/>
                  </a:lnTo>
                  <a:lnTo>
                    <a:pt x="35513" y="29"/>
                  </a:lnTo>
                  <a:lnTo>
                    <a:pt x="47351" y="42"/>
                  </a:lnTo>
                  <a:lnTo>
                    <a:pt x="59188" y="58"/>
                  </a:lnTo>
                  <a:lnTo>
                    <a:pt x="71026" y="77"/>
                  </a:lnTo>
                  <a:lnTo>
                    <a:pt x="82864" y="99"/>
                  </a:lnTo>
                  <a:lnTo>
                    <a:pt x="94702" y="124"/>
                  </a:lnTo>
                  <a:lnTo>
                    <a:pt x="106539" y="154"/>
                  </a:lnTo>
                  <a:lnTo>
                    <a:pt x="118377" y="190"/>
                  </a:lnTo>
                  <a:lnTo>
                    <a:pt x="130215" y="231"/>
                  </a:lnTo>
                  <a:lnTo>
                    <a:pt x="142053" y="280"/>
                  </a:lnTo>
                  <a:lnTo>
                    <a:pt x="153891" y="337"/>
                  </a:lnTo>
                  <a:lnTo>
                    <a:pt x="165728" y="405"/>
                  </a:lnTo>
                  <a:lnTo>
                    <a:pt x="177566" y="484"/>
                  </a:lnTo>
                  <a:lnTo>
                    <a:pt x="189404" y="577"/>
                  </a:lnTo>
                  <a:lnTo>
                    <a:pt x="201242" y="685"/>
                  </a:lnTo>
                  <a:lnTo>
                    <a:pt x="213079" y="813"/>
                  </a:lnTo>
                  <a:lnTo>
                    <a:pt x="224917" y="963"/>
                  </a:lnTo>
                  <a:lnTo>
                    <a:pt x="236755" y="1139"/>
                  </a:lnTo>
                  <a:lnTo>
                    <a:pt x="248593" y="1345"/>
                  </a:lnTo>
                  <a:lnTo>
                    <a:pt x="260430" y="1587"/>
                  </a:lnTo>
                  <a:lnTo>
                    <a:pt x="272268" y="1869"/>
                  </a:lnTo>
                  <a:lnTo>
                    <a:pt x="284106" y="2200"/>
                  </a:lnTo>
                  <a:lnTo>
                    <a:pt x="295944" y="2587"/>
                  </a:lnTo>
                  <a:lnTo>
                    <a:pt x="307782" y="3039"/>
                  </a:lnTo>
                  <a:lnTo>
                    <a:pt x="319619" y="3567"/>
                  </a:lnTo>
                  <a:lnTo>
                    <a:pt x="331457" y="4182"/>
                  </a:lnTo>
                  <a:lnTo>
                    <a:pt x="343295" y="4898"/>
                  </a:lnTo>
                  <a:lnTo>
                    <a:pt x="355133" y="5730"/>
                  </a:lnTo>
                  <a:lnTo>
                    <a:pt x="366970" y="6695"/>
                  </a:lnTo>
                  <a:lnTo>
                    <a:pt x="378808" y="7811"/>
                  </a:lnTo>
                  <a:lnTo>
                    <a:pt x="390646" y="9100"/>
                  </a:lnTo>
                  <a:lnTo>
                    <a:pt x="402484" y="10584"/>
                  </a:lnTo>
                  <a:lnTo>
                    <a:pt x="414321" y="12285"/>
                  </a:lnTo>
                  <a:lnTo>
                    <a:pt x="426159" y="14229"/>
                  </a:lnTo>
                  <a:lnTo>
                    <a:pt x="437997" y="16440"/>
                  </a:lnTo>
                  <a:lnTo>
                    <a:pt x="449835" y="18942"/>
                  </a:lnTo>
                  <a:lnTo>
                    <a:pt x="461673" y="21757"/>
                  </a:lnTo>
                  <a:lnTo>
                    <a:pt x="473510" y="24904"/>
                  </a:lnTo>
                  <a:lnTo>
                    <a:pt x="485348" y="28397"/>
                  </a:lnTo>
                  <a:lnTo>
                    <a:pt x="497186" y="32242"/>
                  </a:lnTo>
                  <a:lnTo>
                    <a:pt x="509024" y="36438"/>
                  </a:lnTo>
                  <a:lnTo>
                    <a:pt x="520861" y="40974"/>
                  </a:lnTo>
                  <a:lnTo>
                    <a:pt x="532699" y="45825"/>
                  </a:lnTo>
                  <a:lnTo>
                    <a:pt x="544537" y="50957"/>
                  </a:lnTo>
                  <a:lnTo>
                    <a:pt x="556375" y="56321"/>
                  </a:lnTo>
                  <a:lnTo>
                    <a:pt x="568213" y="61862"/>
                  </a:lnTo>
                  <a:lnTo>
                    <a:pt x="580050" y="67511"/>
                  </a:lnTo>
                  <a:lnTo>
                    <a:pt x="591888" y="73197"/>
                  </a:lnTo>
                  <a:lnTo>
                    <a:pt x="603726" y="78846"/>
                  </a:lnTo>
                  <a:lnTo>
                    <a:pt x="615564" y="84386"/>
                  </a:lnTo>
                  <a:lnTo>
                    <a:pt x="627401" y="89751"/>
                  </a:lnTo>
                  <a:lnTo>
                    <a:pt x="639239" y="94882"/>
                  </a:lnTo>
                  <a:lnTo>
                    <a:pt x="651077" y="99734"/>
                  </a:lnTo>
                  <a:lnTo>
                    <a:pt x="662915" y="104269"/>
                  </a:lnTo>
                  <a:lnTo>
                    <a:pt x="674752" y="108465"/>
                  </a:lnTo>
                  <a:lnTo>
                    <a:pt x="686590" y="112310"/>
                  </a:lnTo>
                  <a:lnTo>
                    <a:pt x="698428" y="115803"/>
                  </a:lnTo>
                  <a:lnTo>
                    <a:pt x="710266" y="118950"/>
                  </a:lnTo>
                  <a:lnTo>
                    <a:pt x="722104" y="121765"/>
                  </a:lnTo>
                  <a:lnTo>
                    <a:pt x="733941" y="124267"/>
                  </a:lnTo>
                  <a:lnTo>
                    <a:pt x="745779" y="126478"/>
                  </a:lnTo>
                  <a:lnTo>
                    <a:pt x="757617" y="128422"/>
                  </a:lnTo>
                  <a:lnTo>
                    <a:pt x="769455" y="130124"/>
                  </a:lnTo>
                  <a:lnTo>
                    <a:pt x="781292" y="131607"/>
                  </a:lnTo>
                  <a:lnTo>
                    <a:pt x="793130" y="132896"/>
                  </a:lnTo>
                  <a:lnTo>
                    <a:pt x="804968" y="134013"/>
                  </a:lnTo>
                  <a:lnTo>
                    <a:pt x="816806" y="134978"/>
                  </a:lnTo>
                  <a:lnTo>
                    <a:pt x="828643" y="135809"/>
                  </a:lnTo>
                  <a:lnTo>
                    <a:pt x="840481" y="136525"/>
                  </a:lnTo>
                  <a:lnTo>
                    <a:pt x="852319" y="137140"/>
                  </a:lnTo>
                  <a:lnTo>
                    <a:pt x="864157" y="137668"/>
                  </a:lnTo>
                  <a:lnTo>
                    <a:pt x="875995" y="138120"/>
                  </a:lnTo>
                  <a:lnTo>
                    <a:pt x="887832" y="138507"/>
                  </a:lnTo>
                  <a:lnTo>
                    <a:pt x="899670" y="138838"/>
                  </a:lnTo>
                  <a:lnTo>
                    <a:pt x="911508" y="139121"/>
                  </a:lnTo>
                  <a:lnTo>
                    <a:pt x="923346" y="139362"/>
                  </a:lnTo>
                  <a:lnTo>
                    <a:pt x="935183" y="139568"/>
                  </a:lnTo>
                  <a:lnTo>
                    <a:pt x="947021" y="139744"/>
                  </a:lnTo>
                  <a:lnTo>
                    <a:pt x="958859" y="139894"/>
                  </a:lnTo>
                  <a:lnTo>
                    <a:pt x="970697" y="140022"/>
                  </a:lnTo>
                  <a:lnTo>
                    <a:pt x="982534" y="140131"/>
                  </a:lnTo>
                  <a:lnTo>
                    <a:pt x="994372" y="140223"/>
                  </a:lnTo>
                  <a:lnTo>
                    <a:pt x="1006210" y="140303"/>
                  </a:lnTo>
                  <a:lnTo>
                    <a:pt x="1018048" y="140370"/>
                  </a:lnTo>
                  <a:lnTo>
                    <a:pt x="1029886" y="140427"/>
                  </a:lnTo>
                  <a:lnTo>
                    <a:pt x="1041723" y="140476"/>
                  </a:lnTo>
                  <a:lnTo>
                    <a:pt x="1053561" y="140518"/>
                  </a:lnTo>
                  <a:lnTo>
                    <a:pt x="1065399" y="140553"/>
                  </a:lnTo>
                  <a:lnTo>
                    <a:pt x="1077237" y="140583"/>
                  </a:lnTo>
                  <a:lnTo>
                    <a:pt x="1089074" y="140609"/>
                  </a:lnTo>
                  <a:lnTo>
                    <a:pt x="1100912" y="140630"/>
                  </a:lnTo>
                  <a:lnTo>
                    <a:pt x="1112750" y="140649"/>
                  </a:lnTo>
                  <a:lnTo>
                    <a:pt x="1124588" y="140665"/>
                  </a:lnTo>
                  <a:lnTo>
                    <a:pt x="1136426" y="140678"/>
                  </a:lnTo>
                  <a:lnTo>
                    <a:pt x="1148263" y="140690"/>
                  </a:lnTo>
                  <a:lnTo>
                    <a:pt x="1160101" y="140699"/>
                  </a:lnTo>
                  <a:lnTo>
                    <a:pt x="1171939" y="140708"/>
                  </a:lnTo>
                  <a:lnTo>
                    <a:pt x="1171939" y="140755"/>
                  </a:lnTo>
                  <a:lnTo>
                    <a:pt x="1183777" y="140755"/>
                  </a:lnTo>
                  <a:lnTo>
                    <a:pt x="1195614" y="140755"/>
                  </a:lnTo>
                  <a:lnTo>
                    <a:pt x="1207452" y="140755"/>
                  </a:lnTo>
                  <a:lnTo>
                    <a:pt x="1219290" y="140755"/>
                  </a:lnTo>
                  <a:lnTo>
                    <a:pt x="1231128" y="140755"/>
                  </a:lnTo>
                  <a:lnTo>
                    <a:pt x="1242965" y="140755"/>
                  </a:lnTo>
                  <a:lnTo>
                    <a:pt x="1254803" y="140755"/>
                  </a:lnTo>
                  <a:lnTo>
                    <a:pt x="1266641" y="140755"/>
                  </a:lnTo>
                  <a:lnTo>
                    <a:pt x="1278479" y="140755"/>
                  </a:lnTo>
                  <a:lnTo>
                    <a:pt x="1290317" y="140755"/>
                  </a:lnTo>
                  <a:lnTo>
                    <a:pt x="1302154" y="140755"/>
                  </a:lnTo>
                  <a:lnTo>
                    <a:pt x="1313992" y="140755"/>
                  </a:lnTo>
                  <a:lnTo>
                    <a:pt x="1325830" y="140755"/>
                  </a:lnTo>
                  <a:lnTo>
                    <a:pt x="1337668" y="140755"/>
                  </a:lnTo>
                  <a:lnTo>
                    <a:pt x="1349505" y="140755"/>
                  </a:lnTo>
                  <a:lnTo>
                    <a:pt x="1361343" y="140755"/>
                  </a:lnTo>
                  <a:lnTo>
                    <a:pt x="1373181" y="140755"/>
                  </a:lnTo>
                  <a:lnTo>
                    <a:pt x="1385019" y="140755"/>
                  </a:lnTo>
                  <a:lnTo>
                    <a:pt x="1396856" y="140755"/>
                  </a:lnTo>
                  <a:lnTo>
                    <a:pt x="1408694" y="140755"/>
                  </a:lnTo>
                  <a:lnTo>
                    <a:pt x="1420532" y="140755"/>
                  </a:lnTo>
                  <a:lnTo>
                    <a:pt x="1432370" y="140755"/>
                  </a:lnTo>
                  <a:lnTo>
                    <a:pt x="1444208" y="140755"/>
                  </a:lnTo>
                  <a:lnTo>
                    <a:pt x="1456045" y="140755"/>
                  </a:lnTo>
                  <a:lnTo>
                    <a:pt x="1467883" y="140755"/>
                  </a:lnTo>
                  <a:lnTo>
                    <a:pt x="1479721" y="140755"/>
                  </a:lnTo>
                  <a:lnTo>
                    <a:pt x="1491559" y="140755"/>
                  </a:lnTo>
                  <a:lnTo>
                    <a:pt x="1503396" y="140755"/>
                  </a:lnTo>
                  <a:lnTo>
                    <a:pt x="1515234" y="140755"/>
                  </a:lnTo>
                  <a:lnTo>
                    <a:pt x="1527072" y="140755"/>
                  </a:lnTo>
                  <a:lnTo>
                    <a:pt x="1538910" y="140755"/>
                  </a:lnTo>
                  <a:lnTo>
                    <a:pt x="1550748" y="140755"/>
                  </a:lnTo>
                  <a:lnTo>
                    <a:pt x="1562585" y="140755"/>
                  </a:lnTo>
                  <a:lnTo>
                    <a:pt x="1574423" y="140755"/>
                  </a:lnTo>
                  <a:lnTo>
                    <a:pt x="1586261" y="140755"/>
                  </a:lnTo>
                  <a:lnTo>
                    <a:pt x="1598099" y="140755"/>
                  </a:lnTo>
                  <a:lnTo>
                    <a:pt x="1609936" y="140755"/>
                  </a:lnTo>
                  <a:lnTo>
                    <a:pt x="1621774" y="140755"/>
                  </a:lnTo>
                  <a:lnTo>
                    <a:pt x="1633612" y="140755"/>
                  </a:lnTo>
                  <a:lnTo>
                    <a:pt x="1645450" y="140755"/>
                  </a:lnTo>
                  <a:lnTo>
                    <a:pt x="1657287" y="140755"/>
                  </a:lnTo>
                  <a:lnTo>
                    <a:pt x="1669125" y="140755"/>
                  </a:lnTo>
                  <a:lnTo>
                    <a:pt x="1680963" y="140755"/>
                  </a:lnTo>
                  <a:lnTo>
                    <a:pt x="1692801" y="140755"/>
                  </a:lnTo>
                  <a:lnTo>
                    <a:pt x="1704639" y="140755"/>
                  </a:lnTo>
                  <a:lnTo>
                    <a:pt x="1716476" y="140755"/>
                  </a:lnTo>
                  <a:lnTo>
                    <a:pt x="1728314" y="140755"/>
                  </a:lnTo>
                  <a:lnTo>
                    <a:pt x="1740152" y="140755"/>
                  </a:lnTo>
                  <a:lnTo>
                    <a:pt x="1751990" y="140755"/>
                  </a:lnTo>
                  <a:lnTo>
                    <a:pt x="1763827" y="140755"/>
                  </a:lnTo>
                  <a:lnTo>
                    <a:pt x="1775665" y="140755"/>
                  </a:lnTo>
                  <a:lnTo>
                    <a:pt x="1787503" y="140755"/>
                  </a:lnTo>
                  <a:lnTo>
                    <a:pt x="1799341" y="140755"/>
                  </a:lnTo>
                  <a:lnTo>
                    <a:pt x="1811178" y="140755"/>
                  </a:lnTo>
                  <a:lnTo>
                    <a:pt x="1823016" y="140755"/>
                  </a:lnTo>
                  <a:lnTo>
                    <a:pt x="1834854" y="140755"/>
                  </a:lnTo>
                  <a:lnTo>
                    <a:pt x="1846692" y="140755"/>
                  </a:lnTo>
                  <a:lnTo>
                    <a:pt x="1858530" y="140755"/>
                  </a:lnTo>
                  <a:lnTo>
                    <a:pt x="1870367" y="140755"/>
                  </a:lnTo>
                  <a:lnTo>
                    <a:pt x="1882205" y="140755"/>
                  </a:lnTo>
                  <a:lnTo>
                    <a:pt x="1894043" y="140755"/>
                  </a:lnTo>
                  <a:lnTo>
                    <a:pt x="1905881" y="140755"/>
                  </a:lnTo>
                  <a:lnTo>
                    <a:pt x="1917718" y="140755"/>
                  </a:lnTo>
                  <a:lnTo>
                    <a:pt x="1929556" y="140755"/>
                  </a:lnTo>
                  <a:lnTo>
                    <a:pt x="1941394" y="140755"/>
                  </a:lnTo>
                  <a:lnTo>
                    <a:pt x="1953232" y="140755"/>
                  </a:lnTo>
                  <a:lnTo>
                    <a:pt x="1965069" y="140755"/>
                  </a:lnTo>
                  <a:lnTo>
                    <a:pt x="1976907" y="140755"/>
                  </a:lnTo>
                  <a:lnTo>
                    <a:pt x="1988745" y="140755"/>
                  </a:lnTo>
                  <a:lnTo>
                    <a:pt x="2000583" y="140755"/>
                  </a:lnTo>
                  <a:lnTo>
                    <a:pt x="2012421" y="140755"/>
                  </a:lnTo>
                  <a:lnTo>
                    <a:pt x="2024258" y="140755"/>
                  </a:lnTo>
                  <a:lnTo>
                    <a:pt x="2036096" y="140755"/>
                  </a:lnTo>
                  <a:lnTo>
                    <a:pt x="2047934" y="140755"/>
                  </a:lnTo>
                  <a:lnTo>
                    <a:pt x="2059772" y="140755"/>
                  </a:lnTo>
                  <a:lnTo>
                    <a:pt x="2071609" y="140755"/>
                  </a:lnTo>
                  <a:lnTo>
                    <a:pt x="2083447" y="140755"/>
                  </a:lnTo>
                  <a:lnTo>
                    <a:pt x="2095285" y="140755"/>
                  </a:lnTo>
                  <a:lnTo>
                    <a:pt x="2107123" y="140755"/>
                  </a:lnTo>
                  <a:lnTo>
                    <a:pt x="2118961" y="140755"/>
                  </a:lnTo>
                  <a:lnTo>
                    <a:pt x="2130798" y="140755"/>
                  </a:lnTo>
                  <a:lnTo>
                    <a:pt x="2142636" y="140755"/>
                  </a:lnTo>
                  <a:lnTo>
                    <a:pt x="2154474" y="140755"/>
                  </a:lnTo>
                  <a:lnTo>
                    <a:pt x="2166312" y="140755"/>
                  </a:lnTo>
                  <a:lnTo>
                    <a:pt x="2178149" y="140755"/>
                  </a:lnTo>
                  <a:lnTo>
                    <a:pt x="2189987" y="140755"/>
                  </a:lnTo>
                  <a:lnTo>
                    <a:pt x="2201825" y="140755"/>
                  </a:lnTo>
                  <a:lnTo>
                    <a:pt x="2213663" y="140755"/>
                  </a:lnTo>
                  <a:lnTo>
                    <a:pt x="2225500" y="140755"/>
                  </a:lnTo>
                  <a:lnTo>
                    <a:pt x="2237338" y="140755"/>
                  </a:lnTo>
                  <a:lnTo>
                    <a:pt x="2249176" y="140755"/>
                  </a:lnTo>
                  <a:lnTo>
                    <a:pt x="2261014" y="140755"/>
                  </a:lnTo>
                  <a:lnTo>
                    <a:pt x="2272852" y="140755"/>
                  </a:lnTo>
                  <a:lnTo>
                    <a:pt x="2284689" y="140755"/>
                  </a:lnTo>
                  <a:lnTo>
                    <a:pt x="2296527" y="140755"/>
                  </a:lnTo>
                  <a:lnTo>
                    <a:pt x="2308365" y="140755"/>
                  </a:lnTo>
                  <a:lnTo>
                    <a:pt x="2320203" y="140755"/>
                  </a:lnTo>
                  <a:lnTo>
                    <a:pt x="2332040" y="140755"/>
                  </a:lnTo>
                  <a:lnTo>
                    <a:pt x="2343878" y="140755"/>
                  </a:lnTo>
                  <a:lnTo>
                    <a:pt x="2343878" y="140849"/>
                  </a:lnTo>
                  <a:lnTo>
                    <a:pt x="2355716" y="140866"/>
                  </a:lnTo>
                  <a:lnTo>
                    <a:pt x="2367554" y="140885"/>
                  </a:lnTo>
                  <a:lnTo>
                    <a:pt x="2379391" y="140908"/>
                  </a:lnTo>
                  <a:lnTo>
                    <a:pt x="2391229" y="140935"/>
                  </a:lnTo>
                  <a:lnTo>
                    <a:pt x="2403067" y="140967"/>
                  </a:lnTo>
                  <a:lnTo>
                    <a:pt x="2414905" y="141004"/>
                  </a:lnTo>
                  <a:lnTo>
                    <a:pt x="2426743" y="141047"/>
                  </a:lnTo>
                  <a:lnTo>
                    <a:pt x="2438580" y="141099"/>
                  </a:lnTo>
                  <a:lnTo>
                    <a:pt x="2450418" y="141159"/>
                  </a:lnTo>
                  <a:lnTo>
                    <a:pt x="2462256" y="141230"/>
                  </a:lnTo>
                  <a:lnTo>
                    <a:pt x="2474094" y="141313"/>
                  </a:lnTo>
                  <a:lnTo>
                    <a:pt x="2485931" y="141410"/>
                  </a:lnTo>
                  <a:lnTo>
                    <a:pt x="2497769" y="141525"/>
                  </a:lnTo>
                  <a:lnTo>
                    <a:pt x="2509607" y="141660"/>
                  </a:lnTo>
                  <a:lnTo>
                    <a:pt x="2521445" y="141818"/>
                  </a:lnTo>
                  <a:lnTo>
                    <a:pt x="2533283" y="142003"/>
                  </a:lnTo>
                  <a:lnTo>
                    <a:pt x="2545120" y="142221"/>
                  </a:lnTo>
                  <a:lnTo>
                    <a:pt x="2556958" y="142477"/>
                  </a:lnTo>
                  <a:lnTo>
                    <a:pt x="2568796" y="142777"/>
                  </a:lnTo>
                  <a:lnTo>
                    <a:pt x="2580634" y="143128"/>
                  </a:lnTo>
                  <a:lnTo>
                    <a:pt x="2592471" y="143541"/>
                  </a:lnTo>
                  <a:lnTo>
                    <a:pt x="2604309" y="144024"/>
                  </a:lnTo>
                  <a:lnTo>
                    <a:pt x="2616147" y="144589"/>
                  </a:lnTo>
                  <a:lnTo>
                    <a:pt x="2627985" y="145251"/>
                  </a:lnTo>
                  <a:lnTo>
                    <a:pt x="2639822" y="146025"/>
                  </a:lnTo>
                  <a:lnTo>
                    <a:pt x="2651660" y="146929"/>
                  </a:lnTo>
                  <a:lnTo>
                    <a:pt x="2663498" y="147984"/>
                  </a:lnTo>
                  <a:lnTo>
                    <a:pt x="2675336" y="149214"/>
                  </a:lnTo>
                  <a:lnTo>
                    <a:pt x="2687174" y="150646"/>
                  </a:lnTo>
                  <a:lnTo>
                    <a:pt x="2699011" y="152310"/>
                  </a:lnTo>
                  <a:lnTo>
                    <a:pt x="2710849" y="154239"/>
                  </a:lnTo>
                  <a:lnTo>
                    <a:pt x="2722687" y="156473"/>
                  </a:lnTo>
                  <a:lnTo>
                    <a:pt x="2734525" y="159051"/>
                  </a:lnTo>
                  <a:lnTo>
                    <a:pt x="2746362" y="162017"/>
                  </a:lnTo>
                  <a:lnTo>
                    <a:pt x="2758200" y="165420"/>
                  </a:lnTo>
                  <a:lnTo>
                    <a:pt x="2770038" y="169308"/>
                  </a:lnTo>
                  <a:lnTo>
                    <a:pt x="2781876" y="173730"/>
                  </a:lnTo>
                  <a:lnTo>
                    <a:pt x="2793713" y="178734"/>
                  </a:lnTo>
                  <a:lnTo>
                    <a:pt x="2805551" y="184365"/>
                  </a:lnTo>
                  <a:lnTo>
                    <a:pt x="2817389" y="190659"/>
                  </a:lnTo>
                  <a:lnTo>
                    <a:pt x="2829227" y="197644"/>
                  </a:lnTo>
                  <a:lnTo>
                    <a:pt x="2841065" y="205334"/>
                  </a:lnTo>
                  <a:lnTo>
                    <a:pt x="2852902" y="213727"/>
                  </a:lnTo>
                  <a:lnTo>
                    <a:pt x="2864740" y="222798"/>
                  </a:lnTo>
                  <a:lnTo>
                    <a:pt x="2876578" y="232500"/>
                  </a:lnTo>
                  <a:lnTo>
                    <a:pt x="2888416" y="242763"/>
                  </a:lnTo>
                  <a:lnTo>
                    <a:pt x="2900253" y="253493"/>
                  </a:lnTo>
                  <a:lnTo>
                    <a:pt x="2912091" y="264574"/>
                  </a:lnTo>
                  <a:lnTo>
                    <a:pt x="2923929" y="275872"/>
                  </a:lnTo>
                  <a:lnTo>
                    <a:pt x="2935767" y="287243"/>
                  </a:lnTo>
                  <a:lnTo>
                    <a:pt x="2947604" y="298541"/>
                  </a:lnTo>
                  <a:lnTo>
                    <a:pt x="2959442" y="309622"/>
                  </a:lnTo>
                  <a:lnTo>
                    <a:pt x="2971280" y="320352"/>
                  </a:lnTo>
                  <a:lnTo>
                    <a:pt x="2983118" y="330615"/>
                  </a:lnTo>
                  <a:lnTo>
                    <a:pt x="2994956" y="340318"/>
                  </a:lnTo>
                  <a:lnTo>
                    <a:pt x="3006793" y="349388"/>
                  </a:lnTo>
                  <a:lnTo>
                    <a:pt x="3018631" y="357781"/>
                  </a:lnTo>
                  <a:lnTo>
                    <a:pt x="3030469" y="365471"/>
                  </a:lnTo>
                  <a:lnTo>
                    <a:pt x="3042307" y="372456"/>
                  </a:lnTo>
                  <a:lnTo>
                    <a:pt x="3054144" y="378750"/>
                  </a:lnTo>
                  <a:lnTo>
                    <a:pt x="3065982" y="384381"/>
                  </a:lnTo>
                  <a:lnTo>
                    <a:pt x="3077820" y="389385"/>
                  </a:lnTo>
                  <a:lnTo>
                    <a:pt x="3089658" y="393807"/>
                  </a:lnTo>
                  <a:lnTo>
                    <a:pt x="3101496" y="397695"/>
                  </a:lnTo>
                  <a:lnTo>
                    <a:pt x="3113333" y="401098"/>
                  </a:lnTo>
                  <a:lnTo>
                    <a:pt x="3125171" y="404064"/>
                  </a:lnTo>
                  <a:lnTo>
                    <a:pt x="3137009" y="406642"/>
                  </a:lnTo>
                  <a:lnTo>
                    <a:pt x="3148847" y="408876"/>
                  </a:lnTo>
                  <a:lnTo>
                    <a:pt x="3160684" y="410805"/>
                  </a:lnTo>
                  <a:lnTo>
                    <a:pt x="3172522" y="412469"/>
                  </a:lnTo>
                  <a:lnTo>
                    <a:pt x="3184360" y="413901"/>
                  </a:lnTo>
                  <a:lnTo>
                    <a:pt x="3196198" y="415131"/>
                  </a:lnTo>
                  <a:lnTo>
                    <a:pt x="3208035" y="416186"/>
                  </a:lnTo>
                  <a:lnTo>
                    <a:pt x="3219873" y="417090"/>
                  </a:lnTo>
                  <a:lnTo>
                    <a:pt x="3231711" y="417864"/>
                  </a:lnTo>
                  <a:lnTo>
                    <a:pt x="3243549" y="418526"/>
                  </a:lnTo>
                  <a:lnTo>
                    <a:pt x="3255387" y="419091"/>
                  </a:lnTo>
                  <a:lnTo>
                    <a:pt x="3267224" y="419574"/>
                  </a:lnTo>
                  <a:lnTo>
                    <a:pt x="3279062" y="419987"/>
                  </a:lnTo>
                  <a:lnTo>
                    <a:pt x="3290900" y="420338"/>
                  </a:lnTo>
                  <a:lnTo>
                    <a:pt x="3302738" y="420638"/>
                  </a:lnTo>
                  <a:lnTo>
                    <a:pt x="3314575" y="420894"/>
                  </a:lnTo>
                  <a:lnTo>
                    <a:pt x="3326413" y="421112"/>
                  </a:lnTo>
                  <a:lnTo>
                    <a:pt x="3338251" y="421297"/>
                  </a:lnTo>
                  <a:lnTo>
                    <a:pt x="3350089" y="421455"/>
                  </a:lnTo>
                  <a:lnTo>
                    <a:pt x="3361926" y="421590"/>
                  </a:lnTo>
                  <a:lnTo>
                    <a:pt x="3373764" y="421705"/>
                  </a:lnTo>
                  <a:lnTo>
                    <a:pt x="3385602" y="421802"/>
                  </a:lnTo>
                  <a:lnTo>
                    <a:pt x="3397440" y="421885"/>
                  </a:lnTo>
                  <a:lnTo>
                    <a:pt x="3409278" y="421956"/>
                  </a:lnTo>
                  <a:lnTo>
                    <a:pt x="3421115" y="422016"/>
                  </a:lnTo>
                  <a:lnTo>
                    <a:pt x="3432953" y="422068"/>
                  </a:lnTo>
                  <a:lnTo>
                    <a:pt x="3444791" y="422111"/>
                  </a:lnTo>
                  <a:lnTo>
                    <a:pt x="3456629" y="422148"/>
                  </a:lnTo>
                  <a:lnTo>
                    <a:pt x="3468466" y="422180"/>
                  </a:lnTo>
                  <a:lnTo>
                    <a:pt x="3480304" y="422207"/>
                  </a:lnTo>
                  <a:lnTo>
                    <a:pt x="3492142" y="422230"/>
                  </a:lnTo>
                  <a:lnTo>
                    <a:pt x="3503980" y="422249"/>
                  </a:lnTo>
                  <a:lnTo>
                    <a:pt x="3515818" y="422266"/>
                  </a:lnTo>
                  <a:lnTo>
                    <a:pt x="3515818" y="422266"/>
                  </a:lnTo>
                  <a:lnTo>
                    <a:pt x="3527655" y="422249"/>
                  </a:lnTo>
                  <a:lnTo>
                    <a:pt x="3539493" y="422230"/>
                  </a:lnTo>
                  <a:lnTo>
                    <a:pt x="3551331" y="422207"/>
                  </a:lnTo>
                  <a:lnTo>
                    <a:pt x="3563169" y="422180"/>
                  </a:lnTo>
                  <a:lnTo>
                    <a:pt x="3575006" y="422148"/>
                  </a:lnTo>
                  <a:lnTo>
                    <a:pt x="3586844" y="422111"/>
                  </a:lnTo>
                  <a:lnTo>
                    <a:pt x="3598682" y="422068"/>
                  </a:lnTo>
                  <a:lnTo>
                    <a:pt x="3610520" y="422016"/>
                  </a:lnTo>
                  <a:lnTo>
                    <a:pt x="3622357" y="421956"/>
                  </a:lnTo>
                  <a:lnTo>
                    <a:pt x="3634195" y="421885"/>
                  </a:lnTo>
                  <a:lnTo>
                    <a:pt x="3646033" y="421802"/>
                  </a:lnTo>
                  <a:lnTo>
                    <a:pt x="3657871" y="421705"/>
                  </a:lnTo>
                  <a:lnTo>
                    <a:pt x="3669709" y="421590"/>
                  </a:lnTo>
                  <a:lnTo>
                    <a:pt x="3681546" y="421455"/>
                  </a:lnTo>
                  <a:lnTo>
                    <a:pt x="3693384" y="421297"/>
                  </a:lnTo>
                  <a:lnTo>
                    <a:pt x="3705222" y="421112"/>
                  </a:lnTo>
                  <a:lnTo>
                    <a:pt x="3717060" y="420894"/>
                  </a:lnTo>
                  <a:lnTo>
                    <a:pt x="3728897" y="420638"/>
                  </a:lnTo>
                  <a:lnTo>
                    <a:pt x="3740735" y="420338"/>
                  </a:lnTo>
                  <a:lnTo>
                    <a:pt x="3752573" y="419987"/>
                  </a:lnTo>
                  <a:lnTo>
                    <a:pt x="3764411" y="419574"/>
                  </a:lnTo>
                  <a:lnTo>
                    <a:pt x="3776248" y="419091"/>
                  </a:lnTo>
                  <a:lnTo>
                    <a:pt x="3788086" y="418526"/>
                  </a:lnTo>
                  <a:lnTo>
                    <a:pt x="3799924" y="417864"/>
                  </a:lnTo>
                  <a:lnTo>
                    <a:pt x="3811762" y="417090"/>
                  </a:lnTo>
                  <a:lnTo>
                    <a:pt x="3823600" y="416186"/>
                  </a:lnTo>
                  <a:lnTo>
                    <a:pt x="3835437" y="415131"/>
                  </a:lnTo>
                  <a:lnTo>
                    <a:pt x="3847275" y="413901"/>
                  </a:lnTo>
                  <a:lnTo>
                    <a:pt x="3859113" y="412469"/>
                  </a:lnTo>
                  <a:lnTo>
                    <a:pt x="3870951" y="410805"/>
                  </a:lnTo>
                  <a:lnTo>
                    <a:pt x="3882788" y="408876"/>
                  </a:lnTo>
                  <a:lnTo>
                    <a:pt x="3894626" y="406642"/>
                  </a:lnTo>
                  <a:lnTo>
                    <a:pt x="3906464" y="404064"/>
                  </a:lnTo>
                  <a:lnTo>
                    <a:pt x="3918302" y="401098"/>
                  </a:lnTo>
                  <a:lnTo>
                    <a:pt x="3930139" y="397695"/>
                  </a:lnTo>
                  <a:lnTo>
                    <a:pt x="3941977" y="393807"/>
                  </a:lnTo>
                  <a:lnTo>
                    <a:pt x="3953815" y="389385"/>
                  </a:lnTo>
                  <a:lnTo>
                    <a:pt x="3965653" y="384381"/>
                  </a:lnTo>
                  <a:lnTo>
                    <a:pt x="3977491" y="378750"/>
                  </a:lnTo>
                  <a:lnTo>
                    <a:pt x="3989328" y="372456"/>
                  </a:lnTo>
                  <a:lnTo>
                    <a:pt x="4001166" y="365471"/>
                  </a:lnTo>
                  <a:lnTo>
                    <a:pt x="4013004" y="357781"/>
                  </a:lnTo>
                  <a:lnTo>
                    <a:pt x="4024842" y="349388"/>
                  </a:lnTo>
                  <a:lnTo>
                    <a:pt x="4036679" y="340318"/>
                  </a:lnTo>
                  <a:lnTo>
                    <a:pt x="4048517" y="330615"/>
                  </a:lnTo>
                  <a:lnTo>
                    <a:pt x="4060355" y="320352"/>
                  </a:lnTo>
                  <a:lnTo>
                    <a:pt x="4072193" y="309622"/>
                  </a:lnTo>
                  <a:lnTo>
                    <a:pt x="4084031" y="298541"/>
                  </a:lnTo>
                  <a:lnTo>
                    <a:pt x="4095868" y="287243"/>
                  </a:lnTo>
                  <a:lnTo>
                    <a:pt x="4107706" y="275872"/>
                  </a:lnTo>
                  <a:lnTo>
                    <a:pt x="4119544" y="264574"/>
                  </a:lnTo>
                  <a:lnTo>
                    <a:pt x="4131382" y="253493"/>
                  </a:lnTo>
                  <a:lnTo>
                    <a:pt x="4143219" y="242763"/>
                  </a:lnTo>
                  <a:lnTo>
                    <a:pt x="4155057" y="232500"/>
                  </a:lnTo>
                  <a:lnTo>
                    <a:pt x="4166895" y="222798"/>
                  </a:lnTo>
                  <a:lnTo>
                    <a:pt x="4178733" y="213727"/>
                  </a:lnTo>
                  <a:lnTo>
                    <a:pt x="4190570" y="205334"/>
                  </a:lnTo>
                  <a:lnTo>
                    <a:pt x="4202408" y="197644"/>
                  </a:lnTo>
                  <a:lnTo>
                    <a:pt x="4214246" y="190659"/>
                  </a:lnTo>
                  <a:lnTo>
                    <a:pt x="4226084" y="184365"/>
                  </a:lnTo>
                  <a:lnTo>
                    <a:pt x="4237922" y="178734"/>
                  </a:lnTo>
                  <a:lnTo>
                    <a:pt x="4249759" y="173730"/>
                  </a:lnTo>
                  <a:lnTo>
                    <a:pt x="4261597" y="169308"/>
                  </a:lnTo>
                  <a:lnTo>
                    <a:pt x="4273435" y="165420"/>
                  </a:lnTo>
                  <a:lnTo>
                    <a:pt x="4285273" y="162017"/>
                  </a:lnTo>
                  <a:lnTo>
                    <a:pt x="4297110" y="159051"/>
                  </a:lnTo>
                  <a:lnTo>
                    <a:pt x="4308948" y="156473"/>
                  </a:lnTo>
                  <a:lnTo>
                    <a:pt x="4320786" y="154239"/>
                  </a:lnTo>
                  <a:lnTo>
                    <a:pt x="4332624" y="152310"/>
                  </a:lnTo>
                  <a:lnTo>
                    <a:pt x="4344461" y="150646"/>
                  </a:lnTo>
                  <a:lnTo>
                    <a:pt x="4356299" y="149214"/>
                  </a:lnTo>
                  <a:lnTo>
                    <a:pt x="4368137" y="147984"/>
                  </a:lnTo>
                  <a:lnTo>
                    <a:pt x="4379975" y="146929"/>
                  </a:lnTo>
                  <a:lnTo>
                    <a:pt x="4391813" y="146025"/>
                  </a:lnTo>
                  <a:lnTo>
                    <a:pt x="4403650" y="145251"/>
                  </a:lnTo>
                  <a:lnTo>
                    <a:pt x="4415488" y="144589"/>
                  </a:lnTo>
                  <a:lnTo>
                    <a:pt x="4427326" y="144024"/>
                  </a:lnTo>
                  <a:lnTo>
                    <a:pt x="4439164" y="143541"/>
                  </a:lnTo>
                  <a:lnTo>
                    <a:pt x="4451001" y="143128"/>
                  </a:lnTo>
                  <a:lnTo>
                    <a:pt x="4462839" y="142777"/>
                  </a:lnTo>
                  <a:lnTo>
                    <a:pt x="4474677" y="142477"/>
                  </a:lnTo>
                  <a:lnTo>
                    <a:pt x="4486515" y="142221"/>
                  </a:lnTo>
                  <a:lnTo>
                    <a:pt x="4498352" y="142003"/>
                  </a:lnTo>
                  <a:lnTo>
                    <a:pt x="4510190" y="141818"/>
                  </a:lnTo>
                  <a:lnTo>
                    <a:pt x="4522028" y="141660"/>
                  </a:lnTo>
                  <a:lnTo>
                    <a:pt x="4533866" y="141525"/>
                  </a:lnTo>
                  <a:lnTo>
                    <a:pt x="4545704" y="141410"/>
                  </a:lnTo>
                  <a:lnTo>
                    <a:pt x="4557541" y="141313"/>
                  </a:lnTo>
                  <a:lnTo>
                    <a:pt x="4569379" y="141230"/>
                  </a:lnTo>
                  <a:lnTo>
                    <a:pt x="4581217" y="141159"/>
                  </a:lnTo>
                  <a:lnTo>
                    <a:pt x="4593055" y="141099"/>
                  </a:lnTo>
                  <a:lnTo>
                    <a:pt x="4604892" y="141047"/>
                  </a:lnTo>
                  <a:lnTo>
                    <a:pt x="4616730" y="141004"/>
                  </a:lnTo>
                  <a:lnTo>
                    <a:pt x="4628568" y="140967"/>
                  </a:lnTo>
                  <a:lnTo>
                    <a:pt x="4640406" y="140935"/>
                  </a:lnTo>
                  <a:lnTo>
                    <a:pt x="4652244" y="140908"/>
                  </a:lnTo>
                  <a:lnTo>
                    <a:pt x="4664081" y="140885"/>
                  </a:lnTo>
                  <a:lnTo>
                    <a:pt x="4675919" y="140866"/>
                  </a:lnTo>
                  <a:lnTo>
                    <a:pt x="4687757" y="140849"/>
                  </a:lnTo>
                </a:path>
              </a:pathLst>
            </a:custGeom>
            <a:ln w="40651" cap="flat">
              <a:solidFill>
                <a:srgbClr val="00C094">
                  <a:alpha val="100000"/>
                </a:srgbClr>
              </a:solidFill>
              <a:prstDash val="solid"/>
              <a:round/>
            </a:ln>
          </p:spPr>
          <p:txBody>
            <a:bodyPr/>
            <a:lstStyle/>
            <a:p>
              <a:endParaRPr/>
            </a:p>
          </p:txBody>
        </p:sp>
        <p:sp>
          <p:nvSpPr>
            <p:cNvPr id="55" name="pl55"/>
            <p:cNvSpPr/>
            <p:nvPr/>
          </p:nvSpPr>
          <p:spPr>
            <a:xfrm>
              <a:off x="2482252" y="4701300"/>
              <a:ext cx="4687757" cy="281510"/>
            </a:xfrm>
            <a:custGeom>
              <a:avLst/>
              <a:gdLst/>
              <a:ahLst/>
              <a:cxnLst/>
              <a:rect l="0" t="0" r="0" b="0"/>
              <a:pathLst>
                <a:path w="4687757" h="281510">
                  <a:moveTo>
                    <a:pt x="0" y="281463"/>
                  </a:moveTo>
                  <a:lnTo>
                    <a:pt x="11837" y="281447"/>
                  </a:lnTo>
                  <a:lnTo>
                    <a:pt x="23675" y="281427"/>
                  </a:lnTo>
                  <a:lnTo>
                    <a:pt x="35513" y="281404"/>
                  </a:lnTo>
                  <a:lnTo>
                    <a:pt x="47351" y="281377"/>
                  </a:lnTo>
                  <a:lnTo>
                    <a:pt x="59188" y="281346"/>
                  </a:lnTo>
                  <a:lnTo>
                    <a:pt x="71026" y="281309"/>
                  </a:lnTo>
                  <a:lnTo>
                    <a:pt x="82864" y="281265"/>
                  </a:lnTo>
                  <a:lnTo>
                    <a:pt x="94702" y="281214"/>
                  </a:lnTo>
                  <a:lnTo>
                    <a:pt x="106539" y="281154"/>
                  </a:lnTo>
                  <a:lnTo>
                    <a:pt x="118377" y="281083"/>
                  </a:lnTo>
                  <a:lnTo>
                    <a:pt x="130215" y="281000"/>
                  </a:lnTo>
                  <a:lnTo>
                    <a:pt x="142053" y="280902"/>
                  </a:lnTo>
                  <a:lnTo>
                    <a:pt x="153891" y="280787"/>
                  </a:lnTo>
                  <a:lnTo>
                    <a:pt x="165728" y="280653"/>
                  </a:lnTo>
                  <a:lnTo>
                    <a:pt x="177566" y="280495"/>
                  </a:lnTo>
                  <a:lnTo>
                    <a:pt x="189404" y="280309"/>
                  </a:lnTo>
                  <a:lnTo>
                    <a:pt x="201242" y="280091"/>
                  </a:lnTo>
                  <a:lnTo>
                    <a:pt x="213079" y="279836"/>
                  </a:lnTo>
                  <a:lnTo>
                    <a:pt x="224917" y="279536"/>
                  </a:lnTo>
                  <a:lnTo>
                    <a:pt x="236755" y="279184"/>
                  </a:lnTo>
                  <a:lnTo>
                    <a:pt x="248593" y="278772"/>
                  </a:lnTo>
                  <a:lnTo>
                    <a:pt x="260430" y="278289"/>
                  </a:lnTo>
                  <a:lnTo>
                    <a:pt x="272268" y="277723"/>
                  </a:lnTo>
                  <a:lnTo>
                    <a:pt x="284106" y="277061"/>
                  </a:lnTo>
                  <a:lnTo>
                    <a:pt x="295944" y="276288"/>
                  </a:lnTo>
                  <a:lnTo>
                    <a:pt x="307782" y="275383"/>
                  </a:lnTo>
                  <a:lnTo>
                    <a:pt x="319619" y="274328"/>
                  </a:lnTo>
                  <a:lnTo>
                    <a:pt x="331457" y="273098"/>
                  </a:lnTo>
                  <a:lnTo>
                    <a:pt x="343295" y="271667"/>
                  </a:lnTo>
                  <a:lnTo>
                    <a:pt x="355133" y="270003"/>
                  </a:lnTo>
                  <a:lnTo>
                    <a:pt x="366970" y="268073"/>
                  </a:lnTo>
                  <a:lnTo>
                    <a:pt x="378808" y="265840"/>
                  </a:lnTo>
                  <a:lnTo>
                    <a:pt x="390646" y="263262"/>
                  </a:lnTo>
                  <a:lnTo>
                    <a:pt x="402484" y="260295"/>
                  </a:lnTo>
                  <a:lnTo>
                    <a:pt x="414321" y="256892"/>
                  </a:lnTo>
                  <a:lnTo>
                    <a:pt x="426159" y="253004"/>
                  </a:lnTo>
                  <a:lnTo>
                    <a:pt x="437997" y="248582"/>
                  </a:lnTo>
                  <a:lnTo>
                    <a:pt x="449835" y="243578"/>
                  </a:lnTo>
                  <a:lnTo>
                    <a:pt x="461673" y="237948"/>
                  </a:lnTo>
                  <a:lnTo>
                    <a:pt x="473510" y="231654"/>
                  </a:lnTo>
                  <a:lnTo>
                    <a:pt x="485348" y="224669"/>
                  </a:lnTo>
                  <a:lnTo>
                    <a:pt x="497186" y="216978"/>
                  </a:lnTo>
                  <a:lnTo>
                    <a:pt x="509024" y="208586"/>
                  </a:lnTo>
                  <a:lnTo>
                    <a:pt x="520861" y="199515"/>
                  </a:lnTo>
                  <a:lnTo>
                    <a:pt x="532699" y="189812"/>
                  </a:lnTo>
                  <a:lnTo>
                    <a:pt x="544537" y="179549"/>
                  </a:lnTo>
                  <a:lnTo>
                    <a:pt x="556375" y="168819"/>
                  </a:lnTo>
                  <a:lnTo>
                    <a:pt x="568213" y="157739"/>
                  </a:lnTo>
                  <a:lnTo>
                    <a:pt x="580050" y="146441"/>
                  </a:lnTo>
                  <a:lnTo>
                    <a:pt x="591888" y="135069"/>
                  </a:lnTo>
                  <a:lnTo>
                    <a:pt x="603726" y="123771"/>
                  </a:lnTo>
                  <a:lnTo>
                    <a:pt x="615564" y="112691"/>
                  </a:lnTo>
                  <a:lnTo>
                    <a:pt x="627401" y="101961"/>
                  </a:lnTo>
                  <a:lnTo>
                    <a:pt x="639239" y="91697"/>
                  </a:lnTo>
                  <a:lnTo>
                    <a:pt x="651077" y="81995"/>
                  </a:lnTo>
                  <a:lnTo>
                    <a:pt x="662915" y="72924"/>
                  </a:lnTo>
                  <a:lnTo>
                    <a:pt x="674752" y="64532"/>
                  </a:lnTo>
                  <a:lnTo>
                    <a:pt x="686590" y="56841"/>
                  </a:lnTo>
                  <a:lnTo>
                    <a:pt x="698428" y="49856"/>
                  </a:lnTo>
                  <a:lnTo>
                    <a:pt x="710266" y="43562"/>
                  </a:lnTo>
                  <a:lnTo>
                    <a:pt x="722104" y="37932"/>
                  </a:lnTo>
                  <a:lnTo>
                    <a:pt x="733941" y="32928"/>
                  </a:lnTo>
                  <a:lnTo>
                    <a:pt x="745779" y="28506"/>
                  </a:lnTo>
                  <a:lnTo>
                    <a:pt x="757617" y="24618"/>
                  </a:lnTo>
                  <a:lnTo>
                    <a:pt x="769455" y="21215"/>
                  </a:lnTo>
                  <a:lnTo>
                    <a:pt x="781292" y="18248"/>
                  </a:lnTo>
                  <a:lnTo>
                    <a:pt x="793130" y="15670"/>
                  </a:lnTo>
                  <a:lnTo>
                    <a:pt x="804968" y="13437"/>
                  </a:lnTo>
                  <a:lnTo>
                    <a:pt x="816806" y="11507"/>
                  </a:lnTo>
                  <a:lnTo>
                    <a:pt x="828643" y="9843"/>
                  </a:lnTo>
                  <a:lnTo>
                    <a:pt x="840481" y="8412"/>
                  </a:lnTo>
                  <a:lnTo>
                    <a:pt x="852319" y="7182"/>
                  </a:lnTo>
                  <a:lnTo>
                    <a:pt x="864157" y="6126"/>
                  </a:lnTo>
                  <a:lnTo>
                    <a:pt x="875995" y="5222"/>
                  </a:lnTo>
                  <a:lnTo>
                    <a:pt x="887832" y="4448"/>
                  </a:lnTo>
                  <a:lnTo>
                    <a:pt x="899670" y="3787"/>
                  </a:lnTo>
                  <a:lnTo>
                    <a:pt x="911508" y="3221"/>
                  </a:lnTo>
                  <a:lnTo>
                    <a:pt x="923346" y="2738"/>
                  </a:lnTo>
                  <a:lnTo>
                    <a:pt x="935183" y="2326"/>
                  </a:lnTo>
                  <a:lnTo>
                    <a:pt x="947021" y="1974"/>
                  </a:lnTo>
                  <a:lnTo>
                    <a:pt x="958859" y="1674"/>
                  </a:lnTo>
                  <a:lnTo>
                    <a:pt x="970697" y="1419"/>
                  </a:lnTo>
                  <a:lnTo>
                    <a:pt x="982534" y="1201"/>
                  </a:lnTo>
                  <a:lnTo>
                    <a:pt x="994372" y="1015"/>
                  </a:lnTo>
                  <a:lnTo>
                    <a:pt x="1006210" y="857"/>
                  </a:lnTo>
                  <a:lnTo>
                    <a:pt x="1018048" y="722"/>
                  </a:lnTo>
                  <a:lnTo>
                    <a:pt x="1029886" y="608"/>
                  </a:lnTo>
                  <a:lnTo>
                    <a:pt x="1041723" y="510"/>
                  </a:lnTo>
                  <a:lnTo>
                    <a:pt x="1053561" y="427"/>
                  </a:lnTo>
                  <a:lnTo>
                    <a:pt x="1065399" y="356"/>
                  </a:lnTo>
                  <a:lnTo>
                    <a:pt x="1077237" y="296"/>
                  </a:lnTo>
                  <a:lnTo>
                    <a:pt x="1089074" y="245"/>
                  </a:lnTo>
                  <a:lnTo>
                    <a:pt x="1100912" y="201"/>
                  </a:lnTo>
                  <a:lnTo>
                    <a:pt x="1112750" y="164"/>
                  </a:lnTo>
                  <a:lnTo>
                    <a:pt x="1124588" y="132"/>
                  </a:lnTo>
                  <a:lnTo>
                    <a:pt x="1136426" y="106"/>
                  </a:lnTo>
                  <a:lnTo>
                    <a:pt x="1148263" y="83"/>
                  </a:lnTo>
                  <a:lnTo>
                    <a:pt x="1160101" y="63"/>
                  </a:lnTo>
                  <a:lnTo>
                    <a:pt x="1171939" y="47"/>
                  </a:lnTo>
                  <a:lnTo>
                    <a:pt x="1171939" y="0"/>
                  </a:lnTo>
                  <a:lnTo>
                    <a:pt x="1183777" y="8"/>
                  </a:lnTo>
                  <a:lnTo>
                    <a:pt x="1195614" y="18"/>
                  </a:lnTo>
                  <a:lnTo>
                    <a:pt x="1207452" y="29"/>
                  </a:lnTo>
                  <a:lnTo>
                    <a:pt x="1219290" y="42"/>
                  </a:lnTo>
                  <a:lnTo>
                    <a:pt x="1231128" y="58"/>
                  </a:lnTo>
                  <a:lnTo>
                    <a:pt x="1242965" y="77"/>
                  </a:lnTo>
                  <a:lnTo>
                    <a:pt x="1254803" y="99"/>
                  </a:lnTo>
                  <a:lnTo>
                    <a:pt x="1266641" y="124"/>
                  </a:lnTo>
                  <a:lnTo>
                    <a:pt x="1278479" y="154"/>
                  </a:lnTo>
                  <a:lnTo>
                    <a:pt x="1290317" y="190"/>
                  </a:lnTo>
                  <a:lnTo>
                    <a:pt x="1302154" y="231"/>
                  </a:lnTo>
                  <a:lnTo>
                    <a:pt x="1313992" y="280"/>
                  </a:lnTo>
                  <a:lnTo>
                    <a:pt x="1325830" y="337"/>
                  </a:lnTo>
                  <a:lnTo>
                    <a:pt x="1337668" y="405"/>
                  </a:lnTo>
                  <a:lnTo>
                    <a:pt x="1349505" y="484"/>
                  </a:lnTo>
                  <a:lnTo>
                    <a:pt x="1361343" y="577"/>
                  </a:lnTo>
                  <a:lnTo>
                    <a:pt x="1373181" y="685"/>
                  </a:lnTo>
                  <a:lnTo>
                    <a:pt x="1385019" y="813"/>
                  </a:lnTo>
                  <a:lnTo>
                    <a:pt x="1396856" y="963"/>
                  </a:lnTo>
                  <a:lnTo>
                    <a:pt x="1408694" y="1139"/>
                  </a:lnTo>
                  <a:lnTo>
                    <a:pt x="1420532" y="1345"/>
                  </a:lnTo>
                  <a:lnTo>
                    <a:pt x="1432370" y="1587"/>
                  </a:lnTo>
                  <a:lnTo>
                    <a:pt x="1444208" y="1869"/>
                  </a:lnTo>
                  <a:lnTo>
                    <a:pt x="1456045" y="2200"/>
                  </a:lnTo>
                  <a:lnTo>
                    <a:pt x="1467883" y="2587"/>
                  </a:lnTo>
                  <a:lnTo>
                    <a:pt x="1479721" y="3039"/>
                  </a:lnTo>
                  <a:lnTo>
                    <a:pt x="1491559" y="3567"/>
                  </a:lnTo>
                  <a:lnTo>
                    <a:pt x="1503396" y="4182"/>
                  </a:lnTo>
                  <a:lnTo>
                    <a:pt x="1515234" y="4898"/>
                  </a:lnTo>
                  <a:lnTo>
                    <a:pt x="1527072" y="5730"/>
                  </a:lnTo>
                  <a:lnTo>
                    <a:pt x="1538910" y="6695"/>
                  </a:lnTo>
                  <a:lnTo>
                    <a:pt x="1550748" y="7811"/>
                  </a:lnTo>
                  <a:lnTo>
                    <a:pt x="1562585" y="9100"/>
                  </a:lnTo>
                  <a:lnTo>
                    <a:pt x="1574423" y="10584"/>
                  </a:lnTo>
                  <a:lnTo>
                    <a:pt x="1586261" y="12285"/>
                  </a:lnTo>
                  <a:lnTo>
                    <a:pt x="1598099" y="14229"/>
                  </a:lnTo>
                  <a:lnTo>
                    <a:pt x="1609936" y="16440"/>
                  </a:lnTo>
                  <a:lnTo>
                    <a:pt x="1621774" y="18942"/>
                  </a:lnTo>
                  <a:lnTo>
                    <a:pt x="1633612" y="21757"/>
                  </a:lnTo>
                  <a:lnTo>
                    <a:pt x="1645450" y="24904"/>
                  </a:lnTo>
                  <a:lnTo>
                    <a:pt x="1657287" y="28397"/>
                  </a:lnTo>
                  <a:lnTo>
                    <a:pt x="1669125" y="32242"/>
                  </a:lnTo>
                  <a:lnTo>
                    <a:pt x="1680963" y="36438"/>
                  </a:lnTo>
                  <a:lnTo>
                    <a:pt x="1692801" y="40974"/>
                  </a:lnTo>
                  <a:lnTo>
                    <a:pt x="1704639" y="45825"/>
                  </a:lnTo>
                  <a:lnTo>
                    <a:pt x="1716476" y="50957"/>
                  </a:lnTo>
                  <a:lnTo>
                    <a:pt x="1728314" y="56321"/>
                  </a:lnTo>
                  <a:lnTo>
                    <a:pt x="1740152" y="61862"/>
                  </a:lnTo>
                  <a:lnTo>
                    <a:pt x="1751990" y="67511"/>
                  </a:lnTo>
                  <a:lnTo>
                    <a:pt x="1763827" y="73197"/>
                  </a:lnTo>
                  <a:lnTo>
                    <a:pt x="1775665" y="78846"/>
                  </a:lnTo>
                  <a:lnTo>
                    <a:pt x="1787503" y="84386"/>
                  </a:lnTo>
                  <a:lnTo>
                    <a:pt x="1799341" y="89751"/>
                  </a:lnTo>
                  <a:lnTo>
                    <a:pt x="1811178" y="94882"/>
                  </a:lnTo>
                  <a:lnTo>
                    <a:pt x="1823016" y="99734"/>
                  </a:lnTo>
                  <a:lnTo>
                    <a:pt x="1834854" y="104269"/>
                  </a:lnTo>
                  <a:lnTo>
                    <a:pt x="1846692" y="108465"/>
                  </a:lnTo>
                  <a:lnTo>
                    <a:pt x="1858530" y="112310"/>
                  </a:lnTo>
                  <a:lnTo>
                    <a:pt x="1870367" y="115803"/>
                  </a:lnTo>
                  <a:lnTo>
                    <a:pt x="1882205" y="118950"/>
                  </a:lnTo>
                  <a:lnTo>
                    <a:pt x="1894043" y="121765"/>
                  </a:lnTo>
                  <a:lnTo>
                    <a:pt x="1905881" y="124267"/>
                  </a:lnTo>
                  <a:lnTo>
                    <a:pt x="1917718" y="126478"/>
                  </a:lnTo>
                  <a:lnTo>
                    <a:pt x="1929556" y="128422"/>
                  </a:lnTo>
                  <a:lnTo>
                    <a:pt x="1941394" y="130124"/>
                  </a:lnTo>
                  <a:lnTo>
                    <a:pt x="1953232" y="131607"/>
                  </a:lnTo>
                  <a:lnTo>
                    <a:pt x="1965069" y="132896"/>
                  </a:lnTo>
                  <a:lnTo>
                    <a:pt x="1976907" y="134013"/>
                  </a:lnTo>
                  <a:lnTo>
                    <a:pt x="1988745" y="134978"/>
                  </a:lnTo>
                  <a:lnTo>
                    <a:pt x="2000583" y="135809"/>
                  </a:lnTo>
                  <a:lnTo>
                    <a:pt x="2012421" y="136525"/>
                  </a:lnTo>
                  <a:lnTo>
                    <a:pt x="2024258" y="137140"/>
                  </a:lnTo>
                  <a:lnTo>
                    <a:pt x="2036096" y="137668"/>
                  </a:lnTo>
                  <a:lnTo>
                    <a:pt x="2047934" y="138120"/>
                  </a:lnTo>
                  <a:lnTo>
                    <a:pt x="2059772" y="138507"/>
                  </a:lnTo>
                  <a:lnTo>
                    <a:pt x="2071609" y="138838"/>
                  </a:lnTo>
                  <a:lnTo>
                    <a:pt x="2083447" y="139121"/>
                  </a:lnTo>
                  <a:lnTo>
                    <a:pt x="2095285" y="139362"/>
                  </a:lnTo>
                  <a:lnTo>
                    <a:pt x="2107123" y="139568"/>
                  </a:lnTo>
                  <a:lnTo>
                    <a:pt x="2118961" y="139744"/>
                  </a:lnTo>
                  <a:lnTo>
                    <a:pt x="2130798" y="139894"/>
                  </a:lnTo>
                  <a:lnTo>
                    <a:pt x="2142636" y="140022"/>
                  </a:lnTo>
                  <a:lnTo>
                    <a:pt x="2154474" y="140131"/>
                  </a:lnTo>
                  <a:lnTo>
                    <a:pt x="2166312" y="140223"/>
                  </a:lnTo>
                  <a:lnTo>
                    <a:pt x="2178149" y="140303"/>
                  </a:lnTo>
                  <a:lnTo>
                    <a:pt x="2189987" y="140370"/>
                  </a:lnTo>
                  <a:lnTo>
                    <a:pt x="2201825" y="140427"/>
                  </a:lnTo>
                  <a:lnTo>
                    <a:pt x="2213663" y="140476"/>
                  </a:lnTo>
                  <a:lnTo>
                    <a:pt x="2225500" y="140518"/>
                  </a:lnTo>
                  <a:lnTo>
                    <a:pt x="2237338" y="140553"/>
                  </a:lnTo>
                  <a:lnTo>
                    <a:pt x="2249176" y="140583"/>
                  </a:lnTo>
                  <a:lnTo>
                    <a:pt x="2261014" y="140609"/>
                  </a:lnTo>
                  <a:lnTo>
                    <a:pt x="2272852" y="140630"/>
                  </a:lnTo>
                  <a:lnTo>
                    <a:pt x="2284689" y="140649"/>
                  </a:lnTo>
                  <a:lnTo>
                    <a:pt x="2296527" y="140665"/>
                  </a:lnTo>
                  <a:lnTo>
                    <a:pt x="2308365" y="140678"/>
                  </a:lnTo>
                  <a:lnTo>
                    <a:pt x="2320203" y="140690"/>
                  </a:lnTo>
                  <a:lnTo>
                    <a:pt x="2332040" y="140699"/>
                  </a:lnTo>
                  <a:lnTo>
                    <a:pt x="2343878" y="140708"/>
                  </a:lnTo>
                  <a:lnTo>
                    <a:pt x="2343878" y="140755"/>
                  </a:lnTo>
                  <a:lnTo>
                    <a:pt x="2355716" y="140755"/>
                  </a:lnTo>
                  <a:lnTo>
                    <a:pt x="2367554" y="140755"/>
                  </a:lnTo>
                  <a:lnTo>
                    <a:pt x="2379391" y="140755"/>
                  </a:lnTo>
                  <a:lnTo>
                    <a:pt x="2391229" y="140755"/>
                  </a:lnTo>
                  <a:lnTo>
                    <a:pt x="2403067" y="140755"/>
                  </a:lnTo>
                  <a:lnTo>
                    <a:pt x="2414905" y="140755"/>
                  </a:lnTo>
                  <a:lnTo>
                    <a:pt x="2426743" y="140755"/>
                  </a:lnTo>
                  <a:lnTo>
                    <a:pt x="2438580" y="140755"/>
                  </a:lnTo>
                  <a:lnTo>
                    <a:pt x="2450418" y="140755"/>
                  </a:lnTo>
                  <a:lnTo>
                    <a:pt x="2462256" y="140755"/>
                  </a:lnTo>
                  <a:lnTo>
                    <a:pt x="2474094" y="140755"/>
                  </a:lnTo>
                  <a:lnTo>
                    <a:pt x="2485931" y="140755"/>
                  </a:lnTo>
                  <a:lnTo>
                    <a:pt x="2497769" y="140755"/>
                  </a:lnTo>
                  <a:lnTo>
                    <a:pt x="2509607" y="140755"/>
                  </a:lnTo>
                  <a:lnTo>
                    <a:pt x="2521445" y="140755"/>
                  </a:lnTo>
                  <a:lnTo>
                    <a:pt x="2533283" y="140755"/>
                  </a:lnTo>
                  <a:lnTo>
                    <a:pt x="2545120" y="140755"/>
                  </a:lnTo>
                  <a:lnTo>
                    <a:pt x="2556958" y="140755"/>
                  </a:lnTo>
                  <a:lnTo>
                    <a:pt x="2568796" y="140755"/>
                  </a:lnTo>
                  <a:lnTo>
                    <a:pt x="2580634" y="140755"/>
                  </a:lnTo>
                  <a:lnTo>
                    <a:pt x="2592471" y="140755"/>
                  </a:lnTo>
                  <a:lnTo>
                    <a:pt x="2604309" y="140755"/>
                  </a:lnTo>
                  <a:lnTo>
                    <a:pt x="2616147" y="140755"/>
                  </a:lnTo>
                  <a:lnTo>
                    <a:pt x="2627985" y="140755"/>
                  </a:lnTo>
                  <a:lnTo>
                    <a:pt x="2639822" y="140755"/>
                  </a:lnTo>
                  <a:lnTo>
                    <a:pt x="2651660" y="140755"/>
                  </a:lnTo>
                  <a:lnTo>
                    <a:pt x="2663498" y="140755"/>
                  </a:lnTo>
                  <a:lnTo>
                    <a:pt x="2675336" y="140755"/>
                  </a:lnTo>
                  <a:lnTo>
                    <a:pt x="2687174" y="140755"/>
                  </a:lnTo>
                  <a:lnTo>
                    <a:pt x="2699011" y="140755"/>
                  </a:lnTo>
                  <a:lnTo>
                    <a:pt x="2710849" y="140755"/>
                  </a:lnTo>
                  <a:lnTo>
                    <a:pt x="2722687" y="140755"/>
                  </a:lnTo>
                  <a:lnTo>
                    <a:pt x="2734525" y="140755"/>
                  </a:lnTo>
                  <a:lnTo>
                    <a:pt x="2746362" y="140755"/>
                  </a:lnTo>
                  <a:lnTo>
                    <a:pt x="2758200" y="140755"/>
                  </a:lnTo>
                  <a:lnTo>
                    <a:pt x="2770038" y="140755"/>
                  </a:lnTo>
                  <a:lnTo>
                    <a:pt x="2781876" y="140755"/>
                  </a:lnTo>
                  <a:lnTo>
                    <a:pt x="2793713" y="140755"/>
                  </a:lnTo>
                  <a:lnTo>
                    <a:pt x="2805551" y="140755"/>
                  </a:lnTo>
                  <a:lnTo>
                    <a:pt x="2817389" y="140755"/>
                  </a:lnTo>
                  <a:lnTo>
                    <a:pt x="2829227" y="140755"/>
                  </a:lnTo>
                  <a:lnTo>
                    <a:pt x="2841065" y="140755"/>
                  </a:lnTo>
                  <a:lnTo>
                    <a:pt x="2852902" y="140755"/>
                  </a:lnTo>
                  <a:lnTo>
                    <a:pt x="2864740" y="140755"/>
                  </a:lnTo>
                  <a:lnTo>
                    <a:pt x="2876578" y="140755"/>
                  </a:lnTo>
                  <a:lnTo>
                    <a:pt x="2888416" y="140755"/>
                  </a:lnTo>
                  <a:lnTo>
                    <a:pt x="2900253" y="140755"/>
                  </a:lnTo>
                  <a:lnTo>
                    <a:pt x="2912091" y="140755"/>
                  </a:lnTo>
                  <a:lnTo>
                    <a:pt x="2923929" y="140755"/>
                  </a:lnTo>
                  <a:lnTo>
                    <a:pt x="2935767" y="140755"/>
                  </a:lnTo>
                  <a:lnTo>
                    <a:pt x="2947604" y="140755"/>
                  </a:lnTo>
                  <a:lnTo>
                    <a:pt x="2959442" y="140755"/>
                  </a:lnTo>
                  <a:lnTo>
                    <a:pt x="2971280" y="140755"/>
                  </a:lnTo>
                  <a:lnTo>
                    <a:pt x="2983118" y="140755"/>
                  </a:lnTo>
                  <a:lnTo>
                    <a:pt x="2994956" y="140755"/>
                  </a:lnTo>
                  <a:lnTo>
                    <a:pt x="3006793" y="140755"/>
                  </a:lnTo>
                  <a:lnTo>
                    <a:pt x="3018631" y="140755"/>
                  </a:lnTo>
                  <a:lnTo>
                    <a:pt x="3030469" y="140755"/>
                  </a:lnTo>
                  <a:lnTo>
                    <a:pt x="3042307" y="140755"/>
                  </a:lnTo>
                  <a:lnTo>
                    <a:pt x="3054144" y="140755"/>
                  </a:lnTo>
                  <a:lnTo>
                    <a:pt x="3065982" y="140755"/>
                  </a:lnTo>
                  <a:lnTo>
                    <a:pt x="3077820" y="140755"/>
                  </a:lnTo>
                  <a:lnTo>
                    <a:pt x="3089658" y="140755"/>
                  </a:lnTo>
                  <a:lnTo>
                    <a:pt x="3101496" y="140755"/>
                  </a:lnTo>
                  <a:lnTo>
                    <a:pt x="3113333" y="140755"/>
                  </a:lnTo>
                  <a:lnTo>
                    <a:pt x="3125171" y="140755"/>
                  </a:lnTo>
                  <a:lnTo>
                    <a:pt x="3137009" y="140755"/>
                  </a:lnTo>
                  <a:lnTo>
                    <a:pt x="3148847" y="140755"/>
                  </a:lnTo>
                  <a:lnTo>
                    <a:pt x="3160684" y="140755"/>
                  </a:lnTo>
                  <a:lnTo>
                    <a:pt x="3172522" y="140755"/>
                  </a:lnTo>
                  <a:lnTo>
                    <a:pt x="3184360" y="140755"/>
                  </a:lnTo>
                  <a:lnTo>
                    <a:pt x="3196198" y="140755"/>
                  </a:lnTo>
                  <a:lnTo>
                    <a:pt x="3208035" y="140755"/>
                  </a:lnTo>
                  <a:lnTo>
                    <a:pt x="3219873" y="140755"/>
                  </a:lnTo>
                  <a:lnTo>
                    <a:pt x="3231711" y="140755"/>
                  </a:lnTo>
                  <a:lnTo>
                    <a:pt x="3243549" y="140755"/>
                  </a:lnTo>
                  <a:lnTo>
                    <a:pt x="3255387" y="140755"/>
                  </a:lnTo>
                  <a:lnTo>
                    <a:pt x="3267224" y="140755"/>
                  </a:lnTo>
                  <a:lnTo>
                    <a:pt x="3279062" y="140755"/>
                  </a:lnTo>
                  <a:lnTo>
                    <a:pt x="3290900" y="140755"/>
                  </a:lnTo>
                  <a:lnTo>
                    <a:pt x="3302738" y="140755"/>
                  </a:lnTo>
                  <a:lnTo>
                    <a:pt x="3314575" y="140755"/>
                  </a:lnTo>
                  <a:lnTo>
                    <a:pt x="3326413" y="140755"/>
                  </a:lnTo>
                  <a:lnTo>
                    <a:pt x="3338251" y="140755"/>
                  </a:lnTo>
                  <a:lnTo>
                    <a:pt x="3350089" y="140755"/>
                  </a:lnTo>
                  <a:lnTo>
                    <a:pt x="3361926" y="140755"/>
                  </a:lnTo>
                  <a:lnTo>
                    <a:pt x="3373764" y="140755"/>
                  </a:lnTo>
                  <a:lnTo>
                    <a:pt x="3385602" y="140755"/>
                  </a:lnTo>
                  <a:lnTo>
                    <a:pt x="3397440" y="140755"/>
                  </a:lnTo>
                  <a:lnTo>
                    <a:pt x="3409278" y="140755"/>
                  </a:lnTo>
                  <a:lnTo>
                    <a:pt x="3421115" y="140755"/>
                  </a:lnTo>
                  <a:lnTo>
                    <a:pt x="3432953" y="140755"/>
                  </a:lnTo>
                  <a:lnTo>
                    <a:pt x="3444791" y="140755"/>
                  </a:lnTo>
                  <a:lnTo>
                    <a:pt x="3456629" y="140755"/>
                  </a:lnTo>
                  <a:lnTo>
                    <a:pt x="3468466" y="140755"/>
                  </a:lnTo>
                  <a:lnTo>
                    <a:pt x="3480304" y="140755"/>
                  </a:lnTo>
                  <a:lnTo>
                    <a:pt x="3492142" y="140755"/>
                  </a:lnTo>
                  <a:lnTo>
                    <a:pt x="3503980" y="140755"/>
                  </a:lnTo>
                  <a:lnTo>
                    <a:pt x="3515818" y="140755"/>
                  </a:lnTo>
                  <a:lnTo>
                    <a:pt x="3515818" y="140802"/>
                  </a:lnTo>
                  <a:lnTo>
                    <a:pt x="3527655" y="140810"/>
                  </a:lnTo>
                  <a:lnTo>
                    <a:pt x="3539493" y="140820"/>
                  </a:lnTo>
                  <a:lnTo>
                    <a:pt x="3551331" y="140832"/>
                  </a:lnTo>
                  <a:lnTo>
                    <a:pt x="3563169" y="140845"/>
                  </a:lnTo>
                  <a:lnTo>
                    <a:pt x="3575006" y="140861"/>
                  </a:lnTo>
                  <a:lnTo>
                    <a:pt x="3586844" y="140879"/>
                  </a:lnTo>
                  <a:lnTo>
                    <a:pt x="3598682" y="140901"/>
                  </a:lnTo>
                  <a:lnTo>
                    <a:pt x="3610520" y="140927"/>
                  </a:lnTo>
                  <a:lnTo>
                    <a:pt x="3622357" y="140957"/>
                  </a:lnTo>
                  <a:lnTo>
                    <a:pt x="3634195" y="140992"/>
                  </a:lnTo>
                  <a:lnTo>
                    <a:pt x="3646033" y="141034"/>
                  </a:lnTo>
                  <a:lnTo>
                    <a:pt x="3657871" y="141083"/>
                  </a:lnTo>
                  <a:lnTo>
                    <a:pt x="3669709" y="141140"/>
                  </a:lnTo>
                  <a:lnTo>
                    <a:pt x="3681546" y="141207"/>
                  </a:lnTo>
                  <a:lnTo>
                    <a:pt x="3693384" y="141286"/>
                  </a:lnTo>
                  <a:lnTo>
                    <a:pt x="3705222" y="141379"/>
                  </a:lnTo>
                  <a:lnTo>
                    <a:pt x="3717060" y="141488"/>
                  </a:lnTo>
                  <a:lnTo>
                    <a:pt x="3728897" y="141616"/>
                  </a:lnTo>
                  <a:lnTo>
                    <a:pt x="3740735" y="141766"/>
                  </a:lnTo>
                  <a:lnTo>
                    <a:pt x="3752573" y="141942"/>
                  </a:lnTo>
                  <a:lnTo>
                    <a:pt x="3764411" y="142148"/>
                  </a:lnTo>
                  <a:lnTo>
                    <a:pt x="3776248" y="142389"/>
                  </a:lnTo>
                  <a:lnTo>
                    <a:pt x="3788086" y="142672"/>
                  </a:lnTo>
                  <a:lnTo>
                    <a:pt x="3799924" y="143003"/>
                  </a:lnTo>
                  <a:lnTo>
                    <a:pt x="3811762" y="143390"/>
                  </a:lnTo>
                  <a:lnTo>
                    <a:pt x="3823600" y="143842"/>
                  </a:lnTo>
                  <a:lnTo>
                    <a:pt x="3835437" y="144370"/>
                  </a:lnTo>
                  <a:lnTo>
                    <a:pt x="3847275" y="144985"/>
                  </a:lnTo>
                  <a:lnTo>
                    <a:pt x="3859113" y="145700"/>
                  </a:lnTo>
                  <a:lnTo>
                    <a:pt x="3870951" y="146532"/>
                  </a:lnTo>
                  <a:lnTo>
                    <a:pt x="3882788" y="147497"/>
                  </a:lnTo>
                  <a:lnTo>
                    <a:pt x="3894626" y="148614"/>
                  </a:lnTo>
                  <a:lnTo>
                    <a:pt x="3906464" y="149903"/>
                  </a:lnTo>
                  <a:lnTo>
                    <a:pt x="3918302" y="151386"/>
                  </a:lnTo>
                  <a:lnTo>
                    <a:pt x="3930139" y="153088"/>
                  </a:lnTo>
                  <a:lnTo>
                    <a:pt x="3941977" y="155032"/>
                  </a:lnTo>
                  <a:lnTo>
                    <a:pt x="3953815" y="157243"/>
                  </a:lnTo>
                  <a:lnTo>
                    <a:pt x="3965653" y="159745"/>
                  </a:lnTo>
                  <a:lnTo>
                    <a:pt x="3977491" y="162560"/>
                  </a:lnTo>
                  <a:lnTo>
                    <a:pt x="3989328" y="165707"/>
                  </a:lnTo>
                  <a:lnTo>
                    <a:pt x="4001166" y="169199"/>
                  </a:lnTo>
                  <a:lnTo>
                    <a:pt x="4013004" y="173045"/>
                  </a:lnTo>
                  <a:lnTo>
                    <a:pt x="4024842" y="177241"/>
                  </a:lnTo>
                  <a:lnTo>
                    <a:pt x="4036679" y="181776"/>
                  </a:lnTo>
                  <a:lnTo>
                    <a:pt x="4048517" y="186627"/>
                  </a:lnTo>
                  <a:lnTo>
                    <a:pt x="4060355" y="191759"/>
                  </a:lnTo>
                  <a:lnTo>
                    <a:pt x="4072193" y="197124"/>
                  </a:lnTo>
                  <a:lnTo>
                    <a:pt x="4084031" y="202664"/>
                  </a:lnTo>
                  <a:lnTo>
                    <a:pt x="4095868" y="208313"/>
                  </a:lnTo>
                  <a:lnTo>
                    <a:pt x="4107706" y="213999"/>
                  </a:lnTo>
                  <a:lnTo>
                    <a:pt x="4119544" y="219648"/>
                  </a:lnTo>
                  <a:lnTo>
                    <a:pt x="4131382" y="225188"/>
                  </a:lnTo>
                  <a:lnTo>
                    <a:pt x="4143219" y="230553"/>
                  </a:lnTo>
                  <a:lnTo>
                    <a:pt x="4155057" y="235685"/>
                  </a:lnTo>
                  <a:lnTo>
                    <a:pt x="4166895" y="240536"/>
                  </a:lnTo>
                  <a:lnTo>
                    <a:pt x="4178733" y="245072"/>
                  </a:lnTo>
                  <a:lnTo>
                    <a:pt x="4190570" y="249268"/>
                  </a:lnTo>
                  <a:lnTo>
                    <a:pt x="4202408" y="253113"/>
                  </a:lnTo>
                  <a:lnTo>
                    <a:pt x="4214246" y="256606"/>
                  </a:lnTo>
                  <a:lnTo>
                    <a:pt x="4226084" y="259753"/>
                  </a:lnTo>
                  <a:lnTo>
                    <a:pt x="4237922" y="262568"/>
                  </a:lnTo>
                  <a:lnTo>
                    <a:pt x="4249759" y="265070"/>
                  </a:lnTo>
                  <a:lnTo>
                    <a:pt x="4261597" y="267281"/>
                  </a:lnTo>
                  <a:lnTo>
                    <a:pt x="4273435" y="269225"/>
                  </a:lnTo>
                  <a:lnTo>
                    <a:pt x="4285273" y="270926"/>
                  </a:lnTo>
                  <a:lnTo>
                    <a:pt x="4297110" y="272410"/>
                  </a:lnTo>
                  <a:lnTo>
                    <a:pt x="4308948" y="273699"/>
                  </a:lnTo>
                  <a:lnTo>
                    <a:pt x="4320786" y="274815"/>
                  </a:lnTo>
                  <a:lnTo>
                    <a:pt x="4332624" y="275780"/>
                  </a:lnTo>
                  <a:lnTo>
                    <a:pt x="4344461" y="276612"/>
                  </a:lnTo>
                  <a:lnTo>
                    <a:pt x="4356299" y="277328"/>
                  </a:lnTo>
                  <a:lnTo>
                    <a:pt x="4368137" y="277943"/>
                  </a:lnTo>
                  <a:lnTo>
                    <a:pt x="4379975" y="278470"/>
                  </a:lnTo>
                  <a:lnTo>
                    <a:pt x="4391813" y="278923"/>
                  </a:lnTo>
                  <a:lnTo>
                    <a:pt x="4403650" y="279310"/>
                  </a:lnTo>
                  <a:lnTo>
                    <a:pt x="4415488" y="279640"/>
                  </a:lnTo>
                  <a:lnTo>
                    <a:pt x="4427326" y="279923"/>
                  </a:lnTo>
                  <a:lnTo>
                    <a:pt x="4439164" y="280165"/>
                  </a:lnTo>
                  <a:lnTo>
                    <a:pt x="4451001" y="280371"/>
                  </a:lnTo>
                  <a:lnTo>
                    <a:pt x="4462839" y="280547"/>
                  </a:lnTo>
                  <a:lnTo>
                    <a:pt x="4474677" y="280697"/>
                  </a:lnTo>
                  <a:lnTo>
                    <a:pt x="4486515" y="280824"/>
                  </a:lnTo>
                  <a:lnTo>
                    <a:pt x="4498352" y="280933"/>
                  </a:lnTo>
                  <a:lnTo>
                    <a:pt x="4510190" y="281026"/>
                  </a:lnTo>
                  <a:lnTo>
                    <a:pt x="4522028" y="281105"/>
                  </a:lnTo>
                  <a:lnTo>
                    <a:pt x="4533866" y="281172"/>
                  </a:lnTo>
                  <a:lnTo>
                    <a:pt x="4545704" y="281230"/>
                  </a:lnTo>
                  <a:lnTo>
                    <a:pt x="4557541" y="281279"/>
                  </a:lnTo>
                  <a:lnTo>
                    <a:pt x="4569379" y="281320"/>
                  </a:lnTo>
                  <a:lnTo>
                    <a:pt x="4581217" y="281356"/>
                  </a:lnTo>
                  <a:lnTo>
                    <a:pt x="4593055" y="281386"/>
                  </a:lnTo>
                  <a:lnTo>
                    <a:pt x="4604892" y="281411"/>
                  </a:lnTo>
                  <a:lnTo>
                    <a:pt x="4616730" y="281433"/>
                  </a:lnTo>
                  <a:lnTo>
                    <a:pt x="4628568" y="281452"/>
                  </a:lnTo>
                  <a:lnTo>
                    <a:pt x="4640406" y="281467"/>
                  </a:lnTo>
                  <a:lnTo>
                    <a:pt x="4652244" y="281481"/>
                  </a:lnTo>
                  <a:lnTo>
                    <a:pt x="4664081" y="281492"/>
                  </a:lnTo>
                  <a:lnTo>
                    <a:pt x="4675919" y="281502"/>
                  </a:lnTo>
                  <a:lnTo>
                    <a:pt x="4687757" y="281510"/>
                  </a:lnTo>
                </a:path>
              </a:pathLst>
            </a:custGeom>
            <a:ln w="40651" cap="flat">
              <a:solidFill>
                <a:srgbClr val="00C1A8">
                  <a:alpha val="100000"/>
                </a:srgbClr>
              </a:solidFill>
              <a:prstDash val="solid"/>
              <a:round/>
            </a:ln>
          </p:spPr>
          <p:txBody>
            <a:bodyPr/>
            <a:lstStyle/>
            <a:p>
              <a:endParaRPr/>
            </a:p>
          </p:txBody>
        </p:sp>
        <p:sp>
          <p:nvSpPr>
            <p:cNvPr id="56" name="pl56"/>
            <p:cNvSpPr/>
            <p:nvPr/>
          </p:nvSpPr>
          <p:spPr>
            <a:xfrm>
              <a:off x="2482252" y="1885484"/>
              <a:ext cx="4687757" cy="1266798"/>
            </a:xfrm>
            <a:custGeom>
              <a:avLst/>
              <a:gdLst/>
              <a:ahLst/>
              <a:cxnLst/>
              <a:rect l="0" t="0" r="0" b="0"/>
              <a:pathLst>
                <a:path w="4687757" h="1266798">
                  <a:moveTo>
                    <a:pt x="0" y="422266"/>
                  </a:moveTo>
                  <a:lnTo>
                    <a:pt x="11837" y="422291"/>
                  </a:lnTo>
                  <a:lnTo>
                    <a:pt x="23675" y="422320"/>
                  </a:lnTo>
                  <a:lnTo>
                    <a:pt x="35513" y="422354"/>
                  </a:lnTo>
                  <a:lnTo>
                    <a:pt x="47351" y="422394"/>
                  </a:lnTo>
                  <a:lnTo>
                    <a:pt x="59188" y="422442"/>
                  </a:lnTo>
                  <a:lnTo>
                    <a:pt x="71026" y="422497"/>
                  </a:lnTo>
                  <a:lnTo>
                    <a:pt x="82864" y="422563"/>
                  </a:lnTo>
                  <a:lnTo>
                    <a:pt x="94702" y="422640"/>
                  </a:lnTo>
                  <a:lnTo>
                    <a:pt x="106539" y="422730"/>
                  </a:lnTo>
                  <a:lnTo>
                    <a:pt x="118377" y="422836"/>
                  </a:lnTo>
                  <a:lnTo>
                    <a:pt x="130215" y="422961"/>
                  </a:lnTo>
                  <a:lnTo>
                    <a:pt x="142053" y="423107"/>
                  </a:lnTo>
                  <a:lnTo>
                    <a:pt x="153891" y="423279"/>
                  </a:lnTo>
                  <a:lnTo>
                    <a:pt x="165728" y="423481"/>
                  </a:lnTo>
                  <a:lnTo>
                    <a:pt x="177566" y="423718"/>
                  </a:lnTo>
                  <a:lnTo>
                    <a:pt x="189404" y="423997"/>
                  </a:lnTo>
                  <a:lnTo>
                    <a:pt x="201242" y="424324"/>
                  </a:lnTo>
                  <a:lnTo>
                    <a:pt x="213079" y="424707"/>
                  </a:lnTo>
                  <a:lnTo>
                    <a:pt x="224917" y="425157"/>
                  </a:lnTo>
                  <a:lnTo>
                    <a:pt x="236755" y="425684"/>
                  </a:lnTo>
                  <a:lnTo>
                    <a:pt x="248593" y="426303"/>
                  </a:lnTo>
                  <a:lnTo>
                    <a:pt x="260430" y="427027"/>
                  </a:lnTo>
                  <a:lnTo>
                    <a:pt x="272268" y="427875"/>
                  </a:lnTo>
                  <a:lnTo>
                    <a:pt x="284106" y="428868"/>
                  </a:lnTo>
                  <a:lnTo>
                    <a:pt x="295944" y="430029"/>
                  </a:lnTo>
                  <a:lnTo>
                    <a:pt x="307782" y="431385"/>
                  </a:lnTo>
                  <a:lnTo>
                    <a:pt x="319619" y="432968"/>
                  </a:lnTo>
                  <a:lnTo>
                    <a:pt x="331457" y="434813"/>
                  </a:lnTo>
                  <a:lnTo>
                    <a:pt x="343295" y="436960"/>
                  </a:lnTo>
                  <a:lnTo>
                    <a:pt x="355133" y="439456"/>
                  </a:lnTo>
                  <a:lnTo>
                    <a:pt x="366970" y="442351"/>
                  </a:lnTo>
                  <a:lnTo>
                    <a:pt x="378808" y="445701"/>
                  </a:lnTo>
                  <a:lnTo>
                    <a:pt x="390646" y="449568"/>
                  </a:lnTo>
                  <a:lnTo>
                    <a:pt x="402484" y="454018"/>
                  </a:lnTo>
                  <a:lnTo>
                    <a:pt x="414321" y="459122"/>
                  </a:lnTo>
                  <a:lnTo>
                    <a:pt x="426159" y="464954"/>
                  </a:lnTo>
                  <a:lnTo>
                    <a:pt x="437997" y="471587"/>
                  </a:lnTo>
                  <a:lnTo>
                    <a:pt x="449835" y="479093"/>
                  </a:lnTo>
                  <a:lnTo>
                    <a:pt x="461673" y="487539"/>
                  </a:lnTo>
                  <a:lnTo>
                    <a:pt x="473510" y="496980"/>
                  </a:lnTo>
                  <a:lnTo>
                    <a:pt x="485348" y="507458"/>
                  </a:lnTo>
                  <a:lnTo>
                    <a:pt x="497186" y="518993"/>
                  </a:lnTo>
                  <a:lnTo>
                    <a:pt x="509024" y="531582"/>
                  </a:lnTo>
                  <a:lnTo>
                    <a:pt x="520861" y="545188"/>
                  </a:lnTo>
                  <a:lnTo>
                    <a:pt x="532699" y="559742"/>
                  </a:lnTo>
                  <a:lnTo>
                    <a:pt x="544537" y="575137"/>
                  </a:lnTo>
                  <a:lnTo>
                    <a:pt x="556375" y="591232"/>
                  </a:lnTo>
                  <a:lnTo>
                    <a:pt x="568213" y="607852"/>
                  </a:lnTo>
                  <a:lnTo>
                    <a:pt x="580050" y="624799"/>
                  </a:lnTo>
                  <a:lnTo>
                    <a:pt x="591888" y="641857"/>
                  </a:lnTo>
                  <a:lnTo>
                    <a:pt x="603726" y="658804"/>
                  </a:lnTo>
                  <a:lnTo>
                    <a:pt x="615564" y="675424"/>
                  </a:lnTo>
                  <a:lnTo>
                    <a:pt x="627401" y="691519"/>
                  </a:lnTo>
                  <a:lnTo>
                    <a:pt x="639239" y="706914"/>
                  </a:lnTo>
                  <a:lnTo>
                    <a:pt x="651077" y="721468"/>
                  </a:lnTo>
                  <a:lnTo>
                    <a:pt x="662915" y="735074"/>
                  </a:lnTo>
                  <a:lnTo>
                    <a:pt x="674752" y="747663"/>
                  </a:lnTo>
                  <a:lnTo>
                    <a:pt x="686590" y="759198"/>
                  </a:lnTo>
                  <a:lnTo>
                    <a:pt x="698428" y="769676"/>
                  </a:lnTo>
                  <a:lnTo>
                    <a:pt x="710266" y="779117"/>
                  </a:lnTo>
                  <a:lnTo>
                    <a:pt x="722104" y="787563"/>
                  </a:lnTo>
                  <a:lnTo>
                    <a:pt x="733941" y="795069"/>
                  </a:lnTo>
                  <a:lnTo>
                    <a:pt x="745779" y="801702"/>
                  </a:lnTo>
                  <a:lnTo>
                    <a:pt x="757617" y="807534"/>
                  </a:lnTo>
                  <a:lnTo>
                    <a:pt x="769455" y="812638"/>
                  </a:lnTo>
                  <a:lnTo>
                    <a:pt x="781292" y="817088"/>
                  </a:lnTo>
                  <a:lnTo>
                    <a:pt x="793130" y="820955"/>
                  </a:lnTo>
                  <a:lnTo>
                    <a:pt x="804968" y="824305"/>
                  </a:lnTo>
                  <a:lnTo>
                    <a:pt x="816806" y="827200"/>
                  </a:lnTo>
                  <a:lnTo>
                    <a:pt x="828643" y="829696"/>
                  </a:lnTo>
                  <a:lnTo>
                    <a:pt x="840481" y="831843"/>
                  </a:lnTo>
                  <a:lnTo>
                    <a:pt x="852319" y="833688"/>
                  </a:lnTo>
                  <a:lnTo>
                    <a:pt x="864157" y="835271"/>
                  </a:lnTo>
                  <a:lnTo>
                    <a:pt x="875995" y="836627"/>
                  </a:lnTo>
                  <a:lnTo>
                    <a:pt x="887832" y="837788"/>
                  </a:lnTo>
                  <a:lnTo>
                    <a:pt x="899670" y="838781"/>
                  </a:lnTo>
                  <a:lnTo>
                    <a:pt x="911508" y="839629"/>
                  </a:lnTo>
                  <a:lnTo>
                    <a:pt x="923346" y="840353"/>
                  </a:lnTo>
                  <a:lnTo>
                    <a:pt x="935183" y="840972"/>
                  </a:lnTo>
                  <a:lnTo>
                    <a:pt x="947021" y="841499"/>
                  </a:lnTo>
                  <a:lnTo>
                    <a:pt x="958859" y="841949"/>
                  </a:lnTo>
                  <a:lnTo>
                    <a:pt x="970697" y="842332"/>
                  </a:lnTo>
                  <a:lnTo>
                    <a:pt x="982534" y="842659"/>
                  </a:lnTo>
                  <a:lnTo>
                    <a:pt x="994372" y="842938"/>
                  </a:lnTo>
                  <a:lnTo>
                    <a:pt x="1006210" y="843175"/>
                  </a:lnTo>
                  <a:lnTo>
                    <a:pt x="1018048" y="843377"/>
                  </a:lnTo>
                  <a:lnTo>
                    <a:pt x="1029886" y="843549"/>
                  </a:lnTo>
                  <a:lnTo>
                    <a:pt x="1041723" y="843695"/>
                  </a:lnTo>
                  <a:lnTo>
                    <a:pt x="1053561" y="843820"/>
                  </a:lnTo>
                  <a:lnTo>
                    <a:pt x="1065399" y="843926"/>
                  </a:lnTo>
                  <a:lnTo>
                    <a:pt x="1077237" y="844016"/>
                  </a:lnTo>
                  <a:lnTo>
                    <a:pt x="1089074" y="844093"/>
                  </a:lnTo>
                  <a:lnTo>
                    <a:pt x="1100912" y="844159"/>
                  </a:lnTo>
                  <a:lnTo>
                    <a:pt x="1112750" y="844214"/>
                  </a:lnTo>
                  <a:lnTo>
                    <a:pt x="1124588" y="844262"/>
                  </a:lnTo>
                  <a:lnTo>
                    <a:pt x="1136426" y="844302"/>
                  </a:lnTo>
                  <a:lnTo>
                    <a:pt x="1148263" y="844336"/>
                  </a:lnTo>
                  <a:lnTo>
                    <a:pt x="1160101" y="844365"/>
                  </a:lnTo>
                  <a:lnTo>
                    <a:pt x="1171939" y="844390"/>
                  </a:lnTo>
                  <a:lnTo>
                    <a:pt x="1171939" y="844674"/>
                  </a:lnTo>
                  <a:lnTo>
                    <a:pt x="1183777" y="844698"/>
                  </a:lnTo>
                  <a:lnTo>
                    <a:pt x="1195614" y="844728"/>
                  </a:lnTo>
                  <a:lnTo>
                    <a:pt x="1207452" y="844762"/>
                  </a:lnTo>
                  <a:lnTo>
                    <a:pt x="1219290" y="844802"/>
                  </a:lnTo>
                  <a:lnTo>
                    <a:pt x="1231128" y="844850"/>
                  </a:lnTo>
                  <a:lnTo>
                    <a:pt x="1242965" y="844905"/>
                  </a:lnTo>
                  <a:lnTo>
                    <a:pt x="1254803" y="844971"/>
                  </a:lnTo>
                  <a:lnTo>
                    <a:pt x="1266641" y="845048"/>
                  </a:lnTo>
                  <a:lnTo>
                    <a:pt x="1278479" y="845138"/>
                  </a:lnTo>
                  <a:lnTo>
                    <a:pt x="1290317" y="845244"/>
                  </a:lnTo>
                  <a:lnTo>
                    <a:pt x="1302154" y="845369"/>
                  </a:lnTo>
                  <a:lnTo>
                    <a:pt x="1313992" y="845515"/>
                  </a:lnTo>
                  <a:lnTo>
                    <a:pt x="1325830" y="845687"/>
                  </a:lnTo>
                  <a:lnTo>
                    <a:pt x="1337668" y="845889"/>
                  </a:lnTo>
                  <a:lnTo>
                    <a:pt x="1349505" y="846126"/>
                  </a:lnTo>
                  <a:lnTo>
                    <a:pt x="1361343" y="846405"/>
                  </a:lnTo>
                  <a:lnTo>
                    <a:pt x="1373181" y="846731"/>
                  </a:lnTo>
                  <a:lnTo>
                    <a:pt x="1385019" y="847115"/>
                  </a:lnTo>
                  <a:lnTo>
                    <a:pt x="1396856" y="847565"/>
                  </a:lnTo>
                  <a:lnTo>
                    <a:pt x="1408694" y="848092"/>
                  </a:lnTo>
                  <a:lnTo>
                    <a:pt x="1420532" y="848711"/>
                  </a:lnTo>
                  <a:lnTo>
                    <a:pt x="1432370" y="849435"/>
                  </a:lnTo>
                  <a:lnTo>
                    <a:pt x="1444208" y="850283"/>
                  </a:lnTo>
                  <a:lnTo>
                    <a:pt x="1456045" y="851276"/>
                  </a:lnTo>
                  <a:lnTo>
                    <a:pt x="1467883" y="852437"/>
                  </a:lnTo>
                  <a:lnTo>
                    <a:pt x="1479721" y="853793"/>
                  </a:lnTo>
                  <a:lnTo>
                    <a:pt x="1491559" y="855376"/>
                  </a:lnTo>
                  <a:lnTo>
                    <a:pt x="1503396" y="857221"/>
                  </a:lnTo>
                  <a:lnTo>
                    <a:pt x="1515234" y="859368"/>
                  </a:lnTo>
                  <a:lnTo>
                    <a:pt x="1527072" y="861864"/>
                  </a:lnTo>
                  <a:lnTo>
                    <a:pt x="1538910" y="864759"/>
                  </a:lnTo>
                  <a:lnTo>
                    <a:pt x="1550748" y="868109"/>
                  </a:lnTo>
                  <a:lnTo>
                    <a:pt x="1562585" y="871975"/>
                  </a:lnTo>
                  <a:lnTo>
                    <a:pt x="1574423" y="876426"/>
                  </a:lnTo>
                  <a:lnTo>
                    <a:pt x="1586261" y="881530"/>
                  </a:lnTo>
                  <a:lnTo>
                    <a:pt x="1598099" y="887362"/>
                  </a:lnTo>
                  <a:lnTo>
                    <a:pt x="1609936" y="893995"/>
                  </a:lnTo>
                  <a:lnTo>
                    <a:pt x="1621774" y="901501"/>
                  </a:lnTo>
                  <a:lnTo>
                    <a:pt x="1633612" y="909947"/>
                  </a:lnTo>
                  <a:lnTo>
                    <a:pt x="1645450" y="919388"/>
                  </a:lnTo>
                  <a:lnTo>
                    <a:pt x="1657287" y="929865"/>
                  </a:lnTo>
                  <a:lnTo>
                    <a:pt x="1669125" y="941401"/>
                  </a:lnTo>
                  <a:lnTo>
                    <a:pt x="1680963" y="953990"/>
                  </a:lnTo>
                  <a:lnTo>
                    <a:pt x="1692801" y="967596"/>
                  </a:lnTo>
                  <a:lnTo>
                    <a:pt x="1704639" y="982150"/>
                  </a:lnTo>
                  <a:lnTo>
                    <a:pt x="1716476" y="997545"/>
                  </a:lnTo>
                  <a:lnTo>
                    <a:pt x="1728314" y="1013640"/>
                  </a:lnTo>
                  <a:lnTo>
                    <a:pt x="1740152" y="1030260"/>
                  </a:lnTo>
                  <a:lnTo>
                    <a:pt x="1751990" y="1047207"/>
                  </a:lnTo>
                  <a:lnTo>
                    <a:pt x="1763827" y="1064265"/>
                  </a:lnTo>
                  <a:lnTo>
                    <a:pt x="1775665" y="1081212"/>
                  </a:lnTo>
                  <a:lnTo>
                    <a:pt x="1787503" y="1097832"/>
                  </a:lnTo>
                  <a:lnTo>
                    <a:pt x="1799341" y="1113927"/>
                  </a:lnTo>
                  <a:lnTo>
                    <a:pt x="1811178" y="1129322"/>
                  </a:lnTo>
                  <a:lnTo>
                    <a:pt x="1823016" y="1143876"/>
                  </a:lnTo>
                  <a:lnTo>
                    <a:pt x="1834854" y="1157482"/>
                  </a:lnTo>
                  <a:lnTo>
                    <a:pt x="1846692" y="1170071"/>
                  </a:lnTo>
                  <a:lnTo>
                    <a:pt x="1858530" y="1181606"/>
                  </a:lnTo>
                  <a:lnTo>
                    <a:pt x="1870367" y="1192084"/>
                  </a:lnTo>
                  <a:lnTo>
                    <a:pt x="1882205" y="1201525"/>
                  </a:lnTo>
                  <a:lnTo>
                    <a:pt x="1894043" y="1209971"/>
                  </a:lnTo>
                  <a:lnTo>
                    <a:pt x="1905881" y="1217477"/>
                  </a:lnTo>
                  <a:lnTo>
                    <a:pt x="1917718" y="1224110"/>
                  </a:lnTo>
                  <a:lnTo>
                    <a:pt x="1929556" y="1229942"/>
                  </a:lnTo>
                  <a:lnTo>
                    <a:pt x="1941394" y="1235046"/>
                  </a:lnTo>
                  <a:lnTo>
                    <a:pt x="1953232" y="1239496"/>
                  </a:lnTo>
                  <a:lnTo>
                    <a:pt x="1965069" y="1243363"/>
                  </a:lnTo>
                  <a:lnTo>
                    <a:pt x="1976907" y="1246713"/>
                  </a:lnTo>
                  <a:lnTo>
                    <a:pt x="1988745" y="1249608"/>
                  </a:lnTo>
                  <a:lnTo>
                    <a:pt x="2000583" y="1252103"/>
                  </a:lnTo>
                  <a:lnTo>
                    <a:pt x="2012421" y="1254251"/>
                  </a:lnTo>
                  <a:lnTo>
                    <a:pt x="2024258" y="1256096"/>
                  </a:lnTo>
                  <a:lnTo>
                    <a:pt x="2036096" y="1257679"/>
                  </a:lnTo>
                  <a:lnTo>
                    <a:pt x="2047934" y="1259035"/>
                  </a:lnTo>
                  <a:lnTo>
                    <a:pt x="2059772" y="1260196"/>
                  </a:lnTo>
                  <a:lnTo>
                    <a:pt x="2071609" y="1261188"/>
                  </a:lnTo>
                  <a:lnTo>
                    <a:pt x="2083447" y="1262037"/>
                  </a:lnTo>
                  <a:lnTo>
                    <a:pt x="2095285" y="1262761"/>
                  </a:lnTo>
                  <a:lnTo>
                    <a:pt x="2107123" y="1263380"/>
                  </a:lnTo>
                  <a:lnTo>
                    <a:pt x="2118961" y="1263907"/>
                  </a:lnTo>
                  <a:lnTo>
                    <a:pt x="2130798" y="1264357"/>
                  </a:lnTo>
                  <a:lnTo>
                    <a:pt x="2142636" y="1264740"/>
                  </a:lnTo>
                  <a:lnTo>
                    <a:pt x="2154474" y="1265067"/>
                  </a:lnTo>
                  <a:lnTo>
                    <a:pt x="2166312" y="1265346"/>
                  </a:lnTo>
                  <a:lnTo>
                    <a:pt x="2178149" y="1265583"/>
                  </a:lnTo>
                  <a:lnTo>
                    <a:pt x="2189987" y="1265785"/>
                  </a:lnTo>
                  <a:lnTo>
                    <a:pt x="2201825" y="1265957"/>
                  </a:lnTo>
                  <a:lnTo>
                    <a:pt x="2213663" y="1266103"/>
                  </a:lnTo>
                  <a:lnTo>
                    <a:pt x="2225500" y="1266228"/>
                  </a:lnTo>
                  <a:lnTo>
                    <a:pt x="2237338" y="1266334"/>
                  </a:lnTo>
                  <a:lnTo>
                    <a:pt x="2249176" y="1266424"/>
                  </a:lnTo>
                  <a:lnTo>
                    <a:pt x="2261014" y="1266501"/>
                  </a:lnTo>
                  <a:lnTo>
                    <a:pt x="2272852" y="1266566"/>
                  </a:lnTo>
                  <a:lnTo>
                    <a:pt x="2284689" y="1266622"/>
                  </a:lnTo>
                  <a:lnTo>
                    <a:pt x="2296527" y="1266670"/>
                  </a:lnTo>
                  <a:lnTo>
                    <a:pt x="2308365" y="1266710"/>
                  </a:lnTo>
                  <a:lnTo>
                    <a:pt x="2320203" y="1266744"/>
                  </a:lnTo>
                  <a:lnTo>
                    <a:pt x="2332040" y="1266773"/>
                  </a:lnTo>
                  <a:lnTo>
                    <a:pt x="2343878" y="1266798"/>
                  </a:lnTo>
                  <a:lnTo>
                    <a:pt x="2343878" y="1266798"/>
                  </a:lnTo>
                  <a:lnTo>
                    <a:pt x="2355716" y="1266773"/>
                  </a:lnTo>
                  <a:lnTo>
                    <a:pt x="2367554" y="1266744"/>
                  </a:lnTo>
                  <a:lnTo>
                    <a:pt x="2379391" y="1266710"/>
                  </a:lnTo>
                  <a:lnTo>
                    <a:pt x="2391229" y="1266670"/>
                  </a:lnTo>
                  <a:lnTo>
                    <a:pt x="2403067" y="1266622"/>
                  </a:lnTo>
                  <a:lnTo>
                    <a:pt x="2414905" y="1266566"/>
                  </a:lnTo>
                  <a:lnTo>
                    <a:pt x="2426743" y="1266501"/>
                  </a:lnTo>
                  <a:lnTo>
                    <a:pt x="2438580" y="1266424"/>
                  </a:lnTo>
                  <a:lnTo>
                    <a:pt x="2450418" y="1266334"/>
                  </a:lnTo>
                  <a:lnTo>
                    <a:pt x="2462256" y="1266228"/>
                  </a:lnTo>
                  <a:lnTo>
                    <a:pt x="2474094" y="1266103"/>
                  </a:lnTo>
                  <a:lnTo>
                    <a:pt x="2485931" y="1265957"/>
                  </a:lnTo>
                  <a:lnTo>
                    <a:pt x="2497769" y="1265785"/>
                  </a:lnTo>
                  <a:lnTo>
                    <a:pt x="2509607" y="1265583"/>
                  </a:lnTo>
                  <a:lnTo>
                    <a:pt x="2521445" y="1265346"/>
                  </a:lnTo>
                  <a:lnTo>
                    <a:pt x="2533283" y="1265067"/>
                  </a:lnTo>
                  <a:lnTo>
                    <a:pt x="2545120" y="1264740"/>
                  </a:lnTo>
                  <a:lnTo>
                    <a:pt x="2556958" y="1264357"/>
                  </a:lnTo>
                  <a:lnTo>
                    <a:pt x="2568796" y="1263907"/>
                  </a:lnTo>
                  <a:lnTo>
                    <a:pt x="2580634" y="1263380"/>
                  </a:lnTo>
                  <a:lnTo>
                    <a:pt x="2592471" y="1262761"/>
                  </a:lnTo>
                  <a:lnTo>
                    <a:pt x="2604309" y="1262037"/>
                  </a:lnTo>
                  <a:lnTo>
                    <a:pt x="2616147" y="1261188"/>
                  </a:lnTo>
                  <a:lnTo>
                    <a:pt x="2627985" y="1260196"/>
                  </a:lnTo>
                  <a:lnTo>
                    <a:pt x="2639822" y="1259035"/>
                  </a:lnTo>
                  <a:lnTo>
                    <a:pt x="2651660" y="1257679"/>
                  </a:lnTo>
                  <a:lnTo>
                    <a:pt x="2663498" y="1256096"/>
                  </a:lnTo>
                  <a:lnTo>
                    <a:pt x="2675336" y="1254251"/>
                  </a:lnTo>
                  <a:lnTo>
                    <a:pt x="2687174" y="1252103"/>
                  </a:lnTo>
                  <a:lnTo>
                    <a:pt x="2699011" y="1249608"/>
                  </a:lnTo>
                  <a:lnTo>
                    <a:pt x="2710849" y="1246713"/>
                  </a:lnTo>
                  <a:lnTo>
                    <a:pt x="2722687" y="1243363"/>
                  </a:lnTo>
                  <a:lnTo>
                    <a:pt x="2734525" y="1239496"/>
                  </a:lnTo>
                  <a:lnTo>
                    <a:pt x="2746362" y="1235046"/>
                  </a:lnTo>
                  <a:lnTo>
                    <a:pt x="2758200" y="1229942"/>
                  </a:lnTo>
                  <a:lnTo>
                    <a:pt x="2770038" y="1224110"/>
                  </a:lnTo>
                  <a:lnTo>
                    <a:pt x="2781876" y="1217477"/>
                  </a:lnTo>
                  <a:lnTo>
                    <a:pt x="2793713" y="1209971"/>
                  </a:lnTo>
                  <a:lnTo>
                    <a:pt x="2805551" y="1201525"/>
                  </a:lnTo>
                  <a:lnTo>
                    <a:pt x="2817389" y="1192084"/>
                  </a:lnTo>
                  <a:lnTo>
                    <a:pt x="2829227" y="1181606"/>
                  </a:lnTo>
                  <a:lnTo>
                    <a:pt x="2841065" y="1170071"/>
                  </a:lnTo>
                  <a:lnTo>
                    <a:pt x="2852902" y="1157482"/>
                  </a:lnTo>
                  <a:lnTo>
                    <a:pt x="2864740" y="1143876"/>
                  </a:lnTo>
                  <a:lnTo>
                    <a:pt x="2876578" y="1129322"/>
                  </a:lnTo>
                  <a:lnTo>
                    <a:pt x="2888416" y="1113927"/>
                  </a:lnTo>
                  <a:lnTo>
                    <a:pt x="2900253" y="1097832"/>
                  </a:lnTo>
                  <a:lnTo>
                    <a:pt x="2912091" y="1081212"/>
                  </a:lnTo>
                  <a:lnTo>
                    <a:pt x="2923929" y="1064265"/>
                  </a:lnTo>
                  <a:lnTo>
                    <a:pt x="2935767" y="1047207"/>
                  </a:lnTo>
                  <a:lnTo>
                    <a:pt x="2947604" y="1030260"/>
                  </a:lnTo>
                  <a:lnTo>
                    <a:pt x="2959442" y="1013640"/>
                  </a:lnTo>
                  <a:lnTo>
                    <a:pt x="2971280" y="997545"/>
                  </a:lnTo>
                  <a:lnTo>
                    <a:pt x="2983118" y="982150"/>
                  </a:lnTo>
                  <a:lnTo>
                    <a:pt x="2994956" y="967596"/>
                  </a:lnTo>
                  <a:lnTo>
                    <a:pt x="3006793" y="953990"/>
                  </a:lnTo>
                  <a:lnTo>
                    <a:pt x="3018631" y="941401"/>
                  </a:lnTo>
                  <a:lnTo>
                    <a:pt x="3030469" y="929865"/>
                  </a:lnTo>
                  <a:lnTo>
                    <a:pt x="3042307" y="919388"/>
                  </a:lnTo>
                  <a:lnTo>
                    <a:pt x="3054144" y="909947"/>
                  </a:lnTo>
                  <a:lnTo>
                    <a:pt x="3065982" y="901501"/>
                  </a:lnTo>
                  <a:lnTo>
                    <a:pt x="3077820" y="893995"/>
                  </a:lnTo>
                  <a:lnTo>
                    <a:pt x="3089658" y="887362"/>
                  </a:lnTo>
                  <a:lnTo>
                    <a:pt x="3101496" y="881530"/>
                  </a:lnTo>
                  <a:lnTo>
                    <a:pt x="3113333" y="876426"/>
                  </a:lnTo>
                  <a:lnTo>
                    <a:pt x="3125171" y="871975"/>
                  </a:lnTo>
                  <a:lnTo>
                    <a:pt x="3137009" y="868109"/>
                  </a:lnTo>
                  <a:lnTo>
                    <a:pt x="3148847" y="864759"/>
                  </a:lnTo>
                  <a:lnTo>
                    <a:pt x="3160684" y="861864"/>
                  </a:lnTo>
                  <a:lnTo>
                    <a:pt x="3172522" y="859368"/>
                  </a:lnTo>
                  <a:lnTo>
                    <a:pt x="3184360" y="857221"/>
                  </a:lnTo>
                  <a:lnTo>
                    <a:pt x="3196198" y="855376"/>
                  </a:lnTo>
                  <a:lnTo>
                    <a:pt x="3208035" y="853793"/>
                  </a:lnTo>
                  <a:lnTo>
                    <a:pt x="3219873" y="852437"/>
                  </a:lnTo>
                  <a:lnTo>
                    <a:pt x="3231711" y="851276"/>
                  </a:lnTo>
                  <a:lnTo>
                    <a:pt x="3243549" y="850283"/>
                  </a:lnTo>
                  <a:lnTo>
                    <a:pt x="3255387" y="849435"/>
                  </a:lnTo>
                  <a:lnTo>
                    <a:pt x="3267224" y="848711"/>
                  </a:lnTo>
                  <a:lnTo>
                    <a:pt x="3279062" y="848092"/>
                  </a:lnTo>
                  <a:lnTo>
                    <a:pt x="3290900" y="847565"/>
                  </a:lnTo>
                  <a:lnTo>
                    <a:pt x="3302738" y="847115"/>
                  </a:lnTo>
                  <a:lnTo>
                    <a:pt x="3314575" y="846731"/>
                  </a:lnTo>
                  <a:lnTo>
                    <a:pt x="3326413" y="846405"/>
                  </a:lnTo>
                  <a:lnTo>
                    <a:pt x="3338251" y="846126"/>
                  </a:lnTo>
                  <a:lnTo>
                    <a:pt x="3350089" y="845889"/>
                  </a:lnTo>
                  <a:lnTo>
                    <a:pt x="3361926" y="845687"/>
                  </a:lnTo>
                  <a:lnTo>
                    <a:pt x="3373764" y="845515"/>
                  </a:lnTo>
                  <a:lnTo>
                    <a:pt x="3385602" y="845369"/>
                  </a:lnTo>
                  <a:lnTo>
                    <a:pt x="3397440" y="845244"/>
                  </a:lnTo>
                  <a:lnTo>
                    <a:pt x="3409278" y="845138"/>
                  </a:lnTo>
                  <a:lnTo>
                    <a:pt x="3421115" y="845048"/>
                  </a:lnTo>
                  <a:lnTo>
                    <a:pt x="3432953" y="844971"/>
                  </a:lnTo>
                  <a:lnTo>
                    <a:pt x="3444791" y="844905"/>
                  </a:lnTo>
                  <a:lnTo>
                    <a:pt x="3456629" y="844850"/>
                  </a:lnTo>
                  <a:lnTo>
                    <a:pt x="3468466" y="844802"/>
                  </a:lnTo>
                  <a:lnTo>
                    <a:pt x="3480304" y="844762"/>
                  </a:lnTo>
                  <a:lnTo>
                    <a:pt x="3492142" y="844728"/>
                  </a:lnTo>
                  <a:lnTo>
                    <a:pt x="3503980" y="844698"/>
                  </a:lnTo>
                  <a:lnTo>
                    <a:pt x="3515818" y="844674"/>
                  </a:lnTo>
                  <a:lnTo>
                    <a:pt x="3515818" y="844249"/>
                  </a:lnTo>
                  <a:lnTo>
                    <a:pt x="3527655" y="844199"/>
                  </a:lnTo>
                  <a:lnTo>
                    <a:pt x="3539493" y="844141"/>
                  </a:lnTo>
                  <a:lnTo>
                    <a:pt x="3551331" y="844072"/>
                  </a:lnTo>
                  <a:lnTo>
                    <a:pt x="3563169" y="843991"/>
                  </a:lnTo>
                  <a:lnTo>
                    <a:pt x="3575006" y="843897"/>
                  </a:lnTo>
                  <a:lnTo>
                    <a:pt x="3586844" y="843785"/>
                  </a:lnTo>
                  <a:lnTo>
                    <a:pt x="3598682" y="843654"/>
                  </a:lnTo>
                  <a:lnTo>
                    <a:pt x="3610520" y="843501"/>
                  </a:lnTo>
                  <a:lnTo>
                    <a:pt x="3622357" y="843320"/>
                  </a:lnTo>
                  <a:lnTo>
                    <a:pt x="3634195" y="843108"/>
                  </a:lnTo>
                  <a:lnTo>
                    <a:pt x="3646033" y="842858"/>
                  </a:lnTo>
                  <a:lnTo>
                    <a:pt x="3657871" y="842566"/>
                  </a:lnTo>
                  <a:lnTo>
                    <a:pt x="3669709" y="842222"/>
                  </a:lnTo>
                  <a:lnTo>
                    <a:pt x="3681546" y="841818"/>
                  </a:lnTo>
                  <a:lnTo>
                    <a:pt x="3693384" y="841343"/>
                  </a:lnTo>
                  <a:lnTo>
                    <a:pt x="3705222" y="840787"/>
                  </a:lnTo>
                  <a:lnTo>
                    <a:pt x="3717060" y="840133"/>
                  </a:lnTo>
                  <a:lnTo>
                    <a:pt x="3728897" y="839366"/>
                  </a:lnTo>
                  <a:lnTo>
                    <a:pt x="3740735" y="838466"/>
                  </a:lnTo>
                  <a:lnTo>
                    <a:pt x="3752573" y="837411"/>
                  </a:lnTo>
                  <a:lnTo>
                    <a:pt x="3764411" y="836175"/>
                  </a:lnTo>
                  <a:lnTo>
                    <a:pt x="3776248" y="834726"/>
                  </a:lnTo>
                  <a:lnTo>
                    <a:pt x="3788086" y="833029"/>
                  </a:lnTo>
                  <a:lnTo>
                    <a:pt x="3799924" y="831044"/>
                  </a:lnTo>
                  <a:lnTo>
                    <a:pt x="3811762" y="828722"/>
                  </a:lnTo>
                  <a:lnTo>
                    <a:pt x="3823600" y="826010"/>
                  </a:lnTo>
                  <a:lnTo>
                    <a:pt x="3835437" y="822844"/>
                  </a:lnTo>
                  <a:lnTo>
                    <a:pt x="3847275" y="819154"/>
                  </a:lnTo>
                  <a:lnTo>
                    <a:pt x="3859113" y="814859"/>
                  </a:lnTo>
                  <a:lnTo>
                    <a:pt x="3870951" y="809868"/>
                  </a:lnTo>
                  <a:lnTo>
                    <a:pt x="3882788" y="804079"/>
                  </a:lnTo>
                  <a:lnTo>
                    <a:pt x="3894626" y="797379"/>
                  </a:lnTo>
                  <a:lnTo>
                    <a:pt x="3906464" y="789645"/>
                  </a:lnTo>
                  <a:lnTo>
                    <a:pt x="3918302" y="780744"/>
                  </a:lnTo>
                  <a:lnTo>
                    <a:pt x="3930139" y="770535"/>
                  </a:lnTo>
                  <a:lnTo>
                    <a:pt x="3941977" y="758872"/>
                  </a:lnTo>
                  <a:lnTo>
                    <a:pt x="3953815" y="745606"/>
                  </a:lnTo>
                  <a:lnTo>
                    <a:pt x="3965653" y="730593"/>
                  </a:lnTo>
                  <a:lnTo>
                    <a:pt x="3977491" y="713703"/>
                  </a:lnTo>
                  <a:lnTo>
                    <a:pt x="3989328" y="694821"/>
                  </a:lnTo>
                  <a:lnTo>
                    <a:pt x="4001166" y="673865"/>
                  </a:lnTo>
                  <a:lnTo>
                    <a:pt x="4013004" y="650794"/>
                  </a:lnTo>
                  <a:lnTo>
                    <a:pt x="4024842" y="625616"/>
                  </a:lnTo>
                  <a:lnTo>
                    <a:pt x="4036679" y="598404"/>
                  </a:lnTo>
                  <a:lnTo>
                    <a:pt x="4048517" y="569296"/>
                  </a:lnTo>
                  <a:lnTo>
                    <a:pt x="4060355" y="538506"/>
                  </a:lnTo>
                  <a:lnTo>
                    <a:pt x="4072193" y="506317"/>
                  </a:lnTo>
                  <a:lnTo>
                    <a:pt x="4084031" y="473076"/>
                  </a:lnTo>
                  <a:lnTo>
                    <a:pt x="4095868" y="439182"/>
                  </a:lnTo>
                  <a:lnTo>
                    <a:pt x="4107706" y="405066"/>
                  </a:lnTo>
                  <a:lnTo>
                    <a:pt x="4119544" y="371172"/>
                  </a:lnTo>
                  <a:lnTo>
                    <a:pt x="4131382" y="337931"/>
                  </a:lnTo>
                  <a:lnTo>
                    <a:pt x="4143219" y="305742"/>
                  </a:lnTo>
                  <a:lnTo>
                    <a:pt x="4155057" y="274952"/>
                  </a:lnTo>
                  <a:lnTo>
                    <a:pt x="4166895" y="245844"/>
                  </a:lnTo>
                  <a:lnTo>
                    <a:pt x="4178733" y="218632"/>
                  </a:lnTo>
                  <a:lnTo>
                    <a:pt x="4190570" y="193454"/>
                  </a:lnTo>
                  <a:lnTo>
                    <a:pt x="4202408" y="170383"/>
                  </a:lnTo>
                  <a:lnTo>
                    <a:pt x="4214246" y="149427"/>
                  </a:lnTo>
                  <a:lnTo>
                    <a:pt x="4226084" y="130546"/>
                  </a:lnTo>
                  <a:lnTo>
                    <a:pt x="4237922" y="113655"/>
                  </a:lnTo>
                  <a:lnTo>
                    <a:pt x="4249759" y="98643"/>
                  </a:lnTo>
                  <a:lnTo>
                    <a:pt x="4261597" y="85376"/>
                  </a:lnTo>
                  <a:lnTo>
                    <a:pt x="4273435" y="73713"/>
                  </a:lnTo>
                  <a:lnTo>
                    <a:pt x="4285273" y="63504"/>
                  </a:lnTo>
                  <a:lnTo>
                    <a:pt x="4297110" y="54603"/>
                  </a:lnTo>
                  <a:lnTo>
                    <a:pt x="4308948" y="46869"/>
                  </a:lnTo>
                  <a:lnTo>
                    <a:pt x="4320786" y="40170"/>
                  </a:lnTo>
                  <a:lnTo>
                    <a:pt x="4332624" y="34380"/>
                  </a:lnTo>
                  <a:lnTo>
                    <a:pt x="4344461" y="29389"/>
                  </a:lnTo>
                  <a:lnTo>
                    <a:pt x="4356299" y="25094"/>
                  </a:lnTo>
                  <a:lnTo>
                    <a:pt x="4368137" y="21404"/>
                  </a:lnTo>
                  <a:lnTo>
                    <a:pt x="4379975" y="18238"/>
                  </a:lnTo>
                  <a:lnTo>
                    <a:pt x="4391813" y="15526"/>
                  </a:lnTo>
                  <a:lnTo>
                    <a:pt x="4403650" y="13204"/>
                  </a:lnTo>
                  <a:lnTo>
                    <a:pt x="4415488" y="11219"/>
                  </a:lnTo>
                  <a:lnTo>
                    <a:pt x="4427326" y="9522"/>
                  </a:lnTo>
                  <a:lnTo>
                    <a:pt x="4439164" y="8073"/>
                  </a:lnTo>
                  <a:lnTo>
                    <a:pt x="4451001" y="6837"/>
                  </a:lnTo>
                  <a:lnTo>
                    <a:pt x="4462839" y="5782"/>
                  </a:lnTo>
                  <a:lnTo>
                    <a:pt x="4474677" y="4882"/>
                  </a:lnTo>
                  <a:lnTo>
                    <a:pt x="4486515" y="4115"/>
                  </a:lnTo>
                  <a:lnTo>
                    <a:pt x="4498352" y="3462"/>
                  </a:lnTo>
                  <a:lnTo>
                    <a:pt x="4510190" y="2905"/>
                  </a:lnTo>
                  <a:lnTo>
                    <a:pt x="4522028" y="2430"/>
                  </a:lnTo>
                  <a:lnTo>
                    <a:pt x="4533866" y="2027"/>
                  </a:lnTo>
                  <a:lnTo>
                    <a:pt x="4545704" y="1683"/>
                  </a:lnTo>
                  <a:lnTo>
                    <a:pt x="4557541" y="1390"/>
                  </a:lnTo>
                  <a:lnTo>
                    <a:pt x="4569379" y="1140"/>
                  </a:lnTo>
                  <a:lnTo>
                    <a:pt x="4581217" y="928"/>
                  </a:lnTo>
                  <a:lnTo>
                    <a:pt x="4593055" y="747"/>
                  </a:lnTo>
                  <a:lnTo>
                    <a:pt x="4604892" y="594"/>
                  </a:lnTo>
                  <a:lnTo>
                    <a:pt x="4616730" y="463"/>
                  </a:lnTo>
                  <a:lnTo>
                    <a:pt x="4628568" y="352"/>
                  </a:lnTo>
                  <a:lnTo>
                    <a:pt x="4640406" y="257"/>
                  </a:lnTo>
                  <a:lnTo>
                    <a:pt x="4652244" y="176"/>
                  </a:lnTo>
                  <a:lnTo>
                    <a:pt x="4664081" y="108"/>
                  </a:lnTo>
                  <a:lnTo>
                    <a:pt x="4675919" y="49"/>
                  </a:lnTo>
                  <a:lnTo>
                    <a:pt x="4687757" y="0"/>
                  </a:lnTo>
                </a:path>
              </a:pathLst>
            </a:custGeom>
            <a:ln w="40651" cap="flat">
              <a:solidFill>
                <a:srgbClr val="00C0BB">
                  <a:alpha val="100000"/>
                </a:srgbClr>
              </a:solidFill>
              <a:prstDash val="solid"/>
              <a:round/>
            </a:ln>
          </p:spPr>
          <p:txBody>
            <a:bodyPr/>
            <a:lstStyle/>
            <a:p>
              <a:endParaRPr/>
            </a:p>
          </p:txBody>
        </p:sp>
        <p:sp>
          <p:nvSpPr>
            <p:cNvPr id="57" name="pl57"/>
            <p:cNvSpPr/>
            <p:nvPr/>
          </p:nvSpPr>
          <p:spPr>
            <a:xfrm>
              <a:off x="2482252" y="4560497"/>
              <a:ext cx="4687757" cy="281558"/>
            </a:xfrm>
            <a:custGeom>
              <a:avLst/>
              <a:gdLst/>
              <a:ahLst/>
              <a:cxnLst/>
              <a:rect l="0" t="0" r="0" b="0"/>
              <a:pathLst>
                <a:path w="4687757" h="281558">
                  <a:moveTo>
                    <a:pt x="0" y="281558"/>
                  </a:moveTo>
                  <a:lnTo>
                    <a:pt x="11837" y="281558"/>
                  </a:lnTo>
                  <a:lnTo>
                    <a:pt x="23675" y="281558"/>
                  </a:lnTo>
                  <a:lnTo>
                    <a:pt x="35513" y="281558"/>
                  </a:lnTo>
                  <a:lnTo>
                    <a:pt x="47351" y="281558"/>
                  </a:lnTo>
                  <a:lnTo>
                    <a:pt x="59188" y="281558"/>
                  </a:lnTo>
                  <a:lnTo>
                    <a:pt x="71026" y="281558"/>
                  </a:lnTo>
                  <a:lnTo>
                    <a:pt x="82864" y="281558"/>
                  </a:lnTo>
                  <a:lnTo>
                    <a:pt x="94702" y="281558"/>
                  </a:lnTo>
                  <a:lnTo>
                    <a:pt x="106539" y="281558"/>
                  </a:lnTo>
                  <a:lnTo>
                    <a:pt x="118377" y="281558"/>
                  </a:lnTo>
                  <a:lnTo>
                    <a:pt x="130215" y="281558"/>
                  </a:lnTo>
                  <a:lnTo>
                    <a:pt x="142053" y="281558"/>
                  </a:lnTo>
                  <a:lnTo>
                    <a:pt x="153891" y="281558"/>
                  </a:lnTo>
                  <a:lnTo>
                    <a:pt x="165728" y="281558"/>
                  </a:lnTo>
                  <a:lnTo>
                    <a:pt x="177566" y="281558"/>
                  </a:lnTo>
                  <a:lnTo>
                    <a:pt x="189404" y="281558"/>
                  </a:lnTo>
                  <a:lnTo>
                    <a:pt x="201242" y="281558"/>
                  </a:lnTo>
                  <a:lnTo>
                    <a:pt x="213079" y="281558"/>
                  </a:lnTo>
                  <a:lnTo>
                    <a:pt x="224917" y="281558"/>
                  </a:lnTo>
                  <a:lnTo>
                    <a:pt x="236755" y="281558"/>
                  </a:lnTo>
                  <a:lnTo>
                    <a:pt x="248593" y="281558"/>
                  </a:lnTo>
                  <a:lnTo>
                    <a:pt x="260430" y="281558"/>
                  </a:lnTo>
                  <a:lnTo>
                    <a:pt x="272268" y="281558"/>
                  </a:lnTo>
                  <a:lnTo>
                    <a:pt x="284106" y="281558"/>
                  </a:lnTo>
                  <a:lnTo>
                    <a:pt x="295944" y="281558"/>
                  </a:lnTo>
                  <a:lnTo>
                    <a:pt x="307782" y="281558"/>
                  </a:lnTo>
                  <a:lnTo>
                    <a:pt x="319619" y="281558"/>
                  </a:lnTo>
                  <a:lnTo>
                    <a:pt x="331457" y="281558"/>
                  </a:lnTo>
                  <a:lnTo>
                    <a:pt x="343295" y="281558"/>
                  </a:lnTo>
                  <a:lnTo>
                    <a:pt x="355133" y="281558"/>
                  </a:lnTo>
                  <a:lnTo>
                    <a:pt x="366970" y="281558"/>
                  </a:lnTo>
                  <a:lnTo>
                    <a:pt x="378808" y="281558"/>
                  </a:lnTo>
                  <a:lnTo>
                    <a:pt x="390646" y="281558"/>
                  </a:lnTo>
                  <a:lnTo>
                    <a:pt x="402484" y="281558"/>
                  </a:lnTo>
                  <a:lnTo>
                    <a:pt x="414321" y="281558"/>
                  </a:lnTo>
                  <a:lnTo>
                    <a:pt x="426159" y="281558"/>
                  </a:lnTo>
                  <a:lnTo>
                    <a:pt x="437997" y="281558"/>
                  </a:lnTo>
                  <a:lnTo>
                    <a:pt x="449835" y="281558"/>
                  </a:lnTo>
                  <a:lnTo>
                    <a:pt x="461673" y="281558"/>
                  </a:lnTo>
                  <a:lnTo>
                    <a:pt x="473510" y="281558"/>
                  </a:lnTo>
                  <a:lnTo>
                    <a:pt x="485348" y="281558"/>
                  </a:lnTo>
                  <a:lnTo>
                    <a:pt x="497186" y="281558"/>
                  </a:lnTo>
                  <a:lnTo>
                    <a:pt x="509024" y="281558"/>
                  </a:lnTo>
                  <a:lnTo>
                    <a:pt x="520861" y="281558"/>
                  </a:lnTo>
                  <a:lnTo>
                    <a:pt x="532699" y="281558"/>
                  </a:lnTo>
                  <a:lnTo>
                    <a:pt x="544537" y="281558"/>
                  </a:lnTo>
                  <a:lnTo>
                    <a:pt x="556375" y="281558"/>
                  </a:lnTo>
                  <a:lnTo>
                    <a:pt x="568213" y="281558"/>
                  </a:lnTo>
                  <a:lnTo>
                    <a:pt x="580050" y="281558"/>
                  </a:lnTo>
                  <a:lnTo>
                    <a:pt x="591888" y="281558"/>
                  </a:lnTo>
                  <a:lnTo>
                    <a:pt x="603726" y="281558"/>
                  </a:lnTo>
                  <a:lnTo>
                    <a:pt x="615564" y="281558"/>
                  </a:lnTo>
                  <a:lnTo>
                    <a:pt x="627401" y="281558"/>
                  </a:lnTo>
                  <a:lnTo>
                    <a:pt x="639239" y="281558"/>
                  </a:lnTo>
                  <a:lnTo>
                    <a:pt x="651077" y="281558"/>
                  </a:lnTo>
                  <a:lnTo>
                    <a:pt x="662915" y="281558"/>
                  </a:lnTo>
                  <a:lnTo>
                    <a:pt x="674752" y="281558"/>
                  </a:lnTo>
                  <a:lnTo>
                    <a:pt x="686590" y="281558"/>
                  </a:lnTo>
                  <a:lnTo>
                    <a:pt x="698428" y="281558"/>
                  </a:lnTo>
                  <a:lnTo>
                    <a:pt x="710266" y="281558"/>
                  </a:lnTo>
                  <a:lnTo>
                    <a:pt x="722104" y="281558"/>
                  </a:lnTo>
                  <a:lnTo>
                    <a:pt x="733941" y="281558"/>
                  </a:lnTo>
                  <a:lnTo>
                    <a:pt x="745779" y="281558"/>
                  </a:lnTo>
                  <a:lnTo>
                    <a:pt x="757617" y="281558"/>
                  </a:lnTo>
                  <a:lnTo>
                    <a:pt x="769455" y="281558"/>
                  </a:lnTo>
                  <a:lnTo>
                    <a:pt x="781292" y="281558"/>
                  </a:lnTo>
                  <a:lnTo>
                    <a:pt x="793130" y="281558"/>
                  </a:lnTo>
                  <a:lnTo>
                    <a:pt x="804968" y="281558"/>
                  </a:lnTo>
                  <a:lnTo>
                    <a:pt x="816806" y="281558"/>
                  </a:lnTo>
                  <a:lnTo>
                    <a:pt x="828643" y="281558"/>
                  </a:lnTo>
                  <a:lnTo>
                    <a:pt x="840481" y="281558"/>
                  </a:lnTo>
                  <a:lnTo>
                    <a:pt x="852319" y="281558"/>
                  </a:lnTo>
                  <a:lnTo>
                    <a:pt x="864157" y="281558"/>
                  </a:lnTo>
                  <a:lnTo>
                    <a:pt x="875995" y="281558"/>
                  </a:lnTo>
                  <a:lnTo>
                    <a:pt x="887832" y="281558"/>
                  </a:lnTo>
                  <a:lnTo>
                    <a:pt x="899670" y="281558"/>
                  </a:lnTo>
                  <a:lnTo>
                    <a:pt x="911508" y="281558"/>
                  </a:lnTo>
                  <a:lnTo>
                    <a:pt x="923346" y="281558"/>
                  </a:lnTo>
                  <a:lnTo>
                    <a:pt x="935183" y="281558"/>
                  </a:lnTo>
                  <a:lnTo>
                    <a:pt x="947021" y="281558"/>
                  </a:lnTo>
                  <a:lnTo>
                    <a:pt x="958859" y="281558"/>
                  </a:lnTo>
                  <a:lnTo>
                    <a:pt x="970697" y="281558"/>
                  </a:lnTo>
                  <a:lnTo>
                    <a:pt x="982534" y="281558"/>
                  </a:lnTo>
                  <a:lnTo>
                    <a:pt x="994372" y="281558"/>
                  </a:lnTo>
                  <a:lnTo>
                    <a:pt x="1006210" y="281558"/>
                  </a:lnTo>
                  <a:lnTo>
                    <a:pt x="1018048" y="281558"/>
                  </a:lnTo>
                  <a:lnTo>
                    <a:pt x="1029886" y="281558"/>
                  </a:lnTo>
                  <a:lnTo>
                    <a:pt x="1041723" y="281558"/>
                  </a:lnTo>
                  <a:lnTo>
                    <a:pt x="1053561" y="281558"/>
                  </a:lnTo>
                  <a:lnTo>
                    <a:pt x="1065399" y="281558"/>
                  </a:lnTo>
                  <a:lnTo>
                    <a:pt x="1077237" y="281558"/>
                  </a:lnTo>
                  <a:lnTo>
                    <a:pt x="1089074" y="281558"/>
                  </a:lnTo>
                  <a:lnTo>
                    <a:pt x="1100912" y="281558"/>
                  </a:lnTo>
                  <a:lnTo>
                    <a:pt x="1112750" y="281558"/>
                  </a:lnTo>
                  <a:lnTo>
                    <a:pt x="1124588" y="281558"/>
                  </a:lnTo>
                  <a:lnTo>
                    <a:pt x="1136426" y="281558"/>
                  </a:lnTo>
                  <a:lnTo>
                    <a:pt x="1148263" y="281558"/>
                  </a:lnTo>
                  <a:lnTo>
                    <a:pt x="1160101" y="281558"/>
                  </a:lnTo>
                  <a:lnTo>
                    <a:pt x="1171939" y="281558"/>
                  </a:lnTo>
                  <a:lnTo>
                    <a:pt x="1171939" y="281463"/>
                  </a:lnTo>
                  <a:lnTo>
                    <a:pt x="1183777" y="281447"/>
                  </a:lnTo>
                  <a:lnTo>
                    <a:pt x="1195614" y="281427"/>
                  </a:lnTo>
                  <a:lnTo>
                    <a:pt x="1207452" y="281404"/>
                  </a:lnTo>
                  <a:lnTo>
                    <a:pt x="1219290" y="281377"/>
                  </a:lnTo>
                  <a:lnTo>
                    <a:pt x="1231128" y="281346"/>
                  </a:lnTo>
                  <a:lnTo>
                    <a:pt x="1242965" y="281309"/>
                  </a:lnTo>
                  <a:lnTo>
                    <a:pt x="1254803" y="281265"/>
                  </a:lnTo>
                  <a:lnTo>
                    <a:pt x="1266641" y="281214"/>
                  </a:lnTo>
                  <a:lnTo>
                    <a:pt x="1278479" y="281154"/>
                  </a:lnTo>
                  <a:lnTo>
                    <a:pt x="1290317" y="281083"/>
                  </a:lnTo>
                  <a:lnTo>
                    <a:pt x="1302154" y="281000"/>
                  </a:lnTo>
                  <a:lnTo>
                    <a:pt x="1313992" y="280902"/>
                  </a:lnTo>
                  <a:lnTo>
                    <a:pt x="1325830" y="280787"/>
                  </a:lnTo>
                  <a:lnTo>
                    <a:pt x="1337668" y="280653"/>
                  </a:lnTo>
                  <a:lnTo>
                    <a:pt x="1349505" y="280495"/>
                  </a:lnTo>
                  <a:lnTo>
                    <a:pt x="1361343" y="280309"/>
                  </a:lnTo>
                  <a:lnTo>
                    <a:pt x="1373181" y="280091"/>
                  </a:lnTo>
                  <a:lnTo>
                    <a:pt x="1385019" y="279836"/>
                  </a:lnTo>
                  <a:lnTo>
                    <a:pt x="1396856" y="279536"/>
                  </a:lnTo>
                  <a:lnTo>
                    <a:pt x="1408694" y="279184"/>
                  </a:lnTo>
                  <a:lnTo>
                    <a:pt x="1420532" y="278772"/>
                  </a:lnTo>
                  <a:lnTo>
                    <a:pt x="1432370" y="278289"/>
                  </a:lnTo>
                  <a:lnTo>
                    <a:pt x="1444208" y="277723"/>
                  </a:lnTo>
                  <a:lnTo>
                    <a:pt x="1456045" y="277061"/>
                  </a:lnTo>
                  <a:lnTo>
                    <a:pt x="1467883" y="276288"/>
                  </a:lnTo>
                  <a:lnTo>
                    <a:pt x="1479721" y="275383"/>
                  </a:lnTo>
                  <a:lnTo>
                    <a:pt x="1491559" y="274328"/>
                  </a:lnTo>
                  <a:lnTo>
                    <a:pt x="1503396" y="273098"/>
                  </a:lnTo>
                  <a:lnTo>
                    <a:pt x="1515234" y="271667"/>
                  </a:lnTo>
                  <a:lnTo>
                    <a:pt x="1527072" y="270003"/>
                  </a:lnTo>
                  <a:lnTo>
                    <a:pt x="1538910" y="268073"/>
                  </a:lnTo>
                  <a:lnTo>
                    <a:pt x="1550748" y="265840"/>
                  </a:lnTo>
                  <a:lnTo>
                    <a:pt x="1562585" y="263262"/>
                  </a:lnTo>
                  <a:lnTo>
                    <a:pt x="1574423" y="260295"/>
                  </a:lnTo>
                  <a:lnTo>
                    <a:pt x="1586261" y="256892"/>
                  </a:lnTo>
                  <a:lnTo>
                    <a:pt x="1598099" y="253004"/>
                  </a:lnTo>
                  <a:lnTo>
                    <a:pt x="1609936" y="248582"/>
                  </a:lnTo>
                  <a:lnTo>
                    <a:pt x="1621774" y="243578"/>
                  </a:lnTo>
                  <a:lnTo>
                    <a:pt x="1633612" y="237948"/>
                  </a:lnTo>
                  <a:lnTo>
                    <a:pt x="1645450" y="231654"/>
                  </a:lnTo>
                  <a:lnTo>
                    <a:pt x="1657287" y="224669"/>
                  </a:lnTo>
                  <a:lnTo>
                    <a:pt x="1669125" y="216978"/>
                  </a:lnTo>
                  <a:lnTo>
                    <a:pt x="1680963" y="208586"/>
                  </a:lnTo>
                  <a:lnTo>
                    <a:pt x="1692801" y="199515"/>
                  </a:lnTo>
                  <a:lnTo>
                    <a:pt x="1704639" y="189812"/>
                  </a:lnTo>
                  <a:lnTo>
                    <a:pt x="1716476" y="179549"/>
                  </a:lnTo>
                  <a:lnTo>
                    <a:pt x="1728314" y="168819"/>
                  </a:lnTo>
                  <a:lnTo>
                    <a:pt x="1740152" y="157739"/>
                  </a:lnTo>
                  <a:lnTo>
                    <a:pt x="1751990" y="146441"/>
                  </a:lnTo>
                  <a:lnTo>
                    <a:pt x="1763827" y="135069"/>
                  </a:lnTo>
                  <a:lnTo>
                    <a:pt x="1775665" y="123771"/>
                  </a:lnTo>
                  <a:lnTo>
                    <a:pt x="1787503" y="112691"/>
                  </a:lnTo>
                  <a:lnTo>
                    <a:pt x="1799341" y="101961"/>
                  </a:lnTo>
                  <a:lnTo>
                    <a:pt x="1811178" y="91697"/>
                  </a:lnTo>
                  <a:lnTo>
                    <a:pt x="1823016" y="81995"/>
                  </a:lnTo>
                  <a:lnTo>
                    <a:pt x="1834854" y="72924"/>
                  </a:lnTo>
                  <a:lnTo>
                    <a:pt x="1846692" y="64532"/>
                  </a:lnTo>
                  <a:lnTo>
                    <a:pt x="1858530" y="56841"/>
                  </a:lnTo>
                  <a:lnTo>
                    <a:pt x="1870367" y="49856"/>
                  </a:lnTo>
                  <a:lnTo>
                    <a:pt x="1882205" y="43562"/>
                  </a:lnTo>
                  <a:lnTo>
                    <a:pt x="1894043" y="37932"/>
                  </a:lnTo>
                  <a:lnTo>
                    <a:pt x="1905881" y="32928"/>
                  </a:lnTo>
                  <a:lnTo>
                    <a:pt x="1917718" y="28506"/>
                  </a:lnTo>
                  <a:lnTo>
                    <a:pt x="1929556" y="24618"/>
                  </a:lnTo>
                  <a:lnTo>
                    <a:pt x="1941394" y="21215"/>
                  </a:lnTo>
                  <a:lnTo>
                    <a:pt x="1953232" y="18248"/>
                  </a:lnTo>
                  <a:lnTo>
                    <a:pt x="1965069" y="15670"/>
                  </a:lnTo>
                  <a:lnTo>
                    <a:pt x="1976907" y="13437"/>
                  </a:lnTo>
                  <a:lnTo>
                    <a:pt x="1988745" y="11507"/>
                  </a:lnTo>
                  <a:lnTo>
                    <a:pt x="2000583" y="9843"/>
                  </a:lnTo>
                  <a:lnTo>
                    <a:pt x="2012421" y="8412"/>
                  </a:lnTo>
                  <a:lnTo>
                    <a:pt x="2024258" y="7182"/>
                  </a:lnTo>
                  <a:lnTo>
                    <a:pt x="2036096" y="6126"/>
                  </a:lnTo>
                  <a:lnTo>
                    <a:pt x="2047934" y="5222"/>
                  </a:lnTo>
                  <a:lnTo>
                    <a:pt x="2059772" y="4448"/>
                  </a:lnTo>
                  <a:lnTo>
                    <a:pt x="2071609" y="3787"/>
                  </a:lnTo>
                  <a:lnTo>
                    <a:pt x="2083447" y="3221"/>
                  </a:lnTo>
                  <a:lnTo>
                    <a:pt x="2095285" y="2738"/>
                  </a:lnTo>
                  <a:lnTo>
                    <a:pt x="2107123" y="2326"/>
                  </a:lnTo>
                  <a:lnTo>
                    <a:pt x="2118961" y="1974"/>
                  </a:lnTo>
                  <a:lnTo>
                    <a:pt x="2130798" y="1674"/>
                  </a:lnTo>
                  <a:lnTo>
                    <a:pt x="2142636" y="1419"/>
                  </a:lnTo>
                  <a:lnTo>
                    <a:pt x="2154474" y="1201"/>
                  </a:lnTo>
                  <a:lnTo>
                    <a:pt x="2166312" y="1015"/>
                  </a:lnTo>
                  <a:lnTo>
                    <a:pt x="2178149" y="857"/>
                  </a:lnTo>
                  <a:lnTo>
                    <a:pt x="2189987" y="722"/>
                  </a:lnTo>
                  <a:lnTo>
                    <a:pt x="2201825" y="608"/>
                  </a:lnTo>
                  <a:lnTo>
                    <a:pt x="2213663" y="510"/>
                  </a:lnTo>
                  <a:lnTo>
                    <a:pt x="2225500" y="427"/>
                  </a:lnTo>
                  <a:lnTo>
                    <a:pt x="2237338" y="356"/>
                  </a:lnTo>
                  <a:lnTo>
                    <a:pt x="2249176" y="296"/>
                  </a:lnTo>
                  <a:lnTo>
                    <a:pt x="2261014" y="245"/>
                  </a:lnTo>
                  <a:lnTo>
                    <a:pt x="2272852" y="201"/>
                  </a:lnTo>
                  <a:lnTo>
                    <a:pt x="2284689" y="164"/>
                  </a:lnTo>
                  <a:lnTo>
                    <a:pt x="2296527" y="132"/>
                  </a:lnTo>
                  <a:lnTo>
                    <a:pt x="2308365" y="106"/>
                  </a:lnTo>
                  <a:lnTo>
                    <a:pt x="2320203" y="83"/>
                  </a:lnTo>
                  <a:lnTo>
                    <a:pt x="2332040" y="63"/>
                  </a:lnTo>
                  <a:lnTo>
                    <a:pt x="2343878" y="47"/>
                  </a:lnTo>
                  <a:lnTo>
                    <a:pt x="2343878" y="0"/>
                  </a:lnTo>
                  <a:lnTo>
                    <a:pt x="2355716" y="8"/>
                  </a:lnTo>
                  <a:lnTo>
                    <a:pt x="2367554" y="18"/>
                  </a:lnTo>
                  <a:lnTo>
                    <a:pt x="2379391" y="29"/>
                  </a:lnTo>
                  <a:lnTo>
                    <a:pt x="2391229" y="42"/>
                  </a:lnTo>
                  <a:lnTo>
                    <a:pt x="2403067" y="58"/>
                  </a:lnTo>
                  <a:lnTo>
                    <a:pt x="2414905" y="77"/>
                  </a:lnTo>
                  <a:lnTo>
                    <a:pt x="2426743" y="99"/>
                  </a:lnTo>
                  <a:lnTo>
                    <a:pt x="2438580" y="124"/>
                  </a:lnTo>
                  <a:lnTo>
                    <a:pt x="2450418" y="154"/>
                  </a:lnTo>
                  <a:lnTo>
                    <a:pt x="2462256" y="190"/>
                  </a:lnTo>
                  <a:lnTo>
                    <a:pt x="2474094" y="231"/>
                  </a:lnTo>
                  <a:lnTo>
                    <a:pt x="2485931" y="280"/>
                  </a:lnTo>
                  <a:lnTo>
                    <a:pt x="2497769" y="337"/>
                  </a:lnTo>
                  <a:lnTo>
                    <a:pt x="2509607" y="405"/>
                  </a:lnTo>
                  <a:lnTo>
                    <a:pt x="2521445" y="484"/>
                  </a:lnTo>
                  <a:lnTo>
                    <a:pt x="2533283" y="577"/>
                  </a:lnTo>
                  <a:lnTo>
                    <a:pt x="2545120" y="685"/>
                  </a:lnTo>
                  <a:lnTo>
                    <a:pt x="2556958" y="813"/>
                  </a:lnTo>
                  <a:lnTo>
                    <a:pt x="2568796" y="963"/>
                  </a:lnTo>
                  <a:lnTo>
                    <a:pt x="2580634" y="1139"/>
                  </a:lnTo>
                  <a:lnTo>
                    <a:pt x="2592471" y="1345"/>
                  </a:lnTo>
                  <a:lnTo>
                    <a:pt x="2604309" y="1587"/>
                  </a:lnTo>
                  <a:lnTo>
                    <a:pt x="2616147" y="1869"/>
                  </a:lnTo>
                  <a:lnTo>
                    <a:pt x="2627985" y="2200"/>
                  </a:lnTo>
                  <a:lnTo>
                    <a:pt x="2639822" y="2587"/>
                  </a:lnTo>
                  <a:lnTo>
                    <a:pt x="2651660" y="3039"/>
                  </a:lnTo>
                  <a:lnTo>
                    <a:pt x="2663498" y="3567"/>
                  </a:lnTo>
                  <a:lnTo>
                    <a:pt x="2675336" y="4182"/>
                  </a:lnTo>
                  <a:lnTo>
                    <a:pt x="2687174" y="4898"/>
                  </a:lnTo>
                  <a:lnTo>
                    <a:pt x="2699011" y="5730"/>
                  </a:lnTo>
                  <a:lnTo>
                    <a:pt x="2710849" y="6695"/>
                  </a:lnTo>
                  <a:lnTo>
                    <a:pt x="2722687" y="7811"/>
                  </a:lnTo>
                  <a:lnTo>
                    <a:pt x="2734525" y="9100"/>
                  </a:lnTo>
                  <a:lnTo>
                    <a:pt x="2746362" y="10584"/>
                  </a:lnTo>
                  <a:lnTo>
                    <a:pt x="2758200" y="12285"/>
                  </a:lnTo>
                  <a:lnTo>
                    <a:pt x="2770038" y="14229"/>
                  </a:lnTo>
                  <a:lnTo>
                    <a:pt x="2781876" y="16440"/>
                  </a:lnTo>
                  <a:lnTo>
                    <a:pt x="2793713" y="18942"/>
                  </a:lnTo>
                  <a:lnTo>
                    <a:pt x="2805551" y="21757"/>
                  </a:lnTo>
                  <a:lnTo>
                    <a:pt x="2817389" y="24904"/>
                  </a:lnTo>
                  <a:lnTo>
                    <a:pt x="2829227" y="28397"/>
                  </a:lnTo>
                  <a:lnTo>
                    <a:pt x="2841065" y="32242"/>
                  </a:lnTo>
                  <a:lnTo>
                    <a:pt x="2852902" y="36438"/>
                  </a:lnTo>
                  <a:lnTo>
                    <a:pt x="2864740" y="40974"/>
                  </a:lnTo>
                  <a:lnTo>
                    <a:pt x="2876578" y="45825"/>
                  </a:lnTo>
                  <a:lnTo>
                    <a:pt x="2888416" y="50957"/>
                  </a:lnTo>
                  <a:lnTo>
                    <a:pt x="2900253" y="56321"/>
                  </a:lnTo>
                  <a:lnTo>
                    <a:pt x="2912091" y="61862"/>
                  </a:lnTo>
                  <a:lnTo>
                    <a:pt x="2923929" y="67511"/>
                  </a:lnTo>
                  <a:lnTo>
                    <a:pt x="2935767" y="73197"/>
                  </a:lnTo>
                  <a:lnTo>
                    <a:pt x="2947604" y="78846"/>
                  </a:lnTo>
                  <a:lnTo>
                    <a:pt x="2959442" y="84386"/>
                  </a:lnTo>
                  <a:lnTo>
                    <a:pt x="2971280" y="89751"/>
                  </a:lnTo>
                  <a:lnTo>
                    <a:pt x="2983118" y="94882"/>
                  </a:lnTo>
                  <a:lnTo>
                    <a:pt x="2994956" y="99734"/>
                  </a:lnTo>
                  <a:lnTo>
                    <a:pt x="3006793" y="104269"/>
                  </a:lnTo>
                  <a:lnTo>
                    <a:pt x="3018631" y="108465"/>
                  </a:lnTo>
                  <a:lnTo>
                    <a:pt x="3030469" y="112310"/>
                  </a:lnTo>
                  <a:lnTo>
                    <a:pt x="3042307" y="115803"/>
                  </a:lnTo>
                  <a:lnTo>
                    <a:pt x="3054144" y="118950"/>
                  </a:lnTo>
                  <a:lnTo>
                    <a:pt x="3065982" y="121765"/>
                  </a:lnTo>
                  <a:lnTo>
                    <a:pt x="3077820" y="124267"/>
                  </a:lnTo>
                  <a:lnTo>
                    <a:pt x="3089658" y="126478"/>
                  </a:lnTo>
                  <a:lnTo>
                    <a:pt x="3101496" y="128422"/>
                  </a:lnTo>
                  <a:lnTo>
                    <a:pt x="3113333" y="130124"/>
                  </a:lnTo>
                  <a:lnTo>
                    <a:pt x="3125171" y="131607"/>
                  </a:lnTo>
                  <a:lnTo>
                    <a:pt x="3137009" y="132896"/>
                  </a:lnTo>
                  <a:lnTo>
                    <a:pt x="3148847" y="134013"/>
                  </a:lnTo>
                  <a:lnTo>
                    <a:pt x="3160684" y="134978"/>
                  </a:lnTo>
                  <a:lnTo>
                    <a:pt x="3172522" y="135809"/>
                  </a:lnTo>
                  <a:lnTo>
                    <a:pt x="3184360" y="136525"/>
                  </a:lnTo>
                  <a:lnTo>
                    <a:pt x="3196198" y="137140"/>
                  </a:lnTo>
                  <a:lnTo>
                    <a:pt x="3208035" y="137668"/>
                  </a:lnTo>
                  <a:lnTo>
                    <a:pt x="3219873" y="138120"/>
                  </a:lnTo>
                  <a:lnTo>
                    <a:pt x="3231711" y="138507"/>
                  </a:lnTo>
                  <a:lnTo>
                    <a:pt x="3243549" y="138838"/>
                  </a:lnTo>
                  <a:lnTo>
                    <a:pt x="3255387" y="139121"/>
                  </a:lnTo>
                  <a:lnTo>
                    <a:pt x="3267224" y="139362"/>
                  </a:lnTo>
                  <a:lnTo>
                    <a:pt x="3279062" y="139568"/>
                  </a:lnTo>
                  <a:lnTo>
                    <a:pt x="3290900" y="139744"/>
                  </a:lnTo>
                  <a:lnTo>
                    <a:pt x="3302738" y="139894"/>
                  </a:lnTo>
                  <a:lnTo>
                    <a:pt x="3314575" y="140022"/>
                  </a:lnTo>
                  <a:lnTo>
                    <a:pt x="3326413" y="140131"/>
                  </a:lnTo>
                  <a:lnTo>
                    <a:pt x="3338251" y="140223"/>
                  </a:lnTo>
                  <a:lnTo>
                    <a:pt x="3350089" y="140303"/>
                  </a:lnTo>
                  <a:lnTo>
                    <a:pt x="3361926" y="140370"/>
                  </a:lnTo>
                  <a:lnTo>
                    <a:pt x="3373764" y="140427"/>
                  </a:lnTo>
                  <a:lnTo>
                    <a:pt x="3385602" y="140476"/>
                  </a:lnTo>
                  <a:lnTo>
                    <a:pt x="3397440" y="140518"/>
                  </a:lnTo>
                  <a:lnTo>
                    <a:pt x="3409278" y="140553"/>
                  </a:lnTo>
                  <a:lnTo>
                    <a:pt x="3421115" y="140583"/>
                  </a:lnTo>
                  <a:lnTo>
                    <a:pt x="3432953" y="140609"/>
                  </a:lnTo>
                  <a:lnTo>
                    <a:pt x="3444791" y="140630"/>
                  </a:lnTo>
                  <a:lnTo>
                    <a:pt x="3456629" y="140649"/>
                  </a:lnTo>
                  <a:lnTo>
                    <a:pt x="3468466" y="140665"/>
                  </a:lnTo>
                  <a:lnTo>
                    <a:pt x="3480304" y="140678"/>
                  </a:lnTo>
                  <a:lnTo>
                    <a:pt x="3492142" y="140690"/>
                  </a:lnTo>
                  <a:lnTo>
                    <a:pt x="3503980" y="140699"/>
                  </a:lnTo>
                  <a:lnTo>
                    <a:pt x="3515818" y="140708"/>
                  </a:lnTo>
                  <a:lnTo>
                    <a:pt x="3515818" y="140755"/>
                  </a:lnTo>
                  <a:lnTo>
                    <a:pt x="3527655" y="140755"/>
                  </a:lnTo>
                  <a:lnTo>
                    <a:pt x="3539493" y="140755"/>
                  </a:lnTo>
                  <a:lnTo>
                    <a:pt x="3551331" y="140755"/>
                  </a:lnTo>
                  <a:lnTo>
                    <a:pt x="3563169" y="140755"/>
                  </a:lnTo>
                  <a:lnTo>
                    <a:pt x="3575006" y="140755"/>
                  </a:lnTo>
                  <a:lnTo>
                    <a:pt x="3586844" y="140755"/>
                  </a:lnTo>
                  <a:lnTo>
                    <a:pt x="3598682" y="140755"/>
                  </a:lnTo>
                  <a:lnTo>
                    <a:pt x="3610520" y="140755"/>
                  </a:lnTo>
                  <a:lnTo>
                    <a:pt x="3622357" y="140755"/>
                  </a:lnTo>
                  <a:lnTo>
                    <a:pt x="3634195" y="140755"/>
                  </a:lnTo>
                  <a:lnTo>
                    <a:pt x="3646033" y="140755"/>
                  </a:lnTo>
                  <a:lnTo>
                    <a:pt x="3657871" y="140755"/>
                  </a:lnTo>
                  <a:lnTo>
                    <a:pt x="3669709" y="140755"/>
                  </a:lnTo>
                  <a:lnTo>
                    <a:pt x="3681546" y="140755"/>
                  </a:lnTo>
                  <a:lnTo>
                    <a:pt x="3693384" y="140755"/>
                  </a:lnTo>
                  <a:lnTo>
                    <a:pt x="3705222" y="140755"/>
                  </a:lnTo>
                  <a:lnTo>
                    <a:pt x="3717060" y="140755"/>
                  </a:lnTo>
                  <a:lnTo>
                    <a:pt x="3728897" y="140755"/>
                  </a:lnTo>
                  <a:lnTo>
                    <a:pt x="3740735" y="140755"/>
                  </a:lnTo>
                  <a:lnTo>
                    <a:pt x="3752573" y="140755"/>
                  </a:lnTo>
                  <a:lnTo>
                    <a:pt x="3764411" y="140755"/>
                  </a:lnTo>
                  <a:lnTo>
                    <a:pt x="3776248" y="140755"/>
                  </a:lnTo>
                  <a:lnTo>
                    <a:pt x="3788086" y="140755"/>
                  </a:lnTo>
                  <a:lnTo>
                    <a:pt x="3799924" y="140755"/>
                  </a:lnTo>
                  <a:lnTo>
                    <a:pt x="3811762" y="140755"/>
                  </a:lnTo>
                  <a:lnTo>
                    <a:pt x="3823600" y="140755"/>
                  </a:lnTo>
                  <a:lnTo>
                    <a:pt x="3835437" y="140755"/>
                  </a:lnTo>
                  <a:lnTo>
                    <a:pt x="3847275" y="140755"/>
                  </a:lnTo>
                  <a:lnTo>
                    <a:pt x="3859113" y="140755"/>
                  </a:lnTo>
                  <a:lnTo>
                    <a:pt x="3870951" y="140755"/>
                  </a:lnTo>
                  <a:lnTo>
                    <a:pt x="3882788" y="140755"/>
                  </a:lnTo>
                  <a:lnTo>
                    <a:pt x="3894626" y="140755"/>
                  </a:lnTo>
                  <a:lnTo>
                    <a:pt x="3906464" y="140755"/>
                  </a:lnTo>
                  <a:lnTo>
                    <a:pt x="3918302" y="140755"/>
                  </a:lnTo>
                  <a:lnTo>
                    <a:pt x="3930139" y="140755"/>
                  </a:lnTo>
                  <a:lnTo>
                    <a:pt x="3941977" y="140755"/>
                  </a:lnTo>
                  <a:lnTo>
                    <a:pt x="3953815" y="140755"/>
                  </a:lnTo>
                  <a:lnTo>
                    <a:pt x="3965653" y="140755"/>
                  </a:lnTo>
                  <a:lnTo>
                    <a:pt x="3977491" y="140755"/>
                  </a:lnTo>
                  <a:lnTo>
                    <a:pt x="3989328" y="140755"/>
                  </a:lnTo>
                  <a:lnTo>
                    <a:pt x="4001166" y="140755"/>
                  </a:lnTo>
                  <a:lnTo>
                    <a:pt x="4013004" y="140755"/>
                  </a:lnTo>
                  <a:lnTo>
                    <a:pt x="4024842" y="140755"/>
                  </a:lnTo>
                  <a:lnTo>
                    <a:pt x="4036679" y="140755"/>
                  </a:lnTo>
                  <a:lnTo>
                    <a:pt x="4048517" y="140755"/>
                  </a:lnTo>
                  <a:lnTo>
                    <a:pt x="4060355" y="140755"/>
                  </a:lnTo>
                  <a:lnTo>
                    <a:pt x="4072193" y="140755"/>
                  </a:lnTo>
                  <a:lnTo>
                    <a:pt x="4084031" y="140755"/>
                  </a:lnTo>
                  <a:lnTo>
                    <a:pt x="4095868" y="140755"/>
                  </a:lnTo>
                  <a:lnTo>
                    <a:pt x="4107706" y="140755"/>
                  </a:lnTo>
                  <a:lnTo>
                    <a:pt x="4119544" y="140755"/>
                  </a:lnTo>
                  <a:lnTo>
                    <a:pt x="4131382" y="140755"/>
                  </a:lnTo>
                  <a:lnTo>
                    <a:pt x="4143219" y="140755"/>
                  </a:lnTo>
                  <a:lnTo>
                    <a:pt x="4155057" y="140755"/>
                  </a:lnTo>
                  <a:lnTo>
                    <a:pt x="4166895" y="140755"/>
                  </a:lnTo>
                  <a:lnTo>
                    <a:pt x="4178733" y="140755"/>
                  </a:lnTo>
                  <a:lnTo>
                    <a:pt x="4190570" y="140755"/>
                  </a:lnTo>
                  <a:lnTo>
                    <a:pt x="4202408" y="140755"/>
                  </a:lnTo>
                  <a:lnTo>
                    <a:pt x="4214246" y="140755"/>
                  </a:lnTo>
                  <a:lnTo>
                    <a:pt x="4226084" y="140755"/>
                  </a:lnTo>
                  <a:lnTo>
                    <a:pt x="4237922" y="140755"/>
                  </a:lnTo>
                  <a:lnTo>
                    <a:pt x="4249759" y="140755"/>
                  </a:lnTo>
                  <a:lnTo>
                    <a:pt x="4261597" y="140755"/>
                  </a:lnTo>
                  <a:lnTo>
                    <a:pt x="4273435" y="140755"/>
                  </a:lnTo>
                  <a:lnTo>
                    <a:pt x="4285273" y="140755"/>
                  </a:lnTo>
                  <a:lnTo>
                    <a:pt x="4297110" y="140755"/>
                  </a:lnTo>
                  <a:lnTo>
                    <a:pt x="4308948" y="140755"/>
                  </a:lnTo>
                  <a:lnTo>
                    <a:pt x="4320786" y="140755"/>
                  </a:lnTo>
                  <a:lnTo>
                    <a:pt x="4332624" y="140755"/>
                  </a:lnTo>
                  <a:lnTo>
                    <a:pt x="4344461" y="140755"/>
                  </a:lnTo>
                  <a:lnTo>
                    <a:pt x="4356299" y="140755"/>
                  </a:lnTo>
                  <a:lnTo>
                    <a:pt x="4368137" y="140755"/>
                  </a:lnTo>
                  <a:lnTo>
                    <a:pt x="4379975" y="140755"/>
                  </a:lnTo>
                  <a:lnTo>
                    <a:pt x="4391813" y="140755"/>
                  </a:lnTo>
                  <a:lnTo>
                    <a:pt x="4403650" y="140755"/>
                  </a:lnTo>
                  <a:lnTo>
                    <a:pt x="4415488" y="140755"/>
                  </a:lnTo>
                  <a:lnTo>
                    <a:pt x="4427326" y="140755"/>
                  </a:lnTo>
                  <a:lnTo>
                    <a:pt x="4439164" y="140755"/>
                  </a:lnTo>
                  <a:lnTo>
                    <a:pt x="4451001" y="140755"/>
                  </a:lnTo>
                  <a:lnTo>
                    <a:pt x="4462839" y="140755"/>
                  </a:lnTo>
                  <a:lnTo>
                    <a:pt x="4474677" y="140755"/>
                  </a:lnTo>
                  <a:lnTo>
                    <a:pt x="4486515" y="140755"/>
                  </a:lnTo>
                  <a:lnTo>
                    <a:pt x="4498352" y="140755"/>
                  </a:lnTo>
                  <a:lnTo>
                    <a:pt x="4510190" y="140755"/>
                  </a:lnTo>
                  <a:lnTo>
                    <a:pt x="4522028" y="140755"/>
                  </a:lnTo>
                  <a:lnTo>
                    <a:pt x="4533866" y="140755"/>
                  </a:lnTo>
                  <a:lnTo>
                    <a:pt x="4545704" y="140755"/>
                  </a:lnTo>
                  <a:lnTo>
                    <a:pt x="4557541" y="140755"/>
                  </a:lnTo>
                  <a:lnTo>
                    <a:pt x="4569379" y="140755"/>
                  </a:lnTo>
                  <a:lnTo>
                    <a:pt x="4581217" y="140755"/>
                  </a:lnTo>
                  <a:lnTo>
                    <a:pt x="4593055" y="140755"/>
                  </a:lnTo>
                  <a:lnTo>
                    <a:pt x="4604892" y="140755"/>
                  </a:lnTo>
                  <a:lnTo>
                    <a:pt x="4616730" y="140755"/>
                  </a:lnTo>
                  <a:lnTo>
                    <a:pt x="4628568" y="140755"/>
                  </a:lnTo>
                  <a:lnTo>
                    <a:pt x="4640406" y="140755"/>
                  </a:lnTo>
                  <a:lnTo>
                    <a:pt x="4652244" y="140755"/>
                  </a:lnTo>
                  <a:lnTo>
                    <a:pt x="4664081" y="140755"/>
                  </a:lnTo>
                  <a:lnTo>
                    <a:pt x="4675919" y="140755"/>
                  </a:lnTo>
                  <a:lnTo>
                    <a:pt x="4687757" y="140755"/>
                  </a:lnTo>
                </a:path>
              </a:pathLst>
            </a:custGeom>
            <a:ln w="40651" cap="flat">
              <a:solidFill>
                <a:srgbClr val="00BECD">
                  <a:alpha val="100000"/>
                </a:srgbClr>
              </a:solidFill>
              <a:prstDash val="solid"/>
              <a:round/>
            </a:ln>
          </p:spPr>
          <p:txBody>
            <a:bodyPr/>
            <a:lstStyle/>
            <a:p>
              <a:endParaRPr/>
            </a:p>
          </p:txBody>
        </p:sp>
        <p:sp>
          <p:nvSpPr>
            <p:cNvPr id="58" name="pl58"/>
            <p:cNvSpPr/>
            <p:nvPr/>
          </p:nvSpPr>
          <p:spPr>
            <a:xfrm>
              <a:off x="2482252" y="1322179"/>
              <a:ext cx="4687757" cy="703588"/>
            </a:xfrm>
            <a:custGeom>
              <a:avLst/>
              <a:gdLst/>
              <a:ahLst/>
              <a:cxnLst/>
              <a:rect l="0" t="0" r="0" b="0"/>
              <a:pathLst>
                <a:path w="4687757" h="703588">
                  <a:moveTo>
                    <a:pt x="0" y="703588"/>
                  </a:moveTo>
                  <a:lnTo>
                    <a:pt x="11837" y="703546"/>
                  </a:lnTo>
                  <a:lnTo>
                    <a:pt x="23675" y="703498"/>
                  </a:lnTo>
                  <a:lnTo>
                    <a:pt x="35513" y="703440"/>
                  </a:lnTo>
                  <a:lnTo>
                    <a:pt x="47351" y="703373"/>
                  </a:lnTo>
                  <a:lnTo>
                    <a:pt x="59188" y="703294"/>
                  </a:lnTo>
                  <a:lnTo>
                    <a:pt x="71026" y="703201"/>
                  </a:lnTo>
                  <a:lnTo>
                    <a:pt x="82864" y="703092"/>
                  </a:lnTo>
                  <a:lnTo>
                    <a:pt x="94702" y="702964"/>
                  </a:lnTo>
                  <a:lnTo>
                    <a:pt x="106539" y="702814"/>
                  </a:lnTo>
                  <a:lnTo>
                    <a:pt x="118377" y="702637"/>
                  </a:lnTo>
                  <a:lnTo>
                    <a:pt x="130215" y="702429"/>
                  </a:lnTo>
                  <a:lnTo>
                    <a:pt x="142053" y="702185"/>
                  </a:lnTo>
                  <a:lnTo>
                    <a:pt x="153891" y="701898"/>
                  </a:lnTo>
                  <a:lnTo>
                    <a:pt x="165728" y="701562"/>
                  </a:lnTo>
                  <a:lnTo>
                    <a:pt x="177566" y="701167"/>
                  </a:lnTo>
                  <a:lnTo>
                    <a:pt x="189404" y="700703"/>
                  </a:lnTo>
                  <a:lnTo>
                    <a:pt x="201242" y="700158"/>
                  </a:lnTo>
                  <a:lnTo>
                    <a:pt x="213079" y="699519"/>
                  </a:lnTo>
                  <a:lnTo>
                    <a:pt x="224917" y="698769"/>
                  </a:lnTo>
                  <a:lnTo>
                    <a:pt x="236755" y="697890"/>
                  </a:lnTo>
                  <a:lnTo>
                    <a:pt x="248593" y="696859"/>
                  </a:lnTo>
                  <a:lnTo>
                    <a:pt x="260430" y="695652"/>
                  </a:lnTo>
                  <a:lnTo>
                    <a:pt x="272268" y="694238"/>
                  </a:lnTo>
                  <a:lnTo>
                    <a:pt x="284106" y="692584"/>
                  </a:lnTo>
                  <a:lnTo>
                    <a:pt x="295944" y="690649"/>
                  </a:lnTo>
                  <a:lnTo>
                    <a:pt x="307782" y="688389"/>
                  </a:lnTo>
                  <a:lnTo>
                    <a:pt x="319619" y="685751"/>
                  </a:lnTo>
                  <a:lnTo>
                    <a:pt x="331457" y="682676"/>
                  </a:lnTo>
                  <a:lnTo>
                    <a:pt x="343295" y="679096"/>
                  </a:lnTo>
                  <a:lnTo>
                    <a:pt x="355133" y="674937"/>
                  </a:lnTo>
                  <a:lnTo>
                    <a:pt x="366970" y="670113"/>
                  </a:lnTo>
                  <a:lnTo>
                    <a:pt x="378808" y="664529"/>
                  </a:lnTo>
                  <a:lnTo>
                    <a:pt x="390646" y="658085"/>
                  </a:lnTo>
                  <a:lnTo>
                    <a:pt x="402484" y="650667"/>
                  </a:lnTo>
                  <a:lnTo>
                    <a:pt x="414321" y="642160"/>
                  </a:lnTo>
                  <a:lnTo>
                    <a:pt x="426159" y="632440"/>
                  </a:lnTo>
                  <a:lnTo>
                    <a:pt x="437997" y="621385"/>
                  </a:lnTo>
                  <a:lnTo>
                    <a:pt x="449835" y="608875"/>
                  </a:lnTo>
                  <a:lnTo>
                    <a:pt x="461673" y="594799"/>
                  </a:lnTo>
                  <a:lnTo>
                    <a:pt x="473510" y="579064"/>
                  </a:lnTo>
                  <a:lnTo>
                    <a:pt x="485348" y="561601"/>
                  </a:lnTo>
                  <a:lnTo>
                    <a:pt x="497186" y="542375"/>
                  </a:lnTo>
                  <a:lnTo>
                    <a:pt x="509024" y="521394"/>
                  </a:lnTo>
                  <a:lnTo>
                    <a:pt x="520861" y="498717"/>
                  </a:lnTo>
                  <a:lnTo>
                    <a:pt x="532699" y="474461"/>
                  </a:lnTo>
                  <a:lnTo>
                    <a:pt x="544537" y="448802"/>
                  </a:lnTo>
                  <a:lnTo>
                    <a:pt x="556375" y="421978"/>
                  </a:lnTo>
                  <a:lnTo>
                    <a:pt x="568213" y="394277"/>
                  </a:lnTo>
                  <a:lnTo>
                    <a:pt x="580050" y="366032"/>
                  </a:lnTo>
                  <a:lnTo>
                    <a:pt x="591888" y="337602"/>
                  </a:lnTo>
                  <a:lnTo>
                    <a:pt x="603726" y="309357"/>
                  </a:lnTo>
                  <a:lnTo>
                    <a:pt x="615564" y="281657"/>
                  </a:lnTo>
                  <a:lnTo>
                    <a:pt x="627401" y="254832"/>
                  </a:lnTo>
                  <a:lnTo>
                    <a:pt x="639239" y="229174"/>
                  </a:lnTo>
                  <a:lnTo>
                    <a:pt x="651077" y="204917"/>
                  </a:lnTo>
                  <a:lnTo>
                    <a:pt x="662915" y="182240"/>
                  </a:lnTo>
                  <a:lnTo>
                    <a:pt x="674752" y="161259"/>
                  </a:lnTo>
                  <a:lnTo>
                    <a:pt x="686590" y="142033"/>
                  </a:lnTo>
                  <a:lnTo>
                    <a:pt x="698428" y="124570"/>
                  </a:lnTo>
                  <a:lnTo>
                    <a:pt x="710266" y="108835"/>
                  </a:lnTo>
                  <a:lnTo>
                    <a:pt x="722104" y="94759"/>
                  </a:lnTo>
                  <a:lnTo>
                    <a:pt x="733941" y="82249"/>
                  </a:lnTo>
                  <a:lnTo>
                    <a:pt x="745779" y="71194"/>
                  </a:lnTo>
                  <a:lnTo>
                    <a:pt x="757617" y="61474"/>
                  </a:lnTo>
                  <a:lnTo>
                    <a:pt x="769455" y="52967"/>
                  </a:lnTo>
                  <a:lnTo>
                    <a:pt x="781292" y="45550"/>
                  </a:lnTo>
                  <a:lnTo>
                    <a:pt x="793130" y="39105"/>
                  </a:lnTo>
                  <a:lnTo>
                    <a:pt x="804968" y="33522"/>
                  </a:lnTo>
                  <a:lnTo>
                    <a:pt x="816806" y="28697"/>
                  </a:lnTo>
                  <a:lnTo>
                    <a:pt x="828643" y="24538"/>
                  </a:lnTo>
                  <a:lnTo>
                    <a:pt x="840481" y="20959"/>
                  </a:lnTo>
                  <a:lnTo>
                    <a:pt x="852319" y="17884"/>
                  </a:lnTo>
                  <a:lnTo>
                    <a:pt x="864157" y="15246"/>
                  </a:lnTo>
                  <a:lnTo>
                    <a:pt x="875995" y="12985"/>
                  </a:lnTo>
                  <a:lnTo>
                    <a:pt x="887832" y="11051"/>
                  </a:lnTo>
                  <a:lnTo>
                    <a:pt x="899670" y="9396"/>
                  </a:lnTo>
                  <a:lnTo>
                    <a:pt x="911508" y="7982"/>
                  </a:lnTo>
                  <a:lnTo>
                    <a:pt x="923346" y="6775"/>
                  </a:lnTo>
                  <a:lnTo>
                    <a:pt x="935183" y="5744"/>
                  </a:lnTo>
                  <a:lnTo>
                    <a:pt x="947021" y="4865"/>
                  </a:lnTo>
                  <a:lnTo>
                    <a:pt x="958859" y="4116"/>
                  </a:lnTo>
                  <a:lnTo>
                    <a:pt x="970697" y="3476"/>
                  </a:lnTo>
                  <a:lnTo>
                    <a:pt x="982534" y="2932"/>
                  </a:lnTo>
                  <a:lnTo>
                    <a:pt x="994372" y="2468"/>
                  </a:lnTo>
                  <a:lnTo>
                    <a:pt x="1006210" y="2073"/>
                  </a:lnTo>
                  <a:lnTo>
                    <a:pt x="1018048" y="1736"/>
                  </a:lnTo>
                  <a:lnTo>
                    <a:pt x="1029886" y="1449"/>
                  </a:lnTo>
                  <a:lnTo>
                    <a:pt x="1041723" y="1205"/>
                  </a:lnTo>
                  <a:lnTo>
                    <a:pt x="1053561" y="997"/>
                  </a:lnTo>
                  <a:lnTo>
                    <a:pt x="1065399" y="821"/>
                  </a:lnTo>
                  <a:lnTo>
                    <a:pt x="1077237" y="670"/>
                  </a:lnTo>
                  <a:lnTo>
                    <a:pt x="1089074" y="542"/>
                  </a:lnTo>
                  <a:lnTo>
                    <a:pt x="1100912" y="433"/>
                  </a:lnTo>
                  <a:lnTo>
                    <a:pt x="1112750" y="340"/>
                  </a:lnTo>
                  <a:lnTo>
                    <a:pt x="1124588" y="261"/>
                  </a:lnTo>
                  <a:lnTo>
                    <a:pt x="1136426" y="194"/>
                  </a:lnTo>
                  <a:lnTo>
                    <a:pt x="1148263" y="137"/>
                  </a:lnTo>
                  <a:lnTo>
                    <a:pt x="1160101" y="88"/>
                  </a:lnTo>
                  <a:lnTo>
                    <a:pt x="1171939" y="47"/>
                  </a:lnTo>
                  <a:lnTo>
                    <a:pt x="1171939" y="0"/>
                  </a:lnTo>
                  <a:lnTo>
                    <a:pt x="1183777" y="33"/>
                  </a:lnTo>
                  <a:lnTo>
                    <a:pt x="1195614" y="72"/>
                  </a:lnTo>
                  <a:lnTo>
                    <a:pt x="1207452" y="117"/>
                  </a:lnTo>
                  <a:lnTo>
                    <a:pt x="1219290" y="171"/>
                  </a:lnTo>
                  <a:lnTo>
                    <a:pt x="1231128" y="234"/>
                  </a:lnTo>
                  <a:lnTo>
                    <a:pt x="1242965" y="308"/>
                  </a:lnTo>
                  <a:lnTo>
                    <a:pt x="1254803" y="396"/>
                  </a:lnTo>
                  <a:lnTo>
                    <a:pt x="1266641" y="498"/>
                  </a:lnTo>
                  <a:lnTo>
                    <a:pt x="1278479" y="619"/>
                  </a:lnTo>
                  <a:lnTo>
                    <a:pt x="1290317" y="760"/>
                  </a:lnTo>
                  <a:lnTo>
                    <a:pt x="1302154" y="926"/>
                  </a:lnTo>
                  <a:lnTo>
                    <a:pt x="1313992" y="1122"/>
                  </a:lnTo>
                  <a:lnTo>
                    <a:pt x="1325830" y="1351"/>
                  </a:lnTo>
                  <a:lnTo>
                    <a:pt x="1337668" y="1620"/>
                  </a:lnTo>
                  <a:lnTo>
                    <a:pt x="1349505" y="1936"/>
                  </a:lnTo>
                  <a:lnTo>
                    <a:pt x="1361343" y="2308"/>
                  </a:lnTo>
                  <a:lnTo>
                    <a:pt x="1373181" y="2743"/>
                  </a:lnTo>
                  <a:lnTo>
                    <a:pt x="1385019" y="3255"/>
                  </a:lnTo>
                  <a:lnTo>
                    <a:pt x="1396856" y="3854"/>
                  </a:lnTo>
                  <a:lnTo>
                    <a:pt x="1408694" y="4558"/>
                  </a:lnTo>
                  <a:lnTo>
                    <a:pt x="1420532" y="5382"/>
                  </a:lnTo>
                  <a:lnTo>
                    <a:pt x="1432370" y="6348"/>
                  </a:lnTo>
                  <a:lnTo>
                    <a:pt x="1444208" y="7479"/>
                  </a:lnTo>
                  <a:lnTo>
                    <a:pt x="1456045" y="8803"/>
                  </a:lnTo>
                  <a:lnTo>
                    <a:pt x="1467883" y="10351"/>
                  </a:lnTo>
                  <a:lnTo>
                    <a:pt x="1479721" y="12159"/>
                  </a:lnTo>
                  <a:lnTo>
                    <a:pt x="1491559" y="14269"/>
                  </a:lnTo>
                  <a:lnTo>
                    <a:pt x="1503396" y="16729"/>
                  </a:lnTo>
                  <a:lnTo>
                    <a:pt x="1515234" y="19593"/>
                  </a:lnTo>
                  <a:lnTo>
                    <a:pt x="1527072" y="22920"/>
                  </a:lnTo>
                  <a:lnTo>
                    <a:pt x="1538910" y="26780"/>
                  </a:lnTo>
                  <a:lnTo>
                    <a:pt x="1550748" y="31246"/>
                  </a:lnTo>
                  <a:lnTo>
                    <a:pt x="1562585" y="36402"/>
                  </a:lnTo>
                  <a:lnTo>
                    <a:pt x="1574423" y="42336"/>
                  </a:lnTo>
                  <a:lnTo>
                    <a:pt x="1586261" y="49142"/>
                  </a:lnTo>
                  <a:lnTo>
                    <a:pt x="1598099" y="56917"/>
                  </a:lnTo>
                  <a:lnTo>
                    <a:pt x="1609936" y="65762"/>
                  </a:lnTo>
                  <a:lnTo>
                    <a:pt x="1621774" y="75770"/>
                  </a:lnTo>
                  <a:lnTo>
                    <a:pt x="1633612" y="87030"/>
                  </a:lnTo>
                  <a:lnTo>
                    <a:pt x="1645450" y="99618"/>
                  </a:lnTo>
                  <a:lnTo>
                    <a:pt x="1657287" y="113589"/>
                  </a:lnTo>
                  <a:lnTo>
                    <a:pt x="1669125" y="128969"/>
                  </a:lnTo>
                  <a:lnTo>
                    <a:pt x="1680963" y="145754"/>
                  </a:lnTo>
                  <a:lnTo>
                    <a:pt x="1692801" y="163896"/>
                  </a:lnTo>
                  <a:lnTo>
                    <a:pt x="1704639" y="183301"/>
                  </a:lnTo>
                  <a:lnTo>
                    <a:pt x="1716476" y="203828"/>
                  </a:lnTo>
                  <a:lnTo>
                    <a:pt x="1728314" y="225287"/>
                  </a:lnTo>
                  <a:lnTo>
                    <a:pt x="1740152" y="247448"/>
                  </a:lnTo>
                  <a:lnTo>
                    <a:pt x="1751990" y="270044"/>
                  </a:lnTo>
                  <a:lnTo>
                    <a:pt x="1763827" y="292788"/>
                  </a:lnTo>
                  <a:lnTo>
                    <a:pt x="1775665" y="315384"/>
                  </a:lnTo>
                  <a:lnTo>
                    <a:pt x="1787503" y="337544"/>
                  </a:lnTo>
                  <a:lnTo>
                    <a:pt x="1799341" y="359004"/>
                  </a:lnTo>
                  <a:lnTo>
                    <a:pt x="1811178" y="379531"/>
                  </a:lnTo>
                  <a:lnTo>
                    <a:pt x="1823016" y="398936"/>
                  </a:lnTo>
                  <a:lnTo>
                    <a:pt x="1834854" y="417077"/>
                  </a:lnTo>
                  <a:lnTo>
                    <a:pt x="1846692" y="433862"/>
                  </a:lnTo>
                  <a:lnTo>
                    <a:pt x="1858530" y="449243"/>
                  </a:lnTo>
                  <a:lnTo>
                    <a:pt x="1870367" y="463214"/>
                  </a:lnTo>
                  <a:lnTo>
                    <a:pt x="1882205" y="475802"/>
                  </a:lnTo>
                  <a:lnTo>
                    <a:pt x="1894043" y="487062"/>
                  </a:lnTo>
                  <a:lnTo>
                    <a:pt x="1905881" y="497070"/>
                  </a:lnTo>
                  <a:lnTo>
                    <a:pt x="1917718" y="505914"/>
                  </a:lnTo>
                  <a:lnTo>
                    <a:pt x="1929556" y="513690"/>
                  </a:lnTo>
                  <a:lnTo>
                    <a:pt x="1941394" y="520496"/>
                  </a:lnTo>
                  <a:lnTo>
                    <a:pt x="1953232" y="526430"/>
                  </a:lnTo>
                  <a:lnTo>
                    <a:pt x="1965069" y="531586"/>
                  </a:lnTo>
                  <a:lnTo>
                    <a:pt x="1976907" y="536052"/>
                  </a:lnTo>
                  <a:lnTo>
                    <a:pt x="1988745" y="539912"/>
                  </a:lnTo>
                  <a:lnTo>
                    <a:pt x="2000583" y="543239"/>
                  </a:lnTo>
                  <a:lnTo>
                    <a:pt x="2012421" y="546103"/>
                  </a:lnTo>
                  <a:lnTo>
                    <a:pt x="2024258" y="548563"/>
                  </a:lnTo>
                  <a:lnTo>
                    <a:pt x="2036096" y="550673"/>
                  </a:lnTo>
                  <a:lnTo>
                    <a:pt x="2047934" y="552481"/>
                  </a:lnTo>
                  <a:lnTo>
                    <a:pt x="2059772" y="554029"/>
                  </a:lnTo>
                  <a:lnTo>
                    <a:pt x="2071609" y="555353"/>
                  </a:lnTo>
                  <a:lnTo>
                    <a:pt x="2083447" y="556484"/>
                  </a:lnTo>
                  <a:lnTo>
                    <a:pt x="2095285" y="557450"/>
                  </a:lnTo>
                  <a:lnTo>
                    <a:pt x="2107123" y="558274"/>
                  </a:lnTo>
                  <a:lnTo>
                    <a:pt x="2118961" y="558977"/>
                  </a:lnTo>
                  <a:lnTo>
                    <a:pt x="2130798" y="559577"/>
                  </a:lnTo>
                  <a:lnTo>
                    <a:pt x="2142636" y="560088"/>
                  </a:lnTo>
                  <a:lnTo>
                    <a:pt x="2154474" y="560524"/>
                  </a:lnTo>
                  <a:lnTo>
                    <a:pt x="2166312" y="560895"/>
                  </a:lnTo>
                  <a:lnTo>
                    <a:pt x="2178149" y="561212"/>
                  </a:lnTo>
                  <a:lnTo>
                    <a:pt x="2189987" y="561481"/>
                  </a:lnTo>
                  <a:lnTo>
                    <a:pt x="2201825" y="561710"/>
                  </a:lnTo>
                  <a:lnTo>
                    <a:pt x="2213663" y="561905"/>
                  </a:lnTo>
                  <a:lnTo>
                    <a:pt x="2225500" y="562072"/>
                  </a:lnTo>
                  <a:lnTo>
                    <a:pt x="2237338" y="562213"/>
                  </a:lnTo>
                  <a:lnTo>
                    <a:pt x="2249176" y="562334"/>
                  </a:lnTo>
                  <a:lnTo>
                    <a:pt x="2261014" y="562436"/>
                  </a:lnTo>
                  <a:lnTo>
                    <a:pt x="2272852" y="562523"/>
                  </a:lnTo>
                  <a:lnTo>
                    <a:pt x="2284689" y="562598"/>
                  </a:lnTo>
                  <a:lnTo>
                    <a:pt x="2296527" y="562661"/>
                  </a:lnTo>
                  <a:lnTo>
                    <a:pt x="2308365" y="562714"/>
                  </a:lnTo>
                  <a:lnTo>
                    <a:pt x="2320203" y="562760"/>
                  </a:lnTo>
                  <a:lnTo>
                    <a:pt x="2332040" y="562799"/>
                  </a:lnTo>
                  <a:lnTo>
                    <a:pt x="2343878" y="562832"/>
                  </a:lnTo>
                  <a:lnTo>
                    <a:pt x="2343878" y="563021"/>
                  </a:lnTo>
                  <a:lnTo>
                    <a:pt x="2355716" y="563021"/>
                  </a:lnTo>
                  <a:lnTo>
                    <a:pt x="2367554" y="563021"/>
                  </a:lnTo>
                  <a:lnTo>
                    <a:pt x="2379391" y="563021"/>
                  </a:lnTo>
                  <a:lnTo>
                    <a:pt x="2391229" y="563021"/>
                  </a:lnTo>
                  <a:lnTo>
                    <a:pt x="2403067" y="563021"/>
                  </a:lnTo>
                  <a:lnTo>
                    <a:pt x="2414905" y="563021"/>
                  </a:lnTo>
                  <a:lnTo>
                    <a:pt x="2426743" y="563021"/>
                  </a:lnTo>
                  <a:lnTo>
                    <a:pt x="2438580" y="563021"/>
                  </a:lnTo>
                  <a:lnTo>
                    <a:pt x="2450418" y="563021"/>
                  </a:lnTo>
                  <a:lnTo>
                    <a:pt x="2462256" y="563021"/>
                  </a:lnTo>
                  <a:lnTo>
                    <a:pt x="2474094" y="563021"/>
                  </a:lnTo>
                  <a:lnTo>
                    <a:pt x="2485931" y="563021"/>
                  </a:lnTo>
                  <a:lnTo>
                    <a:pt x="2497769" y="563021"/>
                  </a:lnTo>
                  <a:lnTo>
                    <a:pt x="2509607" y="563021"/>
                  </a:lnTo>
                  <a:lnTo>
                    <a:pt x="2521445" y="563021"/>
                  </a:lnTo>
                  <a:lnTo>
                    <a:pt x="2533283" y="563021"/>
                  </a:lnTo>
                  <a:lnTo>
                    <a:pt x="2545120" y="563021"/>
                  </a:lnTo>
                  <a:lnTo>
                    <a:pt x="2556958" y="563021"/>
                  </a:lnTo>
                  <a:lnTo>
                    <a:pt x="2568796" y="563021"/>
                  </a:lnTo>
                  <a:lnTo>
                    <a:pt x="2580634" y="563021"/>
                  </a:lnTo>
                  <a:lnTo>
                    <a:pt x="2592471" y="563021"/>
                  </a:lnTo>
                  <a:lnTo>
                    <a:pt x="2604309" y="563021"/>
                  </a:lnTo>
                  <a:lnTo>
                    <a:pt x="2616147" y="563021"/>
                  </a:lnTo>
                  <a:lnTo>
                    <a:pt x="2627985" y="563021"/>
                  </a:lnTo>
                  <a:lnTo>
                    <a:pt x="2639822" y="563021"/>
                  </a:lnTo>
                  <a:lnTo>
                    <a:pt x="2651660" y="563021"/>
                  </a:lnTo>
                  <a:lnTo>
                    <a:pt x="2663498" y="563021"/>
                  </a:lnTo>
                  <a:lnTo>
                    <a:pt x="2675336" y="563021"/>
                  </a:lnTo>
                  <a:lnTo>
                    <a:pt x="2687174" y="563021"/>
                  </a:lnTo>
                  <a:lnTo>
                    <a:pt x="2699011" y="563021"/>
                  </a:lnTo>
                  <a:lnTo>
                    <a:pt x="2710849" y="563021"/>
                  </a:lnTo>
                  <a:lnTo>
                    <a:pt x="2722687" y="563021"/>
                  </a:lnTo>
                  <a:lnTo>
                    <a:pt x="2734525" y="563021"/>
                  </a:lnTo>
                  <a:lnTo>
                    <a:pt x="2746362" y="563021"/>
                  </a:lnTo>
                  <a:lnTo>
                    <a:pt x="2758200" y="563021"/>
                  </a:lnTo>
                  <a:lnTo>
                    <a:pt x="2770038" y="563021"/>
                  </a:lnTo>
                  <a:lnTo>
                    <a:pt x="2781876" y="563021"/>
                  </a:lnTo>
                  <a:lnTo>
                    <a:pt x="2793713" y="563021"/>
                  </a:lnTo>
                  <a:lnTo>
                    <a:pt x="2805551" y="563021"/>
                  </a:lnTo>
                  <a:lnTo>
                    <a:pt x="2817389" y="563021"/>
                  </a:lnTo>
                  <a:lnTo>
                    <a:pt x="2829227" y="563021"/>
                  </a:lnTo>
                  <a:lnTo>
                    <a:pt x="2841065" y="563021"/>
                  </a:lnTo>
                  <a:lnTo>
                    <a:pt x="2852902" y="563021"/>
                  </a:lnTo>
                  <a:lnTo>
                    <a:pt x="2864740" y="563021"/>
                  </a:lnTo>
                  <a:lnTo>
                    <a:pt x="2876578" y="563021"/>
                  </a:lnTo>
                  <a:lnTo>
                    <a:pt x="2888416" y="563021"/>
                  </a:lnTo>
                  <a:lnTo>
                    <a:pt x="2900253" y="563021"/>
                  </a:lnTo>
                  <a:lnTo>
                    <a:pt x="2912091" y="563021"/>
                  </a:lnTo>
                  <a:lnTo>
                    <a:pt x="2923929" y="563021"/>
                  </a:lnTo>
                  <a:lnTo>
                    <a:pt x="2935767" y="563021"/>
                  </a:lnTo>
                  <a:lnTo>
                    <a:pt x="2947604" y="563021"/>
                  </a:lnTo>
                  <a:lnTo>
                    <a:pt x="2959442" y="563021"/>
                  </a:lnTo>
                  <a:lnTo>
                    <a:pt x="2971280" y="563021"/>
                  </a:lnTo>
                  <a:lnTo>
                    <a:pt x="2983118" y="563021"/>
                  </a:lnTo>
                  <a:lnTo>
                    <a:pt x="2994956" y="563021"/>
                  </a:lnTo>
                  <a:lnTo>
                    <a:pt x="3006793" y="563021"/>
                  </a:lnTo>
                  <a:lnTo>
                    <a:pt x="3018631" y="563021"/>
                  </a:lnTo>
                  <a:lnTo>
                    <a:pt x="3030469" y="563021"/>
                  </a:lnTo>
                  <a:lnTo>
                    <a:pt x="3042307" y="563021"/>
                  </a:lnTo>
                  <a:lnTo>
                    <a:pt x="3054144" y="563021"/>
                  </a:lnTo>
                  <a:lnTo>
                    <a:pt x="3065982" y="563021"/>
                  </a:lnTo>
                  <a:lnTo>
                    <a:pt x="3077820" y="563021"/>
                  </a:lnTo>
                  <a:lnTo>
                    <a:pt x="3089658" y="563021"/>
                  </a:lnTo>
                  <a:lnTo>
                    <a:pt x="3101496" y="563021"/>
                  </a:lnTo>
                  <a:lnTo>
                    <a:pt x="3113333" y="563021"/>
                  </a:lnTo>
                  <a:lnTo>
                    <a:pt x="3125171" y="563021"/>
                  </a:lnTo>
                  <a:lnTo>
                    <a:pt x="3137009" y="563021"/>
                  </a:lnTo>
                  <a:lnTo>
                    <a:pt x="3148847" y="563021"/>
                  </a:lnTo>
                  <a:lnTo>
                    <a:pt x="3160684" y="563021"/>
                  </a:lnTo>
                  <a:lnTo>
                    <a:pt x="3172522" y="563021"/>
                  </a:lnTo>
                  <a:lnTo>
                    <a:pt x="3184360" y="563021"/>
                  </a:lnTo>
                  <a:lnTo>
                    <a:pt x="3196198" y="563021"/>
                  </a:lnTo>
                  <a:lnTo>
                    <a:pt x="3208035" y="563021"/>
                  </a:lnTo>
                  <a:lnTo>
                    <a:pt x="3219873" y="563021"/>
                  </a:lnTo>
                  <a:lnTo>
                    <a:pt x="3231711" y="563021"/>
                  </a:lnTo>
                  <a:lnTo>
                    <a:pt x="3243549" y="563021"/>
                  </a:lnTo>
                  <a:lnTo>
                    <a:pt x="3255387" y="563021"/>
                  </a:lnTo>
                  <a:lnTo>
                    <a:pt x="3267224" y="563021"/>
                  </a:lnTo>
                  <a:lnTo>
                    <a:pt x="3279062" y="563021"/>
                  </a:lnTo>
                  <a:lnTo>
                    <a:pt x="3290900" y="563021"/>
                  </a:lnTo>
                  <a:lnTo>
                    <a:pt x="3302738" y="563021"/>
                  </a:lnTo>
                  <a:lnTo>
                    <a:pt x="3314575" y="563021"/>
                  </a:lnTo>
                  <a:lnTo>
                    <a:pt x="3326413" y="563021"/>
                  </a:lnTo>
                  <a:lnTo>
                    <a:pt x="3338251" y="563021"/>
                  </a:lnTo>
                  <a:lnTo>
                    <a:pt x="3350089" y="563021"/>
                  </a:lnTo>
                  <a:lnTo>
                    <a:pt x="3361926" y="563021"/>
                  </a:lnTo>
                  <a:lnTo>
                    <a:pt x="3373764" y="563021"/>
                  </a:lnTo>
                  <a:lnTo>
                    <a:pt x="3385602" y="563021"/>
                  </a:lnTo>
                  <a:lnTo>
                    <a:pt x="3397440" y="563021"/>
                  </a:lnTo>
                  <a:lnTo>
                    <a:pt x="3409278" y="563021"/>
                  </a:lnTo>
                  <a:lnTo>
                    <a:pt x="3421115" y="563021"/>
                  </a:lnTo>
                  <a:lnTo>
                    <a:pt x="3432953" y="563021"/>
                  </a:lnTo>
                  <a:lnTo>
                    <a:pt x="3444791" y="563021"/>
                  </a:lnTo>
                  <a:lnTo>
                    <a:pt x="3456629" y="563021"/>
                  </a:lnTo>
                  <a:lnTo>
                    <a:pt x="3468466" y="563021"/>
                  </a:lnTo>
                  <a:lnTo>
                    <a:pt x="3480304" y="563021"/>
                  </a:lnTo>
                  <a:lnTo>
                    <a:pt x="3492142" y="563021"/>
                  </a:lnTo>
                  <a:lnTo>
                    <a:pt x="3503980" y="563021"/>
                  </a:lnTo>
                  <a:lnTo>
                    <a:pt x="3515818" y="563021"/>
                  </a:lnTo>
                  <a:lnTo>
                    <a:pt x="3515818" y="562927"/>
                  </a:lnTo>
                  <a:lnTo>
                    <a:pt x="3527655" y="562910"/>
                  </a:lnTo>
                  <a:lnTo>
                    <a:pt x="3539493" y="562891"/>
                  </a:lnTo>
                  <a:lnTo>
                    <a:pt x="3551331" y="562868"/>
                  </a:lnTo>
                  <a:lnTo>
                    <a:pt x="3563169" y="562841"/>
                  </a:lnTo>
                  <a:lnTo>
                    <a:pt x="3575006" y="562809"/>
                  </a:lnTo>
                  <a:lnTo>
                    <a:pt x="3586844" y="562772"/>
                  </a:lnTo>
                  <a:lnTo>
                    <a:pt x="3598682" y="562729"/>
                  </a:lnTo>
                  <a:lnTo>
                    <a:pt x="3610520" y="562677"/>
                  </a:lnTo>
                  <a:lnTo>
                    <a:pt x="3622357" y="562617"/>
                  </a:lnTo>
                  <a:lnTo>
                    <a:pt x="3634195" y="562546"/>
                  </a:lnTo>
                  <a:lnTo>
                    <a:pt x="3646033" y="562463"/>
                  </a:lnTo>
                  <a:lnTo>
                    <a:pt x="3657871" y="562366"/>
                  </a:lnTo>
                  <a:lnTo>
                    <a:pt x="3669709" y="562251"/>
                  </a:lnTo>
                  <a:lnTo>
                    <a:pt x="3681546" y="562116"/>
                  </a:lnTo>
                  <a:lnTo>
                    <a:pt x="3693384" y="561958"/>
                  </a:lnTo>
                  <a:lnTo>
                    <a:pt x="3705222" y="561773"/>
                  </a:lnTo>
                  <a:lnTo>
                    <a:pt x="3717060" y="561555"/>
                  </a:lnTo>
                  <a:lnTo>
                    <a:pt x="3728897" y="561299"/>
                  </a:lnTo>
                  <a:lnTo>
                    <a:pt x="3740735" y="560999"/>
                  </a:lnTo>
                  <a:lnTo>
                    <a:pt x="3752573" y="560648"/>
                  </a:lnTo>
                  <a:lnTo>
                    <a:pt x="3764411" y="560235"/>
                  </a:lnTo>
                  <a:lnTo>
                    <a:pt x="3776248" y="559752"/>
                  </a:lnTo>
                  <a:lnTo>
                    <a:pt x="3788086" y="559187"/>
                  </a:lnTo>
                  <a:lnTo>
                    <a:pt x="3799924" y="558525"/>
                  </a:lnTo>
                  <a:lnTo>
                    <a:pt x="3811762" y="557751"/>
                  </a:lnTo>
                  <a:lnTo>
                    <a:pt x="3823600" y="556847"/>
                  </a:lnTo>
                  <a:lnTo>
                    <a:pt x="3835437" y="555792"/>
                  </a:lnTo>
                  <a:lnTo>
                    <a:pt x="3847275" y="554562"/>
                  </a:lnTo>
                  <a:lnTo>
                    <a:pt x="3859113" y="553130"/>
                  </a:lnTo>
                  <a:lnTo>
                    <a:pt x="3870951" y="551466"/>
                  </a:lnTo>
                  <a:lnTo>
                    <a:pt x="3882788" y="549537"/>
                  </a:lnTo>
                  <a:lnTo>
                    <a:pt x="3894626" y="547303"/>
                  </a:lnTo>
                  <a:lnTo>
                    <a:pt x="3906464" y="544725"/>
                  </a:lnTo>
                  <a:lnTo>
                    <a:pt x="3918302" y="541759"/>
                  </a:lnTo>
                  <a:lnTo>
                    <a:pt x="3930139" y="538356"/>
                  </a:lnTo>
                  <a:lnTo>
                    <a:pt x="3941977" y="534468"/>
                  </a:lnTo>
                  <a:lnTo>
                    <a:pt x="3953815" y="530046"/>
                  </a:lnTo>
                  <a:lnTo>
                    <a:pt x="3965653" y="525042"/>
                  </a:lnTo>
                  <a:lnTo>
                    <a:pt x="3977491" y="519411"/>
                  </a:lnTo>
                  <a:lnTo>
                    <a:pt x="3989328" y="513117"/>
                  </a:lnTo>
                  <a:lnTo>
                    <a:pt x="4001166" y="506132"/>
                  </a:lnTo>
                  <a:lnTo>
                    <a:pt x="4013004" y="498442"/>
                  </a:lnTo>
                  <a:lnTo>
                    <a:pt x="4024842" y="490049"/>
                  </a:lnTo>
                  <a:lnTo>
                    <a:pt x="4036679" y="480978"/>
                  </a:lnTo>
                  <a:lnTo>
                    <a:pt x="4048517" y="471276"/>
                  </a:lnTo>
                  <a:lnTo>
                    <a:pt x="4060355" y="461013"/>
                  </a:lnTo>
                  <a:lnTo>
                    <a:pt x="4072193" y="450283"/>
                  </a:lnTo>
                  <a:lnTo>
                    <a:pt x="4084031" y="439202"/>
                  </a:lnTo>
                  <a:lnTo>
                    <a:pt x="4095868" y="427904"/>
                  </a:lnTo>
                  <a:lnTo>
                    <a:pt x="4107706" y="416533"/>
                  </a:lnTo>
                  <a:lnTo>
                    <a:pt x="4119544" y="405235"/>
                  </a:lnTo>
                  <a:lnTo>
                    <a:pt x="4131382" y="394154"/>
                  </a:lnTo>
                  <a:lnTo>
                    <a:pt x="4143219" y="383424"/>
                  </a:lnTo>
                  <a:lnTo>
                    <a:pt x="4155057" y="373161"/>
                  </a:lnTo>
                  <a:lnTo>
                    <a:pt x="4166895" y="363459"/>
                  </a:lnTo>
                  <a:lnTo>
                    <a:pt x="4178733" y="354388"/>
                  </a:lnTo>
                  <a:lnTo>
                    <a:pt x="4190570" y="345995"/>
                  </a:lnTo>
                  <a:lnTo>
                    <a:pt x="4202408" y="338305"/>
                  </a:lnTo>
                  <a:lnTo>
                    <a:pt x="4214246" y="331320"/>
                  </a:lnTo>
                  <a:lnTo>
                    <a:pt x="4226084" y="325026"/>
                  </a:lnTo>
                  <a:lnTo>
                    <a:pt x="4237922" y="319395"/>
                  </a:lnTo>
                  <a:lnTo>
                    <a:pt x="4249759" y="314391"/>
                  </a:lnTo>
                  <a:lnTo>
                    <a:pt x="4261597" y="309969"/>
                  </a:lnTo>
                  <a:lnTo>
                    <a:pt x="4273435" y="306081"/>
                  </a:lnTo>
                  <a:lnTo>
                    <a:pt x="4285273" y="302678"/>
                  </a:lnTo>
                  <a:lnTo>
                    <a:pt x="4297110" y="299712"/>
                  </a:lnTo>
                  <a:lnTo>
                    <a:pt x="4308948" y="297134"/>
                  </a:lnTo>
                  <a:lnTo>
                    <a:pt x="4320786" y="294900"/>
                  </a:lnTo>
                  <a:lnTo>
                    <a:pt x="4332624" y="292971"/>
                  </a:lnTo>
                  <a:lnTo>
                    <a:pt x="4344461" y="291307"/>
                  </a:lnTo>
                  <a:lnTo>
                    <a:pt x="4356299" y="289875"/>
                  </a:lnTo>
                  <a:lnTo>
                    <a:pt x="4368137" y="288645"/>
                  </a:lnTo>
                  <a:lnTo>
                    <a:pt x="4379975" y="287590"/>
                  </a:lnTo>
                  <a:lnTo>
                    <a:pt x="4391813" y="286686"/>
                  </a:lnTo>
                  <a:lnTo>
                    <a:pt x="4403650" y="285912"/>
                  </a:lnTo>
                  <a:lnTo>
                    <a:pt x="4415488" y="285250"/>
                  </a:lnTo>
                  <a:lnTo>
                    <a:pt x="4427326" y="284685"/>
                  </a:lnTo>
                  <a:lnTo>
                    <a:pt x="4439164" y="284202"/>
                  </a:lnTo>
                  <a:lnTo>
                    <a:pt x="4451001" y="283789"/>
                  </a:lnTo>
                  <a:lnTo>
                    <a:pt x="4462839" y="283438"/>
                  </a:lnTo>
                  <a:lnTo>
                    <a:pt x="4474677" y="283138"/>
                  </a:lnTo>
                  <a:lnTo>
                    <a:pt x="4486515" y="282882"/>
                  </a:lnTo>
                  <a:lnTo>
                    <a:pt x="4498352" y="282664"/>
                  </a:lnTo>
                  <a:lnTo>
                    <a:pt x="4510190" y="282479"/>
                  </a:lnTo>
                  <a:lnTo>
                    <a:pt x="4522028" y="282321"/>
                  </a:lnTo>
                  <a:lnTo>
                    <a:pt x="4533866" y="282186"/>
                  </a:lnTo>
                  <a:lnTo>
                    <a:pt x="4545704" y="282071"/>
                  </a:lnTo>
                  <a:lnTo>
                    <a:pt x="4557541" y="281974"/>
                  </a:lnTo>
                  <a:lnTo>
                    <a:pt x="4569379" y="281891"/>
                  </a:lnTo>
                  <a:lnTo>
                    <a:pt x="4581217" y="281820"/>
                  </a:lnTo>
                  <a:lnTo>
                    <a:pt x="4593055" y="281760"/>
                  </a:lnTo>
                  <a:lnTo>
                    <a:pt x="4604892" y="281708"/>
                  </a:lnTo>
                  <a:lnTo>
                    <a:pt x="4616730" y="281665"/>
                  </a:lnTo>
                  <a:lnTo>
                    <a:pt x="4628568" y="281628"/>
                  </a:lnTo>
                  <a:lnTo>
                    <a:pt x="4640406" y="281596"/>
                  </a:lnTo>
                  <a:lnTo>
                    <a:pt x="4652244" y="281569"/>
                  </a:lnTo>
                  <a:lnTo>
                    <a:pt x="4664081" y="281546"/>
                  </a:lnTo>
                  <a:lnTo>
                    <a:pt x="4675919" y="281527"/>
                  </a:lnTo>
                  <a:lnTo>
                    <a:pt x="4687757" y="281510"/>
                  </a:lnTo>
                </a:path>
              </a:pathLst>
            </a:custGeom>
            <a:ln w="40651" cap="flat">
              <a:solidFill>
                <a:srgbClr val="00BBDD">
                  <a:alpha val="100000"/>
                </a:srgbClr>
              </a:solidFill>
              <a:prstDash val="solid"/>
              <a:round/>
            </a:ln>
          </p:spPr>
          <p:txBody>
            <a:bodyPr/>
            <a:lstStyle/>
            <a:p>
              <a:endParaRPr/>
            </a:p>
          </p:txBody>
        </p:sp>
        <p:sp>
          <p:nvSpPr>
            <p:cNvPr id="59" name="pl59"/>
            <p:cNvSpPr/>
            <p:nvPr/>
          </p:nvSpPr>
          <p:spPr>
            <a:xfrm>
              <a:off x="2482252" y="2448458"/>
              <a:ext cx="4687757" cy="281510"/>
            </a:xfrm>
            <a:custGeom>
              <a:avLst/>
              <a:gdLst/>
              <a:ahLst/>
              <a:cxnLst/>
              <a:rect l="0" t="0" r="0" b="0"/>
              <a:pathLst>
                <a:path w="4687757" h="281510">
                  <a:moveTo>
                    <a:pt x="0" y="281510"/>
                  </a:moveTo>
                  <a:lnTo>
                    <a:pt x="11837" y="281502"/>
                  </a:lnTo>
                  <a:lnTo>
                    <a:pt x="23675" y="281492"/>
                  </a:lnTo>
                  <a:lnTo>
                    <a:pt x="35513" y="281481"/>
                  </a:lnTo>
                  <a:lnTo>
                    <a:pt x="47351" y="281467"/>
                  </a:lnTo>
                  <a:lnTo>
                    <a:pt x="59188" y="281452"/>
                  </a:lnTo>
                  <a:lnTo>
                    <a:pt x="71026" y="281433"/>
                  </a:lnTo>
                  <a:lnTo>
                    <a:pt x="82864" y="281411"/>
                  </a:lnTo>
                  <a:lnTo>
                    <a:pt x="94702" y="281386"/>
                  </a:lnTo>
                  <a:lnTo>
                    <a:pt x="106539" y="281356"/>
                  </a:lnTo>
                  <a:lnTo>
                    <a:pt x="118377" y="281320"/>
                  </a:lnTo>
                  <a:lnTo>
                    <a:pt x="130215" y="281279"/>
                  </a:lnTo>
                  <a:lnTo>
                    <a:pt x="142053" y="281230"/>
                  </a:lnTo>
                  <a:lnTo>
                    <a:pt x="153891" y="281172"/>
                  </a:lnTo>
                  <a:lnTo>
                    <a:pt x="165728" y="281105"/>
                  </a:lnTo>
                  <a:lnTo>
                    <a:pt x="177566" y="281026"/>
                  </a:lnTo>
                  <a:lnTo>
                    <a:pt x="189404" y="280933"/>
                  </a:lnTo>
                  <a:lnTo>
                    <a:pt x="201242" y="280824"/>
                  </a:lnTo>
                  <a:lnTo>
                    <a:pt x="213079" y="280697"/>
                  </a:lnTo>
                  <a:lnTo>
                    <a:pt x="224917" y="280547"/>
                  </a:lnTo>
                  <a:lnTo>
                    <a:pt x="236755" y="280371"/>
                  </a:lnTo>
                  <a:lnTo>
                    <a:pt x="248593" y="280165"/>
                  </a:lnTo>
                  <a:lnTo>
                    <a:pt x="260430" y="279923"/>
                  </a:lnTo>
                  <a:lnTo>
                    <a:pt x="272268" y="279640"/>
                  </a:lnTo>
                  <a:lnTo>
                    <a:pt x="284106" y="279310"/>
                  </a:lnTo>
                  <a:lnTo>
                    <a:pt x="295944" y="278923"/>
                  </a:lnTo>
                  <a:lnTo>
                    <a:pt x="307782" y="278470"/>
                  </a:lnTo>
                  <a:lnTo>
                    <a:pt x="319619" y="277943"/>
                  </a:lnTo>
                  <a:lnTo>
                    <a:pt x="331457" y="277328"/>
                  </a:lnTo>
                  <a:lnTo>
                    <a:pt x="343295" y="276612"/>
                  </a:lnTo>
                  <a:lnTo>
                    <a:pt x="355133" y="275780"/>
                  </a:lnTo>
                  <a:lnTo>
                    <a:pt x="366970" y="274815"/>
                  </a:lnTo>
                  <a:lnTo>
                    <a:pt x="378808" y="273699"/>
                  </a:lnTo>
                  <a:lnTo>
                    <a:pt x="390646" y="272410"/>
                  </a:lnTo>
                  <a:lnTo>
                    <a:pt x="402484" y="270926"/>
                  </a:lnTo>
                  <a:lnTo>
                    <a:pt x="414321" y="269225"/>
                  </a:lnTo>
                  <a:lnTo>
                    <a:pt x="426159" y="267281"/>
                  </a:lnTo>
                  <a:lnTo>
                    <a:pt x="437997" y="265070"/>
                  </a:lnTo>
                  <a:lnTo>
                    <a:pt x="449835" y="262568"/>
                  </a:lnTo>
                  <a:lnTo>
                    <a:pt x="461673" y="259753"/>
                  </a:lnTo>
                  <a:lnTo>
                    <a:pt x="473510" y="256606"/>
                  </a:lnTo>
                  <a:lnTo>
                    <a:pt x="485348" y="253113"/>
                  </a:lnTo>
                  <a:lnTo>
                    <a:pt x="497186" y="249268"/>
                  </a:lnTo>
                  <a:lnTo>
                    <a:pt x="509024" y="245072"/>
                  </a:lnTo>
                  <a:lnTo>
                    <a:pt x="520861" y="240536"/>
                  </a:lnTo>
                  <a:lnTo>
                    <a:pt x="532699" y="235685"/>
                  </a:lnTo>
                  <a:lnTo>
                    <a:pt x="544537" y="230553"/>
                  </a:lnTo>
                  <a:lnTo>
                    <a:pt x="556375" y="225188"/>
                  </a:lnTo>
                  <a:lnTo>
                    <a:pt x="568213" y="219648"/>
                  </a:lnTo>
                  <a:lnTo>
                    <a:pt x="580050" y="213999"/>
                  </a:lnTo>
                  <a:lnTo>
                    <a:pt x="591888" y="208313"/>
                  </a:lnTo>
                  <a:lnTo>
                    <a:pt x="603726" y="202664"/>
                  </a:lnTo>
                  <a:lnTo>
                    <a:pt x="615564" y="197124"/>
                  </a:lnTo>
                  <a:lnTo>
                    <a:pt x="627401" y="191759"/>
                  </a:lnTo>
                  <a:lnTo>
                    <a:pt x="639239" y="186627"/>
                  </a:lnTo>
                  <a:lnTo>
                    <a:pt x="651077" y="181776"/>
                  </a:lnTo>
                  <a:lnTo>
                    <a:pt x="662915" y="177241"/>
                  </a:lnTo>
                  <a:lnTo>
                    <a:pt x="674752" y="173045"/>
                  </a:lnTo>
                  <a:lnTo>
                    <a:pt x="686590" y="169199"/>
                  </a:lnTo>
                  <a:lnTo>
                    <a:pt x="698428" y="165707"/>
                  </a:lnTo>
                  <a:lnTo>
                    <a:pt x="710266" y="162560"/>
                  </a:lnTo>
                  <a:lnTo>
                    <a:pt x="722104" y="159745"/>
                  </a:lnTo>
                  <a:lnTo>
                    <a:pt x="733941" y="157243"/>
                  </a:lnTo>
                  <a:lnTo>
                    <a:pt x="745779" y="155032"/>
                  </a:lnTo>
                  <a:lnTo>
                    <a:pt x="757617" y="153088"/>
                  </a:lnTo>
                  <a:lnTo>
                    <a:pt x="769455" y="151386"/>
                  </a:lnTo>
                  <a:lnTo>
                    <a:pt x="781292" y="149903"/>
                  </a:lnTo>
                  <a:lnTo>
                    <a:pt x="793130" y="148614"/>
                  </a:lnTo>
                  <a:lnTo>
                    <a:pt x="804968" y="147497"/>
                  </a:lnTo>
                  <a:lnTo>
                    <a:pt x="816806" y="146532"/>
                  </a:lnTo>
                  <a:lnTo>
                    <a:pt x="828643" y="145700"/>
                  </a:lnTo>
                  <a:lnTo>
                    <a:pt x="840481" y="144985"/>
                  </a:lnTo>
                  <a:lnTo>
                    <a:pt x="852319" y="144370"/>
                  </a:lnTo>
                  <a:lnTo>
                    <a:pt x="864157" y="143842"/>
                  </a:lnTo>
                  <a:lnTo>
                    <a:pt x="875995" y="143390"/>
                  </a:lnTo>
                  <a:lnTo>
                    <a:pt x="887832" y="143003"/>
                  </a:lnTo>
                  <a:lnTo>
                    <a:pt x="899670" y="142672"/>
                  </a:lnTo>
                  <a:lnTo>
                    <a:pt x="911508" y="142389"/>
                  </a:lnTo>
                  <a:lnTo>
                    <a:pt x="923346" y="142148"/>
                  </a:lnTo>
                  <a:lnTo>
                    <a:pt x="935183" y="141942"/>
                  </a:lnTo>
                  <a:lnTo>
                    <a:pt x="947021" y="141766"/>
                  </a:lnTo>
                  <a:lnTo>
                    <a:pt x="958859" y="141616"/>
                  </a:lnTo>
                  <a:lnTo>
                    <a:pt x="970697" y="141488"/>
                  </a:lnTo>
                  <a:lnTo>
                    <a:pt x="982534" y="141379"/>
                  </a:lnTo>
                  <a:lnTo>
                    <a:pt x="994372" y="141286"/>
                  </a:lnTo>
                  <a:lnTo>
                    <a:pt x="1006210" y="141207"/>
                  </a:lnTo>
                  <a:lnTo>
                    <a:pt x="1018048" y="141140"/>
                  </a:lnTo>
                  <a:lnTo>
                    <a:pt x="1029886" y="141083"/>
                  </a:lnTo>
                  <a:lnTo>
                    <a:pt x="1041723" y="141034"/>
                  </a:lnTo>
                  <a:lnTo>
                    <a:pt x="1053561" y="140992"/>
                  </a:lnTo>
                  <a:lnTo>
                    <a:pt x="1065399" y="140957"/>
                  </a:lnTo>
                  <a:lnTo>
                    <a:pt x="1077237" y="140927"/>
                  </a:lnTo>
                  <a:lnTo>
                    <a:pt x="1089074" y="140901"/>
                  </a:lnTo>
                  <a:lnTo>
                    <a:pt x="1100912" y="140879"/>
                  </a:lnTo>
                  <a:lnTo>
                    <a:pt x="1112750" y="140861"/>
                  </a:lnTo>
                  <a:lnTo>
                    <a:pt x="1124588" y="140845"/>
                  </a:lnTo>
                  <a:lnTo>
                    <a:pt x="1136426" y="140832"/>
                  </a:lnTo>
                  <a:lnTo>
                    <a:pt x="1148263" y="140820"/>
                  </a:lnTo>
                  <a:lnTo>
                    <a:pt x="1160101" y="140810"/>
                  </a:lnTo>
                  <a:lnTo>
                    <a:pt x="1171939" y="140802"/>
                  </a:lnTo>
                  <a:lnTo>
                    <a:pt x="1171939" y="140755"/>
                  </a:lnTo>
                  <a:lnTo>
                    <a:pt x="1183777" y="140755"/>
                  </a:lnTo>
                  <a:lnTo>
                    <a:pt x="1195614" y="140755"/>
                  </a:lnTo>
                  <a:lnTo>
                    <a:pt x="1207452" y="140755"/>
                  </a:lnTo>
                  <a:lnTo>
                    <a:pt x="1219290" y="140755"/>
                  </a:lnTo>
                  <a:lnTo>
                    <a:pt x="1231128" y="140755"/>
                  </a:lnTo>
                  <a:lnTo>
                    <a:pt x="1242965" y="140755"/>
                  </a:lnTo>
                  <a:lnTo>
                    <a:pt x="1254803" y="140755"/>
                  </a:lnTo>
                  <a:lnTo>
                    <a:pt x="1266641" y="140755"/>
                  </a:lnTo>
                  <a:lnTo>
                    <a:pt x="1278479" y="140755"/>
                  </a:lnTo>
                  <a:lnTo>
                    <a:pt x="1290317" y="140755"/>
                  </a:lnTo>
                  <a:lnTo>
                    <a:pt x="1302154" y="140755"/>
                  </a:lnTo>
                  <a:lnTo>
                    <a:pt x="1313992" y="140755"/>
                  </a:lnTo>
                  <a:lnTo>
                    <a:pt x="1325830" y="140755"/>
                  </a:lnTo>
                  <a:lnTo>
                    <a:pt x="1337668" y="140755"/>
                  </a:lnTo>
                  <a:lnTo>
                    <a:pt x="1349505" y="140755"/>
                  </a:lnTo>
                  <a:lnTo>
                    <a:pt x="1361343" y="140755"/>
                  </a:lnTo>
                  <a:lnTo>
                    <a:pt x="1373181" y="140755"/>
                  </a:lnTo>
                  <a:lnTo>
                    <a:pt x="1385019" y="140755"/>
                  </a:lnTo>
                  <a:lnTo>
                    <a:pt x="1396856" y="140755"/>
                  </a:lnTo>
                  <a:lnTo>
                    <a:pt x="1408694" y="140755"/>
                  </a:lnTo>
                  <a:lnTo>
                    <a:pt x="1420532" y="140755"/>
                  </a:lnTo>
                  <a:lnTo>
                    <a:pt x="1432370" y="140755"/>
                  </a:lnTo>
                  <a:lnTo>
                    <a:pt x="1444208" y="140755"/>
                  </a:lnTo>
                  <a:lnTo>
                    <a:pt x="1456045" y="140755"/>
                  </a:lnTo>
                  <a:lnTo>
                    <a:pt x="1467883" y="140755"/>
                  </a:lnTo>
                  <a:lnTo>
                    <a:pt x="1479721" y="140755"/>
                  </a:lnTo>
                  <a:lnTo>
                    <a:pt x="1491559" y="140755"/>
                  </a:lnTo>
                  <a:lnTo>
                    <a:pt x="1503396" y="140755"/>
                  </a:lnTo>
                  <a:lnTo>
                    <a:pt x="1515234" y="140755"/>
                  </a:lnTo>
                  <a:lnTo>
                    <a:pt x="1527072" y="140755"/>
                  </a:lnTo>
                  <a:lnTo>
                    <a:pt x="1538910" y="140755"/>
                  </a:lnTo>
                  <a:lnTo>
                    <a:pt x="1550748" y="140755"/>
                  </a:lnTo>
                  <a:lnTo>
                    <a:pt x="1562585" y="140755"/>
                  </a:lnTo>
                  <a:lnTo>
                    <a:pt x="1574423" y="140755"/>
                  </a:lnTo>
                  <a:lnTo>
                    <a:pt x="1586261" y="140755"/>
                  </a:lnTo>
                  <a:lnTo>
                    <a:pt x="1598099" y="140755"/>
                  </a:lnTo>
                  <a:lnTo>
                    <a:pt x="1609936" y="140755"/>
                  </a:lnTo>
                  <a:lnTo>
                    <a:pt x="1621774" y="140755"/>
                  </a:lnTo>
                  <a:lnTo>
                    <a:pt x="1633612" y="140755"/>
                  </a:lnTo>
                  <a:lnTo>
                    <a:pt x="1645450" y="140755"/>
                  </a:lnTo>
                  <a:lnTo>
                    <a:pt x="1657287" y="140755"/>
                  </a:lnTo>
                  <a:lnTo>
                    <a:pt x="1669125" y="140755"/>
                  </a:lnTo>
                  <a:lnTo>
                    <a:pt x="1680963" y="140755"/>
                  </a:lnTo>
                  <a:lnTo>
                    <a:pt x="1692801" y="140755"/>
                  </a:lnTo>
                  <a:lnTo>
                    <a:pt x="1704639" y="140755"/>
                  </a:lnTo>
                  <a:lnTo>
                    <a:pt x="1716476" y="140755"/>
                  </a:lnTo>
                  <a:lnTo>
                    <a:pt x="1728314" y="140755"/>
                  </a:lnTo>
                  <a:lnTo>
                    <a:pt x="1740152" y="140755"/>
                  </a:lnTo>
                  <a:lnTo>
                    <a:pt x="1751990" y="140755"/>
                  </a:lnTo>
                  <a:lnTo>
                    <a:pt x="1763827" y="140755"/>
                  </a:lnTo>
                  <a:lnTo>
                    <a:pt x="1775665" y="140755"/>
                  </a:lnTo>
                  <a:lnTo>
                    <a:pt x="1787503" y="140755"/>
                  </a:lnTo>
                  <a:lnTo>
                    <a:pt x="1799341" y="140755"/>
                  </a:lnTo>
                  <a:lnTo>
                    <a:pt x="1811178" y="140755"/>
                  </a:lnTo>
                  <a:lnTo>
                    <a:pt x="1823016" y="140755"/>
                  </a:lnTo>
                  <a:lnTo>
                    <a:pt x="1834854" y="140755"/>
                  </a:lnTo>
                  <a:lnTo>
                    <a:pt x="1846692" y="140755"/>
                  </a:lnTo>
                  <a:lnTo>
                    <a:pt x="1858530" y="140755"/>
                  </a:lnTo>
                  <a:lnTo>
                    <a:pt x="1870367" y="140755"/>
                  </a:lnTo>
                  <a:lnTo>
                    <a:pt x="1882205" y="140755"/>
                  </a:lnTo>
                  <a:lnTo>
                    <a:pt x="1894043" y="140755"/>
                  </a:lnTo>
                  <a:lnTo>
                    <a:pt x="1905881" y="140755"/>
                  </a:lnTo>
                  <a:lnTo>
                    <a:pt x="1917718" y="140755"/>
                  </a:lnTo>
                  <a:lnTo>
                    <a:pt x="1929556" y="140755"/>
                  </a:lnTo>
                  <a:lnTo>
                    <a:pt x="1941394" y="140755"/>
                  </a:lnTo>
                  <a:lnTo>
                    <a:pt x="1953232" y="140755"/>
                  </a:lnTo>
                  <a:lnTo>
                    <a:pt x="1965069" y="140755"/>
                  </a:lnTo>
                  <a:lnTo>
                    <a:pt x="1976907" y="140755"/>
                  </a:lnTo>
                  <a:lnTo>
                    <a:pt x="1988745" y="140755"/>
                  </a:lnTo>
                  <a:lnTo>
                    <a:pt x="2000583" y="140755"/>
                  </a:lnTo>
                  <a:lnTo>
                    <a:pt x="2012421" y="140755"/>
                  </a:lnTo>
                  <a:lnTo>
                    <a:pt x="2024258" y="140755"/>
                  </a:lnTo>
                  <a:lnTo>
                    <a:pt x="2036096" y="140755"/>
                  </a:lnTo>
                  <a:lnTo>
                    <a:pt x="2047934" y="140755"/>
                  </a:lnTo>
                  <a:lnTo>
                    <a:pt x="2059772" y="140755"/>
                  </a:lnTo>
                  <a:lnTo>
                    <a:pt x="2071609" y="140755"/>
                  </a:lnTo>
                  <a:lnTo>
                    <a:pt x="2083447" y="140755"/>
                  </a:lnTo>
                  <a:lnTo>
                    <a:pt x="2095285" y="140755"/>
                  </a:lnTo>
                  <a:lnTo>
                    <a:pt x="2107123" y="140755"/>
                  </a:lnTo>
                  <a:lnTo>
                    <a:pt x="2118961" y="140755"/>
                  </a:lnTo>
                  <a:lnTo>
                    <a:pt x="2130798" y="140755"/>
                  </a:lnTo>
                  <a:lnTo>
                    <a:pt x="2142636" y="140755"/>
                  </a:lnTo>
                  <a:lnTo>
                    <a:pt x="2154474" y="140755"/>
                  </a:lnTo>
                  <a:lnTo>
                    <a:pt x="2166312" y="140755"/>
                  </a:lnTo>
                  <a:lnTo>
                    <a:pt x="2178149" y="140755"/>
                  </a:lnTo>
                  <a:lnTo>
                    <a:pt x="2189987" y="140755"/>
                  </a:lnTo>
                  <a:lnTo>
                    <a:pt x="2201825" y="140755"/>
                  </a:lnTo>
                  <a:lnTo>
                    <a:pt x="2213663" y="140755"/>
                  </a:lnTo>
                  <a:lnTo>
                    <a:pt x="2225500" y="140755"/>
                  </a:lnTo>
                  <a:lnTo>
                    <a:pt x="2237338" y="140755"/>
                  </a:lnTo>
                  <a:lnTo>
                    <a:pt x="2249176" y="140755"/>
                  </a:lnTo>
                  <a:lnTo>
                    <a:pt x="2261014" y="140755"/>
                  </a:lnTo>
                  <a:lnTo>
                    <a:pt x="2272852" y="140755"/>
                  </a:lnTo>
                  <a:lnTo>
                    <a:pt x="2284689" y="140755"/>
                  </a:lnTo>
                  <a:lnTo>
                    <a:pt x="2296527" y="140755"/>
                  </a:lnTo>
                  <a:lnTo>
                    <a:pt x="2308365" y="140755"/>
                  </a:lnTo>
                  <a:lnTo>
                    <a:pt x="2320203" y="140755"/>
                  </a:lnTo>
                  <a:lnTo>
                    <a:pt x="2332040" y="140755"/>
                  </a:lnTo>
                  <a:lnTo>
                    <a:pt x="2343878" y="140755"/>
                  </a:lnTo>
                  <a:lnTo>
                    <a:pt x="2343878" y="140708"/>
                  </a:lnTo>
                  <a:lnTo>
                    <a:pt x="2355716" y="140699"/>
                  </a:lnTo>
                  <a:lnTo>
                    <a:pt x="2367554" y="140690"/>
                  </a:lnTo>
                  <a:lnTo>
                    <a:pt x="2379391" y="140678"/>
                  </a:lnTo>
                  <a:lnTo>
                    <a:pt x="2391229" y="140665"/>
                  </a:lnTo>
                  <a:lnTo>
                    <a:pt x="2403067" y="140649"/>
                  </a:lnTo>
                  <a:lnTo>
                    <a:pt x="2414905" y="140630"/>
                  </a:lnTo>
                  <a:lnTo>
                    <a:pt x="2426743" y="140609"/>
                  </a:lnTo>
                  <a:lnTo>
                    <a:pt x="2438580" y="140583"/>
                  </a:lnTo>
                  <a:lnTo>
                    <a:pt x="2450418" y="140553"/>
                  </a:lnTo>
                  <a:lnTo>
                    <a:pt x="2462256" y="140518"/>
                  </a:lnTo>
                  <a:lnTo>
                    <a:pt x="2474094" y="140476"/>
                  </a:lnTo>
                  <a:lnTo>
                    <a:pt x="2485931" y="140427"/>
                  </a:lnTo>
                  <a:lnTo>
                    <a:pt x="2497769" y="140370"/>
                  </a:lnTo>
                  <a:lnTo>
                    <a:pt x="2509607" y="140303"/>
                  </a:lnTo>
                  <a:lnTo>
                    <a:pt x="2521445" y="140223"/>
                  </a:lnTo>
                  <a:lnTo>
                    <a:pt x="2533283" y="140131"/>
                  </a:lnTo>
                  <a:lnTo>
                    <a:pt x="2545120" y="140022"/>
                  </a:lnTo>
                  <a:lnTo>
                    <a:pt x="2556958" y="139894"/>
                  </a:lnTo>
                  <a:lnTo>
                    <a:pt x="2568796" y="139744"/>
                  </a:lnTo>
                  <a:lnTo>
                    <a:pt x="2580634" y="139568"/>
                  </a:lnTo>
                  <a:lnTo>
                    <a:pt x="2592471" y="139362"/>
                  </a:lnTo>
                  <a:lnTo>
                    <a:pt x="2604309" y="139121"/>
                  </a:lnTo>
                  <a:lnTo>
                    <a:pt x="2616147" y="138838"/>
                  </a:lnTo>
                  <a:lnTo>
                    <a:pt x="2627985" y="138507"/>
                  </a:lnTo>
                  <a:lnTo>
                    <a:pt x="2639822" y="138120"/>
                  </a:lnTo>
                  <a:lnTo>
                    <a:pt x="2651660" y="137668"/>
                  </a:lnTo>
                  <a:lnTo>
                    <a:pt x="2663498" y="137140"/>
                  </a:lnTo>
                  <a:lnTo>
                    <a:pt x="2675336" y="136525"/>
                  </a:lnTo>
                  <a:lnTo>
                    <a:pt x="2687174" y="135809"/>
                  </a:lnTo>
                  <a:lnTo>
                    <a:pt x="2699011" y="134978"/>
                  </a:lnTo>
                  <a:lnTo>
                    <a:pt x="2710849" y="134013"/>
                  </a:lnTo>
                  <a:lnTo>
                    <a:pt x="2722687" y="132896"/>
                  </a:lnTo>
                  <a:lnTo>
                    <a:pt x="2734525" y="131607"/>
                  </a:lnTo>
                  <a:lnTo>
                    <a:pt x="2746362" y="130124"/>
                  </a:lnTo>
                  <a:lnTo>
                    <a:pt x="2758200" y="128422"/>
                  </a:lnTo>
                  <a:lnTo>
                    <a:pt x="2770038" y="126478"/>
                  </a:lnTo>
                  <a:lnTo>
                    <a:pt x="2781876" y="124267"/>
                  </a:lnTo>
                  <a:lnTo>
                    <a:pt x="2793713" y="121765"/>
                  </a:lnTo>
                  <a:lnTo>
                    <a:pt x="2805551" y="118950"/>
                  </a:lnTo>
                  <a:lnTo>
                    <a:pt x="2817389" y="115803"/>
                  </a:lnTo>
                  <a:lnTo>
                    <a:pt x="2829227" y="112310"/>
                  </a:lnTo>
                  <a:lnTo>
                    <a:pt x="2841065" y="108465"/>
                  </a:lnTo>
                  <a:lnTo>
                    <a:pt x="2852902" y="104269"/>
                  </a:lnTo>
                  <a:lnTo>
                    <a:pt x="2864740" y="99734"/>
                  </a:lnTo>
                  <a:lnTo>
                    <a:pt x="2876578" y="94882"/>
                  </a:lnTo>
                  <a:lnTo>
                    <a:pt x="2888416" y="89751"/>
                  </a:lnTo>
                  <a:lnTo>
                    <a:pt x="2900253" y="84386"/>
                  </a:lnTo>
                  <a:lnTo>
                    <a:pt x="2912091" y="78846"/>
                  </a:lnTo>
                  <a:lnTo>
                    <a:pt x="2923929" y="73197"/>
                  </a:lnTo>
                  <a:lnTo>
                    <a:pt x="2935767" y="67511"/>
                  </a:lnTo>
                  <a:lnTo>
                    <a:pt x="2947604" y="61862"/>
                  </a:lnTo>
                  <a:lnTo>
                    <a:pt x="2959442" y="56321"/>
                  </a:lnTo>
                  <a:lnTo>
                    <a:pt x="2971280" y="50957"/>
                  </a:lnTo>
                  <a:lnTo>
                    <a:pt x="2983118" y="45825"/>
                  </a:lnTo>
                  <a:lnTo>
                    <a:pt x="2994956" y="40974"/>
                  </a:lnTo>
                  <a:lnTo>
                    <a:pt x="3006793" y="36438"/>
                  </a:lnTo>
                  <a:lnTo>
                    <a:pt x="3018631" y="32242"/>
                  </a:lnTo>
                  <a:lnTo>
                    <a:pt x="3030469" y="28397"/>
                  </a:lnTo>
                  <a:lnTo>
                    <a:pt x="3042307" y="24904"/>
                  </a:lnTo>
                  <a:lnTo>
                    <a:pt x="3054144" y="21757"/>
                  </a:lnTo>
                  <a:lnTo>
                    <a:pt x="3065982" y="18942"/>
                  </a:lnTo>
                  <a:lnTo>
                    <a:pt x="3077820" y="16440"/>
                  </a:lnTo>
                  <a:lnTo>
                    <a:pt x="3089658" y="14229"/>
                  </a:lnTo>
                  <a:lnTo>
                    <a:pt x="3101496" y="12285"/>
                  </a:lnTo>
                  <a:lnTo>
                    <a:pt x="3113333" y="10584"/>
                  </a:lnTo>
                  <a:lnTo>
                    <a:pt x="3125171" y="9100"/>
                  </a:lnTo>
                  <a:lnTo>
                    <a:pt x="3137009" y="7811"/>
                  </a:lnTo>
                  <a:lnTo>
                    <a:pt x="3148847" y="6695"/>
                  </a:lnTo>
                  <a:lnTo>
                    <a:pt x="3160684" y="5730"/>
                  </a:lnTo>
                  <a:lnTo>
                    <a:pt x="3172522" y="4898"/>
                  </a:lnTo>
                  <a:lnTo>
                    <a:pt x="3184360" y="4182"/>
                  </a:lnTo>
                  <a:lnTo>
                    <a:pt x="3196198" y="3567"/>
                  </a:lnTo>
                  <a:lnTo>
                    <a:pt x="3208035" y="3039"/>
                  </a:lnTo>
                  <a:lnTo>
                    <a:pt x="3219873" y="2587"/>
                  </a:lnTo>
                  <a:lnTo>
                    <a:pt x="3231711" y="2200"/>
                  </a:lnTo>
                  <a:lnTo>
                    <a:pt x="3243549" y="1869"/>
                  </a:lnTo>
                  <a:lnTo>
                    <a:pt x="3255387" y="1587"/>
                  </a:lnTo>
                  <a:lnTo>
                    <a:pt x="3267224" y="1345"/>
                  </a:lnTo>
                  <a:lnTo>
                    <a:pt x="3279062" y="1139"/>
                  </a:lnTo>
                  <a:lnTo>
                    <a:pt x="3290900" y="963"/>
                  </a:lnTo>
                  <a:lnTo>
                    <a:pt x="3302738" y="813"/>
                  </a:lnTo>
                  <a:lnTo>
                    <a:pt x="3314575" y="685"/>
                  </a:lnTo>
                  <a:lnTo>
                    <a:pt x="3326413" y="577"/>
                  </a:lnTo>
                  <a:lnTo>
                    <a:pt x="3338251" y="484"/>
                  </a:lnTo>
                  <a:lnTo>
                    <a:pt x="3350089" y="405"/>
                  </a:lnTo>
                  <a:lnTo>
                    <a:pt x="3361926" y="337"/>
                  </a:lnTo>
                  <a:lnTo>
                    <a:pt x="3373764" y="280"/>
                  </a:lnTo>
                  <a:lnTo>
                    <a:pt x="3385602" y="231"/>
                  </a:lnTo>
                  <a:lnTo>
                    <a:pt x="3397440" y="190"/>
                  </a:lnTo>
                  <a:lnTo>
                    <a:pt x="3409278" y="154"/>
                  </a:lnTo>
                  <a:lnTo>
                    <a:pt x="3421115" y="124"/>
                  </a:lnTo>
                  <a:lnTo>
                    <a:pt x="3432953" y="99"/>
                  </a:lnTo>
                  <a:lnTo>
                    <a:pt x="3444791" y="77"/>
                  </a:lnTo>
                  <a:lnTo>
                    <a:pt x="3456629" y="58"/>
                  </a:lnTo>
                  <a:lnTo>
                    <a:pt x="3468466" y="42"/>
                  </a:lnTo>
                  <a:lnTo>
                    <a:pt x="3480304" y="29"/>
                  </a:lnTo>
                  <a:lnTo>
                    <a:pt x="3492142" y="18"/>
                  </a:lnTo>
                  <a:lnTo>
                    <a:pt x="3503980" y="8"/>
                  </a:lnTo>
                  <a:lnTo>
                    <a:pt x="3515818" y="0"/>
                  </a:lnTo>
                  <a:lnTo>
                    <a:pt x="3515818" y="0"/>
                  </a:lnTo>
                  <a:lnTo>
                    <a:pt x="3527655" y="8"/>
                  </a:lnTo>
                  <a:lnTo>
                    <a:pt x="3539493" y="18"/>
                  </a:lnTo>
                  <a:lnTo>
                    <a:pt x="3551331" y="29"/>
                  </a:lnTo>
                  <a:lnTo>
                    <a:pt x="3563169" y="42"/>
                  </a:lnTo>
                  <a:lnTo>
                    <a:pt x="3575006" y="58"/>
                  </a:lnTo>
                  <a:lnTo>
                    <a:pt x="3586844" y="77"/>
                  </a:lnTo>
                  <a:lnTo>
                    <a:pt x="3598682" y="99"/>
                  </a:lnTo>
                  <a:lnTo>
                    <a:pt x="3610520" y="124"/>
                  </a:lnTo>
                  <a:lnTo>
                    <a:pt x="3622357" y="154"/>
                  </a:lnTo>
                  <a:lnTo>
                    <a:pt x="3634195" y="190"/>
                  </a:lnTo>
                  <a:lnTo>
                    <a:pt x="3646033" y="231"/>
                  </a:lnTo>
                  <a:lnTo>
                    <a:pt x="3657871" y="280"/>
                  </a:lnTo>
                  <a:lnTo>
                    <a:pt x="3669709" y="337"/>
                  </a:lnTo>
                  <a:lnTo>
                    <a:pt x="3681546" y="405"/>
                  </a:lnTo>
                  <a:lnTo>
                    <a:pt x="3693384" y="484"/>
                  </a:lnTo>
                  <a:lnTo>
                    <a:pt x="3705222" y="577"/>
                  </a:lnTo>
                  <a:lnTo>
                    <a:pt x="3717060" y="685"/>
                  </a:lnTo>
                  <a:lnTo>
                    <a:pt x="3728897" y="813"/>
                  </a:lnTo>
                  <a:lnTo>
                    <a:pt x="3740735" y="963"/>
                  </a:lnTo>
                  <a:lnTo>
                    <a:pt x="3752573" y="1139"/>
                  </a:lnTo>
                  <a:lnTo>
                    <a:pt x="3764411" y="1345"/>
                  </a:lnTo>
                  <a:lnTo>
                    <a:pt x="3776248" y="1587"/>
                  </a:lnTo>
                  <a:lnTo>
                    <a:pt x="3788086" y="1869"/>
                  </a:lnTo>
                  <a:lnTo>
                    <a:pt x="3799924" y="2200"/>
                  </a:lnTo>
                  <a:lnTo>
                    <a:pt x="3811762" y="2587"/>
                  </a:lnTo>
                  <a:lnTo>
                    <a:pt x="3823600" y="3039"/>
                  </a:lnTo>
                  <a:lnTo>
                    <a:pt x="3835437" y="3567"/>
                  </a:lnTo>
                  <a:lnTo>
                    <a:pt x="3847275" y="4182"/>
                  </a:lnTo>
                  <a:lnTo>
                    <a:pt x="3859113" y="4898"/>
                  </a:lnTo>
                  <a:lnTo>
                    <a:pt x="3870951" y="5730"/>
                  </a:lnTo>
                  <a:lnTo>
                    <a:pt x="3882788" y="6695"/>
                  </a:lnTo>
                  <a:lnTo>
                    <a:pt x="3894626" y="7811"/>
                  </a:lnTo>
                  <a:lnTo>
                    <a:pt x="3906464" y="9100"/>
                  </a:lnTo>
                  <a:lnTo>
                    <a:pt x="3918302" y="10584"/>
                  </a:lnTo>
                  <a:lnTo>
                    <a:pt x="3930139" y="12285"/>
                  </a:lnTo>
                  <a:lnTo>
                    <a:pt x="3941977" y="14229"/>
                  </a:lnTo>
                  <a:lnTo>
                    <a:pt x="3953815" y="16440"/>
                  </a:lnTo>
                  <a:lnTo>
                    <a:pt x="3965653" y="18942"/>
                  </a:lnTo>
                  <a:lnTo>
                    <a:pt x="3977491" y="21757"/>
                  </a:lnTo>
                  <a:lnTo>
                    <a:pt x="3989328" y="24904"/>
                  </a:lnTo>
                  <a:lnTo>
                    <a:pt x="4001166" y="28397"/>
                  </a:lnTo>
                  <a:lnTo>
                    <a:pt x="4013004" y="32242"/>
                  </a:lnTo>
                  <a:lnTo>
                    <a:pt x="4024842" y="36438"/>
                  </a:lnTo>
                  <a:lnTo>
                    <a:pt x="4036679" y="40974"/>
                  </a:lnTo>
                  <a:lnTo>
                    <a:pt x="4048517" y="45825"/>
                  </a:lnTo>
                  <a:lnTo>
                    <a:pt x="4060355" y="50957"/>
                  </a:lnTo>
                  <a:lnTo>
                    <a:pt x="4072193" y="56321"/>
                  </a:lnTo>
                  <a:lnTo>
                    <a:pt x="4084031" y="61862"/>
                  </a:lnTo>
                  <a:lnTo>
                    <a:pt x="4095868" y="67511"/>
                  </a:lnTo>
                  <a:lnTo>
                    <a:pt x="4107706" y="73197"/>
                  </a:lnTo>
                  <a:lnTo>
                    <a:pt x="4119544" y="78846"/>
                  </a:lnTo>
                  <a:lnTo>
                    <a:pt x="4131382" y="84386"/>
                  </a:lnTo>
                  <a:lnTo>
                    <a:pt x="4143219" y="89751"/>
                  </a:lnTo>
                  <a:lnTo>
                    <a:pt x="4155057" y="94882"/>
                  </a:lnTo>
                  <a:lnTo>
                    <a:pt x="4166895" y="99734"/>
                  </a:lnTo>
                  <a:lnTo>
                    <a:pt x="4178733" y="104269"/>
                  </a:lnTo>
                  <a:lnTo>
                    <a:pt x="4190570" y="108465"/>
                  </a:lnTo>
                  <a:lnTo>
                    <a:pt x="4202408" y="112310"/>
                  </a:lnTo>
                  <a:lnTo>
                    <a:pt x="4214246" y="115803"/>
                  </a:lnTo>
                  <a:lnTo>
                    <a:pt x="4226084" y="118950"/>
                  </a:lnTo>
                  <a:lnTo>
                    <a:pt x="4237922" y="121765"/>
                  </a:lnTo>
                  <a:lnTo>
                    <a:pt x="4249759" y="124267"/>
                  </a:lnTo>
                  <a:lnTo>
                    <a:pt x="4261597" y="126478"/>
                  </a:lnTo>
                  <a:lnTo>
                    <a:pt x="4273435" y="128422"/>
                  </a:lnTo>
                  <a:lnTo>
                    <a:pt x="4285273" y="130124"/>
                  </a:lnTo>
                  <a:lnTo>
                    <a:pt x="4297110" y="131607"/>
                  </a:lnTo>
                  <a:lnTo>
                    <a:pt x="4308948" y="132896"/>
                  </a:lnTo>
                  <a:lnTo>
                    <a:pt x="4320786" y="134013"/>
                  </a:lnTo>
                  <a:lnTo>
                    <a:pt x="4332624" y="134978"/>
                  </a:lnTo>
                  <a:lnTo>
                    <a:pt x="4344461" y="135809"/>
                  </a:lnTo>
                  <a:lnTo>
                    <a:pt x="4356299" y="136525"/>
                  </a:lnTo>
                  <a:lnTo>
                    <a:pt x="4368137" y="137140"/>
                  </a:lnTo>
                  <a:lnTo>
                    <a:pt x="4379975" y="137668"/>
                  </a:lnTo>
                  <a:lnTo>
                    <a:pt x="4391813" y="138120"/>
                  </a:lnTo>
                  <a:lnTo>
                    <a:pt x="4403650" y="138507"/>
                  </a:lnTo>
                  <a:lnTo>
                    <a:pt x="4415488" y="138838"/>
                  </a:lnTo>
                  <a:lnTo>
                    <a:pt x="4427326" y="139121"/>
                  </a:lnTo>
                  <a:lnTo>
                    <a:pt x="4439164" y="139362"/>
                  </a:lnTo>
                  <a:lnTo>
                    <a:pt x="4451001" y="139568"/>
                  </a:lnTo>
                  <a:lnTo>
                    <a:pt x="4462839" y="139744"/>
                  </a:lnTo>
                  <a:lnTo>
                    <a:pt x="4474677" y="139894"/>
                  </a:lnTo>
                  <a:lnTo>
                    <a:pt x="4486515" y="140022"/>
                  </a:lnTo>
                  <a:lnTo>
                    <a:pt x="4498352" y="140131"/>
                  </a:lnTo>
                  <a:lnTo>
                    <a:pt x="4510190" y="140223"/>
                  </a:lnTo>
                  <a:lnTo>
                    <a:pt x="4522028" y="140303"/>
                  </a:lnTo>
                  <a:lnTo>
                    <a:pt x="4533866" y="140370"/>
                  </a:lnTo>
                  <a:lnTo>
                    <a:pt x="4545704" y="140427"/>
                  </a:lnTo>
                  <a:lnTo>
                    <a:pt x="4557541" y="140476"/>
                  </a:lnTo>
                  <a:lnTo>
                    <a:pt x="4569379" y="140518"/>
                  </a:lnTo>
                  <a:lnTo>
                    <a:pt x="4581217" y="140553"/>
                  </a:lnTo>
                  <a:lnTo>
                    <a:pt x="4593055" y="140583"/>
                  </a:lnTo>
                  <a:lnTo>
                    <a:pt x="4604892" y="140609"/>
                  </a:lnTo>
                  <a:lnTo>
                    <a:pt x="4616730" y="140630"/>
                  </a:lnTo>
                  <a:lnTo>
                    <a:pt x="4628568" y="140649"/>
                  </a:lnTo>
                  <a:lnTo>
                    <a:pt x="4640406" y="140665"/>
                  </a:lnTo>
                  <a:lnTo>
                    <a:pt x="4652244" y="140678"/>
                  </a:lnTo>
                  <a:lnTo>
                    <a:pt x="4664081" y="140690"/>
                  </a:lnTo>
                  <a:lnTo>
                    <a:pt x="4675919" y="140699"/>
                  </a:lnTo>
                  <a:lnTo>
                    <a:pt x="4687757" y="140708"/>
                  </a:lnTo>
                </a:path>
              </a:pathLst>
            </a:custGeom>
            <a:ln w="40651" cap="flat">
              <a:solidFill>
                <a:srgbClr val="00B6EB">
                  <a:alpha val="100000"/>
                </a:srgbClr>
              </a:solidFill>
              <a:prstDash val="solid"/>
              <a:round/>
            </a:ln>
          </p:spPr>
          <p:txBody>
            <a:bodyPr/>
            <a:lstStyle/>
            <a:p>
              <a:endParaRPr/>
            </a:p>
          </p:txBody>
        </p:sp>
        <p:sp>
          <p:nvSpPr>
            <p:cNvPr id="60" name="pl60"/>
            <p:cNvSpPr/>
            <p:nvPr/>
          </p:nvSpPr>
          <p:spPr>
            <a:xfrm>
              <a:off x="2482252" y="3152754"/>
              <a:ext cx="4687757" cy="1266845"/>
            </a:xfrm>
            <a:custGeom>
              <a:avLst/>
              <a:gdLst/>
              <a:ahLst/>
              <a:cxnLst/>
              <a:rect l="0" t="0" r="0" b="0"/>
              <a:pathLst>
                <a:path w="4687757" h="1266845">
                  <a:moveTo>
                    <a:pt x="0" y="0"/>
                  </a:moveTo>
                  <a:lnTo>
                    <a:pt x="11837" y="57"/>
                  </a:lnTo>
                  <a:lnTo>
                    <a:pt x="23675" y="126"/>
                  </a:lnTo>
                  <a:lnTo>
                    <a:pt x="35513" y="206"/>
                  </a:lnTo>
                  <a:lnTo>
                    <a:pt x="47351" y="300"/>
                  </a:lnTo>
                  <a:lnTo>
                    <a:pt x="59188" y="410"/>
                  </a:lnTo>
                  <a:lnTo>
                    <a:pt x="71026" y="540"/>
                  </a:lnTo>
                  <a:lnTo>
                    <a:pt x="82864" y="693"/>
                  </a:lnTo>
                  <a:lnTo>
                    <a:pt x="94702" y="872"/>
                  </a:lnTo>
                  <a:lnTo>
                    <a:pt x="106539" y="1083"/>
                  </a:lnTo>
                  <a:lnTo>
                    <a:pt x="118377" y="1331"/>
                  </a:lnTo>
                  <a:lnTo>
                    <a:pt x="130215" y="1621"/>
                  </a:lnTo>
                  <a:lnTo>
                    <a:pt x="142053" y="1963"/>
                  </a:lnTo>
                  <a:lnTo>
                    <a:pt x="153891" y="2364"/>
                  </a:lnTo>
                  <a:lnTo>
                    <a:pt x="165728" y="2836"/>
                  </a:lnTo>
                  <a:lnTo>
                    <a:pt x="177566" y="3389"/>
                  </a:lnTo>
                  <a:lnTo>
                    <a:pt x="189404" y="4039"/>
                  </a:lnTo>
                  <a:lnTo>
                    <a:pt x="201242" y="4801"/>
                  </a:lnTo>
                  <a:lnTo>
                    <a:pt x="213079" y="5696"/>
                  </a:lnTo>
                  <a:lnTo>
                    <a:pt x="224917" y="6745"/>
                  </a:lnTo>
                  <a:lnTo>
                    <a:pt x="236755" y="7976"/>
                  </a:lnTo>
                  <a:lnTo>
                    <a:pt x="248593" y="9419"/>
                  </a:lnTo>
                  <a:lnTo>
                    <a:pt x="260430" y="11109"/>
                  </a:lnTo>
                  <a:lnTo>
                    <a:pt x="272268" y="13089"/>
                  </a:lnTo>
                  <a:lnTo>
                    <a:pt x="284106" y="15405"/>
                  </a:lnTo>
                  <a:lnTo>
                    <a:pt x="295944" y="18114"/>
                  </a:lnTo>
                  <a:lnTo>
                    <a:pt x="307782" y="21278"/>
                  </a:lnTo>
                  <a:lnTo>
                    <a:pt x="319619" y="24971"/>
                  </a:lnTo>
                  <a:lnTo>
                    <a:pt x="331457" y="29276"/>
                  </a:lnTo>
                  <a:lnTo>
                    <a:pt x="343295" y="34287"/>
                  </a:lnTo>
                  <a:lnTo>
                    <a:pt x="355133" y="40110"/>
                  </a:lnTo>
                  <a:lnTo>
                    <a:pt x="366970" y="46865"/>
                  </a:lnTo>
                  <a:lnTo>
                    <a:pt x="378808" y="54681"/>
                  </a:lnTo>
                  <a:lnTo>
                    <a:pt x="390646" y="63704"/>
                  </a:lnTo>
                  <a:lnTo>
                    <a:pt x="402484" y="74088"/>
                  </a:lnTo>
                  <a:lnTo>
                    <a:pt x="414321" y="85998"/>
                  </a:lnTo>
                  <a:lnTo>
                    <a:pt x="426159" y="99606"/>
                  </a:lnTo>
                  <a:lnTo>
                    <a:pt x="437997" y="115083"/>
                  </a:lnTo>
                  <a:lnTo>
                    <a:pt x="449835" y="132597"/>
                  </a:lnTo>
                  <a:lnTo>
                    <a:pt x="461673" y="152303"/>
                  </a:lnTo>
                  <a:lnTo>
                    <a:pt x="473510" y="174332"/>
                  </a:lnTo>
                  <a:lnTo>
                    <a:pt x="485348" y="198780"/>
                  </a:lnTo>
                  <a:lnTo>
                    <a:pt x="497186" y="225697"/>
                  </a:lnTo>
                  <a:lnTo>
                    <a:pt x="509024" y="255070"/>
                  </a:lnTo>
                  <a:lnTo>
                    <a:pt x="520861" y="286818"/>
                  </a:lnTo>
                  <a:lnTo>
                    <a:pt x="532699" y="320777"/>
                  </a:lnTo>
                  <a:lnTo>
                    <a:pt x="544537" y="356699"/>
                  </a:lnTo>
                  <a:lnTo>
                    <a:pt x="556375" y="394253"/>
                  </a:lnTo>
                  <a:lnTo>
                    <a:pt x="568213" y="433035"/>
                  </a:lnTo>
                  <a:lnTo>
                    <a:pt x="580050" y="472578"/>
                  </a:lnTo>
                  <a:lnTo>
                    <a:pt x="591888" y="512379"/>
                  </a:lnTo>
                  <a:lnTo>
                    <a:pt x="603726" y="551922"/>
                  </a:lnTo>
                  <a:lnTo>
                    <a:pt x="615564" y="590703"/>
                  </a:lnTo>
                  <a:lnTo>
                    <a:pt x="627401" y="628257"/>
                  </a:lnTo>
                  <a:lnTo>
                    <a:pt x="639239" y="664179"/>
                  </a:lnTo>
                  <a:lnTo>
                    <a:pt x="651077" y="698138"/>
                  </a:lnTo>
                  <a:lnTo>
                    <a:pt x="662915" y="729886"/>
                  </a:lnTo>
                  <a:lnTo>
                    <a:pt x="674752" y="759259"/>
                  </a:lnTo>
                  <a:lnTo>
                    <a:pt x="686590" y="786176"/>
                  </a:lnTo>
                  <a:lnTo>
                    <a:pt x="698428" y="810624"/>
                  </a:lnTo>
                  <a:lnTo>
                    <a:pt x="710266" y="832653"/>
                  </a:lnTo>
                  <a:lnTo>
                    <a:pt x="722104" y="852359"/>
                  </a:lnTo>
                  <a:lnTo>
                    <a:pt x="733941" y="869873"/>
                  </a:lnTo>
                  <a:lnTo>
                    <a:pt x="745779" y="885350"/>
                  </a:lnTo>
                  <a:lnTo>
                    <a:pt x="757617" y="898958"/>
                  </a:lnTo>
                  <a:lnTo>
                    <a:pt x="769455" y="910868"/>
                  </a:lnTo>
                  <a:lnTo>
                    <a:pt x="781292" y="921253"/>
                  </a:lnTo>
                  <a:lnTo>
                    <a:pt x="793130" y="930275"/>
                  </a:lnTo>
                  <a:lnTo>
                    <a:pt x="804968" y="938092"/>
                  </a:lnTo>
                  <a:lnTo>
                    <a:pt x="816806" y="944846"/>
                  </a:lnTo>
                  <a:lnTo>
                    <a:pt x="828643" y="950669"/>
                  </a:lnTo>
                  <a:lnTo>
                    <a:pt x="840481" y="955680"/>
                  </a:lnTo>
                  <a:lnTo>
                    <a:pt x="852319" y="959985"/>
                  </a:lnTo>
                  <a:lnTo>
                    <a:pt x="864157" y="963678"/>
                  </a:lnTo>
                  <a:lnTo>
                    <a:pt x="875995" y="966843"/>
                  </a:lnTo>
                  <a:lnTo>
                    <a:pt x="887832" y="969551"/>
                  </a:lnTo>
                  <a:lnTo>
                    <a:pt x="899670" y="971868"/>
                  </a:lnTo>
                  <a:lnTo>
                    <a:pt x="911508" y="973847"/>
                  </a:lnTo>
                  <a:lnTo>
                    <a:pt x="923346" y="975537"/>
                  </a:lnTo>
                  <a:lnTo>
                    <a:pt x="935183" y="976980"/>
                  </a:lnTo>
                  <a:lnTo>
                    <a:pt x="947021" y="978211"/>
                  </a:lnTo>
                  <a:lnTo>
                    <a:pt x="958859" y="979260"/>
                  </a:lnTo>
                  <a:lnTo>
                    <a:pt x="970697" y="980155"/>
                  </a:lnTo>
                  <a:lnTo>
                    <a:pt x="982534" y="980918"/>
                  </a:lnTo>
                  <a:lnTo>
                    <a:pt x="994372" y="981567"/>
                  </a:lnTo>
                  <a:lnTo>
                    <a:pt x="1006210" y="982121"/>
                  </a:lnTo>
                  <a:lnTo>
                    <a:pt x="1018048" y="982592"/>
                  </a:lnTo>
                  <a:lnTo>
                    <a:pt x="1029886" y="982993"/>
                  </a:lnTo>
                  <a:lnTo>
                    <a:pt x="1041723" y="983335"/>
                  </a:lnTo>
                  <a:lnTo>
                    <a:pt x="1053561" y="983626"/>
                  </a:lnTo>
                  <a:lnTo>
                    <a:pt x="1065399" y="983873"/>
                  </a:lnTo>
                  <a:lnTo>
                    <a:pt x="1077237" y="984084"/>
                  </a:lnTo>
                  <a:lnTo>
                    <a:pt x="1089074" y="984264"/>
                  </a:lnTo>
                  <a:lnTo>
                    <a:pt x="1100912" y="984416"/>
                  </a:lnTo>
                  <a:lnTo>
                    <a:pt x="1112750" y="984546"/>
                  </a:lnTo>
                  <a:lnTo>
                    <a:pt x="1124588" y="984657"/>
                  </a:lnTo>
                  <a:lnTo>
                    <a:pt x="1136426" y="984751"/>
                  </a:lnTo>
                  <a:lnTo>
                    <a:pt x="1148263" y="984831"/>
                  </a:lnTo>
                  <a:lnTo>
                    <a:pt x="1160101" y="984899"/>
                  </a:lnTo>
                  <a:lnTo>
                    <a:pt x="1171939" y="984957"/>
                  </a:lnTo>
                  <a:lnTo>
                    <a:pt x="1171939" y="985335"/>
                  </a:lnTo>
                  <a:lnTo>
                    <a:pt x="1183777" y="985343"/>
                  </a:lnTo>
                  <a:lnTo>
                    <a:pt x="1195614" y="985353"/>
                  </a:lnTo>
                  <a:lnTo>
                    <a:pt x="1207452" y="985364"/>
                  </a:lnTo>
                  <a:lnTo>
                    <a:pt x="1219290" y="985377"/>
                  </a:lnTo>
                  <a:lnTo>
                    <a:pt x="1231128" y="985393"/>
                  </a:lnTo>
                  <a:lnTo>
                    <a:pt x="1242965" y="985412"/>
                  </a:lnTo>
                  <a:lnTo>
                    <a:pt x="1254803" y="985434"/>
                  </a:lnTo>
                  <a:lnTo>
                    <a:pt x="1266641" y="985459"/>
                  </a:lnTo>
                  <a:lnTo>
                    <a:pt x="1278479" y="985489"/>
                  </a:lnTo>
                  <a:lnTo>
                    <a:pt x="1290317" y="985525"/>
                  </a:lnTo>
                  <a:lnTo>
                    <a:pt x="1302154" y="985566"/>
                  </a:lnTo>
                  <a:lnTo>
                    <a:pt x="1313992" y="985615"/>
                  </a:lnTo>
                  <a:lnTo>
                    <a:pt x="1325830" y="985672"/>
                  </a:lnTo>
                  <a:lnTo>
                    <a:pt x="1337668" y="985740"/>
                  </a:lnTo>
                  <a:lnTo>
                    <a:pt x="1349505" y="985819"/>
                  </a:lnTo>
                  <a:lnTo>
                    <a:pt x="1361343" y="985912"/>
                  </a:lnTo>
                  <a:lnTo>
                    <a:pt x="1373181" y="986021"/>
                  </a:lnTo>
                  <a:lnTo>
                    <a:pt x="1385019" y="986148"/>
                  </a:lnTo>
                  <a:lnTo>
                    <a:pt x="1396856" y="986298"/>
                  </a:lnTo>
                  <a:lnTo>
                    <a:pt x="1408694" y="986474"/>
                  </a:lnTo>
                  <a:lnTo>
                    <a:pt x="1420532" y="986680"/>
                  </a:lnTo>
                  <a:lnTo>
                    <a:pt x="1432370" y="986922"/>
                  </a:lnTo>
                  <a:lnTo>
                    <a:pt x="1444208" y="987204"/>
                  </a:lnTo>
                  <a:lnTo>
                    <a:pt x="1456045" y="987535"/>
                  </a:lnTo>
                  <a:lnTo>
                    <a:pt x="1467883" y="987922"/>
                  </a:lnTo>
                  <a:lnTo>
                    <a:pt x="1479721" y="988374"/>
                  </a:lnTo>
                  <a:lnTo>
                    <a:pt x="1491559" y="988902"/>
                  </a:lnTo>
                  <a:lnTo>
                    <a:pt x="1503396" y="989517"/>
                  </a:lnTo>
                  <a:lnTo>
                    <a:pt x="1515234" y="990233"/>
                  </a:lnTo>
                  <a:lnTo>
                    <a:pt x="1527072" y="991065"/>
                  </a:lnTo>
                  <a:lnTo>
                    <a:pt x="1538910" y="992030"/>
                  </a:lnTo>
                  <a:lnTo>
                    <a:pt x="1550748" y="993146"/>
                  </a:lnTo>
                  <a:lnTo>
                    <a:pt x="1562585" y="994435"/>
                  </a:lnTo>
                  <a:lnTo>
                    <a:pt x="1574423" y="995919"/>
                  </a:lnTo>
                  <a:lnTo>
                    <a:pt x="1586261" y="997620"/>
                  </a:lnTo>
                  <a:lnTo>
                    <a:pt x="1598099" y="999564"/>
                  </a:lnTo>
                  <a:lnTo>
                    <a:pt x="1609936" y="1001775"/>
                  </a:lnTo>
                  <a:lnTo>
                    <a:pt x="1621774" y="1004277"/>
                  </a:lnTo>
                  <a:lnTo>
                    <a:pt x="1633612" y="1007092"/>
                  </a:lnTo>
                  <a:lnTo>
                    <a:pt x="1645450" y="1010239"/>
                  </a:lnTo>
                  <a:lnTo>
                    <a:pt x="1657287" y="1013732"/>
                  </a:lnTo>
                  <a:lnTo>
                    <a:pt x="1669125" y="1017577"/>
                  </a:lnTo>
                  <a:lnTo>
                    <a:pt x="1680963" y="1021773"/>
                  </a:lnTo>
                  <a:lnTo>
                    <a:pt x="1692801" y="1026309"/>
                  </a:lnTo>
                  <a:lnTo>
                    <a:pt x="1704639" y="1031160"/>
                  </a:lnTo>
                  <a:lnTo>
                    <a:pt x="1716476" y="1036292"/>
                  </a:lnTo>
                  <a:lnTo>
                    <a:pt x="1728314" y="1041657"/>
                  </a:lnTo>
                  <a:lnTo>
                    <a:pt x="1740152" y="1047197"/>
                  </a:lnTo>
                  <a:lnTo>
                    <a:pt x="1751990" y="1052846"/>
                  </a:lnTo>
                  <a:lnTo>
                    <a:pt x="1763827" y="1058532"/>
                  </a:lnTo>
                  <a:lnTo>
                    <a:pt x="1775665" y="1064181"/>
                  </a:lnTo>
                  <a:lnTo>
                    <a:pt x="1787503" y="1069721"/>
                  </a:lnTo>
                  <a:lnTo>
                    <a:pt x="1799341" y="1075086"/>
                  </a:lnTo>
                  <a:lnTo>
                    <a:pt x="1811178" y="1080217"/>
                  </a:lnTo>
                  <a:lnTo>
                    <a:pt x="1823016" y="1085069"/>
                  </a:lnTo>
                  <a:lnTo>
                    <a:pt x="1834854" y="1089604"/>
                  </a:lnTo>
                  <a:lnTo>
                    <a:pt x="1846692" y="1093800"/>
                  </a:lnTo>
                  <a:lnTo>
                    <a:pt x="1858530" y="1097645"/>
                  </a:lnTo>
                  <a:lnTo>
                    <a:pt x="1870367" y="1101138"/>
                  </a:lnTo>
                  <a:lnTo>
                    <a:pt x="1882205" y="1104285"/>
                  </a:lnTo>
                  <a:lnTo>
                    <a:pt x="1894043" y="1107100"/>
                  </a:lnTo>
                  <a:lnTo>
                    <a:pt x="1905881" y="1109602"/>
                  </a:lnTo>
                  <a:lnTo>
                    <a:pt x="1917718" y="1111813"/>
                  </a:lnTo>
                  <a:lnTo>
                    <a:pt x="1929556" y="1113757"/>
                  </a:lnTo>
                  <a:lnTo>
                    <a:pt x="1941394" y="1115459"/>
                  </a:lnTo>
                  <a:lnTo>
                    <a:pt x="1953232" y="1116942"/>
                  </a:lnTo>
                  <a:lnTo>
                    <a:pt x="1965069" y="1118231"/>
                  </a:lnTo>
                  <a:lnTo>
                    <a:pt x="1976907" y="1119348"/>
                  </a:lnTo>
                  <a:lnTo>
                    <a:pt x="1988745" y="1120313"/>
                  </a:lnTo>
                  <a:lnTo>
                    <a:pt x="2000583" y="1121144"/>
                  </a:lnTo>
                  <a:lnTo>
                    <a:pt x="2012421" y="1121860"/>
                  </a:lnTo>
                  <a:lnTo>
                    <a:pt x="2024258" y="1122475"/>
                  </a:lnTo>
                  <a:lnTo>
                    <a:pt x="2036096" y="1123003"/>
                  </a:lnTo>
                  <a:lnTo>
                    <a:pt x="2047934" y="1123455"/>
                  </a:lnTo>
                  <a:lnTo>
                    <a:pt x="2059772" y="1123842"/>
                  </a:lnTo>
                  <a:lnTo>
                    <a:pt x="2071609" y="1124173"/>
                  </a:lnTo>
                  <a:lnTo>
                    <a:pt x="2083447" y="1124456"/>
                  </a:lnTo>
                  <a:lnTo>
                    <a:pt x="2095285" y="1124697"/>
                  </a:lnTo>
                  <a:lnTo>
                    <a:pt x="2107123" y="1124903"/>
                  </a:lnTo>
                  <a:lnTo>
                    <a:pt x="2118961" y="1125079"/>
                  </a:lnTo>
                  <a:lnTo>
                    <a:pt x="2130798" y="1125229"/>
                  </a:lnTo>
                  <a:lnTo>
                    <a:pt x="2142636" y="1125357"/>
                  </a:lnTo>
                  <a:lnTo>
                    <a:pt x="2154474" y="1125466"/>
                  </a:lnTo>
                  <a:lnTo>
                    <a:pt x="2166312" y="1125559"/>
                  </a:lnTo>
                  <a:lnTo>
                    <a:pt x="2178149" y="1125638"/>
                  </a:lnTo>
                  <a:lnTo>
                    <a:pt x="2189987" y="1125705"/>
                  </a:lnTo>
                  <a:lnTo>
                    <a:pt x="2201825" y="1125762"/>
                  </a:lnTo>
                  <a:lnTo>
                    <a:pt x="2213663" y="1125811"/>
                  </a:lnTo>
                  <a:lnTo>
                    <a:pt x="2225500" y="1125853"/>
                  </a:lnTo>
                  <a:lnTo>
                    <a:pt x="2237338" y="1125888"/>
                  </a:lnTo>
                  <a:lnTo>
                    <a:pt x="2249176" y="1125918"/>
                  </a:lnTo>
                  <a:lnTo>
                    <a:pt x="2261014" y="1125944"/>
                  </a:lnTo>
                  <a:lnTo>
                    <a:pt x="2272852" y="1125966"/>
                  </a:lnTo>
                  <a:lnTo>
                    <a:pt x="2284689" y="1125984"/>
                  </a:lnTo>
                  <a:lnTo>
                    <a:pt x="2296527" y="1126000"/>
                  </a:lnTo>
                  <a:lnTo>
                    <a:pt x="2308365" y="1126013"/>
                  </a:lnTo>
                  <a:lnTo>
                    <a:pt x="2320203" y="1126025"/>
                  </a:lnTo>
                  <a:lnTo>
                    <a:pt x="2332040" y="1126034"/>
                  </a:lnTo>
                  <a:lnTo>
                    <a:pt x="2343878" y="1126043"/>
                  </a:lnTo>
                  <a:lnTo>
                    <a:pt x="2343878" y="1126137"/>
                  </a:lnTo>
                  <a:lnTo>
                    <a:pt x="2355716" y="1126145"/>
                  </a:lnTo>
                  <a:lnTo>
                    <a:pt x="2367554" y="1126155"/>
                  </a:lnTo>
                  <a:lnTo>
                    <a:pt x="2379391" y="1126167"/>
                  </a:lnTo>
                  <a:lnTo>
                    <a:pt x="2391229" y="1126180"/>
                  </a:lnTo>
                  <a:lnTo>
                    <a:pt x="2403067" y="1126196"/>
                  </a:lnTo>
                  <a:lnTo>
                    <a:pt x="2414905" y="1126214"/>
                  </a:lnTo>
                  <a:lnTo>
                    <a:pt x="2426743" y="1126236"/>
                  </a:lnTo>
                  <a:lnTo>
                    <a:pt x="2438580" y="1126262"/>
                  </a:lnTo>
                  <a:lnTo>
                    <a:pt x="2450418" y="1126292"/>
                  </a:lnTo>
                  <a:lnTo>
                    <a:pt x="2462256" y="1126327"/>
                  </a:lnTo>
                  <a:lnTo>
                    <a:pt x="2474094" y="1126369"/>
                  </a:lnTo>
                  <a:lnTo>
                    <a:pt x="2485931" y="1126418"/>
                  </a:lnTo>
                  <a:lnTo>
                    <a:pt x="2497769" y="1126475"/>
                  </a:lnTo>
                  <a:lnTo>
                    <a:pt x="2509607" y="1126542"/>
                  </a:lnTo>
                  <a:lnTo>
                    <a:pt x="2521445" y="1126621"/>
                  </a:lnTo>
                  <a:lnTo>
                    <a:pt x="2533283" y="1126714"/>
                  </a:lnTo>
                  <a:lnTo>
                    <a:pt x="2545120" y="1126823"/>
                  </a:lnTo>
                  <a:lnTo>
                    <a:pt x="2556958" y="1126951"/>
                  </a:lnTo>
                  <a:lnTo>
                    <a:pt x="2568796" y="1127101"/>
                  </a:lnTo>
                  <a:lnTo>
                    <a:pt x="2580634" y="1127277"/>
                  </a:lnTo>
                  <a:lnTo>
                    <a:pt x="2592471" y="1127483"/>
                  </a:lnTo>
                  <a:lnTo>
                    <a:pt x="2604309" y="1127724"/>
                  </a:lnTo>
                  <a:lnTo>
                    <a:pt x="2616147" y="1128007"/>
                  </a:lnTo>
                  <a:lnTo>
                    <a:pt x="2627985" y="1128338"/>
                  </a:lnTo>
                  <a:lnTo>
                    <a:pt x="2639822" y="1128725"/>
                  </a:lnTo>
                  <a:lnTo>
                    <a:pt x="2651660" y="1129177"/>
                  </a:lnTo>
                  <a:lnTo>
                    <a:pt x="2663498" y="1129705"/>
                  </a:lnTo>
                  <a:lnTo>
                    <a:pt x="2675336" y="1130320"/>
                  </a:lnTo>
                  <a:lnTo>
                    <a:pt x="2687174" y="1131035"/>
                  </a:lnTo>
                  <a:lnTo>
                    <a:pt x="2699011" y="1131867"/>
                  </a:lnTo>
                  <a:lnTo>
                    <a:pt x="2710849" y="1132832"/>
                  </a:lnTo>
                  <a:lnTo>
                    <a:pt x="2722687" y="1133949"/>
                  </a:lnTo>
                  <a:lnTo>
                    <a:pt x="2734525" y="1135238"/>
                  </a:lnTo>
                  <a:lnTo>
                    <a:pt x="2746362" y="1136721"/>
                  </a:lnTo>
                  <a:lnTo>
                    <a:pt x="2758200" y="1138423"/>
                  </a:lnTo>
                  <a:lnTo>
                    <a:pt x="2770038" y="1140367"/>
                  </a:lnTo>
                  <a:lnTo>
                    <a:pt x="2781876" y="1142578"/>
                  </a:lnTo>
                  <a:lnTo>
                    <a:pt x="2793713" y="1145080"/>
                  </a:lnTo>
                  <a:lnTo>
                    <a:pt x="2805551" y="1147895"/>
                  </a:lnTo>
                  <a:lnTo>
                    <a:pt x="2817389" y="1151042"/>
                  </a:lnTo>
                  <a:lnTo>
                    <a:pt x="2829227" y="1154534"/>
                  </a:lnTo>
                  <a:lnTo>
                    <a:pt x="2841065" y="1158380"/>
                  </a:lnTo>
                  <a:lnTo>
                    <a:pt x="2852902" y="1162576"/>
                  </a:lnTo>
                  <a:lnTo>
                    <a:pt x="2864740" y="1167111"/>
                  </a:lnTo>
                  <a:lnTo>
                    <a:pt x="2876578" y="1171963"/>
                  </a:lnTo>
                  <a:lnTo>
                    <a:pt x="2888416" y="1177094"/>
                  </a:lnTo>
                  <a:lnTo>
                    <a:pt x="2900253" y="1182459"/>
                  </a:lnTo>
                  <a:lnTo>
                    <a:pt x="2912091" y="1187999"/>
                  </a:lnTo>
                  <a:lnTo>
                    <a:pt x="2923929" y="1193648"/>
                  </a:lnTo>
                  <a:lnTo>
                    <a:pt x="2935767" y="1199334"/>
                  </a:lnTo>
                  <a:lnTo>
                    <a:pt x="2947604" y="1204983"/>
                  </a:lnTo>
                  <a:lnTo>
                    <a:pt x="2959442" y="1210523"/>
                  </a:lnTo>
                  <a:lnTo>
                    <a:pt x="2971280" y="1215888"/>
                  </a:lnTo>
                  <a:lnTo>
                    <a:pt x="2983118" y="1221020"/>
                  </a:lnTo>
                  <a:lnTo>
                    <a:pt x="2994956" y="1225871"/>
                  </a:lnTo>
                  <a:lnTo>
                    <a:pt x="3006793" y="1230407"/>
                  </a:lnTo>
                  <a:lnTo>
                    <a:pt x="3018631" y="1234603"/>
                  </a:lnTo>
                  <a:lnTo>
                    <a:pt x="3030469" y="1238448"/>
                  </a:lnTo>
                  <a:lnTo>
                    <a:pt x="3042307" y="1241941"/>
                  </a:lnTo>
                  <a:lnTo>
                    <a:pt x="3054144" y="1245088"/>
                  </a:lnTo>
                  <a:lnTo>
                    <a:pt x="3065982" y="1247903"/>
                  </a:lnTo>
                  <a:lnTo>
                    <a:pt x="3077820" y="1250405"/>
                  </a:lnTo>
                  <a:lnTo>
                    <a:pt x="3089658" y="1252616"/>
                  </a:lnTo>
                  <a:lnTo>
                    <a:pt x="3101496" y="1254560"/>
                  </a:lnTo>
                  <a:lnTo>
                    <a:pt x="3113333" y="1256261"/>
                  </a:lnTo>
                  <a:lnTo>
                    <a:pt x="3125171" y="1257745"/>
                  </a:lnTo>
                  <a:lnTo>
                    <a:pt x="3137009" y="1259034"/>
                  </a:lnTo>
                  <a:lnTo>
                    <a:pt x="3148847" y="1260150"/>
                  </a:lnTo>
                  <a:lnTo>
                    <a:pt x="3160684" y="1261115"/>
                  </a:lnTo>
                  <a:lnTo>
                    <a:pt x="3172522" y="1261947"/>
                  </a:lnTo>
                  <a:lnTo>
                    <a:pt x="3184360" y="1262663"/>
                  </a:lnTo>
                  <a:lnTo>
                    <a:pt x="3196198" y="1263278"/>
                  </a:lnTo>
                  <a:lnTo>
                    <a:pt x="3208035" y="1263806"/>
                  </a:lnTo>
                  <a:lnTo>
                    <a:pt x="3219873" y="1264258"/>
                  </a:lnTo>
                  <a:lnTo>
                    <a:pt x="3231711" y="1264645"/>
                  </a:lnTo>
                  <a:lnTo>
                    <a:pt x="3243549" y="1264975"/>
                  </a:lnTo>
                  <a:lnTo>
                    <a:pt x="3255387" y="1265258"/>
                  </a:lnTo>
                  <a:lnTo>
                    <a:pt x="3267224" y="1265500"/>
                  </a:lnTo>
                  <a:lnTo>
                    <a:pt x="3279062" y="1265706"/>
                  </a:lnTo>
                  <a:lnTo>
                    <a:pt x="3290900" y="1265882"/>
                  </a:lnTo>
                  <a:lnTo>
                    <a:pt x="3302738" y="1266032"/>
                  </a:lnTo>
                  <a:lnTo>
                    <a:pt x="3314575" y="1266159"/>
                  </a:lnTo>
                  <a:lnTo>
                    <a:pt x="3326413" y="1266268"/>
                  </a:lnTo>
                  <a:lnTo>
                    <a:pt x="3338251" y="1266361"/>
                  </a:lnTo>
                  <a:lnTo>
                    <a:pt x="3350089" y="1266440"/>
                  </a:lnTo>
                  <a:lnTo>
                    <a:pt x="3361926" y="1266508"/>
                  </a:lnTo>
                  <a:lnTo>
                    <a:pt x="3373764" y="1266565"/>
                  </a:lnTo>
                  <a:lnTo>
                    <a:pt x="3385602" y="1266614"/>
                  </a:lnTo>
                  <a:lnTo>
                    <a:pt x="3397440" y="1266655"/>
                  </a:lnTo>
                  <a:lnTo>
                    <a:pt x="3409278" y="1266691"/>
                  </a:lnTo>
                  <a:lnTo>
                    <a:pt x="3421115" y="1266721"/>
                  </a:lnTo>
                  <a:lnTo>
                    <a:pt x="3432953" y="1266746"/>
                  </a:lnTo>
                  <a:lnTo>
                    <a:pt x="3444791" y="1266768"/>
                  </a:lnTo>
                  <a:lnTo>
                    <a:pt x="3456629" y="1266787"/>
                  </a:lnTo>
                  <a:lnTo>
                    <a:pt x="3468466" y="1266802"/>
                  </a:lnTo>
                  <a:lnTo>
                    <a:pt x="3480304" y="1266816"/>
                  </a:lnTo>
                  <a:lnTo>
                    <a:pt x="3492142" y="1266827"/>
                  </a:lnTo>
                  <a:lnTo>
                    <a:pt x="3503980" y="1266837"/>
                  </a:lnTo>
                  <a:lnTo>
                    <a:pt x="3515818" y="1266845"/>
                  </a:lnTo>
                  <a:lnTo>
                    <a:pt x="3515818" y="1266609"/>
                  </a:lnTo>
                  <a:lnTo>
                    <a:pt x="3527655" y="1266560"/>
                  </a:lnTo>
                  <a:lnTo>
                    <a:pt x="3539493" y="1266501"/>
                  </a:lnTo>
                  <a:lnTo>
                    <a:pt x="3551331" y="1266433"/>
                  </a:lnTo>
                  <a:lnTo>
                    <a:pt x="3563169" y="1266352"/>
                  </a:lnTo>
                  <a:lnTo>
                    <a:pt x="3575006" y="1266257"/>
                  </a:lnTo>
                  <a:lnTo>
                    <a:pt x="3586844" y="1266146"/>
                  </a:lnTo>
                  <a:lnTo>
                    <a:pt x="3598682" y="1266015"/>
                  </a:lnTo>
                  <a:lnTo>
                    <a:pt x="3610520" y="1265861"/>
                  </a:lnTo>
                  <a:lnTo>
                    <a:pt x="3622357" y="1265681"/>
                  </a:lnTo>
                  <a:lnTo>
                    <a:pt x="3634195" y="1265468"/>
                  </a:lnTo>
                  <a:lnTo>
                    <a:pt x="3646033" y="1265219"/>
                  </a:lnTo>
                  <a:lnTo>
                    <a:pt x="3657871" y="1264926"/>
                  </a:lnTo>
                  <a:lnTo>
                    <a:pt x="3669709" y="1264582"/>
                  </a:lnTo>
                  <a:lnTo>
                    <a:pt x="3681546" y="1264178"/>
                  </a:lnTo>
                  <a:lnTo>
                    <a:pt x="3693384" y="1263704"/>
                  </a:lnTo>
                  <a:lnTo>
                    <a:pt x="3705222" y="1263147"/>
                  </a:lnTo>
                  <a:lnTo>
                    <a:pt x="3717060" y="1262494"/>
                  </a:lnTo>
                  <a:lnTo>
                    <a:pt x="3728897" y="1261727"/>
                  </a:lnTo>
                  <a:lnTo>
                    <a:pt x="3740735" y="1260827"/>
                  </a:lnTo>
                  <a:lnTo>
                    <a:pt x="3752573" y="1259772"/>
                  </a:lnTo>
                  <a:lnTo>
                    <a:pt x="3764411" y="1258535"/>
                  </a:lnTo>
                  <a:lnTo>
                    <a:pt x="3776248" y="1257087"/>
                  </a:lnTo>
                  <a:lnTo>
                    <a:pt x="3788086" y="1255390"/>
                  </a:lnTo>
                  <a:lnTo>
                    <a:pt x="3799924" y="1253404"/>
                  </a:lnTo>
                  <a:lnTo>
                    <a:pt x="3811762" y="1251083"/>
                  </a:lnTo>
                  <a:lnTo>
                    <a:pt x="3823600" y="1248370"/>
                  </a:lnTo>
                  <a:lnTo>
                    <a:pt x="3835437" y="1245205"/>
                  </a:lnTo>
                  <a:lnTo>
                    <a:pt x="3847275" y="1241515"/>
                  </a:lnTo>
                  <a:lnTo>
                    <a:pt x="3859113" y="1237220"/>
                  </a:lnTo>
                  <a:lnTo>
                    <a:pt x="3870951" y="1232228"/>
                  </a:lnTo>
                  <a:lnTo>
                    <a:pt x="3882788" y="1226439"/>
                  </a:lnTo>
                  <a:lnTo>
                    <a:pt x="3894626" y="1219739"/>
                  </a:lnTo>
                  <a:lnTo>
                    <a:pt x="3906464" y="1212006"/>
                  </a:lnTo>
                  <a:lnTo>
                    <a:pt x="3918302" y="1203105"/>
                  </a:lnTo>
                  <a:lnTo>
                    <a:pt x="3930139" y="1192896"/>
                  </a:lnTo>
                  <a:lnTo>
                    <a:pt x="3941977" y="1181232"/>
                  </a:lnTo>
                  <a:lnTo>
                    <a:pt x="3953815" y="1167966"/>
                  </a:lnTo>
                  <a:lnTo>
                    <a:pt x="3965653" y="1152954"/>
                  </a:lnTo>
                  <a:lnTo>
                    <a:pt x="3977491" y="1136063"/>
                  </a:lnTo>
                  <a:lnTo>
                    <a:pt x="3989328" y="1117181"/>
                  </a:lnTo>
                  <a:lnTo>
                    <a:pt x="4001166" y="1096226"/>
                  </a:lnTo>
                  <a:lnTo>
                    <a:pt x="4013004" y="1073154"/>
                  </a:lnTo>
                  <a:lnTo>
                    <a:pt x="4024842" y="1047977"/>
                  </a:lnTo>
                  <a:lnTo>
                    <a:pt x="4036679" y="1020765"/>
                  </a:lnTo>
                  <a:lnTo>
                    <a:pt x="4048517" y="991657"/>
                  </a:lnTo>
                  <a:lnTo>
                    <a:pt x="4060355" y="960867"/>
                  </a:lnTo>
                  <a:lnTo>
                    <a:pt x="4072193" y="928677"/>
                  </a:lnTo>
                  <a:lnTo>
                    <a:pt x="4084031" y="895436"/>
                  </a:lnTo>
                  <a:lnTo>
                    <a:pt x="4095868" y="861542"/>
                  </a:lnTo>
                  <a:lnTo>
                    <a:pt x="4107706" y="827427"/>
                  </a:lnTo>
                  <a:lnTo>
                    <a:pt x="4119544" y="793533"/>
                  </a:lnTo>
                  <a:lnTo>
                    <a:pt x="4131382" y="760292"/>
                  </a:lnTo>
                  <a:lnTo>
                    <a:pt x="4143219" y="728103"/>
                  </a:lnTo>
                  <a:lnTo>
                    <a:pt x="4155057" y="697312"/>
                  </a:lnTo>
                  <a:lnTo>
                    <a:pt x="4166895" y="668205"/>
                  </a:lnTo>
                  <a:lnTo>
                    <a:pt x="4178733" y="640992"/>
                  </a:lnTo>
                  <a:lnTo>
                    <a:pt x="4190570" y="615815"/>
                  </a:lnTo>
                  <a:lnTo>
                    <a:pt x="4202408" y="592744"/>
                  </a:lnTo>
                  <a:lnTo>
                    <a:pt x="4214246" y="571788"/>
                  </a:lnTo>
                  <a:lnTo>
                    <a:pt x="4226084" y="552906"/>
                  </a:lnTo>
                  <a:lnTo>
                    <a:pt x="4237922" y="536015"/>
                  </a:lnTo>
                  <a:lnTo>
                    <a:pt x="4249759" y="521003"/>
                  </a:lnTo>
                  <a:lnTo>
                    <a:pt x="4261597" y="507737"/>
                  </a:lnTo>
                  <a:lnTo>
                    <a:pt x="4273435" y="496073"/>
                  </a:lnTo>
                  <a:lnTo>
                    <a:pt x="4285273" y="485865"/>
                  </a:lnTo>
                  <a:lnTo>
                    <a:pt x="4297110" y="476964"/>
                  </a:lnTo>
                  <a:lnTo>
                    <a:pt x="4308948" y="469230"/>
                  </a:lnTo>
                  <a:lnTo>
                    <a:pt x="4320786" y="462530"/>
                  </a:lnTo>
                  <a:lnTo>
                    <a:pt x="4332624" y="456741"/>
                  </a:lnTo>
                  <a:lnTo>
                    <a:pt x="4344461" y="451750"/>
                  </a:lnTo>
                  <a:lnTo>
                    <a:pt x="4356299" y="447455"/>
                  </a:lnTo>
                  <a:lnTo>
                    <a:pt x="4368137" y="443765"/>
                  </a:lnTo>
                  <a:lnTo>
                    <a:pt x="4379975" y="440599"/>
                  </a:lnTo>
                  <a:lnTo>
                    <a:pt x="4391813" y="437887"/>
                  </a:lnTo>
                  <a:lnTo>
                    <a:pt x="4403650" y="435565"/>
                  </a:lnTo>
                  <a:lnTo>
                    <a:pt x="4415488" y="433580"/>
                  </a:lnTo>
                  <a:lnTo>
                    <a:pt x="4427326" y="431883"/>
                  </a:lnTo>
                  <a:lnTo>
                    <a:pt x="4439164" y="430434"/>
                  </a:lnTo>
                  <a:lnTo>
                    <a:pt x="4451001" y="429197"/>
                  </a:lnTo>
                  <a:lnTo>
                    <a:pt x="4462839" y="428142"/>
                  </a:lnTo>
                  <a:lnTo>
                    <a:pt x="4474677" y="427243"/>
                  </a:lnTo>
                  <a:lnTo>
                    <a:pt x="4486515" y="426476"/>
                  </a:lnTo>
                  <a:lnTo>
                    <a:pt x="4498352" y="425822"/>
                  </a:lnTo>
                  <a:lnTo>
                    <a:pt x="4510190" y="425265"/>
                  </a:lnTo>
                  <a:lnTo>
                    <a:pt x="4522028" y="424791"/>
                  </a:lnTo>
                  <a:lnTo>
                    <a:pt x="4533866" y="424387"/>
                  </a:lnTo>
                  <a:lnTo>
                    <a:pt x="4545704" y="424043"/>
                  </a:lnTo>
                  <a:lnTo>
                    <a:pt x="4557541" y="423750"/>
                  </a:lnTo>
                  <a:lnTo>
                    <a:pt x="4569379" y="423501"/>
                  </a:lnTo>
                  <a:lnTo>
                    <a:pt x="4581217" y="423289"/>
                  </a:lnTo>
                  <a:lnTo>
                    <a:pt x="4593055" y="423108"/>
                  </a:lnTo>
                  <a:lnTo>
                    <a:pt x="4604892" y="422954"/>
                  </a:lnTo>
                  <a:lnTo>
                    <a:pt x="4616730" y="422824"/>
                  </a:lnTo>
                  <a:lnTo>
                    <a:pt x="4628568" y="422712"/>
                  </a:lnTo>
                  <a:lnTo>
                    <a:pt x="4640406" y="422617"/>
                  </a:lnTo>
                  <a:lnTo>
                    <a:pt x="4652244" y="422537"/>
                  </a:lnTo>
                  <a:lnTo>
                    <a:pt x="4664081" y="422468"/>
                  </a:lnTo>
                  <a:lnTo>
                    <a:pt x="4675919" y="422410"/>
                  </a:lnTo>
                  <a:lnTo>
                    <a:pt x="4687757" y="422360"/>
                  </a:lnTo>
                </a:path>
              </a:pathLst>
            </a:custGeom>
            <a:ln w="40651" cap="flat">
              <a:solidFill>
                <a:srgbClr val="00B0F6">
                  <a:alpha val="100000"/>
                </a:srgbClr>
              </a:solidFill>
              <a:prstDash val="solid"/>
              <a:round/>
            </a:ln>
          </p:spPr>
          <p:txBody>
            <a:bodyPr/>
            <a:lstStyle/>
            <a:p>
              <a:endParaRPr/>
            </a:p>
          </p:txBody>
        </p:sp>
        <p:sp>
          <p:nvSpPr>
            <p:cNvPr id="61" name="pl61"/>
            <p:cNvSpPr/>
            <p:nvPr/>
          </p:nvSpPr>
          <p:spPr>
            <a:xfrm>
              <a:off x="2482252" y="899582"/>
              <a:ext cx="4687757" cy="281558"/>
            </a:xfrm>
            <a:custGeom>
              <a:avLst/>
              <a:gdLst/>
              <a:ahLst/>
              <a:cxnLst/>
              <a:rect l="0" t="0" r="0" b="0"/>
              <a:pathLst>
                <a:path w="4687757" h="281558">
                  <a:moveTo>
                    <a:pt x="0" y="140849"/>
                  </a:moveTo>
                  <a:lnTo>
                    <a:pt x="11837" y="140858"/>
                  </a:lnTo>
                  <a:lnTo>
                    <a:pt x="23675" y="140867"/>
                  </a:lnTo>
                  <a:lnTo>
                    <a:pt x="35513" y="140879"/>
                  </a:lnTo>
                  <a:lnTo>
                    <a:pt x="47351" y="140892"/>
                  </a:lnTo>
                  <a:lnTo>
                    <a:pt x="59188" y="140908"/>
                  </a:lnTo>
                  <a:lnTo>
                    <a:pt x="71026" y="140927"/>
                  </a:lnTo>
                  <a:lnTo>
                    <a:pt x="82864" y="140948"/>
                  </a:lnTo>
                  <a:lnTo>
                    <a:pt x="94702" y="140974"/>
                  </a:lnTo>
                  <a:lnTo>
                    <a:pt x="106539" y="141004"/>
                  </a:lnTo>
                  <a:lnTo>
                    <a:pt x="118377" y="141039"/>
                  </a:lnTo>
                  <a:lnTo>
                    <a:pt x="130215" y="141081"/>
                  </a:lnTo>
                  <a:lnTo>
                    <a:pt x="142053" y="141130"/>
                  </a:lnTo>
                  <a:lnTo>
                    <a:pt x="153891" y="141187"/>
                  </a:lnTo>
                  <a:lnTo>
                    <a:pt x="165728" y="141255"/>
                  </a:lnTo>
                  <a:lnTo>
                    <a:pt x="177566" y="141334"/>
                  </a:lnTo>
                  <a:lnTo>
                    <a:pt x="189404" y="141426"/>
                  </a:lnTo>
                  <a:lnTo>
                    <a:pt x="201242" y="141535"/>
                  </a:lnTo>
                  <a:lnTo>
                    <a:pt x="213079" y="141663"/>
                  </a:lnTo>
                  <a:lnTo>
                    <a:pt x="224917" y="141813"/>
                  </a:lnTo>
                  <a:lnTo>
                    <a:pt x="236755" y="141989"/>
                  </a:lnTo>
                  <a:lnTo>
                    <a:pt x="248593" y="142195"/>
                  </a:lnTo>
                  <a:lnTo>
                    <a:pt x="260430" y="142436"/>
                  </a:lnTo>
                  <a:lnTo>
                    <a:pt x="272268" y="142719"/>
                  </a:lnTo>
                  <a:lnTo>
                    <a:pt x="284106" y="143050"/>
                  </a:lnTo>
                  <a:lnTo>
                    <a:pt x="295944" y="143437"/>
                  </a:lnTo>
                  <a:lnTo>
                    <a:pt x="307782" y="143889"/>
                  </a:lnTo>
                  <a:lnTo>
                    <a:pt x="319619" y="144417"/>
                  </a:lnTo>
                  <a:lnTo>
                    <a:pt x="331457" y="145032"/>
                  </a:lnTo>
                  <a:lnTo>
                    <a:pt x="343295" y="145748"/>
                  </a:lnTo>
                  <a:lnTo>
                    <a:pt x="355133" y="146579"/>
                  </a:lnTo>
                  <a:lnTo>
                    <a:pt x="366970" y="147544"/>
                  </a:lnTo>
                  <a:lnTo>
                    <a:pt x="378808" y="148661"/>
                  </a:lnTo>
                  <a:lnTo>
                    <a:pt x="390646" y="149950"/>
                  </a:lnTo>
                  <a:lnTo>
                    <a:pt x="402484" y="151433"/>
                  </a:lnTo>
                  <a:lnTo>
                    <a:pt x="414321" y="153135"/>
                  </a:lnTo>
                  <a:lnTo>
                    <a:pt x="426159" y="155079"/>
                  </a:lnTo>
                  <a:lnTo>
                    <a:pt x="437997" y="157290"/>
                  </a:lnTo>
                  <a:lnTo>
                    <a:pt x="449835" y="159792"/>
                  </a:lnTo>
                  <a:lnTo>
                    <a:pt x="461673" y="162607"/>
                  </a:lnTo>
                  <a:lnTo>
                    <a:pt x="473510" y="165754"/>
                  </a:lnTo>
                  <a:lnTo>
                    <a:pt x="485348" y="169247"/>
                  </a:lnTo>
                  <a:lnTo>
                    <a:pt x="497186" y="173092"/>
                  </a:lnTo>
                  <a:lnTo>
                    <a:pt x="509024" y="177288"/>
                  </a:lnTo>
                  <a:lnTo>
                    <a:pt x="520861" y="181823"/>
                  </a:lnTo>
                  <a:lnTo>
                    <a:pt x="532699" y="186675"/>
                  </a:lnTo>
                  <a:lnTo>
                    <a:pt x="544537" y="191806"/>
                  </a:lnTo>
                  <a:lnTo>
                    <a:pt x="556375" y="197171"/>
                  </a:lnTo>
                  <a:lnTo>
                    <a:pt x="568213" y="202711"/>
                  </a:lnTo>
                  <a:lnTo>
                    <a:pt x="580050" y="208360"/>
                  </a:lnTo>
                  <a:lnTo>
                    <a:pt x="591888" y="214046"/>
                  </a:lnTo>
                  <a:lnTo>
                    <a:pt x="603726" y="219695"/>
                  </a:lnTo>
                  <a:lnTo>
                    <a:pt x="615564" y="225236"/>
                  </a:lnTo>
                  <a:lnTo>
                    <a:pt x="627401" y="230600"/>
                  </a:lnTo>
                  <a:lnTo>
                    <a:pt x="639239" y="235732"/>
                  </a:lnTo>
                  <a:lnTo>
                    <a:pt x="651077" y="240583"/>
                  </a:lnTo>
                  <a:lnTo>
                    <a:pt x="662915" y="245119"/>
                  </a:lnTo>
                  <a:lnTo>
                    <a:pt x="674752" y="249315"/>
                  </a:lnTo>
                  <a:lnTo>
                    <a:pt x="686590" y="253160"/>
                  </a:lnTo>
                  <a:lnTo>
                    <a:pt x="698428" y="256653"/>
                  </a:lnTo>
                  <a:lnTo>
                    <a:pt x="710266" y="259800"/>
                  </a:lnTo>
                  <a:lnTo>
                    <a:pt x="722104" y="262615"/>
                  </a:lnTo>
                  <a:lnTo>
                    <a:pt x="733941" y="265117"/>
                  </a:lnTo>
                  <a:lnTo>
                    <a:pt x="745779" y="267328"/>
                  </a:lnTo>
                  <a:lnTo>
                    <a:pt x="757617" y="269272"/>
                  </a:lnTo>
                  <a:lnTo>
                    <a:pt x="769455" y="270973"/>
                  </a:lnTo>
                  <a:lnTo>
                    <a:pt x="781292" y="272457"/>
                  </a:lnTo>
                  <a:lnTo>
                    <a:pt x="793130" y="273746"/>
                  </a:lnTo>
                  <a:lnTo>
                    <a:pt x="804968" y="274863"/>
                  </a:lnTo>
                  <a:lnTo>
                    <a:pt x="816806" y="275827"/>
                  </a:lnTo>
                  <a:lnTo>
                    <a:pt x="828643" y="276659"/>
                  </a:lnTo>
                  <a:lnTo>
                    <a:pt x="840481" y="277375"/>
                  </a:lnTo>
                  <a:lnTo>
                    <a:pt x="852319" y="277990"/>
                  </a:lnTo>
                  <a:lnTo>
                    <a:pt x="864157" y="278518"/>
                  </a:lnTo>
                  <a:lnTo>
                    <a:pt x="875995" y="278970"/>
                  </a:lnTo>
                  <a:lnTo>
                    <a:pt x="887832" y="279357"/>
                  </a:lnTo>
                  <a:lnTo>
                    <a:pt x="899670" y="279688"/>
                  </a:lnTo>
                  <a:lnTo>
                    <a:pt x="911508" y="279970"/>
                  </a:lnTo>
                  <a:lnTo>
                    <a:pt x="923346" y="280212"/>
                  </a:lnTo>
                  <a:lnTo>
                    <a:pt x="935183" y="280418"/>
                  </a:lnTo>
                  <a:lnTo>
                    <a:pt x="947021" y="280594"/>
                  </a:lnTo>
                  <a:lnTo>
                    <a:pt x="958859" y="280744"/>
                  </a:lnTo>
                  <a:lnTo>
                    <a:pt x="970697" y="280872"/>
                  </a:lnTo>
                  <a:lnTo>
                    <a:pt x="982534" y="280981"/>
                  </a:lnTo>
                  <a:lnTo>
                    <a:pt x="994372" y="281073"/>
                  </a:lnTo>
                  <a:lnTo>
                    <a:pt x="1006210" y="281152"/>
                  </a:lnTo>
                  <a:lnTo>
                    <a:pt x="1018048" y="281220"/>
                  </a:lnTo>
                  <a:lnTo>
                    <a:pt x="1029886" y="281277"/>
                  </a:lnTo>
                  <a:lnTo>
                    <a:pt x="1041723" y="281326"/>
                  </a:lnTo>
                  <a:lnTo>
                    <a:pt x="1053561" y="281367"/>
                  </a:lnTo>
                  <a:lnTo>
                    <a:pt x="1065399" y="281403"/>
                  </a:lnTo>
                  <a:lnTo>
                    <a:pt x="1077237" y="281433"/>
                  </a:lnTo>
                  <a:lnTo>
                    <a:pt x="1089074" y="281458"/>
                  </a:lnTo>
                  <a:lnTo>
                    <a:pt x="1100912" y="281480"/>
                  </a:lnTo>
                  <a:lnTo>
                    <a:pt x="1112750" y="281499"/>
                  </a:lnTo>
                  <a:lnTo>
                    <a:pt x="1124588" y="281515"/>
                  </a:lnTo>
                  <a:lnTo>
                    <a:pt x="1136426" y="281528"/>
                  </a:lnTo>
                  <a:lnTo>
                    <a:pt x="1148263" y="281540"/>
                  </a:lnTo>
                  <a:lnTo>
                    <a:pt x="1160101" y="281549"/>
                  </a:lnTo>
                  <a:lnTo>
                    <a:pt x="1171939" y="281558"/>
                  </a:lnTo>
                  <a:lnTo>
                    <a:pt x="1171939" y="281558"/>
                  </a:lnTo>
                  <a:lnTo>
                    <a:pt x="1183777" y="281549"/>
                  </a:lnTo>
                  <a:lnTo>
                    <a:pt x="1195614" y="281540"/>
                  </a:lnTo>
                  <a:lnTo>
                    <a:pt x="1207452" y="281528"/>
                  </a:lnTo>
                  <a:lnTo>
                    <a:pt x="1219290" y="281515"/>
                  </a:lnTo>
                  <a:lnTo>
                    <a:pt x="1231128" y="281499"/>
                  </a:lnTo>
                  <a:lnTo>
                    <a:pt x="1242965" y="281480"/>
                  </a:lnTo>
                  <a:lnTo>
                    <a:pt x="1254803" y="281458"/>
                  </a:lnTo>
                  <a:lnTo>
                    <a:pt x="1266641" y="281433"/>
                  </a:lnTo>
                  <a:lnTo>
                    <a:pt x="1278479" y="281403"/>
                  </a:lnTo>
                  <a:lnTo>
                    <a:pt x="1290317" y="281367"/>
                  </a:lnTo>
                  <a:lnTo>
                    <a:pt x="1302154" y="281326"/>
                  </a:lnTo>
                  <a:lnTo>
                    <a:pt x="1313992" y="281277"/>
                  </a:lnTo>
                  <a:lnTo>
                    <a:pt x="1325830" y="281220"/>
                  </a:lnTo>
                  <a:lnTo>
                    <a:pt x="1337668" y="281152"/>
                  </a:lnTo>
                  <a:lnTo>
                    <a:pt x="1349505" y="281073"/>
                  </a:lnTo>
                  <a:lnTo>
                    <a:pt x="1361343" y="280981"/>
                  </a:lnTo>
                  <a:lnTo>
                    <a:pt x="1373181" y="280872"/>
                  </a:lnTo>
                  <a:lnTo>
                    <a:pt x="1385019" y="280744"/>
                  </a:lnTo>
                  <a:lnTo>
                    <a:pt x="1396856" y="280594"/>
                  </a:lnTo>
                  <a:lnTo>
                    <a:pt x="1408694" y="280418"/>
                  </a:lnTo>
                  <a:lnTo>
                    <a:pt x="1420532" y="280212"/>
                  </a:lnTo>
                  <a:lnTo>
                    <a:pt x="1432370" y="279970"/>
                  </a:lnTo>
                  <a:lnTo>
                    <a:pt x="1444208" y="279688"/>
                  </a:lnTo>
                  <a:lnTo>
                    <a:pt x="1456045" y="279357"/>
                  </a:lnTo>
                  <a:lnTo>
                    <a:pt x="1467883" y="278970"/>
                  </a:lnTo>
                  <a:lnTo>
                    <a:pt x="1479721" y="278518"/>
                  </a:lnTo>
                  <a:lnTo>
                    <a:pt x="1491559" y="277990"/>
                  </a:lnTo>
                  <a:lnTo>
                    <a:pt x="1503396" y="277375"/>
                  </a:lnTo>
                  <a:lnTo>
                    <a:pt x="1515234" y="276659"/>
                  </a:lnTo>
                  <a:lnTo>
                    <a:pt x="1527072" y="275827"/>
                  </a:lnTo>
                  <a:lnTo>
                    <a:pt x="1538910" y="274863"/>
                  </a:lnTo>
                  <a:lnTo>
                    <a:pt x="1550748" y="273746"/>
                  </a:lnTo>
                  <a:lnTo>
                    <a:pt x="1562585" y="272457"/>
                  </a:lnTo>
                  <a:lnTo>
                    <a:pt x="1574423" y="270973"/>
                  </a:lnTo>
                  <a:lnTo>
                    <a:pt x="1586261" y="269272"/>
                  </a:lnTo>
                  <a:lnTo>
                    <a:pt x="1598099" y="267328"/>
                  </a:lnTo>
                  <a:lnTo>
                    <a:pt x="1609936" y="265117"/>
                  </a:lnTo>
                  <a:lnTo>
                    <a:pt x="1621774" y="262615"/>
                  </a:lnTo>
                  <a:lnTo>
                    <a:pt x="1633612" y="259800"/>
                  </a:lnTo>
                  <a:lnTo>
                    <a:pt x="1645450" y="256653"/>
                  </a:lnTo>
                  <a:lnTo>
                    <a:pt x="1657287" y="253160"/>
                  </a:lnTo>
                  <a:lnTo>
                    <a:pt x="1669125" y="249315"/>
                  </a:lnTo>
                  <a:lnTo>
                    <a:pt x="1680963" y="245119"/>
                  </a:lnTo>
                  <a:lnTo>
                    <a:pt x="1692801" y="240583"/>
                  </a:lnTo>
                  <a:lnTo>
                    <a:pt x="1704639" y="235732"/>
                  </a:lnTo>
                  <a:lnTo>
                    <a:pt x="1716476" y="230600"/>
                  </a:lnTo>
                  <a:lnTo>
                    <a:pt x="1728314" y="225236"/>
                  </a:lnTo>
                  <a:lnTo>
                    <a:pt x="1740152" y="219695"/>
                  </a:lnTo>
                  <a:lnTo>
                    <a:pt x="1751990" y="214046"/>
                  </a:lnTo>
                  <a:lnTo>
                    <a:pt x="1763827" y="208360"/>
                  </a:lnTo>
                  <a:lnTo>
                    <a:pt x="1775665" y="202711"/>
                  </a:lnTo>
                  <a:lnTo>
                    <a:pt x="1787503" y="197171"/>
                  </a:lnTo>
                  <a:lnTo>
                    <a:pt x="1799341" y="191806"/>
                  </a:lnTo>
                  <a:lnTo>
                    <a:pt x="1811178" y="186675"/>
                  </a:lnTo>
                  <a:lnTo>
                    <a:pt x="1823016" y="181823"/>
                  </a:lnTo>
                  <a:lnTo>
                    <a:pt x="1834854" y="177288"/>
                  </a:lnTo>
                  <a:lnTo>
                    <a:pt x="1846692" y="173092"/>
                  </a:lnTo>
                  <a:lnTo>
                    <a:pt x="1858530" y="169247"/>
                  </a:lnTo>
                  <a:lnTo>
                    <a:pt x="1870367" y="165754"/>
                  </a:lnTo>
                  <a:lnTo>
                    <a:pt x="1882205" y="162607"/>
                  </a:lnTo>
                  <a:lnTo>
                    <a:pt x="1894043" y="159792"/>
                  </a:lnTo>
                  <a:lnTo>
                    <a:pt x="1905881" y="157290"/>
                  </a:lnTo>
                  <a:lnTo>
                    <a:pt x="1917718" y="155079"/>
                  </a:lnTo>
                  <a:lnTo>
                    <a:pt x="1929556" y="153135"/>
                  </a:lnTo>
                  <a:lnTo>
                    <a:pt x="1941394" y="151433"/>
                  </a:lnTo>
                  <a:lnTo>
                    <a:pt x="1953232" y="149950"/>
                  </a:lnTo>
                  <a:lnTo>
                    <a:pt x="1965069" y="148661"/>
                  </a:lnTo>
                  <a:lnTo>
                    <a:pt x="1976907" y="147544"/>
                  </a:lnTo>
                  <a:lnTo>
                    <a:pt x="1988745" y="146579"/>
                  </a:lnTo>
                  <a:lnTo>
                    <a:pt x="2000583" y="145748"/>
                  </a:lnTo>
                  <a:lnTo>
                    <a:pt x="2012421" y="145032"/>
                  </a:lnTo>
                  <a:lnTo>
                    <a:pt x="2024258" y="144417"/>
                  </a:lnTo>
                  <a:lnTo>
                    <a:pt x="2036096" y="143889"/>
                  </a:lnTo>
                  <a:lnTo>
                    <a:pt x="2047934" y="143437"/>
                  </a:lnTo>
                  <a:lnTo>
                    <a:pt x="2059772" y="143050"/>
                  </a:lnTo>
                  <a:lnTo>
                    <a:pt x="2071609" y="142719"/>
                  </a:lnTo>
                  <a:lnTo>
                    <a:pt x="2083447" y="142436"/>
                  </a:lnTo>
                  <a:lnTo>
                    <a:pt x="2095285" y="142195"/>
                  </a:lnTo>
                  <a:lnTo>
                    <a:pt x="2107123" y="141989"/>
                  </a:lnTo>
                  <a:lnTo>
                    <a:pt x="2118961" y="141813"/>
                  </a:lnTo>
                  <a:lnTo>
                    <a:pt x="2130798" y="141663"/>
                  </a:lnTo>
                  <a:lnTo>
                    <a:pt x="2142636" y="141535"/>
                  </a:lnTo>
                  <a:lnTo>
                    <a:pt x="2154474" y="141426"/>
                  </a:lnTo>
                  <a:lnTo>
                    <a:pt x="2166312" y="141334"/>
                  </a:lnTo>
                  <a:lnTo>
                    <a:pt x="2178149" y="141255"/>
                  </a:lnTo>
                  <a:lnTo>
                    <a:pt x="2189987" y="141187"/>
                  </a:lnTo>
                  <a:lnTo>
                    <a:pt x="2201825" y="141130"/>
                  </a:lnTo>
                  <a:lnTo>
                    <a:pt x="2213663" y="141081"/>
                  </a:lnTo>
                  <a:lnTo>
                    <a:pt x="2225500" y="141039"/>
                  </a:lnTo>
                  <a:lnTo>
                    <a:pt x="2237338" y="141004"/>
                  </a:lnTo>
                  <a:lnTo>
                    <a:pt x="2249176" y="140974"/>
                  </a:lnTo>
                  <a:lnTo>
                    <a:pt x="2261014" y="140948"/>
                  </a:lnTo>
                  <a:lnTo>
                    <a:pt x="2272852" y="140927"/>
                  </a:lnTo>
                  <a:lnTo>
                    <a:pt x="2284689" y="140908"/>
                  </a:lnTo>
                  <a:lnTo>
                    <a:pt x="2296527" y="140892"/>
                  </a:lnTo>
                  <a:lnTo>
                    <a:pt x="2308365" y="140879"/>
                  </a:lnTo>
                  <a:lnTo>
                    <a:pt x="2320203" y="140867"/>
                  </a:lnTo>
                  <a:lnTo>
                    <a:pt x="2332040" y="140858"/>
                  </a:lnTo>
                  <a:lnTo>
                    <a:pt x="2343878" y="140849"/>
                  </a:lnTo>
                  <a:lnTo>
                    <a:pt x="2343878" y="140755"/>
                  </a:lnTo>
                  <a:lnTo>
                    <a:pt x="2355716" y="140747"/>
                  </a:lnTo>
                  <a:lnTo>
                    <a:pt x="2367554" y="140737"/>
                  </a:lnTo>
                  <a:lnTo>
                    <a:pt x="2379391" y="140725"/>
                  </a:lnTo>
                  <a:lnTo>
                    <a:pt x="2391229" y="140712"/>
                  </a:lnTo>
                  <a:lnTo>
                    <a:pt x="2403067" y="140696"/>
                  </a:lnTo>
                  <a:lnTo>
                    <a:pt x="2414905" y="140678"/>
                  </a:lnTo>
                  <a:lnTo>
                    <a:pt x="2426743" y="140656"/>
                  </a:lnTo>
                  <a:lnTo>
                    <a:pt x="2438580" y="140630"/>
                  </a:lnTo>
                  <a:lnTo>
                    <a:pt x="2450418" y="140600"/>
                  </a:lnTo>
                  <a:lnTo>
                    <a:pt x="2462256" y="140565"/>
                  </a:lnTo>
                  <a:lnTo>
                    <a:pt x="2474094" y="140523"/>
                  </a:lnTo>
                  <a:lnTo>
                    <a:pt x="2485931" y="140474"/>
                  </a:lnTo>
                  <a:lnTo>
                    <a:pt x="2497769" y="140417"/>
                  </a:lnTo>
                  <a:lnTo>
                    <a:pt x="2509607" y="140350"/>
                  </a:lnTo>
                  <a:lnTo>
                    <a:pt x="2521445" y="140271"/>
                  </a:lnTo>
                  <a:lnTo>
                    <a:pt x="2533283" y="140178"/>
                  </a:lnTo>
                  <a:lnTo>
                    <a:pt x="2545120" y="140069"/>
                  </a:lnTo>
                  <a:lnTo>
                    <a:pt x="2556958" y="139941"/>
                  </a:lnTo>
                  <a:lnTo>
                    <a:pt x="2568796" y="139791"/>
                  </a:lnTo>
                  <a:lnTo>
                    <a:pt x="2580634" y="139615"/>
                  </a:lnTo>
                  <a:lnTo>
                    <a:pt x="2592471" y="139409"/>
                  </a:lnTo>
                  <a:lnTo>
                    <a:pt x="2604309" y="139168"/>
                  </a:lnTo>
                  <a:lnTo>
                    <a:pt x="2616147" y="138885"/>
                  </a:lnTo>
                  <a:lnTo>
                    <a:pt x="2627985" y="138554"/>
                  </a:lnTo>
                  <a:lnTo>
                    <a:pt x="2639822" y="138167"/>
                  </a:lnTo>
                  <a:lnTo>
                    <a:pt x="2651660" y="137715"/>
                  </a:lnTo>
                  <a:lnTo>
                    <a:pt x="2663498" y="137187"/>
                  </a:lnTo>
                  <a:lnTo>
                    <a:pt x="2675336" y="136573"/>
                  </a:lnTo>
                  <a:lnTo>
                    <a:pt x="2687174" y="135857"/>
                  </a:lnTo>
                  <a:lnTo>
                    <a:pt x="2699011" y="135025"/>
                  </a:lnTo>
                  <a:lnTo>
                    <a:pt x="2710849" y="134060"/>
                  </a:lnTo>
                  <a:lnTo>
                    <a:pt x="2722687" y="132943"/>
                  </a:lnTo>
                  <a:lnTo>
                    <a:pt x="2734525" y="131654"/>
                  </a:lnTo>
                  <a:lnTo>
                    <a:pt x="2746362" y="130171"/>
                  </a:lnTo>
                  <a:lnTo>
                    <a:pt x="2758200" y="128469"/>
                  </a:lnTo>
                  <a:lnTo>
                    <a:pt x="2770038" y="126525"/>
                  </a:lnTo>
                  <a:lnTo>
                    <a:pt x="2781876" y="124314"/>
                  </a:lnTo>
                  <a:lnTo>
                    <a:pt x="2793713" y="121812"/>
                  </a:lnTo>
                  <a:lnTo>
                    <a:pt x="2805551" y="118997"/>
                  </a:lnTo>
                  <a:lnTo>
                    <a:pt x="2817389" y="115850"/>
                  </a:lnTo>
                  <a:lnTo>
                    <a:pt x="2829227" y="112358"/>
                  </a:lnTo>
                  <a:lnTo>
                    <a:pt x="2841065" y="108512"/>
                  </a:lnTo>
                  <a:lnTo>
                    <a:pt x="2852902" y="104316"/>
                  </a:lnTo>
                  <a:lnTo>
                    <a:pt x="2864740" y="99781"/>
                  </a:lnTo>
                  <a:lnTo>
                    <a:pt x="2876578" y="94930"/>
                  </a:lnTo>
                  <a:lnTo>
                    <a:pt x="2888416" y="89798"/>
                  </a:lnTo>
                  <a:lnTo>
                    <a:pt x="2900253" y="84433"/>
                  </a:lnTo>
                  <a:lnTo>
                    <a:pt x="2912091" y="78893"/>
                  </a:lnTo>
                  <a:lnTo>
                    <a:pt x="2923929" y="73244"/>
                  </a:lnTo>
                  <a:lnTo>
                    <a:pt x="2935767" y="67558"/>
                  </a:lnTo>
                  <a:lnTo>
                    <a:pt x="2947604" y="61909"/>
                  </a:lnTo>
                  <a:lnTo>
                    <a:pt x="2959442" y="56369"/>
                  </a:lnTo>
                  <a:lnTo>
                    <a:pt x="2971280" y="51004"/>
                  </a:lnTo>
                  <a:lnTo>
                    <a:pt x="2983118" y="45872"/>
                  </a:lnTo>
                  <a:lnTo>
                    <a:pt x="2994956" y="41021"/>
                  </a:lnTo>
                  <a:lnTo>
                    <a:pt x="3006793" y="36485"/>
                  </a:lnTo>
                  <a:lnTo>
                    <a:pt x="3018631" y="32289"/>
                  </a:lnTo>
                  <a:lnTo>
                    <a:pt x="3030469" y="28444"/>
                  </a:lnTo>
                  <a:lnTo>
                    <a:pt x="3042307" y="24951"/>
                  </a:lnTo>
                  <a:lnTo>
                    <a:pt x="3054144" y="21804"/>
                  </a:lnTo>
                  <a:lnTo>
                    <a:pt x="3065982" y="18989"/>
                  </a:lnTo>
                  <a:lnTo>
                    <a:pt x="3077820" y="16487"/>
                  </a:lnTo>
                  <a:lnTo>
                    <a:pt x="3089658" y="14276"/>
                  </a:lnTo>
                  <a:lnTo>
                    <a:pt x="3101496" y="12332"/>
                  </a:lnTo>
                  <a:lnTo>
                    <a:pt x="3113333" y="10631"/>
                  </a:lnTo>
                  <a:lnTo>
                    <a:pt x="3125171" y="9147"/>
                  </a:lnTo>
                  <a:lnTo>
                    <a:pt x="3137009" y="7858"/>
                  </a:lnTo>
                  <a:lnTo>
                    <a:pt x="3148847" y="6742"/>
                  </a:lnTo>
                  <a:lnTo>
                    <a:pt x="3160684" y="5777"/>
                  </a:lnTo>
                  <a:lnTo>
                    <a:pt x="3172522" y="4945"/>
                  </a:lnTo>
                  <a:lnTo>
                    <a:pt x="3184360" y="4229"/>
                  </a:lnTo>
                  <a:lnTo>
                    <a:pt x="3196198" y="3614"/>
                  </a:lnTo>
                  <a:lnTo>
                    <a:pt x="3208035" y="3087"/>
                  </a:lnTo>
                  <a:lnTo>
                    <a:pt x="3219873" y="2634"/>
                  </a:lnTo>
                  <a:lnTo>
                    <a:pt x="3231711" y="2248"/>
                  </a:lnTo>
                  <a:lnTo>
                    <a:pt x="3243549" y="1917"/>
                  </a:lnTo>
                  <a:lnTo>
                    <a:pt x="3255387" y="1634"/>
                  </a:lnTo>
                  <a:lnTo>
                    <a:pt x="3267224" y="1392"/>
                  </a:lnTo>
                  <a:lnTo>
                    <a:pt x="3279062" y="1186"/>
                  </a:lnTo>
                  <a:lnTo>
                    <a:pt x="3290900" y="1010"/>
                  </a:lnTo>
                  <a:lnTo>
                    <a:pt x="3302738" y="860"/>
                  </a:lnTo>
                  <a:lnTo>
                    <a:pt x="3314575" y="733"/>
                  </a:lnTo>
                  <a:lnTo>
                    <a:pt x="3326413" y="624"/>
                  </a:lnTo>
                  <a:lnTo>
                    <a:pt x="3338251" y="531"/>
                  </a:lnTo>
                  <a:lnTo>
                    <a:pt x="3350089" y="452"/>
                  </a:lnTo>
                  <a:lnTo>
                    <a:pt x="3361926" y="385"/>
                  </a:lnTo>
                  <a:lnTo>
                    <a:pt x="3373764" y="327"/>
                  </a:lnTo>
                  <a:lnTo>
                    <a:pt x="3385602" y="278"/>
                  </a:lnTo>
                  <a:lnTo>
                    <a:pt x="3397440" y="237"/>
                  </a:lnTo>
                  <a:lnTo>
                    <a:pt x="3409278" y="201"/>
                  </a:lnTo>
                  <a:lnTo>
                    <a:pt x="3421115" y="171"/>
                  </a:lnTo>
                  <a:lnTo>
                    <a:pt x="3432953" y="146"/>
                  </a:lnTo>
                  <a:lnTo>
                    <a:pt x="3444791" y="124"/>
                  </a:lnTo>
                  <a:lnTo>
                    <a:pt x="3456629" y="105"/>
                  </a:lnTo>
                  <a:lnTo>
                    <a:pt x="3468466" y="90"/>
                  </a:lnTo>
                  <a:lnTo>
                    <a:pt x="3480304" y="76"/>
                  </a:lnTo>
                  <a:lnTo>
                    <a:pt x="3492142" y="65"/>
                  </a:lnTo>
                  <a:lnTo>
                    <a:pt x="3503980" y="55"/>
                  </a:lnTo>
                  <a:lnTo>
                    <a:pt x="3515818" y="47"/>
                  </a:lnTo>
                  <a:lnTo>
                    <a:pt x="3515818" y="0"/>
                  </a:lnTo>
                  <a:lnTo>
                    <a:pt x="3527655" y="0"/>
                  </a:lnTo>
                  <a:lnTo>
                    <a:pt x="3539493" y="0"/>
                  </a:lnTo>
                  <a:lnTo>
                    <a:pt x="3551331" y="0"/>
                  </a:lnTo>
                  <a:lnTo>
                    <a:pt x="3563169" y="0"/>
                  </a:lnTo>
                  <a:lnTo>
                    <a:pt x="3575006" y="0"/>
                  </a:lnTo>
                  <a:lnTo>
                    <a:pt x="3586844" y="0"/>
                  </a:lnTo>
                  <a:lnTo>
                    <a:pt x="3598682" y="0"/>
                  </a:lnTo>
                  <a:lnTo>
                    <a:pt x="3610520" y="0"/>
                  </a:lnTo>
                  <a:lnTo>
                    <a:pt x="3622357" y="0"/>
                  </a:lnTo>
                  <a:lnTo>
                    <a:pt x="3634195" y="0"/>
                  </a:lnTo>
                  <a:lnTo>
                    <a:pt x="3646033" y="0"/>
                  </a:lnTo>
                  <a:lnTo>
                    <a:pt x="3657871" y="0"/>
                  </a:lnTo>
                  <a:lnTo>
                    <a:pt x="3669709" y="0"/>
                  </a:lnTo>
                  <a:lnTo>
                    <a:pt x="3681546" y="0"/>
                  </a:lnTo>
                  <a:lnTo>
                    <a:pt x="3693384" y="0"/>
                  </a:lnTo>
                  <a:lnTo>
                    <a:pt x="3705222" y="0"/>
                  </a:lnTo>
                  <a:lnTo>
                    <a:pt x="3717060" y="0"/>
                  </a:lnTo>
                  <a:lnTo>
                    <a:pt x="3728897" y="0"/>
                  </a:lnTo>
                  <a:lnTo>
                    <a:pt x="3740735" y="0"/>
                  </a:lnTo>
                  <a:lnTo>
                    <a:pt x="3752573" y="0"/>
                  </a:lnTo>
                  <a:lnTo>
                    <a:pt x="3764411" y="0"/>
                  </a:lnTo>
                  <a:lnTo>
                    <a:pt x="3776248" y="0"/>
                  </a:lnTo>
                  <a:lnTo>
                    <a:pt x="3788086" y="0"/>
                  </a:lnTo>
                  <a:lnTo>
                    <a:pt x="3799924" y="0"/>
                  </a:lnTo>
                  <a:lnTo>
                    <a:pt x="3811762" y="0"/>
                  </a:lnTo>
                  <a:lnTo>
                    <a:pt x="3823600" y="0"/>
                  </a:lnTo>
                  <a:lnTo>
                    <a:pt x="3835437" y="0"/>
                  </a:lnTo>
                  <a:lnTo>
                    <a:pt x="3847275" y="0"/>
                  </a:lnTo>
                  <a:lnTo>
                    <a:pt x="3859113" y="0"/>
                  </a:lnTo>
                  <a:lnTo>
                    <a:pt x="3870951" y="0"/>
                  </a:lnTo>
                  <a:lnTo>
                    <a:pt x="3882788" y="0"/>
                  </a:lnTo>
                  <a:lnTo>
                    <a:pt x="3894626" y="0"/>
                  </a:lnTo>
                  <a:lnTo>
                    <a:pt x="3906464" y="0"/>
                  </a:lnTo>
                  <a:lnTo>
                    <a:pt x="3918302" y="0"/>
                  </a:lnTo>
                  <a:lnTo>
                    <a:pt x="3930139" y="0"/>
                  </a:lnTo>
                  <a:lnTo>
                    <a:pt x="3941977" y="0"/>
                  </a:lnTo>
                  <a:lnTo>
                    <a:pt x="3953815" y="0"/>
                  </a:lnTo>
                  <a:lnTo>
                    <a:pt x="3965653" y="0"/>
                  </a:lnTo>
                  <a:lnTo>
                    <a:pt x="3977491" y="0"/>
                  </a:lnTo>
                  <a:lnTo>
                    <a:pt x="3989328" y="0"/>
                  </a:lnTo>
                  <a:lnTo>
                    <a:pt x="4001166" y="0"/>
                  </a:lnTo>
                  <a:lnTo>
                    <a:pt x="4013004" y="0"/>
                  </a:lnTo>
                  <a:lnTo>
                    <a:pt x="4024842" y="0"/>
                  </a:lnTo>
                  <a:lnTo>
                    <a:pt x="4036679" y="0"/>
                  </a:lnTo>
                  <a:lnTo>
                    <a:pt x="4048517" y="0"/>
                  </a:lnTo>
                  <a:lnTo>
                    <a:pt x="4060355" y="0"/>
                  </a:lnTo>
                  <a:lnTo>
                    <a:pt x="4072193" y="0"/>
                  </a:lnTo>
                  <a:lnTo>
                    <a:pt x="4084031" y="0"/>
                  </a:lnTo>
                  <a:lnTo>
                    <a:pt x="4095868" y="0"/>
                  </a:lnTo>
                  <a:lnTo>
                    <a:pt x="4107706" y="0"/>
                  </a:lnTo>
                  <a:lnTo>
                    <a:pt x="4119544" y="0"/>
                  </a:lnTo>
                  <a:lnTo>
                    <a:pt x="4131382" y="0"/>
                  </a:lnTo>
                  <a:lnTo>
                    <a:pt x="4143219" y="0"/>
                  </a:lnTo>
                  <a:lnTo>
                    <a:pt x="4155057" y="0"/>
                  </a:lnTo>
                  <a:lnTo>
                    <a:pt x="4166895" y="0"/>
                  </a:lnTo>
                  <a:lnTo>
                    <a:pt x="4178733" y="0"/>
                  </a:lnTo>
                  <a:lnTo>
                    <a:pt x="4190570" y="0"/>
                  </a:lnTo>
                  <a:lnTo>
                    <a:pt x="4202408" y="0"/>
                  </a:lnTo>
                  <a:lnTo>
                    <a:pt x="4214246" y="0"/>
                  </a:lnTo>
                  <a:lnTo>
                    <a:pt x="4226084" y="0"/>
                  </a:lnTo>
                  <a:lnTo>
                    <a:pt x="4237922" y="0"/>
                  </a:lnTo>
                  <a:lnTo>
                    <a:pt x="4249759" y="0"/>
                  </a:lnTo>
                  <a:lnTo>
                    <a:pt x="4261597" y="0"/>
                  </a:lnTo>
                  <a:lnTo>
                    <a:pt x="4273435" y="0"/>
                  </a:lnTo>
                  <a:lnTo>
                    <a:pt x="4285273" y="0"/>
                  </a:lnTo>
                  <a:lnTo>
                    <a:pt x="4297110" y="0"/>
                  </a:lnTo>
                  <a:lnTo>
                    <a:pt x="4308948" y="0"/>
                  </a:lnTo>
                  <a:lnTo>
                    <a:pt x="4320786" y="0"/>
                  </a:lnTo>
                  <a:lnTo>
                    <a:pt x="4332624" y="0"/>
                  </a:lnTo>
                  <a:lnTo>
                    <a:pt x="4344461" y="0"/>
                  </a:lnTo>
                  <a:lnTo>
                    <a:pt x="4356299" y="0"/>
                  </a:lnTo>
                  <a:lnTo>
                    <a:pt x="4368137" y="0"/>
                  </a:lnTo>
                  <a:lnTo>
                    <a:pt x="4379975" y="0"/>
                  </a:lnTo>
                  <a:lnTo>
                    <a:pt x="4391813" y="0"/>
                  </a:lnTo>
                  <a:lnTo>
                    <a:pt x="4403650" y="0"/>
                  </a:lnTo>
                  <a:lnTo>
                    <a:pt x="4415488" y="0"/>
                  </a:lnTo>
                  <a:lnTo>
                    <a:pt x="4427326" y="0"/>
                  </a:lnTo>
                  <a:lnTo>
                    <a:pt x="4439164" y="0"/>
                  </a:lnTo>
                  <a:lnTo>
                    <a:pt x="4451001" y="0"/>
                  </a:lnTo>
                  <a:lnTo>
                    <a:pt x="4462839" y="0"/>
                  </a:lnTo>
                  <a:lnTo>
                    <a:pt x="4474677" y="0"/>
                  </a:lnTo>
                  <a:lnTo>
                    <a:pt x="4486515" y="0"/>
                  </a:lnTo>
                  <a:lnTo>
                    <a:pt x="4498352" y="0"/>
                  </a:lnTo>
                  <a:lnTo>
                    <a:pt x="4510190" y="0"/>
                  </a:lnTo>
                  <a:lnTo>
                    <a:pt x="4522028" y="0"/>
                  </a:lnTo>
                  <a:lnTo>
                    <a:pt x="4533866" y="0"/>
                  </a:lnTo>
                  <a:lnTo>
                    <a:pt x="4545704" y="0"/>
                  </a:lnTo>
                  <a:lnTo>
                    <a:pt x="4557541" y="0"/>
                  </a:lnTo>
                  <a:lnTo>
                    <a:pt x="4569379" y="0"/>
                  </a:lnTo>
                  <a:lnTo>
                    <a:pt x="4581217" y="0"/>
                  </a:lnTo>
                  <a:lnTo>
                    <a:pt x="4593055" y="0"/>
                  </a:lnTo>
                  <a:lnTo>
                    <a:pt x="4604892" y="0"/>
                  </a:lnTo>
                  <a:lnTo>
                    <a:pt x="4616730" y="0"/>
                  </a:lnTo>
                  <a:lnTo>
                    <a:pt x="4628568" y="0"/>
                  </a:lnTo>
                  <a:lnTo>
                    <a:pt x="4640406" y="0"/>
                  </a:lnTo>
                  <a:lnTo>
                    <a:pt x="4652244" y="0"/>
                  </a:lnTo>
                  <a:lnTo>
                    <a:pt x="4664081" y="0"/>
                  </a:lnTo>
                  <a:lnTo>
                    <a:pt x="4675919" y="0"/>
                  </a:lnTo>
                  <a:lnTo>
                    <a:pt x="4687757" y="0"/>
                  </a:lnTo>
                </a:path>
              </a:pathLst>
            </a:custGeom>
            <a:ln w="40651" cap="flat">
              <a:solidFill>
                <a:srgbClr val="00A8FF">
                  <a:alpha val="100000"/>
                </a:srgbClr>
              </a:solidFill>
              <a:prstDash val="solid"/>
              <a:round/>
            </a:ln>
          </p:spPr>
          <p:txBody>
            <a:bodyPr/>
            <a:lstStyle/>
            <a:p>
              <a:endParaRPr/>
            </a:p>
          </p:txBody>
        </p:sp>
        <p:sp>
          <p:nvSpPr>
            <p:cNvPr id="62" name="pl62"/>
            <p:cNvSpPr/>
            <p:nvPr/>
          </p:nvSpPr>
          <p:spPr>
            <a:xfrm>
              <a:off x="2482252" y="2870866"/>
              <a:ext cx="4687757" cy="985523"/>
            </a:xfrm>
            <a:custGeom>
              <a:avLst/>
              <a:gdLst/>
              <a:ahLst/>
              <a:cxnLst/>
              <a:rect l="0" t="0" r="0" b="0"/>
              <a:pathLst>
                <a:path w="4687757" h="985523">
                  <a:moveTo>
                    <a:pt x="0" y="985523"/>
                  </a:moveTo>
                  <a:lnTo>
                    <a:pt x="11837" y="985515"/>
                  </a:lnTo>
                  <a:lnTo>
                    <a:pt x="23675" y="985505"/>
                  </a:lnTo>
                  <a:lnTo>
                    <a:pt x="35513" y="985494"/>
                  </a:lnTo>
                  <a:lnTo>
                    <a:pt x="47351" y="985481"/>
                  </a:lnTo>
                  <a:lnTo>
                    <a:pt x="59188" y="985465"/>
                  </a:lnTo>
                  <a:lnTo>
                    <a:pt x="71026" y="985446"/>
                  </a:lnTo>
                  <a:lnTo>
                    <a:pt x="82864" y="985424"/>
                  </a:lnTo>
                  <a:lnTo>
                    <a:pt x="94702" y="985399"/>
                  </a:lnTo>
                  <a:lnTo>
                    <a:pt x="106539" y="985369"/>
                  </a:lnTo>
                  <a:lnTo>
                    <a:pt x="118377" y="985333"/>
                  </a:lnTo>
                  <a:lnTo>
                    <a:pt x="130215" y="985292"/>
                  </a:lnTo>
                  <a:lnTo>
                    <a:pt x="142053" y="985243"/>
                  </a:lnTo>
                  <a:lnTo>
                    <a:pt x="153891" y="985186"/>
                  </a:lnTo>
                  <a:lnTo>
                    <a:pt x="165728" y="985118"/>
                  </a:lnTo>
                  <a:lnTo>
                    <a:pt x="177566" y="985039"/>
                  </a:lnTo>
                  <a:lnTo>
                    <a:pt x="189404" y="984946"/>
                  </a:lnTo>
                  <a:lnTo>
                    <a:pt x="201242" y="984837"/>
                  </a:lnTo>
                  <a:lnTo>
                    <a:pt x="213079" y="984710"/>
                  </a:lnTo>
                  <a:lnTo>
                    <a:pt x="224917" y="984560"/>
                  </a:lnTo>
                  <a:lnTo>
                    <a:pt x="236755" y="984384"/>
                  </a:lnTo>
                  <a:lnTo>
                    <a:pt x="248593" y="984178"/>
                  </a:lnTo>
                  <a:lnTo>
                    <a:pt x="260430" y="983936"/>
                  </a:lnTo>
                  <a:lnTo>
                    <a:pt x="272268" y="983654"/>
                  </a:lnTo>
                  <a:lnTo>
                    <a:pt x="284106" y="983323"/>
                  </a:lnTo>
                  <a:lnTo>
                    <a:pt x="295944" y="982936"/>
                  </a:lnTo>
                  <a:lnTo>
                    <a:pt x="307782" y="982484"/>
                  </a:lnTo>
                  <a:lnTo>
                    <a:pt x="319619" y="981956"/>
                  </a:lnTo>
                  <a:lnTo>
                    <a:pt x="331457" y="981341"/>
                  </a:lnTo>
                  <a:lnTo>
                    <a:pt x="343295" y="980625"/>
                  </a:lnTo>
                  <a:lnTo>
                    <a:pt x="355133" y="979793"/>
                  </a:lnTo>
                  <a:lnTo>
                    <a:pt x="366970" y="978828"/>
                  </a:lnTo>
                  <a:lnTo>
                    <a:pt x="378808" y="977712"/>
                  </a:lnTo>
                  <a:lnTo>
                    <a:pt x="390646" y="976423"/>
                  </a:lnTo>
                  <a:lnTo>
                    <a:pt x="402484" y="974939"/>
                  </a:lnTo>
                  <a:lnTo>
                    <a:pt x="414321" y="973238"/>
                  </a:lnTo>
                  <a:lnTo>
                    <a:pt x="426159" y="971294"/>
                  </a:lnTo>
                  <a:lnTo>
                    <a:pt x="437997" y="969083"/>
                  </a:lnTo>
                  <a:lnTo>
                    <a:pt x="449835" y="966581"/>
                  </a:lnTo>
                  <a:lnTo>
                    <a:pt x="461673" y="963766"/>
                  </a:lnTo>
                  <a:lnTo>
                    <a:pt x="473510" y="960619"/>
                  </a:lnTo>
                  <a:lnTo>
                    <a:pt x="485348" y="957126"/>
                  </a:lnTo>
                  <a:lnTo>
                    <a:pt x="497186" y="953281"/>
                  </a:lnTo>
                  <a:lnTo>
                    <a:pt x="509024" y="949085"/>
                  </a:lnTo>
                  <a:lnTo>
                    <a:pt x="520861" y="944549"/>
                  </a:lnTo>
                  <a:lnTo>
                    <a:pt x="532699" y="939698"/>
                  </a:lnTo>
                  <a:lnTo>
                    <a:pt x="544537" y="934566"/>
                  </a:lnTo>
                  <a:lnTo>
                    <a:pt x="556375" y="929201"/>
                  </a:lnTo>
                  <a:lnTo>
                    <a:pt x="568213" y="923661"/>
                  </a:lnTo>
                  <a:lnTo>
                    <a:pt x="580050" y="918012"/>
                  </a:lnTo>
                  <a:lnTo>
                    <a:pt x="591888" y="912326"/>
                  </a:lnTo>
                  <a:lnTo>
                    <a:pt x="603726" y="906677"/>
                  </a:lnTo>
                  <a:lnTo>
                    <a:pt x="615564" y="901137"/>
                  </a:lnTo>
                  <a:lnTo>
                    <a:pt x="627401" y="895772"/>
                  </a:lnTo>
                  <a:lnTo>
                    <a:pt x="639239" y="890641"/>
                  </a:lnTo>
                  <a:lnTo>
                    <a:pt x="651077" y="885789"/>
                  </a:lnTo>
                  <a:lnTo>
                    <a:pt x="662915" y="881254"/>
                  </a:lnTo>
                  <a:lnTo>
                    <a:pt x="674752" y="877058"/>
                  </a:lnTo>
                  <a:lnTo>
                    <a:pt x="686590" y="873213"/>
                  </a:lnTo>
                  <a:lnTo>
                    <a:pt x="698428" y="869720"/>
                  </a:lnTo>
                  <a:lnTo>
                    <a:pt x="710266" y="866573"/>
                  </a:lnTo>
                  <a:lnTo>
                    <a:pt x="722104" y="863758"/>
                  </a:lnTo>
                  <a:lnTo>
                    <a:pt x="733941" y="861256"/>
                  </a:lnTo>
                  <a:lnTo>
                    <a:pt x="745779" y="859045"/>
                  </a:lnTo>
                  <a:lnTo>
                    <a:pt x="757617" y="857101"/>
                  </a:lnTo>
                  <a:lnTo>
                    <a:pt x="769455" y="855399"/>
                  </a:lnTo>
                  <a:lnTo>
                    <a:pt x="781292" y="853916"/>
                  </a:lnTo>
                  <a:lnTo>
                    <a:pt x="793130" y="852627"/>
                  </a:lnTo>
                  <a:lnTo>
                    <a:pt x="804968" y="851510"/>
                  </a:lnTo>
                  <a:lnTo>
                    <a:pt x="816806" y="850545"/>
                  </a:lnTo>
                  <a:lnTo>
                    <a:pt x="828643" y="849714"/>
                  </a:lnTo>
                  <a:lnTo>
                    <a:pt x="840481" y="848998"/>
                  </a:lnTo>
                  <a:lnTo>
                    <a:pt x="852319" y="848383"/>
                  </a:lnTo>
                  <a:lnTo>
                    <a:pt x="864157" y="847855"/>
                  </a:lnTo>
                  <a:lnTo>
                    <a:pt x="875995" y="847403"/>
                  </a:lnTo>
                  <a:lnTo>
                    <a:pt x="887832" y="847016"/>
                  </a:lnTo>
                  <a:lnTo>
                    <a:pt x="899670" y="846685"/>
                  </a:lnTo>
                  <a:lnTo>
                    <a:pt x="911508" y="846402"/>
                  </a:lnTo>
                  <a:lnTo>
                    <a:pt x="923346" y="846161"/>
                  </a:lnTo>
                  <a:lnTo>
                    <a:pt x="935183" y="845955"/>
                  </a:lnTo>
                  <a:lnTo>
                    <a:pt x="947021" y="845779"/>
                  </a:lnTo>
                  <a:lnTo>
                    <a:pt x="958859" y="845629"/>
                  </a:lnTo>
                  <a:lnTo>
                    <a:pt x="970697" y="845501"/>
                  </a:lnTo>
                  <a:lnTo>
                    <a:pt x="982534" y="845392"/>
                  </a:lnTo>
                  <a:lnTo>
                    <a:pt x="994372" y="845299"/>
                  </a:lnTo>
                  <a:lnTo>
                    <a:pt x="1006210" y="845220"/>
                  </a:lnTo>
                  <a:lnTo>
                    <a:pt x="1018048" y="845153"/>
                  </a:lnTo>
                  <a:lnTo>
                    <a:pt x="1029886" y="845096"/>
                  </a:lnTo>
                  <a:lnTo>
                    <a:pt x="1041723" y="845047"/>
                  </a:lnTo>
                  <a:lnTo>
                    <a:pt x="1053561" y="845005"/>
                  </a:lnTo>
                  <a:lnTo>
                    <a:pt x="1065399" y="844970"/>
                  </a:lnTo>
                  <a:lnTo>
                    <a:pt x="1077237" y="844940"/>
                  </a:lnTo>
                  <a:lnTo>
                    <a:pt x="1089074" y="844914"/>
                  </a:lnTo>
                  <a:lnTo>
                    <a:pt x="1100912" y="844892"/>
                  </a:lnTo>
                  <a:lnTo>
                    <a:pt x="1112750" y="844874"/>
                  </a:lnTo>
                  <a:lnTo>
                    <a:pt x="1124588" y="844858"/>
                  </a:lnTo>
                  <a:lnTo>
                    <a:pt x="1136426" y="844845"/>
                  </a:lnTo>
                  <a:lnTo>
                    <a:pt x="1148263" y="844833"/>
                  </a:lnTo>
                  <a:lnTo>
                    <a:pt x="1160101" y="844824"/>
                  </a:lnTo>
                  <a:lnTo>
                    <a:pt x="1171939" y="844815"/>
                  </a:lnTo>
                  <a:lnTo>
                    <a:pt x="1171939" y="844721"/>
                  </a:lnTo>
                  <a:lnTo>
                    <a:pt x="1183777" y="844713"/>
                  </a:lnTo>
                  <a:lnTo>
                    <a:pt x="1195614" y="844703"/>
                  </a:lnTo>
                  <a:lnTo>
                    <a:pt x="1207452" y="844691"/>
                  </a:lnTo>
                  <a:lnTo>
                    <a:pt x="1219290" y="844678"/>
                  </a:lnTo>
                  <a:lnTo>
                    <a:pt x="1231128" y="844662"/>
                  </a:lnTo>
                  <a:lnTo>
                    <a:pt x="1242965" y="844644"/>
                  </a:lnTo>
                  <a:lnTo>
                    <a:pt x="1254803" y="844622"/>
                  </a:lnTo>
                  <a:lnTo>
                    <a:pt x="1266641" y="844596"/>
                  </a:lnTo>
                  <a:lnTo>
                    <a:pt x="1278479" y="844566"/>
                  </a:lnTo>
                  <a:lnTo>
                    <a:pt x="1290317" y="844531"/>
                  </a:lnTo>
                  <a:lnTo>
                    <a:pt x="1302154" y="844489"/>
                  </a:lnTo>
                  <a:lnTo>
                    <a:pt x="1313992" y="844440"/>
                  </a:lnTo>
                  <a:lnTo>
                    <a:pt x="1325830" y="844383"/>
                  </a:lnTo>
                  <a:lnTo>
                    <a:pt x="1337668" y="844316"/>
                  </a:lnTo>
                  <a:lnTo>
                    <a:pt x="1349505" y="844237"/>
                  </a:lnTo>
                  <a:lnTo>
                    <a:pt x="1361343" y="844144"/>
                  </a:lnTo>
                  <a:lnTo>
                    <a:pt x="1373181" y="844035"/>
                  </a:lnTo>
                  <a:lnTo>
                    <a:pt x="1385019" y="843907"/>
                  </a:lnTo>
                  <a:lnTo>
                    <a:pt x="1396856" y="843757"/>
                  </a:lnTo>
                  <a:lnTo>
                    <a:pt x="1408694" y="843581"/>
                  </a:lnTo>
                  <a:lnTo>
                    <a:pt x="1420532" y="843375"/>
                  </a:lnTo>
                  <a:lnTo>
                    <a:pt x="1432370" y="843134"/>
                  </a:lnTo>
                  <a:lnTo>
                    <a:pt x="1444208" y="842851"/>
                  </a:lnTo>
                  <a:lnTo>
                    <a:pt x="1456045" y="842520"/>
                  </a:lnTo>
                  <a:lnTo>
                    <a:pt x="1467883" y="842133"/>
                  </a:lnTo>
                  <a:lnTo>
                    <a:pt x="1479721" y="841681"/>
                  </a:lnTo>
                  <a:lnTo>
                    <a:pt x="1491559" y="841153"/>
                  </a:lnTo>
                  <a:lnTo>
                    <a:pt x="1503396" y="840538"/>
                  </a:lnTo>
                  <a:lnTo>
                    <a:pt x="1515234" y="839823"/>
                  </a:lnTo>
                  <a:lnTo>
                    <a:pt x="1527072" y="838991"/>
                  </a:lnTo>
                  <a:lnTo>
                    <a:pt x="1538910" y="838026"/>
                  </a:lnTo>
                  <a:lnTo>
                    <a:pt x="1550748" y="836909"/>
                  </a:lnTo>
                  <a:lnTo>
                    <a:pt x="1562585" y="835620"/>
                  </a:lnTo>
                  <a:lnTo>
                    <a:pt x="1574423" y="834137"/>
                  </a:lnTo>
                  <a:lnTo>
                    <a:pt x="1586261" y="832435"/>
                  </a:lnTo>
                  <a:lnTo>
                    <a:pt x="1598099" y="830491"/>
                  </a:lnTo>
                  <a:lnTo>
                    <a:pt x="1609936" y="828280"/>
                  </a:lnTo>
                  <a:lnTo>
                    <a:pt x="1621774" y="825778"/>
                  </a:lnTo>
                  <a:lnTo>
                    <a:pt x="1633612" y="822963"/>
                  </a:lnTo>
                  <a:lnTo>
                    <a:pt x="1645450" y="819816"/>
                  </a:lnTo>
                  <a:lnTo>
                    <a:pt x="1657287" y="816324"/>
                  </a:lnTo>
                  <a:lnTo>
                    <a:pt x="1669125" y="812478"/>
                  </a:lnTo>
                  <a:lnTo>
                    <a:pt x="1680963" y="808282"/>
                  </a:lnTo>
                  <a:lnTo>
                    <a:pt x="1692801" y="803747"/>
                  </a:lnTo>
                  <a:lnTo>
                    <a:pt x="1704639" y="798895"/>
                  </a:lnTo>
                  <a:lnTo>
                    <a:pt x="1716476" y="793764"/>
                  </a:lnTo>
                  <a:lnTo>
                    <a:pt x="1728314" y="788399"/>
                  </a:lnTo>
                  <a:lnTo>
                    <a:pt x="1740152" y="782859"/>
                  </a:lnTo>
                  <a:lnTo>
                    <a:pt x="1751990" y="777210"/>
                  </a:lnTo>
                  <a:lnTo>
                    <a:pt x="1763827" y="771524"/>
                  </a:lnTo>
                  <a:lnTo>
                    <a:pt x="1775665" y="765875"/>
                  </a:lnTo>
                  <a:lnTo>
                    <a:pt x="1787503" y="760335"/>
                  </a:lnTo>
                  <a:lnTo>
                    <a:pt x="1799341" y="754970"/>
                  </a:lnTo>
                  <a:lnTo>
                    <a:pt x="1811178" y="749838"/>
                  </a:lnTo>
                  <a:lnTo>
                    <a:pt x="1823016" y="744987"/>
                  </a:lnTo>
                  <a:lnTo>
                    <a:pt x="1834854" y="740451"/>
                  </a:lnTo>
                  <a:lnTo>
                    <a:pt x="1846692" y="736255"/>
                  </a:lnTo>
                  <a:lnTo>
                    <a:pt x="1858530" y="732410"/>
                  </a:lnTo>
                  <a:lnTo>
                    <a:pt x="1870367" y="728917"/>
                  </a:lnTo>
                  <a:lnTo>
                    <a:pt x="1882205" y="725770"/>
                  </a:lnTo>
                  <a:lnTo>
                    <a:pt x="1894043" y="722955"/>
                  </a:lnTo>
                  <a:lnTo>
                    <a:pt x="1905881" y="720453"/>
                  </a:lnTo>
                  <a:lnTo>
                    <a:pt x="1917718" y="718242"/>
                  </a:lnTo>
                  <a:lnTo>
                    <a:pt x="1929556" y="716298"/>
                  </a:lnTo>
                  <a:lnTo>
                    <a:pt x="1941394" y="714597"/>
                  </a:lnTo>
                  <a:lnTo>
                    <a:pt x="1953232" y="713113"/>
                  </a:lnTo>
                  <a:lnTo>
                    <a:pt x="1965069" y="711824"/>
                  </a:lnTo>
                  <a:lnTo>
                    <a:pt x="1976907" y="710708"/>
                  </a:lnTo>
                  <a:lnTo>
                    <a:pt x="1988745" y="709743"/>
                  </a:lnTo>
                  <a:lnTo>
                    <a:pt x="2000583" y="708911"/>
                  </a:lnTo>
                  <a:lnTo>
                    <a:pt x="2012421" y="708195"/>
                  </a:lnTo>
                  <a:lnTo>
                    <a:pt x="2024258" y="707580"/>
                  </a:lnTo>
                  <a:lnTo>
                    <a:pt x="2036096" y="707052"/>
                  </a:lnTo>
                  <a:lnTo>
                    <a:pt x="2047934" y="706600"/>
                  </a:lnTo>
                  <a:lnTo>
                    <a:pt x="2059772" y="706213"/>
                  </a:lnTo>
                  <a:lnTo>
                    <a:pt x="2071609" y="705883"/>
                  </a:lnTo>
                  <a:lnTo>
                    <a:pt x="2083447" y="705600"/>
                  </a:lnTo>
                  <a:lnTo>
                    <a:pt x="2095285" y="705358"/>
                  </a:lnTo>
                  <a:lnTo>
                    <a:pt x="2107123" y="705152"/>
                  </a:lnTo>
                  <a:lnTo>
                    <a:pt x="2118961" y="704976"/>
                  </a:lnTo>
                  <a:lnTo>
                    <a:pt x="2130798" y="704826"/>
                  </a:lnTo>
                  <a:lnTo>
                    <a:pt x="2142636" y="704699"/>
                  </a:lnTo>
                  <a:lnTo>
                    <a:pt x="2154474" y="704590"/>
                  </a:lnTo>
                  <a:lnTo>
                    <a:pt x="2166312" y="704497"/>
                  </a:lnTo>
                  <a:lnTo>
                    <a:pt x="2178149" y="704418"/>
                  </a:lnTo>
                  <a:lnTo>
                    <a:pt x="2189987" y="704350"/>
                  </a:lnTo>
                  <a:lnTo>
                    <a:pt x="2201825" y="704293"/>
                  </a:lnTo>
                  <a:lnTo>
                    <a:pt x="2213663" y="704244"/>
                  </a:lnTo>
                  <a:lnTo>
                    <a:pt x="2225500" y="704203"/>
                  </a:lnTo>
                  <a:lnTo>
                    <a:pt x="2237338" y="704167"/>
                  </a:lnTo>
                  <a:lnTo>
                    <a:pt x="2249176" y="704137"/>
                  </a:lnTo>
                  <a:lnTo>
                    <a:pt x="2261014" y="704112"/>
                  </a:lnTo>
                  <a:lnTo>
                    <a:pt x="2272852" y="704090"/>
                  </a:lnTo>
                  <a:lnTo>
                    <a:pt x="2284689" y="704071"/>
                  </a:lnTo>
                  <a:lnTo>
                    <a:pt x="2296527" y="704056"/>
                  </a:lnTo>
                  <a:lnTo>
                    <a:pt x="2308365" y="704042"/>
                  </a:lnTo>
                  <a:lnTo>
                    <a:pt x="2320203" y="704031"/>
                  </a:lnTo>
                  <a:lnTo>
                    <a:pt x="2332040" y="704021"/>
                  </a:lnTo>
                  <a:lnTo>
                    <a:pt x="2343878" y="704013"/>
                  </a:lnTo>
                  <a:lnTo>
                    <a:pt x="2343878" y="703729"/>
                  </a:lnTo>
                  <a:lnTo>
                    <a:pt x="2355716" y="703688"/>
                  </a:lnTo>
                  <a:lnTo>
                    <a:pt x="2367554" y="703639"/>
                  </a:lnTo>
                  <a:lnTo>
                    <a:pt x="2379391" y="703582"/>
                  </a:lnTo>
                  <a:lnTo>
                    <a:pt x="2391229" y="703515"/>
                  </a:lnTo>
                  <a:lnTo>
                    <a:pt x="2403067" y="703436"/>
                  </a:lnTo>
                  <a:lnTo>
                    <a:pt x="2414905" y="703343"/>
                  </a:lnTo>
                  <a:lnTo>
                    <a:pt x="2426743" y="703234"/>
                  </a:lnTo>
                  <a:lnTo>
                    <a:pt x="2438580" y="703106"/>
                  </a:lnTo>
                  <a:lnTo>
                    <a:pt x="2450418" y="702955"/>
                  </a:lnTo>
                  <a:lnTo>
                    <a:pt x="2462256" y="702779"/>
                  </a:lnTo>
                  <a:lnTo>
                    <a:pt x="2474094" y="702571"/>
                  </a:lnTo>
                  <a:lnTo>
                    <a:pt x="2485931" y="702327"/>
                  </a:lnTo>
                  <a:lnTo>
                    <a:pt x="2497769" y="702040"/>
                  </a:lnTo>
                  <a:lnTo>
                    <a:pt x="2509607" y="701704"/>
                  </a:lnTo>
                  <a:lnTo>
                    <a:pt x="2521445" y="701308"/>
                  </a:lnTo>
                  <a:lnTo>
                    <a:pt x="2533283" y="700844"/>
                  </a:lnTo>
                  <a:lnTo>
                    <a:pt x="2545120" y="700300"/>
                  </a:lnTo>
                  <a:lnTo>
                    <a:pt x="2556958" y="699661"/>
                  </a:lnTo>
                  <a:lnTo>
                    <a:pt x="2568796" y="698911"/>
                  </a:lnTo>
                  <a:lnTo>
                    <a:pt x="2580634" y="698032"/>
                  </a:lnTo>
                  <a:lnTo>
                    <a:pt x="2592471" y="697001"/>
                  </a:lnTo>
                  <a:lnTo>
                    <a:pt x="2604309" y="695794"/>
                  </a:lnTo>
                  <a:lnTo>
                    <a:pt x="2616147" y="694380"/>
                  </a:lnTo>
                  <a:lnTo>
                    <a:pt x="2627985" y="692725"/>
                  </a:lnTo>
                  <a:lnTo>
                    <a:pt x="2639822" y="690791"/>
                  </a:lnTo>
                  <a:lnTo>
                    <a:pt x="2651660" y="688530"/>
                  </a:lnTo>
                  <a:lnTo>
                    <a:pt x="2663498" y="685892"/>
                  </a:lnTo>
                  <a:lnTo>
                    <a:pt x="2675336" y="682817"/>
                  </a:lnTo>
                  <a:lnTo>
                    <a:pt x="2687174" y="679238"/>
                  </a:lnTo>
                  <a:lnTo>
                    <a:pt x="2699011" y="675079"/>
                  </a:lnTo>
                  <a:lnTo>
                    <a:pt x="2710849" y="670254"/>
                  </a:lnTo>
                  <a:lnTo>
                    <a:pt x="2722687" y="664671"/>
                  </a:lnTo>
                  <a:lnTo>
                    <a:pt x="2734525" y="658226"/>
                  </a:lnTo>
                  <a:lnTo>
                    <a:pt x="2746362" y="650809"/>
                  </a:lnTo>
                  <a:lnTo>
                    <a:pt x="2758200" y="642302"/>
                  </a:lnTo>
                  <a:lnTo>
                    <a:pt x="2770038" y="632582"/>
                  </a:lnTo>
                  <a:lnTo>
                    <a:pt x="2781876" y="621527"/>
                  </a:lnTo>
                  <a:lnTo>
                    <a:pt x="2793713" y="609017"/>
                  </a:lnTo>
                  <a:lnTo>
                    <a:pt x="2805551" y="594941"/>
                  </a:lnTo>
                  <a:lnTo>
                    <a:pt x="2817389" y="579206"/>
                  </a:lnTo>
                  <a:lnTo>
                    <a:pt x="2829227" y="561743"/>
                  </a:lnTo>
                  <a:lnTo>
                    <a:pt x="2841065" y="542517"/>
                  </a:lnTo>
                  <a:lnTo>
                    <a:pt x="2852902" y="521536"/>
                  </a:lnTo>
                  <a:lnTo>
                    <a:pt x="2864740" y="498859"/>
                  </a:lnTo>
                  <a:lnTo>
                    <a:pt x="2876578" y="474603"/>
                  </a:lnTo>
                  <a:lnTo>
                    <a:pt x="2888416" y="448944"/>
                  </a:lnTo>
                  <a:lnTo>
                    <a:pt x="2900253" y="422119"/>
                  </a:lnTo>
                  <a:lnTo>
                    <a:pt x="2912091" y="394419"/>
                  </a:lnTo>
                  <a:lnTo>
                    <a:pt x="2923929" y="366174"/>
                  </a:lnTo>
                  <a:lnTo>
                    <a:pt x="2935767" y="337744"/>
                  </a:lnTo>
                  <a:lnTo>
                    <a:pt x="2947604" y="309499"/>
                  </a:lnTo>
                  <a:lnTo>
                    <a:pt x="2959442" y="281798"/>
                  </a:lnTo>
                  <a:lnTo>
                    <a:pt x="2971280" y="254974"/>
                  </a:lnTo>
                  <a:lnTo>
                    <a:pt x="2983118" y="229315"/>
                  </a:lnTo>
                  <a:lnTo>
                    <a:pt x="2994956" y="205059"/>
                  </a:lnTo>
                  <a:lnTo>
                    <a:pt x="3006793" y="182382"/>
                  </a:lnTo>
                  <a:lnTo>
                    <a:pt x="3018631" y="161401"/>
                  </a:lnTo>
                  <a:lnTo>
                    <a:pt x="3030469" y="142175"/>
                  </a:lnTo>
                  <a:lnTo>
                    <a:pt x="3042307" y="124712"/>
                  </a:lnTo>
                  <a:lnTo>
                    <a:pt x="3054144" y="108977"/>
                  </a:lnTo>
                  <a:lnTo>
                    <a:pt x="3065982" y="94901"/>
                  </a:lnTo>
                  <a:lnTo>
                    <a:pt x="3077820" y="82391"/>
                  </a:lnTo>
                  <a:lnTo>
                    <a:pt x="3089658" y="71336"/>
                  </a:lnTo>
                  <a:lnTo>
                    <a:pt x="3101496" y="61616"/>
                  </a:lnTo>
                  <a:lnTo>
                    <a:pt x="3113333" y="53109"/>
                  </a:lnTo>
                  <a:lnTo>
                    <a:pt x="3125171" y="45691"/>
                  </a:lnTo>
                  <a:lnTo>
                    <a:pt x="3137009" y="39247"/>
                  </a:lnTo>
                  <a:lnTo>
                    <a:pt x="3148847" y="33663"/>
                  </a:lnTo>
                  <a:lnTo>
                    <a:pt x="3160684" y="28839"/>
                  </a:lnTo>
                  <a:lnTo>
                    <a:pt x="3172522" y="24680"/>
                  </a:lnTo>
                  <a:lnTo>
                    <a:pt x="3184360" y="21100"/>
                  </a:lnTo>
                  <a:lnTo>
                    <a:pt x="3196198" y="18025"/>
                  </a:lnTo>
                  <a:lnTo>
                    <a:pt x="3208035" y="15387"/>
                  </a:lnTo>
                  <a:lnTo>
                    <a:pt x="3219873" y="13127"/>
                  </a:lnTo>
                  <a:lnTo>
                    <a:pt x="3231711" y="11192"/>
                  </a:lnTo>
                  <a:lnTo>
                    <a:pt x="3243549" y="9538"/>
                  </a:lnTo>
                  <a:lnTo>
                    <a:pt x="3255387" y="8124"/>
                  </a:lnTo>
                  <a:lnTo>
                    <a:pt x="3267224" y="6917"/>
                  </a:lnTo>
                  <a:lnTo>
                    <a:pt x="3279062" y="5886"/>
                  </a:lnTo>
                  <a:lnTo>
                    <a:pt x="3290900" y="5007"/>
                  </a:lnTo>
                  <a:lnTo>
                    <a:pt x="3302738" y="4257"/>
                  </a:lnTo>
                  <a:lnTo>
                    <a:pt x="3314575" y="3618"/>
                  </a:lnTo>
                  <a:lnTo>
                    <a:pt x="3326413" y="3073"/>
                  </a:lnTo>
                  <a:lnTo>
                    <a:pt x="3338251" y="2609"/>
                  </a:lnTo>
                  <a:lnTo>
                    <a:pt x="3350089" y="2214"/>
                  </a:lnTo>
                  <a:lnTo>
                    <a:pt x="3361926" y="1878"/>
                  </a:lnTo>
                  <a:lnTo>
                    <a:pt x="3373764" y="1591"/>
                  </a:lnTo>
                  <a:lnTo>
                    <a:pt x="3385602" y="1347"/>
                  </a:lnTo>
                  <a:lnTo>
                    <a:pt x="3397440" y="1139"/>
                  </a:lnTo>
                  <a:lnTo>
                    <a:pt x="3409278" y="962"/>
                  </a:lnTo>
                  <a:lnTo>
                    <a:pt x="3421115" y="812"/>
                  </a:lnTo>
                  <a:lnTo>
                    <a:pt x="3432953" y="684"/>
                  </a:lnTo>
                  <a:lnTo>
                    <a:pt x="3444791" y="575"/>
                  </a:lnTo>
                  <a:lnTo>
                    <a:pt x="3456629" y="482"/>
                  </a:lnTo>
                  <a:lnTo>
                    <a:pt x="3468466" y="403"/>
                  </a:lnTo>
                  <a:lnTo>
                    <a:pt x="3480304" y="336"/>
                  </a:lnTo>
                  <a:lnTo>
                    <a:pt x="3492142" y="278"/>
                  </a:lnTo>
                  <a:lnTo>
                    <a:pt x="3503980" y="230"/>
                  </a:lnTo>
                  <a:lnTo>
                    <a:pt x="3515818" y="188"/>
                  </a:lnTo>
                  <a:lnTo>
                    <a:pt x="3515818" y="0"/>
                  </a:lnTo>
                  <a:lnTo>
                    <a:pt x="3527655" y="8"/>
                  </a:lnTo>
                  <a:lnTo>
                    <a:pt x="3539493" y="18"/>
                  </a:lnTo>
                  <a:lnTo>
                    <a:pt x="3551331" y="29"/>
                  </a:lnTo>
                  <a:lnTo>
                    <a:pt x="3563169" y="42"/>
                  </a:lnTo>
                  <a:lnTo>
                    <a:pt x="3575006" y="58"/>
                  </a:lnTo>
                  <a:lnTo>
                    <a:pt x="3586844" y="77"/>
                  </a:lnTo>
                  <a:lnTo>
                    <a:pt x="3598682" y="99"/>
                  </a:lnTo>
                  <a:lnTo>
                    <a:pt x="3610520" y="124"/>
                  </a:lnTo>
                  <a:lnTo>
                    <a:pt x="3622357" y="154"/>
                  </a:lnTo>
                  <a:lnTo>
                    <a:pt x="3634195" y="190"/>
                  </a:lnTo>
                  <a:lnTo>
                    <a:pt x="3646033" y="231"/>
                  </a:lnTo>
                  <a:lnTo>
                    <a:pt x="3657871" y="280"/>
                  </a:lnTo>
                  <a:lnTo>
                    <a:pt x="3669709" y="337"/>
                  </a:lnTo>
                  <a:lnTo>
                    <a:pt x="3681546" y="405"/>
                  </a:lnTo>
                  <a:lnTo>
                    <a:pt x="3693384" y="484"/>
                  </a:lnTo>
                  <a:lnTo>
                    <a:pt x="3705222" y="577"/>
                  </a:lnTo>
                  <a:lnTo>
                    <a:pt x="3717060" y="685"/>
                  </a:lnTo>
                  <a:lnTo>
                    <a:pt x="3728897" y="813"/>
                  </a:lnTo>
                  <a:lnTo>
                    <a:pt x="3740735" y="963"/>
                  </a:lnTo>
                  <a:lnTo>
                    <a:pt x="3752573" y="1139"/>
                  </a:lnTo>
                  <a:lnTo>
                    <a:pt x="3764411" y="1345"/>
                  </a:lnTo>
                  <a:lnTo>
                    <a:pt x="3776248" y="1587"/>
                  </a:lnTo>
                  <a:lnTo>
                    <a:pt x="3788086" y="1869"/>
                  </a:lnTo>
                  <a:lnTo>
                    <a:pt x="3799924" y="2200"/>
                  </a:lnTo>
                  <a:lnTo>
                    <a:pt x="3811762" y="2587"/>
                  </a:lnTo>
                  <a:lnTo>
                    <a:pt x="3823600" y="3039"/>
                  </a:lnTo>
                  <a:lnTo>
                    <a:pt x="3835437" y="3567"/>
                  </a:lnTo>
                  <a:lnTo>
                    <a:pt x="3847275" y="4182"/>
                  </a:lnTo>
                  <a:lnTo>
                    <a:pt x="3859113" y="4898"/>
                  </a:lnTo>
                  <a:lnTo>
                    <a:pt x="3870951" y="5730"/>
                  </a:lnTo>
                  <a:lnTo>
                    <a:pt x="3882788" y="6695"/>
                  </a:lnTo>
                  <a:lnTo>
                    <a:pt x="3894626" y="7811"/>
                  </a:lnTo>
                  <a:lnTo>
                    <a:pt x="3906464" y="9100"/>
                  </a:lnTo>
                  <a:lnTo>
                    <a:pt x="3918302" y="10584"/>
                  </a:lnTo>
                  <a:lnTo>
                    <a:pt x="3930139" y="12285"/>
                  </a:lnTo>
                  <a:lnTo>
                    <a:pt x="3941977" y="14229"/>
                  </a:lnTo>
                  <a:lnTo>
                    <a:pt x="3953815" y="16440"/>
                  </a:lnTo>
                  <a:lnTo>
                    <a:pt x="3965653" y="18942"/>
                  </a:lnTo>
                  <a:lnTo>
                    <a:pt x="3977491" y="21757"/>
                  </a:lnTo>
                  <a:lnTo>
                    <a:pt x="3989328" y="24904"/>
                  </a:lnTo>
                  <a:lnTo>
                    <a:pt x="4001166" y="28397"/>
                  </a:lnTo>
                  <a:lnTo>
                    <a:pt x="4013004" y="32242"/>
                  </a:lnTo>
                  <a:lnTo>
                    <a:pt x="4024842" y="36438"/>
                  </a:lnTo>
                  <a:lnTo>
                    <a:pt x="4036679" y="40974"/>
                  </a:lnTo>
                  <a:lnTo>
                    <a:pt x="4048517" y="45825"/>
                  </a:lnTo>
                  <a:lnTo>
                    <a:pt x="4060355" y="50957"/>
                  </a:lnTo>
                  <a:lnTo>
                    <a:pt x="4072193" y="56321"/>
                  </a:lnTo>
                  <a:lnTo>
                    <a:pt x="4084031" y="61862"/>
                  </a:lnTo>
                  <a:lnTo>
                    <a:pt x="4095868" y="67511"/>
                  </a:lnTo>
                  <a:lnTo>
                    <a:pt x="4107706" y="73197"/>
                  </a:lnTo>
                  <a:lnTo>
                    <a:pt x="4119544" y="78846"/>
                  </a:lnTo>
                  <a:lnTo>
                    <a:pt x="4131382" y="84386"/>
                  </a:lnTo>
                  <a:lnTo>
                    <a:pt x="4143219" y="89751"/>
                  </a:lnTo>
                  <a:lnTo>
                    <a:pt x="4155057" y="94882"/>
                  </a:lnTo>
                  <a:lnTo>
                    <a:pt x="4166895" y="99734"/>
                  </a:lnTo>
                  <a:lnTo>
                    <a:pt x="4178733" y="104269"/>
                  </a:lnTo>
                  <a:lnTo>
                    <a:pt x="4190570" y="108465"/>
                  </a:lnTo>
                  <a:lnTo>
                    <a:pt x="4202408" y="112310"/>
                  </a:lnTo>
                  <a:lnTo>
                    <a:pt x="4214246" y="115803"/>
                  </a:lnTo>
                  <a:lnTo>
                    <a:pt x="4226084" y="118950"/>
                  </a:lnTo>
                  <a:lnTo>
                    <a:pt x="4237922" y="121765"/>
                  </a:lnTo>
                  <a:lnTo>
                    <a:pt x="4249759" y="124267"/>
                  </a:lnTo>
                  <a:lnTo>
                    <a:pt x="4261597" y="126478"/>
                  </a:lnTo>
                  <a:lnTo>
                    <a:pt x="4273435" y="128422"/>
                  </a:lnTo>
                  <a:lnTo>
                    <a:pt x="4285273" y="130124"/>
                  </a:lnTo>
                  <a:lnTo>
                    <a:pt x="4297110" y="131607"/>
                  </a:lnTo>
                  <a:lnTo>
                    <a:pt x="4308948" y="132896"/>
                  </a:lnTo>
                  <a:lnTo>
                    <a:pt x="4320786" y="134013"/>
                  </a:lnTo>
                  <a:lnTo>
                    <a:pt x="4332624" y="134978"/>
                  </a:lnTo>
                  <a:lnTo>
                    <a:pt x="4344461" y="135809"/>
                  </a:lnTo>
                  <a:lnTo>
                    <a:pt x="4356299" y="136525"/>
                  </a:lnTo>
                  <a:lnTo>
                    <a:pt x="4368137" y="137140"/>
                  </a:lnTo>
                  <a:lnTo>
                    <a:pt x="4379975" y="137668"/>
                  </a:lnTo>
                  <a:lnTo>
                    <a:pt x="4391813" y="138120"/>
                  </a:lnTo>
                  <a:lnTo>
                    <a:pt x="4403650" y="138507"/>
                  </a:lnTo>
                  <a:lnTo>
                    <a:pt x="4415488" y="138838"/>
                  </a:lnTo>
                  <a:lnTo>
                    <a:pt x="4427326" y="139121"/>
                  </a:lnTo>
                  <a:lnTo>
                    <a:pt x="4439164" y="139362"/>
                  </a:lnTo>
                  <a:lnTo>
                    <a:pt x="4451001" y="139568"/>
                  </a:lnTo>
                  <a:lnTo>
                    <a:pt x="4462839" y="139744"/>
                  </a:lnTo>
                  <a:lnTo>
                    <a:pt x="4474677" y="139894"/>
                  </a:lnTo>
                  <a:lnTo>
                    <a:pt x="4486515" y="140022"/>
                  </a:lnTo>
                  <a:lnTo>
                    <a:pt x="4498352" y="140131"/>
                  </a:lnTo>
                  <a:lnTo>
                    <a:pt x="4510190" y="140223"/>
                  </a:lnTo>
                  <a:lnTo>
                    <a:pt x="4522028" y="140303"/>
                  </a:lnTo>
                  <a:lnTo>
                    <a:pt x="4533866" y="140370"/>
                  </a:lnTo>
                  <a:lnTo>
                    <a:pt x="4545704" y="140427"/>
                  </a:lnTo>
                  <a:lnTo>
                    <a:pt x="4557541" y="140476"/>
                  </a:lnTo>
                  <a:lnTo>
                    <a:pt x="4569379" y="140518"/>
                  </a:lnTo>
                  <a:lnTo>
                    <a:pt x="4581217" y="140553"/>
                  </a:lnTo>
                  <a:lnTo>
                    <a:pt x="4593055" y="140583"/>
                  </a:lnTo>
                  <a:lnTo>
                    <a:pt x="4604892" y="140609"/>
                  </a:lnTo>
                  <a:lnTo>
                    <a:pt x="4616730" y="140630"/>
                  </a:lnTo>
                  <a:lnTo>
                    <a:pt x="4628568" y="140649"/>
                  </a:lnTo>
                  <a:lnTo>
                    <a:pt x="4640406" y="140665"/>
                  </a:lnTo>
                  <a:lnTo>
                    <a:pt x="4652244" y="140678"/>
                  </a:lnTo>
                  <a:lnTo>
                    <a:pt x="4664081" y="140690"/>
                  </a:lnTo>
                  <a:lnTo>
                    <a:pt x="4675919" y="140699"/>
                  </a:lnTo>
                  <a:lnTo>
                    <a:pt x="4687757" y="140708"/>
                  </a:lnTo>
                </a:path>
              </a:pathLst>
            </a:custGeom>
            <a:ln w="40651" cap="flat">
              <a:solidFill>
                <a:srgbClr val="4B9FFF">
                  <a:alpha val="100000"/>
                </a:srgbClr>
              </a:solidFill>
              <a:prstDash val="solid"/>
              <a:round/>
            </a:ln>
          </p:spPr>
          <p:txBody>
            <a:bodyPr/>
            <a:lstStyle/>
            <a:p>
              <a:endParaRPr/>
            </a:p>
          </p:txBody>
        </p:sp>
        <p:sp>
          <p:nvSpPr>
            <p:cNvPr id="63" name="pl63"/>
            <p:cNvSpPr/>
            <p:nvPr/>
          </p:nvSpPr>
          <p:spPr>
            <a:xfrm>
              <a:off x="2482252" y="2730158"/>
              <a:ext cx="4687757" cy="985429"/>
            </a:xfrm>
            <a:custGeom>
              <a:avLst/>
              <a:gdLst/>
              <a:ahLst/>
              <a:cxnLst/>
              <a:rect l="0" t="0" r="0" b="0"/>
              <a:pathLst>
                <a:path w="4687757" h="985429">
                  <a:moveTo>
                    <a:pt x="0" y="985429"/>
                  </a:moveTo>
                  <a:lnTo>
                    <a:pt x="11837" y="985421"/>
                  </a:lnTo>
                  <a:lnTo>
                    <a:pt x="23675" y="985411"/>
                  </a:lnTo>
                  <a:lnTo>
                    <a:pt x="35513" y="985400"/>
                  </a:lnTo>
                  <a:lnTo>
                    <a:pt x="47351" y="985386"/>
                  </a:lnTo>
                  <a:lnTo>
                    <a:pt x="59188" y="985370"/>
                  </a:lnTo>
                  <a:lnTo>
                    <a:pt x="71026" y="985352"/>
                  </a:lnTo>
                  <a:lnTo>
                    <a:pt x="82864" y="985330"/>
                  </a:lnTo>
                  <a:lnTo>
                    <a:pt x="94702" y="985304"/>
                  </a:lnTo>
                  <a:lnTo>
                    <a:pt x="106539" y="985274"/>
                  </a:lnTo>
                  <a:lnTo>
                    <a:pt x="118377" y="985239"/>
                  </a:lnTo>
                  <a:lnTo>
                    <a:pt x="130215" y="985197"/>
                  </a:lnTo>
                  <a:lnTo>
                    <a:pt x="142053" y="985148"/>
                  </a:lnTo>
                  <a:lnTo>
                    <a:pt x="153891" y="985091"/>
                  </a:lnTo>
                  <a:lnTo>
                    <a:pt x="165728" y="985024"/>
                  </a:lnTo>
                  <a:lnTo>
                    <a:pt x="177566" y="984945"/>
                  </a:lnTo>
                  <a:lnTo>
                    <a:pt x="189404" y="984852"/>
                  </a:lnTo>
                  <a:lnTo>
                    <a:pt x="201242" y="984743"/>
                  </a:lnTo>
                  <a:lnTo>
                    <a:pt x="213079" y="984615"/>
                  </a:lnTo>
                  <a:lnTo>
                    <a:pt x="224917" y="984465"/>
                  </a:lnTo>
                  <a:lnTo>
                    <a:pt x="236755" y="984289"/>
                  </a:lnTo>
                  <a:lnTo>
                    <a:pt x="248593" y="984083"/>
                  </a:lnTo>
                  <a:lnTo>
                    <a:pt x="260430" y="983842"/>
                  </a:lnTo>
                  <a:lnTo>
                    <a:pt x="272268" y="983559"/>
                  </a:lnTo>
                  <a:lnTo>
                    <a:pt x="284106" y="983228"/>
                  </a:lnTo>
                  <a:lnTo>
                    <a:pt x="295944" y="982841"/>
                  </a:lnTo>
                  <a:lnTo>
                    <a:pt x="307782" y="982389"/>
                  </a:lnTo>
                  <a:lnTo>
                    <a:pt x="319619" y="981862"/>
                  </a:lnTo>
                  <a:lnTo>
                    <a:pt x="331457" y="981247"/>
                  </a:lnTo>
                  <a:lnTo>
                    <a:pt x="343295" y="980531"/>
                  </a:lnTo>
                  <a:lnTo>
                    <a:pt x="355133" y="979699"/>
                  </a:lnTo>
                  <a:lnTo>
                    <a:pt x="366970" y="978734"/>
                  </a:lnTo>
                  <a:lnTo>
                    <a:pt x="378808" y="977617"/>
                  </a:lnTo>
                  <a:lnTo>
                    <a:pt x="390646" y="976328"/>
                  </a:lnTo>
                  <a:lnTo>
                    <a:pt x="402484" y="974845"/>
                  </a:lnTo>
                  <a:lnTo>
                    <a:pt x="414321" y="973143"/>
                  </a:lnTo>
                  <a:lnTo>
                    <a:pt x="426159" y="971200"/>
                  </a:lnTo>
                  <a:lnTo>
                    <a:pt x="437997" y="968988"/>
                  </a:lnTo>
                  <a:lnTo>
                    <a:pt x="449835" y="966486"/>
                  </a:lnTo>
                  <a:lnTo>
                    <a:pt x="461673" y="963671"/>
                  </a:lnTo>
                  <a:lnTo>
                    <a:pt x="473510" y="960524"/>
                  </a:lnTo>
                  <a:lnTo>
                    <a:pt x="485348" y="957032"/>
                  </a:lnTo>
                  <a:lnTo>
                    <a:pt x="497186" y="953187"/>
                  </a:lnTo>
                  <a:lnTo>
                    <a:pt x="509024" y="948990"/>
                  </a:lnTo>
                  <a:lnTo>
                    <a:pt x="520861" y="944455"/>
                  </a:lnTo>
                  <a:lnTo>
                    <a:pt x="532699" y="939604"/>
                  </a:lnTo>
                  <a:lnTo>
                    <a:pt x="544537" y="934472"/>
                  </a:lnTo>
                  <a:lnTo>
                    <a:pt x="556375" y="929107"/>
                  </a:lnTo>
                  <a:lnTo>
                    <a:pt x="568213" y="923567"/>
                  </a:lnTo>
                  <a:lnTo>
                    <a:pt x="580050" y="917918"/>
                  </a:lnTo>
                  <a:lnTo>
                    <a:pt x="591888" y="912232"/>
                  </a:lnTo>
                  <a:lnTo>
                    <a:pt x="603726" y="906583"/>
                  </a:lnTo>
                  <a:lnTo>
                    <a:pt x="615564" y="901043"/>
                  </a:lnTo>
                  <a:lnTo>
                    <a:pt x="627401" y="895678"/>
                  </a:lnTo>
                  <a:lnTo>
                    <a:pt x="639239" y="890546"/>
                  </a:lnTo>
                  <a:lnTo>
                    <a:pt x="651077" y="885695"/>
                  </a:lnTo>
                  <a:lnTo>
                    <a:pt x="662915" y="881160"/>
                  </a:lnTo>
                  <a:lnTo>
                    <a:pt x="674752" y="876963"/>
                  </a:lnTo>
                  <a:lnTo>
                    <a:pt x="686590" y="873118"/>
                  </a:lnTo>
                  <a:lnTo>
                    <a:pt x="698428" y="869625"/>
                  </a:lnTo>
                  <a:lnTo>
                    <a:pt x="710266" y="866478"/>
                  </a:lnTo>
                  <a:lnTo>
                    <a:pt x="722104" y="863663"/>
                  </a:lnTo>
                  <a:lnTo>
                    <a:pt x="733941" y="861161"/>
                  </a:lnTo>
                  <a:lnTo>
                    <a:pt x="745779" y="858950"/>
                  </a:lnTo>
                  <a:lnTo>
                    <a:pt x="757617" y="857006"/>
                  </a:lnTo>
                  <a:lnTo>
                    <a:pt x="769455" y="855305"/>
                  </a:lnTo>
                  <a:lnTo>
                    <a:pt x="781292" y="853821"/>
                  </a:lnTo>
                  <a:lnTo>
                    <a:pt x="793130" y="852532"/>
                  </a:lnTo>
                  <a:lnTo>
                    <a:pt x="804968" y="851416"/>
                  </a:lnTo>
                  <a:lnTo>
                    <a:pt x="816806" y="850451"/>
                  </a:lnTo>
                  <a:lnTo>
                    <a:pt x="828643" y="849619"/>
                  </a:lnTo>
                  <a:lnTo>
                    <a:pt x="840481" y="848903"/>
                  </a:lnTo>
                  <a:lnTo>
                    <a:pt x="852319" y="848288"/>
                  </a:lnTo>
                  <a:lnTo>
                    <a:pt x="864157" y="847761"/>
                  </a:lnTo>
                  <a:lnTo>
                    <a:pt x="875995" y="847309"/>
                  </a:lnTo>
                  <a:lnTo>
                    <a:pt x="887832" y="846922"/>
                  </a:lnTo>
                  <a:lnTo>
                    <a:pt x="899670" y="846591"/>
                  </a:lnTo>
                  <a:lnTo>
                    <a:pt x="911508" y="846308"/>
                  </a:lnTo>
                  <a:lnTo>
                    <a:pt x="923346" y="846066"/>
                  </a:lnTo>
                  <a:lnTo>
                    <a:pt x="935183" y="845860"/>
                  </a:lnTo>
                  <a:lnTo>
                    <a:pt x="947021" y="845685"/>
                  </a:lnTo>
                  <a:lnTo>
                    <a:pt x="958859" y="845535"/>
                  </a:lnTo>
                  <a:lnTo>
                    <a:pt x="970697" y="845407"/>
                  </a:lnTo>
                  <a:lnTo>
                    <a:pt x="982534" y="845298"/>
                  </a:lnTo>
                  <a:lnTo>
                    <a:pt x="994372" y="845205"/>
                  </a:lnTo>
                  <a:lnTo>
                    <a:pt x="1006210" y="845126"/>
                  </a:lnTo>
                  <a:lnTo>
                    <a:pt x="1018048" y="845059"/>
                  </a:lnTo>
                  <a:lnTo>
                    <a:pt x="1029886" y="845001"/>
                  </a:lnTo>
                  <a:lnTo>
                    <a:pt x="1041723" y="844953"/>
                  </a:lnTo>
                  <a:lnTo>
                    <a:pt x="1053561" y="844911"/>
                  </a:lnTo>
                  <a:lnTo>
                    <a:pt x="1065399" y="844876"/>
                  </a:lnTo>
                  <a:lnTo>
                    <a:pt x="1077237" y="844845"/>
                  </a:lnTo>
                  <a:lnTo>
                    <a:pt x="1089074" y="844820"/>
                  </a:lnTo>
                  <a:lnTo>
                    <a:pt x="1100912" y="844798"/>
                  </a:lnTo>
                  <a:lnTo>
                    <a:pt x="1112750" y="844779"/>
                  </a:lnTo>
                  <a:lnTo>
                    <a:pt x="1124588" y="844764"/>
                  </a:lnTo>
                  <a:lnTo>
                    <a:pt x="1136426" y="844750"/>
                  </a:lnTo>
                  <a:lnTo>
                    <a:pt x="1148263" y="844739"/>
                  </a:lnTo>
                  <a:lnTo>
                    <a:pt x="1160101" y="844729"/>
                  </a:lnTo>
                  <a:lnTo>
                    <a:pt x="1171939" y="844721"/>
                  </a:lnTo>
                  <a:lnTo>
                    <a:pt x="1171939" y="844390"/>
                  </a:lnTo>
                  <a:lnTo>
                    <a:pt x="1183777" y="844341"/>
                  </a:lnTo>
                  <a:lnTo>
                    <a:pt x="1195614" y="844282"/>
                  </a:lnTo>
                  <a:lnTo>
                    <a:pt x="1207452" y="844214"/>
                  </a:lnTo>
                  <a:lnTo>
                    <a:pt x="1219290" y="844133"/>
                  </a:lnTo>
                  <a:lnTo>
                    <a:pt x="1231128" y="844038"/>
                  </a:lnTo>
                  <a:lnTo>
                    <a:pt x="1242965" y="843927"/>
                  </a:lnTo>
                  <a:lnTo>
                    <a:pt x="1254803" y="843796"/>
                  </a:lnTo>
                  <a:lnTo>
                    <a:pt x="1266641" y="843642"/>
                  </a:lnTo>
                  <a:lnTo>
                    <a:pt x="1278479" y="843462"/>
                  </a:lnTo>
                  <a:lnTo>
                    <a:pt x="1290317" y="843249"/>
                  </a:lnTo>
                  <a:lnTo>
                    <a:pt x="1302154" y="843000"/>
                  </a:lnTo>
                  <a:lnTo>
                    <a:pt x="1313992" y="842707"/>
                  </a:lnTo>
                  <a:lnTo>
                    <a:pt x="1325830" y="842363"/>
                  </a:lnTo>
                  <a:lnTo>
                    <a:pt x="1337668" y="841959"/>
                  </a:lnTo>
                  <a:lnTo>
                    <a:pt x="1349505" y="841485"/>
                  </a:lnTo>
                  <a:lnTo>
                    <a:pt x="1361343" y="840928"/>
                  </a:lnTo>
                  <a:lnTo>
                    <a:pt x="1373181" y="840275"/>
                  </a:lnTo>
                  <a:lnTo>
                    <a:pt x="1385019" y="839508"/>
                  </a:lnTo>
                  <a:lnTo>
                    <a:pt x="1396856" y="838608"/>
                  </a:lnTo>
                  <a:lnTo>
                    <a:pt x="1408694" y="837553"/>
                  </a:lnTo>
                  <a:lnTo>
                    <a:pt x="1420532" y="836316"/>
                  </a:lnTo>
                  <a:lnTo>
                    <a:pt x="1432370" y="834868"/>
                  </a:lnTo>
                  <a:lnTo>
                    <a:pt x="1444208" y="833171"/>
                  </a:lnTo>
                  <a:lnTo>
                    <a:pt x="1456045" y="831185"/>
                  </a:lnTo>
                  <a:lnTo>
                    <a:pt x="1467883" y="828864"/>
                  </a:lnTo>
                  <a:lnTo>
                    <a:pt x="1479721" y="826151"/>
                  </a:lnTo>
                  <a:lnTo>
                    <a:pt x="1491559" y="822986"/>
                  </a:lnTo>
                  <a:lnTo>
                    <a:pt x="1503396" y="819296"/>
                  </a:lnTo>
                  <a:lnTo>
                    <a:pt x="1515234" y="815001"/>
                  </a:lnTo>
                  <a:lnTo>
                    <a:pt x="1527072" y="810009"/>
                  </a:lnTo>
                  <a:lnTo>
                    <a:pt x="1538910" y="804220"/>
                  </a:lnTo>
                  <a:lnTo>
                    <a:pt x="1550748" y="797520"/>
                  </a:lnTo>
                  <a:lnTo>
                    <a:pt x="1562585" y="789787"/>
                  </a:lnTo>
                  <a:lnTo>
                    <a:pt x="1574423" y="780886"/>
                  </a:lnTo>
                  <a:lnTo>
                    <a:pt x="1586261" y="770677"/>
                  </a:lnTo>
                  <a:lnTo>
                    <a:pt x="1598099" y="759013"/>
                  </a:lnTo>
                  <a:lnTo>
                    <a:pt x="1609936" y="745747"/>
                  </a:lnTo>
                  <a:lnTo>
                    <a:pt x="1621774" y="730735"/>
                  </a:lnTo>
                  <a:lnTo>
                    <a:pt x="1633612" y="713844"/>
                  </a:lnTo>
                  <a:lnTo>
                    <a:pt x="1645450" y="694962"/>
                  </a:lnTo>
                  <a:lnTo>
                    <a:pt x="1657287" y="674007"/>
                  </a:lnTo>
                  <a:lnTo>
                    <a:pt x="1669125" y="650935"/>
                  </a:lnTo>
                  <a:lnTo>
                    <a:pt x="1680963" y="625758"/>
                  </a:lnTo>
                  <a:lnTo>
                    <a:pt x="1692801" y="598546"/>
                  </a:lnTo>
                  <a:lnTo>
                    <a:pt x="1704639" y="569438"/>
                  </a:lnTo>
                  <a:lnTo>
                    <a:pt x="1716476" y="538648"/>
                  </a:lnTo>
                  <a:lnTo>
                    <a:pt x="1728314" y="506458"/>
                  </a:lnTo>
                  <a:lnTo>
                    <a:pt x="1740152" y="473217"/>
                  </a:lnTo>
                  <a:lnTo>
                    <a:pt x="1751990" y="439323"/>
                  </a:lnTo>
                  <a:lnTo>
                    <a:pt x="1763827" y="405208"/>
                  </a:lnTo>
                  <a:lnTo>
                    <a:pt x="1775665" y="371314"/>
                  </a:lnTo>
                  <a:lnTo>
                    <a:pt x="1787503" y="338073"/>
                  </a:lnTo>
                  <a:lnTo>
                    <a:pt x="1799341" y="305884"/>
                  </a:lnTo>
                  <a:lnTo>
                    <a:pt x="1811178" y="275093"/>
                  </a:lnTo>
                  <a:lnTo>
                    <a:pt x="1823016" y="245986"/>
                  </a:lnTo>
                  <a:lnTo>
                    <a:pt x="1834854" y="218773"/>
                  </a:lnTo>
                  <a:lnTo>
                    <a:pt x="1846692" y="193596"/>
                  </a:lnTo>
                  <a:lnTo>
                    <a:pt x="1858530" y="170525"/>
                  </a:lnTo>
                  <a:lnTo>
                    <a:pt x="1870367" y="149569"/>
                  </a:lnTo>
                  <a:lnTo>
                    <a:pt x="1882205" y="130687"/>
                  </a:lnTo>
                  <a:lnTo>
                    <a:pt x="1894043" y="113796"/>
                  </a:lnTo>
                  <a:lnTo>
                    <a:pt x="1905881" y="98784"/>
                  </a:lnTo>
                  <a:lnTo>
                    <a:pt x="1917718" y="85518"/>
                  </a:lnTo>
                  <a:lnTo>
                    <a:pt x="1929556" y="73854"/>
                  </a:lnTo>
                  <a:lnTo>
                    <a:pt x="1941394" y="63646"/>
                  </a:lnTo>
                  <a:lnTo>
                    <a:pt x="1953232" y="54745"/>
                  </a:lnTo>
                  <a:lnTo>
                    <a:pt x="1965069" y="47011"/>
                  </a:lnTo>
                  <a:lnTo>
                    <a:pt x="1976907" y="40311"/>
                  </a:lnTo>
                  <a:lnTo>
                    <a:pt x="1988745" y="34522"/>
                  </a:lnTo>
                  <a:lnTo>
                    <a:pt x="2000583" y="29531"/>
                  </a:lnTo>
                  <a:lnTo>
                    <a:pt x="2012421" y="25236"/>
                  </a:lnTo>
                  <a:lnTo>
                    <a:pt x="2024258" y="21546"/>
                  </a:lnTo>
                  <a:lnTo>
                    <a:pt x="2036096" y="18380"/>
                  </a:lnTo>
                  <a:lnTo>
                    <a:pt x="2047934" y="15668"/>
                  </a:lnTo>
                  <a:lnTo>
                    <a:pt x="2059772" y="13346"/>
                  </a:lnTo>
                  <a:lnTo>
                    <a:pt x="2071609" y="11361"/>
                  </a:lnTo>
                  <a:lnTo>
                    <a:pt x="2083447" y="9664"/>
                  </a:lnTo>
                  <a:lnTo>
                    <a:pt x="2095285" y="8215"/>
                  </a:lnTo>
                  <a:lnTo>
                    <a:pt x="2107123" y="6978"/>
                  </a:lnTo>
                  <a:lnTo>
                    <a:pt x="2118961" y="5923"/>
                  </a:lnTo>
                  <a:lnTo>
                    <a:pt x="2130798" y="5024"/>
                  </a:lnTo>
                  <a:lnTo>
                    <a:pt x="2142636" y="4257"/>
                  </a:lnTo>
                  <a:lnTo>
                    <a:pt x="2154474" y="3603"/>
                  </a:lnTo>
                  <a:lnTo>
                    <a:pt x="2166312" y="3046"/>
                  </a:lnTo>
                  <a:lnTo>
                    <a:pt x="2178149" y="2572"/>
                  </a:lnTo>
                  <a:lnTo>
                    <a:pt x="2189987" y="2168"/>
                  </a:lnTo>
                  <a:lnTo>
                    <a:pt x="2201825" y="1824"/>
                  </a:lnTo>
                  <a:lnTo>
                    <a:pt x="2213663" y="1531"/>
                  </a:lnTo>
                  <a:lnTo>
                    <a:pt x="2225500" y="1282"/>
                  </a:lnTo>
                  <a:lnTo>
                    <a:pt x="2237338" y="1070"/>
                  </a:lnTo>
                  <a:lnTo>
                    <a:pt x="2249176" y="889"/>
                  </a:lnTo>
                  <a:lnTo>
                    <a:pt x="2261014" y="735"/>
                  </a:lnTo>
                  <a:lnTo>
                    <a:pt x="2272852" y="605"/>
                  </a:lnTo>
                  <a:lnTo>
                    <a:pt x="2284689" y="493"/>
                  </a:lnTo>
                  <a:lnTo>
                    <a:pt x="2296527" y="398"/>
                  </a:lnTo>
                  <a:lnTo>
                    <a:pt x="2308365" y="318"/>
                  </a:lnTo>
                  <a:lnTo>
                    <a:pt x="2320203" y="249"/>
                  </a:lnTo>
                  <a:lnTo>
                    <a:pt x="2332040" y="191"/>
                  </a:lnTo>
                  <a:lnTo>
                    <a:pt x="2343878" y="141"/>
                  </a:lnTo>
                  <a:lnTo>
                    <a:pt x="2343878" y="0"/>
                  </a:lnTo>
                  <a:lnTo>
                    <a:pt x="2355716" y="24"/>
                  </a:lnTo>
                  <a:lnTo>
                    <a:pt x="2367554" y="54"/>
                  </a:lnTo>
                  <a:lnTo>
                    <a:pt x="2379391" y="88"/>
                  </a:lnTo>
                  <a:lnTo>
                    <a:pt x="2391229" y="128"/>
                  </a:lnTo>
                  <a:lnTo>
                    <a:pt x="2403067" y="176"/>
                  </a:lnTo>
                  <a:lnTo>
                    <a:pt x="2414905" y="231"/>
                  </a:lnTo>
                  <a:lnTo>
                    <a:pt x="2426743" y="297"/>
                  </a:lnTo>
                  <a:lnTo>
                    <a:pt x="2438580" y="373"/>
                  </a:lnTo>
                  <a:lnTo>
                    <a:pt x="2450418" y="464"/>
                  </a:lnTo>
                  <a:lnTo>
                    <a:pt x="2462256" y="570"/>
                  </a:lnTo>
                  <a:lnTo>
                    <a:pt x="2474094" y="695"/>
                  </a:lnTo>
                  <a:lnTo>
                    <a:pt x="2485931" y="841"/>
                  </a:lnTo>
                  <a:lnTo>
                    <a:pt x="2497769" y="1013"/>
                  </a:lnTo>
                  <a:lnTo>
                    <a:pt x="2509607" y="1215"/>
                  </a:lnTo>
                  <a:lnTo>
                    <a:pt x="2521445" y="1452"/>
                  </a:lnTo>
                  <a:lnTo>
                    <a:pt x="2533283" y="1731"/>
                  </a:lnTo>
                  <a:lnTo>
                    <a:pt x="2545120" y="2057"/>
                  </a:lnTo>
                  <a:lnTo>
                    <a:pt x="2556958" y="2441"/>
                  </a:lnTo>
                  <a:lnTo>
                    <a:pt x="2568796" y="2891"/>
                  </a:lnTo>
                  <a:lnTo>
                    <a:pt x="2580634" y="3418"/>
                  </a:lnTo>
                  <a:lnTo>
                    <a:pt x="2592471" y="4036"/>
                  </a:lnTo>
                  <a:lnTo>
                    <a:pt x="2604309" y="4761"/>
                  </a:lnTo>
                  <a:lnTo>
                    <a:pt x="2616147" y="5609"/>
                  </a:lnTo>
                  <a:lnTo>
                    <a:pt x="2627985" y="6602"/>
                  </a:lnTo>
                  <a:lnTo>
                    <a:pt x="2639822" y="7763"/>
                  </a:lnTo>
                  <a:lnTo>
                    <a:pt x="2651660" y="9119"/>
                  </a:lnTo>
                  <a:lnTo>
                    <a:pt x="2663498" y="10702"/>
                  </a:lnTo>
                  <a:lnTo>
                    <a:pt x="2675336" y="12547"/>
                  </a:lnTo>
                  <a:lnTo>
                    <a:pt x="2687174" y="14694"/>
                  </a:lnTo>
                  <a:lnTo>
                    <a:pt x="2699011" y="17190"/>
                  </a:lnTo>
                  <a:lnTo>
                    <a:pt x="2710849" y="20085"/>
                  </a:lnTo>
                  <a:lnTo>
                    <a:pt x="2722687" y="23434"/>
                  </a:lnTo>
                  <a:lnTo>
                    <a:pt x="2734525" y="27301"/>
                  </a:lnTo>
                  <a:lnTo>
                    <a:pt x="2746362" y="31752"/>
                  </a:lnTo>
                  <a:lnTo>
                    <a:pt x="2758200" y="36856"/>
                  </a:lnTo>
                  <a:lnTo>
                    <a:pt x="2770038" y="42688"/>
                  </a:lnTo>
                  <a:lnTo>
                    <a:pt x="2781876" y="49321"/>
                  </a:lnTo>
                  <a:lnTo>
                    <a:pt x="2793713" y="56827"/>
                  </a:lnTo>
                  <a:lnTo>
                    <a:pt x="2805551" y="65273"/>
                  </a:lnTo>
                  <a:lnTo>
                    <a:pt x="2817389" y="74713"/>
                  </a:lnTo>
                  <a:lnTo>
                    <a:pt x="2829227" y="85191"/>
                  </a:lnTo>
                  <a:lnTo>
                    <a:pt x="2841065" y="96727"/>
                  </a:lnTo>
                  <a:lnTo>
                    <a:pt x="2852902" y="109316"/>
                  </a:lnTo>
                  <a:lnTo>
                    <a:pt x="2864740" y="122922"/>
                  </a:lnTo>
                  <a:lnTo>
                    <a:pt x="2876578" y="137476"/>
                  </a:lnTo>
                  <a:lnTo>
                    <a:pt x="2888416" y="152871"/>
                  </a:lnTo>
                  <a:lnTo>
                    <a:pt x="2900253" y="168965"/>
                  </a:lnTo>
                  <a:lnTo>
                    <a:pt x="2912091" y="185586"/>
                  </a:lnTo>
                  <a:lnTo>
                    <a:pt x="2923929" y="202533"/>
                  </a:lnTo>
                  <a:lnTo>
                    <a:pt x="2935767" y="219591"/>
                  </a:lnTo>
                  <a:lnTo>
                    <a:pt x="2947604" y="236538"/>
                  </a:lnTo>
                  <a:lnTo>
                    <a:pt x="2959442" y="253158"/>
                  </a:lnTo>
                  <a:lnTo>
                    <a:pt x="2971280" y="269253"/>
                  </a:lnTo>
                  <a:lnTo>
                    <a:pt x="2983118" y="284648"/>
                  </a:lnTo>
                  <a:lnTo>
                    <a:pt x="2994956" y="299202"/>
                  </a:lnTo>
                  <a:lnTo>
                    <a:pt x="3006793" y="312808"/>
                  </a:lnTo>
                  <a:lnTo>
                    <a:pt x="3018631" y="325397"/>
                  </a:lnTo>
                  <a:lnTo>
                    <a:pt x="3030469" y="336932"/>
                  </a:lnTo>
                  <a:lnTo>
                    <a:pt x="3042307" y="347410"/>
                  </a:lnTo>
                  <a:lnTo>
                    <a:pt x="3054144" y="356851"/>
                  </a:lnTo>
                  <a:lnTo>
                    <a:pt x="3065982" y="365296"/>
                  </a:lnTo>
                  <a:lnTo>
                    <a:pt x="3077820" y="372803"/>
                  </a:lnTo>
                  <a:lnTo>
                    <a:pt x="3089658" y="379436"/>
                  </a:lnTo>
                  <a:lnTo>
                    <a:pt x="3101496" y="385267"/>
                  </a:lnTo>
                  <a:lnTo>
                    <a:pt x="3113333" y="390372"/>
                  </a:lnTo>
                  <a:lnTo>
                    <a:pt x="3125171" y="394822"/>
                  </a:lnTo>
                  <a:lnTo>
                    <a:pt x="3137009" y="398689"/>
                  </a:lnTo>
                  <a:lnTo>
                    <a:pt x="3148847" y="402039"/>
                  </a:lnTo>
                  <a:lnTo>
                    <a:pt x="3160684" y="404934"/>
                  </a:lnTo>
                  <a:lnTo>
                    <a:pt x="3172522" y="407429"/>
                  </a:lnTo>
                  <a:lnTo>
                    <a:pt x="3184360" y="409577"/>
                  </a:lnTo>
                  <a:lnTo>
                    <a:pt x="3196198" y="411422"/>
                  </a:lnTo>
                  <a:lnTo>
                    <a:pt x="3208035" y="413005"/>
                  </a:lnTo>
                  <a:lnTo>
                    <a:pt x="3219873" y="414361"/>
                  </a:lnTo>
                  <a:lnTo>
                    <a:pt x="3231711" y="415522"/>
                  </a:lnTo>
                  <a:lnTo>
                    <a:pt x="3243549" y="416514"/>
                  </a:lnTo>
                  <a:lnTo>
                    <a:pt x="3255387" y="417363"/>
                  </a:lnTo>
                  <a:lnTo>
                    <a:pt x="3267224" y="418087"/>
                  </a:lnTo>
                  <a:lnTo>
                    <a:pt x="3279062" y="418705"/>
                  </a:lnTo>
                  <a:lnTo>
                    <a:pt x="3290900" y="419233"/>
                  </a:lnTo>
                  <a:lnTo>
                    <a:pt x="3302738" y="419683"/>
                  </a:lnTo>
                  <a:lnTo>
                    <a:pt x="3314575" y="420066"/>
                  </a:lnTo>
                  <a:lnTo>
                    <a:pt x="3326413" y="420393"/>
                  </a:lnTo>
                  <a:lnTo>
                    <a:pt x="3338251" y="420671"/>
                  </a:lnTo>
                  <a:lnTo>
                    <a:pt x="3350089" y="420909"/>
                  </a:lnTo>
                  <a:lnTo>
                    <a:pt x="3361926" y="421111"/>
                  </a:lnTo>
                  <a:lnTo>
                    <a:pt x="3373764" y="421283"/>
                  </a:lnTo>
                  <a:lnTo>
                    <a:pt x="3385602" y="421429"/>
                  </a:lnTo>
                  <a:lnTo>
                    <a:pt x="3397440" y="421554"/>
                  </a:lnTo>
                  <a:lnTo>
                    <a:pt x="3409278" y="421660"/>
                  </a:lnTo>
                  <a:lnTo>
                    <a:pt x="3421115" y="421750"/>
                  </a:lnTo>
                  <a:lnTo>
                    <a:pt x="3432953" y="421827"/>
                  </a:lnTo>
                  <a:lnTo>
                    <a:pt x="3444791" y="421892"/>
                  </a:lnTo>
                  <a:lnTo>
                    <a:pt x="3456629" y="421948"/>
                  </a:lnTo>
                  <a:lnTo>
                    <a:pt x="3468466" y="421995"/>
                  </a:lnTo>
                  <a:lnTo>
                    <a:pt x="3480304" y="422036"/>
                  </a:lnTo>
                  <a:lnTo>
                    <a:pt x="3492142" y="422070"/>
                  </a:lnTo>
                  <a:lnTo>
                    <a:pt x="3503980" y="422099"/>
                  </a:lnTo>
                  <a:lnTo>
                    <a:pt x="3515818" y="422124"/>
                  </a:lnTo>
                  <a:lnTo>
                    <a:pt x="3515818" y="422266"/>
                  </a:lnTo>
                  <a:lnTo>
                    <a:pt x="3527655" y="422266"/>
                  </a:lnTo>
                  <a:lnTo>
                    <a:pt x="3539493" y="422266"/>
                  </a:lnTo>
                  <a:lnTo>
                    <a:pt x="3551331" y="422266"/>
                  </a:lnTo>
                  <a:lnTo>
                    <a:pt x="3563169" y="422266"/>
                  </a:lnTo>
                  <a:lnTo>
                    <a:pt x="3575006" y="422266"/>
                  </a:lnTo>
                  <a:lnTo>
                    <a:pt x="3586844" y="422266"/>
                  </a:lnTo>
                  <a:lnTo>
                    <a:pt x="3598682" y="422266"/>
                  </a:lnTo>
                  <a:lnTo>
                    <a:pt x="3610520" y="422266"/>
                  </a:lnTo>
                  <a:lnTo>
                    <a:pt x="3622357" y="422266"/>
                  </a:lnTo>
                  <a:lnTo>
                    <a:pt x="3634195" y="422266"/>
                  </a:lnTo>
                  <a:lnTo>
                    <a:pt x="3646033" y="422266"/>
                  </a:lnTo>
                  <a:lnTo>
                    <a:pt x="3657871" y="422266"/>
                  </a:lnTo>
                  <a:lnTo>
                    <a:pt x="3669709" y="422266"/>
                  </a:lnTo>
                  <a:lnTo>
                    <a:pt x="3681546" y="422266"/>
                  </a:lnTo>
                  <a:lnTo>
                    <a:pt x="3693384" y="422266"/>
                  </a:lnTo>
                  <a:lnTo>
                    <a:pt x="3705222" y="422266"/>
                  </a:lnTo>
                  <a:lnTo>
                    <a:pt x="3717060" y="422266"/>
                  </a:lnTo>
                  <a:lnTo>
                    <a:pt x="3728897" y="422266"/>
                  </a:lnTo>
                  <a:lnTo>
                    <a:pt x="3740735" y="422266"/>
                  </a:lnTo>
                  <a:lnTo>
                    <a:pt x="3752573" y="422266"/>
                  </a:lnTo>
                  <a:lnTo>
                    <a:pt x="3764411" y="422266"/>
                  </a:lnTo>
                  <a:lnTo>
                    <a:pt x="3776248" y="422266"/>
                  </a:lnTo>
                  <a:lnTo>
                    <a:pt x="3788086" y="422266"/>
                  </a:lnTo>
                  <a:lnTo>
                    <a:pt x="3799924" y="422266"/>
                  </a:lnTo>
                  <a:lnTo>
                    <a:pt x="3811762" y="422266"/>
                  </a:lnTo>
                  <a:lnTo>
                    <a:pt x="3823600" y="422266"/>
                  </a:lnTo>
                  <a:lnTo>
                    <a:pt x="3835437" y="422266"/>
                  </a:lnTo>
                  <a:lnTo>
                    <a:pt x="3847275" y="422266"/>
                  </a:lnTo>
                  <a:lnTo>
                    <a:pt x="3859113" y="422266"/>
                  </a:lnTo>
                  <a:lnTo>
                    <a:pt x="3870951" y="422266"/>
                  </a:lnTo>
                  <a:lnTo>
                    <a:pt x="3882788" y="422266"/>
                  </a:lnTo>
                  <a:lnTo>
                    <a:pt x="3894626" y="422266"/>
                  </a:lnTo>
                  <a:lnTo>
                    <a:pt x="3906464" y="422266"/>
                  </a:lnTo>
                  <a:lnTo>
                    <a:pt x="3918302" y="422266"/>
                  </a:lnTo>
                  <a:lnTo>
                    <a:pt x="3930139" y="422266"/>
                  </a:lnTo>
                  <a:lnTo>
                    <a:pt x="3941977" y="422266"/>
                  </a:lnTo>
                  <a:lnTo>
                    <a:pt x="3953815" y="422266"/>
                  </a:lnTo>
                  <a:lnTo>
                    <a:pt x="3965653" y="422266"/>
                  </a:lnTo>
                  <a:lnTo>
                    <a:pt x="3977491" y="422266"/>
                  </a:lnTo>
                  <a:lnTo>
                    <a:pt x="3989328" y="422266"/>
                  </a:lnTo>
                  <a:lnTo>
                    <a:pt x="4001166" y="422266"/>
                  </a:lnTo>
                  <a:lnTo>
                    <a:pt x="4013004" y="422266"/>
                  </a:lnTo>
                  <a:lnTo>
                    <a:pt x="4024842" y="422266"/>
                  </a:lnTo>
                  <a:lnTo>
                    <a:pt x="4036679" y="422266"/>
                  </a:lnTo>
                  <a:lnTo>
                    <a:pt x="4048517" y="422266"/>
                  </a:lnTo>
                  <a:lnTo>
                    <a:pt x="4060355" y="422266"/>
                  </a:lnTo>
                  <a:lnTo>
                    <a:pt x="4072193" y="422266"/>
                  </a:lnTo>
                  <a:lnTo>
                    <a:pt x="4084031" y="422266"/>
                  </a:lnTo>
                  <a:lnTo>
                    <a:pt x="4095868" y="422266"/>
                  </a:lnTo>
                  <a:lnTo>
                    <a:pt x="4107706" y="422266"/>
                  </a:lnTo>
                  <a:lnTo>
                    <a:pt x="4119544" y="422266"/>
                  </a:lnTo>
                  <a:lnTo>
                    <a:pt x="4131382" y="422266"/>
                  </a:lnTo>
                  <a:lnTo>
                    <a:pt x="4143219" y="422266"/>
                  </a:lnTo>
                  <a:lnTo>
                    <a:pt x="4155057" y="422266"/>
                  </a:lnTo>
                  <a:lnTo>
                    <a:pt x="4166895" y="422266"/>
                  </a:lnTo>
                  <a:lnTo>
                    <a:pt x="4178733" y="422266"/>
                  </a:lnTo>
                  <a:lnTo>
                    <a:pt x="4190570" y="422266"/>
                  </a:lnTo>
                  <a:lnTo>
                    <a:pt x="4202408" y="422266"/>
                  </a:lnTo>
                  <a:lnTo>
                    <a:pt x="4214246" y="422266"/>
                  </a:lnTo>
                  <a:lnTo>
                    <a:pt x="4226084" y="422266"/>
                  </a:lnTo>
                  <a:lnTo>
                    <a:pt x="4237922" y="422266"/>
                  </a:lnTo>
                  <a:lnTo>
                    <a:pt x="4249759" y="422266"/>
                  </a:lnTo>
                  <a:lnTo>
                    <a:pt x="4261597" y="422266"/>
                  </a:lnTo>
                  <a:lnTo>
                    <a:pt x="4273435" y="422266"/>
                  </a:lnTo>
                  <a:lnTo>
                    <a:pt x="4285273" y="422266"/>
                  </a:lnTo>
                  <a:lnTo>
                    <a:pt x="4297110" y="422266"/>
                  </a:lnTo>
                  <a:lnTo>
                    <a:pt x="4308948" y="422266"/>
                  </a:lnTo>
                  <a:lnTo>
                    <a:pt x="4320786" y="422266"/>
                  </a:lnTo>
                  <a:lnTo>
                    <a:pt x="4332624" y="422266"/>
                  </a:lnTo>
                  <a:lnTo>
                    <a:pt x="4344461" y="422266"/>
                  </a:lnTo>
                  <a:lnTo>
                    <a:pt x="4356299" y="422266"/>
                  </a:lnTo>
                  <a:lnTo>
                    <a:pt x="4368137" y="422266"/>
                  </a:lnTo>
                  <a:lnTo>
                    <a:pt x="4379975" y="422266"/>
                  </a:lnTo>
                  <a:lnTo>
                    <a:pt x="4391813" y="422266"/>
                  </a:lnTo>
                  <a:lnTo>
                    <a:pt x="4403650" y="422266"/>
                  </a:lnTo>
                  <a:lnTo>
                    <a:pt x="4415488" y="422266"/>
                  </a:lnTo>
                  <a:lnTo>
                    <a:pt x="4427326" y="422266"/>
                  </a:lnTo>
                  <a:lnTo>
                    <a:pt x="4439164" y="422266"/>
                  </a:lnTo>
                  <a:lnTo>
                    <a:pt x="4451001" y="422266"/>
                  </a:lnTo>
                  <a:lnTo>
                    <a:pt x="4462839" y="422266"/>
                  </a:lnTo>
                  <a:lnTo>
                    <a:pt x="4474677" y="422266"/>
                  </a:lnTo>
                  <a:lnTo>
                    <a:pt x="4486515" y="422266"/>
                  </a:lnTo>
                  <a:lnTo>
                    <a:pt x="4498352" y="422266"/>
                  </a:lnTo>
                  <a:lnTo>
                    <a:pt x="4510190" y="422266"/>
                  </a:lnTo>
                  <a:lnTo>
                    <a:pt x="4522028" y="422266"/>
                  </a:lnTo>
                  <a:lnTo>
                    <a:pt x="4533866" y="422266"/>
                  </a:lnTo>
                  <a:lnTo>
                    <a:pt x="4545704" y="422266"/>
                  </a:lnTo>
                  <a:lnTo>
                    <a:pt x="4557541" y="422266"/>
                  </a:lnTo>
                  <a:lnTo>
                    <a:pt x="4569379" y="422266"/>
                  </a:lnTo>
                  <a:lnTo>
                    <a:pt x="4581217" y="422266"/>
                  </a:lnTo>
                  <a:lnTo>
                    <a:pt x="4593055" y="422266"/>
                  </a:lnTo>
                  <a:lnTo>
                    <a:pt x="4604892" y="422266"/>
                  </a:lnTo>
                  <a:lnTo>
                    <a:pt x="4616730" y="422266"/>
                  </a:lnTo>
                  <a:lnTo>
                    <a:pt x="4628568" y="422266"/>
                  </a:lnTo>
                  <a:lnTo>
                    <a:pt x="4640406" y="422266"/>
                  </a:lnTo>
                  <a:lnTo>
                    <a:pt x="4652244" y="422266"/>
                  </a:lnTo>
                  <a:lnTo>
                    <a:pt x="4664081" y="422266"/>
                  </a:lnTo>
                  <a:lnTo>
                    <a:pt x="4675919" y="422266"/>
                  </a:lnTo>
                  <a:lnTo>
                    <a:pt x="4687757" y="422266"/>
                  </a:lnTo>
                </a:path>
              </a:pathLst>
            </a:custGeom>
            <a:ln w="40651" cap="flat">
              <a:solidFill>
                <a:srgbClr val="8195FF">
                  <a:alpha val="100000"/>
                </a:srgbClr>
              </a:solidFill>
              <a:prstDash val="solid"/>
              <a:round/>
            </a:ln>
          </p:spPr>
          <p:txBody>
            <a:bodyPr/>
            <a:lstStyle/>
            <a:p>
              <a:endParaRPr/>
            </a:p>
          </p:txBody>
        </p:sp>
        <p:sp>
          <p:nvSpPr>
            <p:cNvPr id="64" name="pl64"/>
            <p:cNvSpPr/>
            <p:nvPr/>
          </p:nvSpPr>
          <p:spPr>
            <a:xfrm>
              <a:off x="2482252" y="2448411"/>
              <a:ext cx="4687757" cy="281558"/>
            </a:xfrm>
            <a:custGeom>
              <a:avLst/>
              <a:gdLst/>
              <a:ahLst/>
              <a:cxnLst/>
              <a:rect l="0" t="0" r="0" b="0"/>
              <a:pathLst>
                <a:path w="4687757" h="281558">
                  <a:moveTo>
                    <a:pt x="0" y="140755"/>
                  </a:moveTo>
                  <a:lnTo>
                    <a:pt x="11837" y="140747"/>
                  </a:lnTo>
                  <a:lnTo>
                    <a:pt x="23675" y="140737"/>
                  </a:lnTo>
                  <a:lnTo>
                    <a:pt x="35513" y="140725"/>
                  </a:lnTo>
                  <a:lnTo>
                    <a:pt x="47351" y="140712"/>
                  </a:lnTo>
                  <a:lnTo>
                    <a:pt x="59188" y="140696"/>
                  </a:lnTo>
                  <a:lnTo>
                    <a:pt x="71026" y="140678"/>
                  </a:lnTo>
                  <a:lnTo>
                    <a:pt x="82864" y="140656"/>
                  </a:lnTo>
                  <a:lnTo>
                    <a:pt x="94702" y="140630"/>
                  </a:lnTo>
                  <a:lnTo>
                    <a:pt x="106539" y="140600"/>
                  </a:lnTo>
                  <a:lnTo>
                    <a:pt x="118377" y="140565"/>
                  </a:lnTo>
                  <a:lnTo>
                    <a:pt x="130215" y="140523"/>
                  </a:lnTo>
                  <a:lnTo>
                    <a:pt x="142053" y="140474"/>
                  </a:lnTo>
                  <a:lnTo>
                    <a:pt x="153891" y="140417"/>
                  </a:lnTo>
                  <a:lnTo>
                    <a:pt x="165728" y="140350"/>
                  </a:lnTo>
                  <a:lnTo>
                    <a:pt x="177566" y="140271"/>
                  </a:lnTo>
                  <a:lnTo>
                    <a:pt x="189404" y="140178"/>
                  </a:lnTo>
                  <a:lnTo>
                    <a:pt x="201242" y="140069"/>
                  </a:lnTo>
                  <a:lnTo>
                    <a:pt x="213079" y="139941"/>
                  </a:lnTo>
                  <a:lnTo>
                    <a:pt x="224917" y="139791"/>
                  </a:lnTo>
                  <a:lnTo>
                    <a:pt x="236755" y="139615"/>
                  </a:lnTo>
                  <a:lnTo>
                    <a:pt x="248593" y="139409"/>
                  </a:lnTo>
                  <a:lnTo>
                    <a:pt x="260430" y="139168"/>
                  </a:lnTo>
                  <a:lnTo>
                    <a:pt x="272268" y="138885"/>
                  </a:lnTo>
                  <a:lnTo>
                    <a:pt x="284106" y="138554"/>
                  </a:lnTo>
                  <a:lnTo>
                    <a:pt x="295944" y="138167"/>
                  </a:lnTo>
                  <a:lnTo>
                    <a:pt x="307782" y="137715"/>
                  </a:lnTo>
                  <a:lnTo>
                    <a:pt x="319619" y="137187"/>
                  </a:lnTo>
                  <a:lnTo>
                    <a:pt x="331457" y="136573"/>
                  </a:lnTo>
                  <a:lnTo>
                    <a:pt x="343295" y="135857"/>
                  </a:lnTo>
                  <a:lnTo>
                    <a:pt x="355133" y="135025"/>
                  </a:lnTo>
                  <a:lnTo>
                    <a:pt x="366970" y="134060"/>
                  </a:lnTo>
                  <a:lnTo>
                    <a:pt x="378808" y="132943"/>
                  </a:lnTo>
                  <a:lnTo>
                    <a:pt x="390646" y="131654"/>
                  </a:lnTo>
                  <a:lnTo>
                    <a:pt x="402484" y="130171"/>
                  </a:lnTo>
                  <a:lnTo>
                    <a:pt x="414321" y="128469"/>
                  </a:lnTo>
                  <a:lnTo>
                    <a:pt x="426159" y="126525"/>
                  </a:lnTo>
                  <a:lnTo>
                    <a:pt x="437997" y="124314"/>
                  </a:lnTo>
                  <a:lnTo>
                    <a:pt x="449835" y="121812"/>
                  </a:lnTo>
                  <a:lnTo>
                    <a:pt x="461673" y="118997"/>
                  </a:lnTo>
                  <a:lnTo>
                    <a:pt x="473510" y="115850"/>
                  </a:lnTo>
                  <a:lnTo>
                    <a:pt x="485348" y="112358"/>
                  </a:lnTo>
                  <a:lnTo>
                    <a:pt x="497186" y="108512"/>
                  </a:lnTo>
                  <a:lnTo>
                    <a:pt x="509024" y="104316"/>
                  </a:lnTo>
                  <a:lnTo>
                    <a:pt x="520861" y="99781"/>
                  </a:lnTo>
                  <a:lnTo>
                    <a:pt x="532699" y="94930"/>
                  </a:lnTo>
                  <a:lnTo>
                    <a:pt x="544537" y="89798"/>
                  </a:lnTo>
                  <a:lnTo>
                    <a:pt x="556375" y="84433"/>
                  </a:lnTo>
                  <a:lnTo>
                    <a:pt x="568213" y="78893"/>
                  </a:lnTo>
                  <a:lnTo>
                    <a:pt x="580050" y="73244"/>
                  </a:lnTo>
                  <a:lnTo>
                    <a:pt x="591888" y="67558"/>
                  </a:lnTo>
                  <a:lnTo>
                    <a:pt x="603726" y="61909"/>
                  </a:lnTo>
                  <a:lnTo>
                    <a:pt x="615564" y="56369"/>
                  </a:lnTo>
                  <a:lnTo>
                    <a:pt x="627401" y="51004"/>
                  </a:lnTo>
                  <a:lnTo>
                    <a:pt x="639239" y="45872"/>
                  </a:lnTo>
                  <a:lnTo>
                    <a:pt x="651077" y="41021"/>
                  </a:lnTo>
                  <a:lnTo>
                    <a:pt x="662915" y="36485"/>
                  </a:lnTo>
                  <a:lnTo>
                    <a:pt x="674752" y="32289"/>
                  </a:lnTo>
                  <a:lnTo>
                    <a:pt x="686590" y="28444"/>
                  </a:lnTo>
                  <a:lnTo>
                    <a:pt x="698428" y="24951"/>
                  </a:lnTo>
                  <a:lnTo>
                    <a:pt x="710266" y="21804"/>
                  </a:lnTo>
                  <a:lnTo>
                    <a:pt x="722104" y="18989"/>
                  </a:lnTo>
                  <a:lnTo>
                    <a:pt x="733941" y="16487"/>
                  </a:lnTo>
                  <a:lnTo>
                    <a:pt x="745779" y="14276"/>
                  </a:lnTo>
                  <a:lnTo>
                    <a:pt x="757617" y="12332"/>
                  </a:lnTo>
                  <a:lnTo>
                    <a:pt x="769455" y="10631"/>
                  </a:lnTo>
                  <a:lnTo>
                    <a:pt x="781292" y="9147"/>
                  </a:lnTo>
                  <a:lnTo>
                    <a:pt x="793130" y="7858"/>
                  </a:lnTo>
                  <a:lnTo>
                    <a:pt x="804968" y="6742"/>
                  </a:lnTo>
                  <a:lnTo>
                    <a:pt x="816806" y="5777"/>
                  </a:lnTo>
                  <a:lnTo>
                    <a:pt x="828643" y="4945"/>
                  </a:lnTo>
                  <a:lnTo>
                    <a:pt x="840481" y="4229"/>
                  </a:lnTo>
                  <a:lnTo>
                    <a:pt x="852319" y="3614"/>
                  </a:lnTo>
                  <a:lnTo>
                    <a:pt x="864157" y="3087"/>
                  </a:lnTo>
                  <a:lnTo>
                    <a:pt x="875995" y="2634"/>
                  </a:lnTo>
                  <a:lnTo>
                    <a:pt x="887832" y="2248"/>
                  </a:lnTo>
                  <a:lnTo>
                    <a:pt x="899670" y="1917"/>
                  </a:lnTo>
                  <a:lnTo>
                    <a:pt x="911508" y="1634"/>
                  </a:lnTo>
                  <a:lnTo>
                    <a:pt x="923346" y="1392"/>
                  </a:lnTo>
                  <a:lnTo>
                    <a:pt x="935183" y="1186"/>
                  </a:lnTo>
                  <a:lnTo>
                    <a:pt x="947021" y="1010"/>
                  </a:lnTo>
                  <a:lnTo>
                    <a:pt x="958859" y="860"/>
                  </a:lnTo>
                  <a:lnTo>
                    <a:pt x="970697" y="733"/>
                  </a:lnTo>
                  <a:lnTo>
                    <a:pt x="982534" y="624"/>
                  </a:lnTo>
                  <a:lnTo>
                    <a:pt x="994372" y="531"/>
                  </a:lnTo>
                  <a:lnTo>
                    <a:pt x="1006210" y="452"/>
                  </a:lnTo>
                  <a:lnTo>
                    <a:pt x="1018048" y="385"/>
                  </a:lnTo>
                  <a:lnTo>
                    <a:pt x="1029886" y="327"/>
                  </a:lnTo>
                  <a:lnTo>
                    <a:pt x="1041723" y="278"/>
                  </a:lnTo>
                  <a:lnTo>
                    <a:pt x="1053561" y="237"/>
                  </a:lnTo>
                  <a:lnTo>
                    <a:pt x="1065399" y="201"/>
                  </a:lnTo>
                  <a:lnTo>
                    <a:pt x="1077237" y="171"/>
                  </a:lnTo>
                  <a:lnTo>
                    <a:pt x="1089074" y="146"/>
                  </a:lnTo>
                  <a:lnTo>
                    <a:pt x="1100912" y="124"/>
                  </a:lnTo>
                  <a:lnTo>
                    <a:pt x="1112750" y="105"/>
                  </a:lnTo>
                  <a:lnTo>
                    <a:pt x="1124588" y="90"/>
                  </a:lnTo>
                  <a:lnTo>
                    <a:pt x="1136426" y="76"/>
                  </a:lnTo>
                  <a:lnTo>
                    <a:pt x="1148263" y="65"/>
                  </a:lnTo>
                  <a:lnTo>
                    <a:pt x="1160101" y="55"/>
                  </a:lnTo>
                  <a:lnTo>
                    <a:pt x="1171939" y="47"/>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47"/>
                  </a:lnTo>
                  <a:lnTo>
                    <a:pt x="2355716" y="55"/>
                  </a:lnTo>
                  <a:lnTo>
                    <a:pt x="2367554" y="65"/>
                  </a:lnTo>
                  <a:lnTo>
                    <a:pt x="2379391" y="76"/>
                  </a:lnTo>
                  <a:lnTo>
                    <a:pt x="2391229" y="90"/>
                  </a:lnTo>
                  <a:lnTo>
                    <a:pt x="2403067" y="105"/>
                  </a:lnTo>
                  <a:lnTo>
                    <a:pt x="2414905" y="124"/>
                  </a:lnTo>
                  <a:lnTo>
                    <a:pt x="2426743" y="146"/>
                  </a:lnTo>
                  <a:lnTo>
                    <a:pt x="2438580" y="171"/>
                  </a:lnTo>
                  <a:lnTo>
                    <a:pt x="2450418" y="201"/>
                  </a:lnTo>
                  <a:lnTo>
                    <a:pt x="2462256" y="237"/>
                  </a:lnTo>
                  <a:lnTo>
                    <a:pt x="2474094" y="278"/>
                  </a:lnTo>
                  <a:lnTo>
                    <a:pt x="2485931" y="327"/>
                  </a:lnTo>
                  <a:lnTo>
                    <a:pt x="2497769" y="385"/>
                  </a:lnTo>
                  <a:lnTo>
                    <a:pt x="2509607" y="452"/>
                  </a:lnTo>
                  <a:lnTo>
                    <a:pt x="2521445" y="531"/>
                  </a:lnTo>
                  <a:lnTo>
                    <a:pt x="2533283" y="624"/>
                  </a:lnTo>
                  <a:lnTo>
                    <a:pt x="2545120" y="733"/>
                  </a:lnTo>
                  <a:lnTo>
                    <a:pt x="2556958" y="860"/>
                  </a:lnTo>
                  <a:lnTo>
                    <a:pt x="2568796" y="1010"/>
                  </a:lnTo>
                  <a:lnTo>
                    <a:pt x="2580634" y="1186"/>
                  </a:lnTo>
                  <a:lnTo>
                    <a:pt x="2592471" y="1392"/>
                  </a:lnTo>
                  <a:lnTo>
                    <a:pt x="2604309" y="1634"/>
                  </a:lnTo>
                  <a:lnTo>
                    <a:pt x="2616147" y="1917"/>
                  </a:lnTo>
                  <a:lnTo>
                    <a:pt x="2627985" y="2248"/>
                  </a:lnTo>
                  <a:lnTo>
                    <a:pt x="2639822" y="2634"/>
                  </a:lnTo>
                  <a:lnTo>
                    <a:pt x="2651660" y="3087"/>
                  </a:lnTo>
                  <a:lnTo>
                    <a:pt x="2663498" y="3614"/>
                  </a:lnTo>
                  <a:lnTo>
                    <a:pt x="2675336" y="4229"/>
                  </a:lnTo>
                  <a:lnTo>
                    <a:pt x="2687174" y="4945"/>
                  </a:lnTo>
                  <a:lnTo>
                    <a:pt x="2699011" y="5777"/>
                  </a:lnTo>
                  <a:lnTo>
                    <a:pt x="2710849" y="6742"/>
                  </a:lnTo>
                  <a:lnTo>
                    <a:pt x="2722687" y="7858"/>
                  </a:lnTo>
                  <a:lnTo>
                    <a:pt x="2734525" y="9147"/>
                  </a:lnTo>
                  <a:lnTo>
                    <a:pt x="2746362" y="10631"/>
                  </a:lnTo>
                  <a:lnTo>
                    <a:pt x="2758200" y="12332"/>
                  </a:lnTo>
                  <a:lnTo>
                    <a:pt x="2770038" y="14276"/>
                  </a:lnTo>
                  <a:lnTo>
                    <a:pt x="2781876" y="16487"/>
                  </a:lnTo>
                  <a:lnTo>
                    <a:pt x="2793713" y="18989"/>
                  </a:lnTo>
                  <a:lnTo>
                    <a:pt x="2805551" y="21804"/>
                  </a:lnTo>
                  <a:lnTo>
                    <a:pt x="2817389" y="24951"/>
                  </a:lnTo>
                  <a:lnTo>
                    <a:pt x="2829227" y="28444"/>
                  </a:lnTo>
                  <a:lnTo>
                    <a:pt x="2841065" y="32289"/>
                  </a:lnTo>
                  <a:lnTo>
                    <a:pt x="2852902" y="36485"/>
                  </a:lnTo>
                  <a:lnTo>
                    <a:pt x="2864740" y="41021"/>
                  </a:lnTo>
                  <a:lnTo>
                    <a:pt x="2876578" y="45872"/>
                  </a:lnTo>
                  <a:lnTo>
                    <a:pt x="2888416" y="51004"/>
                  </a:lnTo>
                  <a:lnTo>
                    <a:pt x="2900253" y="56369"/>
                  </a:lnTo>
                  <a:lnTo>
                    <a:pt x="2912091" y="61909"/>
                  </a:lnTo>
                  <a:lnTo>
                    <a:pt x="2923929" y="67558"/>
                  </a:lnTo>
                  <a:lnTo>
                    <a:pt x="2935767" y="73244"/>
                  </a:lnTo>
                  <a:lnTo>
                    <a:pt x="2947604" y="78893"/>
                  </a:lnTo>
                  <a:lnTo>
                    <a:pt x="2959442" y="84433"/>
                  </a:lnTo>
                  <a:lnTo>
                    <a:pt x="2971280" y="89798"/>
                  </a:lnTo>
                  <a:lnTo>
                    <a:pt x="2983118" y="94930"/>
                  </a:lnTo>
                  <a:lnTo>
                    <a:pt x="2994956" y="99781"/>
                  </a:lnTo>
                  <a:lnTo>
                    <a:pt x="3006793" y="104316"/>
                  </a:lnTo>
                  <a:lnTo>
                    <a:pt x="3018631" y="108512"/>
                  </a:lnTo>
                  <a:lnTo>
                    <a:pt x="3030469" y="112358"/>
                  </a:lnTo>
                  <a:lnTo>
                    <a:pt x="3042307" y="115850"/>
                  </a:lnTo>
                  <a:lnTo>
                    <a:pt x="3054144" y="118997"/>
                  </a:lnTo>
                  <a:lnTo>
                    <a:pt x="3065982" y="121812"/>
                  </a:lnTo>
                  <a:lnTo>
                    <a:pt x="3077820" y="124314"/>
                  </a:lnTo>
                  <a:lnTo>
                    <a:pt x="3089658" y="126525"/>
                  </a:lnTo>
                  <a:lnTo>
                    <a:pt x="3101496" y="128469"/>
                  </a:lnTo>
                  <a:lnTo>
                    <a:pt x="3113333" y="130171"/>
                  </a:lnTo>
                  <a:lnTo>
                    <a:pt x="3125171" y="131654"/>
                  </a:lnTo>
                  <a:lnTo>
                    <a:pt x="3137009" y="132943"/>
                  </a:lnTo>
                  <a:lnTo>
                    <a:pt x="3148847" y="134060"/>
                  </a:lnTo>
                  <a:lnTo>
                    <a:pt x="3160684" y="135025"/>
                  </a:lnTo>
                  <a:lnTo>
                    <a:pt x="3172522" y="135857"/>
                  </a:lnTo>
                  <a:lnTo>
                    <a:pt x="3184360" y="136573"/>
                  </a:lnTo>
                  <a:lnTo>
                    <a:pt x="3196198" y="137187"/>
                  </a:lnTo>
                  <a:lnTo>
                    <a:pt x="3208035" y="137715"/>
                  </a:lnTo>
                  <a:lnTo>
                    <a:pt x="3219873" y="138167"/>
                  </a:lnTo>
                  <a:lnTo>
                    <a:pt x="3231711" y="138554"/>
                  </a:lnTo>
                  <a:lnTo>
                    <a:pt x="3243549" y="138885"/>
                  </a:lnTo>
                  <a:lnTo>
                    <a:pt x="3255387" y="139168"/>
                  </a:lnTo>
                  <a:lnTo>
                    <a:pt x="3267224" y="139409"/>
                  </a:lnTo>
                  <a:lnTo>
                    <a:pt x="3279062" y="139615"/>
                  </a:lnTo>
                  <a:lnTo>
                    <a:pt x="3290900" y="139791"/>
                  </a:lnTo>
                  <a:lnTo>
                    <a:pt x="3302738" y="139941"/>
                  </a:lnTo>
                  <a:lnTo>
                    <a:pt x="3314575" y="140069"/>
                  </a:lnTo>
                  <a:lnTo>
                    <a:pt x="3326413" y="140178"/>
                  </a:lnTo>
                  <a:lnTo>
                    <a:pt x="3338251" y="140271"/>
                  </a:lnTo>
                  <a:lnTo>
                    <a:pt x="3350089" y="140350"/>
                  </a:lnTo>
                  <a:lnTo>
                    <a:pt x="3361926" y="140417"/>
                  </a:lnTo>
                  <a:lnTo>
                    <a:pt x="3373764" y="140474"/>
                  </a:lnTo>
                  <a:lnTo>
                    <a:pt x="3385602" y="140523"/>
                  </a:lnTo>
                  <a:lnTo>
                    <a:pt x="3397440" y="140565"/>
                  </a:lnTo>
                  <a:lnTo>
                    <a:pt x="3409278" y="140600"/>
                  </a:lnTo>
                  <a:lnTo>
                    <a:pt x="3421115" y="140630"/>
                  </a:lnTo>
                  <a:lnTo>
                    <a:pt x="3432953" y="140656"/>
                  </a:lnTo>
                  <a:lnTo>
                    <a:pt x="3444791" y="140678"/>
                  </a:lnTo>
                  <a:lnTo>
                    <a:pt x="3456629" y="140696"/>
                  </a:lnTo>
                  <a:lnTo>
                    <a:pt x="3468466" y="140712"/>
                  </a:lnTo>
                  <a:lnTo>
                    <a:pt x="3480304" y="140725"/>
                  </a:lnTo>
                  <a:lnTo>
                    <a:pt x="3492142" y="140737"/>
                  </a:lnTo>
                  <a:lnTo>
                    <a:pt x="3503980" y="140747"/>
                  </a:lnTo>
                  <a:lnTo>
                    <a:pt x="3515818" y="140755"/>
                  </a:lnTo>
                  <a:lnTo>
                    <a:pt x="3515818" y="140849"/>
                  </a:lnTo>
                  <a:lnTo>
                    <a:pt x="3527655" y="140858"/>
                  </a:lnTo>
                  <a:lnTo>
                    <a:pt x="3539493" y="140867"/>
                  </a:lnTo>
                  <a:lnTo>
                    <a:pt x="3551331" y="140879"/>
                  </a:lnTo>
                  <a:lnTo>
                    <a:pt x="3563169" y="140892"/>
                  </a:lnTo>
                  <a:lnTo>
                    <a:pt x="3575006" y="140908"/>
                  </a:lnTo>
                  <a:lnTo>
                    <a:pt x="3586844" y="140927"/>
                  </a:lnTo>
                  <a:lnTo>
                    <a:pt x="3598682" y="140948"/>
                  </a:lnTo>
                  <a:lnTo>
                    <a:pt x="3610520" y="140974"/>
                  </a:lnTo>
                  <a:lnTo>
                    <a:pt x="3622357" y="141004"/>
                  </a:lnTo>
                  <a:lnTo>
                    <a:pt x="3634195" y="141039"/>
                  </a:lnTo>
                  <a:lnTo>
                    <a:pt x="3646033" y="141081"/>
                  </a:lnTo>
                  <a:lnTo>
                    <a:pt x="3657871" y="141130"/>
                  </a:lnTo>
                  <a:lnTo>
                    <a:pt x="3669709" y="141187"/>
                  </a:lnTo>
                  <a:lnTo>
                    <a:pt x="3681546" y="141255"/>
                  </a:lnTo>
                  <a:lnTo>
                    <a:pt x="3693384" y="141334"/>
                  </a:lnTo>
                  <a:lnTo>
                    <a:pt x="3705222" y="141426"/>
                  </a:lnTo>
                  <a:lnTo>
                    <a:pt x="3717060" y="141535"/>
                  </a:lnTo>
                  <a:lnTo>
                    <a:pt x="3728897" y="141663"/>
                  </a:lnTo>
                  <a:lnTo>
                    <a:pt x="3740735" y="141813"/>
                  </a:lnTo>
                  <a:lnTo>
                    <a:pt x="3752573" y="141989"/>
                  </a:lnTo>
                  <a:lnTo>
                    <a:pt x="3764411" y="142195"/>
                  </a:lnTo>
                  <a:lnTo>
                    <a:pt x="3776248" y="142436"/>
                  </a:lnTo>
                  <a:lnTo>
                    <a:pt x="3788086" y="142719"/>
                  </a:lnTo>
                  <a:lnTo>
                    <a:pt x="3799924" y="143050"/>
                  </a:lnTo>
                  <a:lnTo>
                    <a:pt x="3811762" y="143437"/>
                  </a:lnTo>
                  <a:lnTo>
                    <a:pt x="3823600" y="143889"/>
                  </a:lnTo>
                  <a:lnTo>
                    <a:pt x="3835437" y="144417"/>
                  </a:lnTo>
                  <a:lnTo>
                    <a:pt x="3847275" y="145032"/>
                  </a:lnTo>
                  <a:lnTo>
                    <a:pt x="3859113" y="145748"/>
                  </a:lnTo>
                  <a:lnTo>
                    <a:pt x="3870951" y="146579"/>
                  </a:lnTo>
                  <a:lnTo>
                    <a:pt x="3882788" y="147544"/>
                  </a:lnTo>
                  <a:lnTo>
                    <a:pt x="3894626" y="148661"/>
                  </a:lnTo>
                  <a:lnTo>
                    <a:pt x="3906464" y="149950"/>
                  </a:lnTo>
                  <a:lnTo>
                    <a:pt x="3918302" y="151433"/>
                  </a:lnTo>
                  <a:lnTo>
                    <a:pt x="3930139" y="153135"/>
                  </a:lnTo>
                  <a:lnTo>
                    <a:pt x="3941977" y="155079"/>
                  </a:lnTo>
                  <a:lnTo>
                    <a:pt x="3953815" y="157290"/>
                  </a:lnTo>
                  <a:lnTo>
                    <a:pt x="3965653" y="159792"/>
                  </a:lnTo>
                  <a:lnTo>
                    <a:pt x="3977491" y="162607"/>
                  </a:lnTo>
                  <a:lnTo>
                    <a:pt x="3989328" y="165754"/>
                  </a:lnTo>
                  <a:lnTo>
                    <a:pt x="4001166" y="169247"/>
                  </a:lnTo>
                  <a:lnTo>
                    <a:pt x="4013004" y="173092"/>
                  </a:lnTo>
                  <a:lnTo>
                    <a:pt x="4024842" y="177288"/>
                  </a:lnTo>
                  <a:lnTo>
                    <a:pt x="4036679" y="181823"/>
                  </a:lnTo>
                  <a:lnTo>
                    <a:pt x="4048517" y="186675"/>
                  </a:lnTo>
                  <a:lnTo>
                    <a:pt x="4060355" y="191806"/>
                  </a:lnTo>
                  <a:lnTo>
                    <a:pt x="4072193" y="197171"/>
                  </a:lnTo>
                  <a:lnTo>
                    <a:pt x="4084031" y="202711"/>
                  </a:lnTo>
                  <a:lnTo>
                    <a:pt x="4095868" y="208360"/>
                  </a:lnTo>
                  <a:lnTo>
                    <a:pt x="4107706" y="214046"/>
                  </a:lnTo>
                  <a:lnTo>
                    <a:pt x="4119544" y="219695"/>
                  </a:lnTo>
                  <a:lnTo>
                    <a:pt x="4131382" y="225236"/>
                  </a:lnTo>
                  <a:lnTo>
                    <a:pt x="4143219" y="230600"/>
                  </a:lnTo>
                  <a:lnTo>
                    <a:pt x="4155057" y="235732"/>
                  </a:lnTo>
                  <a:lnTo>
                    <a:pt x="4166895" y="240583"/>
                  </a:lnTo>
                  <a:lnTo>
                    <a:pt x="4178733" y="245119"/>
                  </a:lnTo>
                  <a:lnTo>
                    <a:pt x="4190570" y="249315"/>
                  </a:lnTo>
                  <a:lnTo>
                    <a:pt x="4202408" y="253160"/>
                  </a:lnTo>
                  <a:lnTo>
                    <a:pt x="4214246" y="256653"/>
                  </a:lnTo>
                  <a:lnTo>
                    <a:pt x="4226084" y="259800"/>
                  </a:lnTo>
                  <a:lnTo>
                    <a:pt x="4237922" y="262615"/>
                  </a:lnTo>
                  <a:lnTo>
                    <a:pt x="4249759" y="265117"/>
                  </a:lnTo>
                  <a:lnTo>
                    <a:pt x="4261597" y="267328"/>
                  </a:lnTo>
                  <a:lnTo>
                    <a:pt x="4273435" y="269272"/>
                  </a:lnTo>
                  <a:lnTo>
                    <a:pt x="4285273" y="270973"/>
                  </a:lnTo>
                  <a:lnTo>
                    <a:pt x="4297110" y="272457"/>
                  </a:lnTo>
                  <a:lnTo>
                    <a:pt x="4308948" y="273746"/>
                  </a:lnTo>
                  <a:lnTo>
                    <a:pt x="4320786" y="274863"/>
                  </a:lnTo>
                  <a:lnTo>
                    <a:pt x="4332624" y="275827"/>
                  </a:lnTo>
                  <a:lnTo>
                    <a:pt x="4344461" y="276659"/>
                  </a:lnTo>
                  <a:lnTo>
                    <a:pt x="4356299" y="277375"/>
                  </a:lnTo>
                  <a:lnTo>
                    <a:pt x="4368137" y="277990"/>
                  </a:lnTo>
                  <a:lnTo>
                    <a:pt x="4379975" y="278518"/>
                  </a:lnTo>
                  <a:lnTo>
                    <a:pt x="4391813" y="278970"/>
                  </a:lnTo>
                  <a:lnTo>
                    <a:pt x="4403650" y="279357"/>
                  </a:lnTo>
                  <a:lnTo>
                    <a:pt x="4415488" y="279688"/>
                  </a:lnTo>
                  <a:lnTo>
                    <a:pt x="4427326" y="279970"/>
                  </a:lnTo>
                  <a:lnTo>
                    <a:pt x="4439164" y="280212"/>
                  </a:lnTo>
                  <a:lnTo>
                    <a:pt x="4451001" y="280418"/>
                  </a:lnTo>
                  <a:lnTo>
                    <a:pt x="4462839" y="280594"/>
                  </a:lnTo>
                  <a:lnTo>
                    <a:pt x="4474677" y="280744"/>
                  </a:lnTo>
                  <a:lnTo>
                    <a:pt x="4486515" y="280872"/>
                  </a:lnTo>
                  <a:lnTo>
                    <a:pt x="4498352" y="280981"/>
                  </a:lnTo>
                  <a:lnTo>
                    <a:pt x="4510190" y="281073"/>
                  </a:lnTo>
                  <a:lnTo>
                    <a:pt x="4522028" y="281152"/>
                  </a:lnTo>
                  <a:lnTo>
                    <a:pt x="4533866" y="281220"/>
                  </a:lnTo>
                  <a:lnTo>
                    <a:pt x="4545704" y="281277"/>
                  </a:lnTo>
                  <a:lnTo>
                    <a:pt x="4557541" y="281326"/>
                  </a:lnTo>
                  <a:lnTo>
                    <a:pt x="4569379" y="281367"/>
                  </a:lnTo>
                  <a:lnTo>
                    <a:pt x="4581217" y="281403"/>
                  </a:lnTo>
                  <a:lnTo>
                    <a:pt x="4593055" y="281433"/>
                  </a:lnTo>
                  <a:lnTo>
                    <a:pt x="4604892" y="281458"/>
                  </a:lnTo>
                  <a:lnTo>
                    <a:pt x="4616730" y="281480"/>
                  </a:lnTo>
                  <a:lnTo>
                    <a:pt x="4628568" y="281499"/>
                  </a:lnTo>
                  <a:lnTo>
                    <a:pt x="4640406" y="281515"/>
                  </a:lnTo>
                  <a:lnTo>
                    <a:pt x="4652244" y="281528"/>
                  </a:lnTo>
                  <a:lnTo>
                    <a:pt x="4664081" y="281540"/>
                  </a:lnTo>
                  <a:lnTo>
                    <a:pt x="4675919" y="281549"/>
                  </a:lnTo>
                  <a:lnTo>
                    <a:pt x="4687757" y="281558"/>
                  </a:lnTo>
                </a:path>
              </a:pathLst>
            </a:custGeom>
            <a:ln w="40651" cap="flat">
              <a:solidFill>
                <a:srgbClr val="A58AFF">
                  <a:alpha val="100000"/>
                </a:srgbClr>
              </a:solidFill>
              <a:prstDash val="solid"/>
              <a:round/>
            </a:ln>
          </p:spPr>
          <p:txBody>
            <a:bodyPr/>
            <a:lstStyle/>
            <a:p>
              <a:endParaRPr/>
            </a:p>
          </p:txBody>
        </p:sp>
        <p:sp>
          <p:nvSpPr>
            <p:cNvPr id="65" name="pl65"/>
            <p:cNvSpPr/>
            <p:nvPr/>
          </p:nvSpPr>
          <p:spPr>
            <a:xfrm>
              <a:off x="2482252" y="2026050"/>
              <a:ext cx="4687757" cy="140755"/>
            </a:xfrm>
            <a:custGeom>
              <a:avLst/>
              <a:gdLst/>
              <a:ahLst/>
              <a:cxnLst/>
              <a:rect l="0" t="0" r="0" b="0"/>
              <a:pathLst>
                <a:path w="4687757" h="140755">
                  <a:moveTo>
                    <a:pt x="0" y="140755"/>
                  </a:moveTo>
                  <a:lnTo>
                    <a:pt x="11837" y="140755"/>
                  </a:lnTo>
                  <a:lnTo>
                    <a:pt x="23675" y="140755"/>
                  </a:lnTo>
                  <a:lnTo>
                    <a:pt x="35513" y="140755"/>
                  </a:lnTo>
                  <a:lnTo>
                    <a:pt x="47351" y="140755"/>
                  </a:lnTo>
                  <a:lnTo>
                    <a:pt x="59188" y="140755"/>
                  </a:lnTo>
                  <a:lnTo>
                    <a:pt x="71026" y="140755"/>
                  </a:lnTo>
                  <a:lnTo>
                    <a:pt x="82864" y="140755"/>
                  </a:lnTo>
                  <a:lnTo>
                    <a:pt x="94702" y="140755"/>
                  </a:lnTo>
                  <a:lnTo>
                    <a:pt x="106539" y="140755"/>
                  </a:lnTo>
                  <a:lnTo>
                    <a:pt x="118377" y="140755"/>
                  </a:lnTo>
                  <a:lnTo>
                    <a:pt x="130215" y="140755"/>
                  </a:lnTo>
                  <a:lnTo>
                    <a:pt x="142053" y="140755"/>
                  </a:lnTo>
                  <a:lnTo>
                    <a:pt x="153891" y="140755"/>
                  </a:lnTo>
                  <a:lnTo>
                    <a:pt x="165728" y="140755"/>
                  </a:lnTo>
                  <a:lnTo>
                    <a:pt x="177566" y="140755"/>
                  </a:lnTo>
                  <a:lnTo>
                    <a:pt x="189404" y="140755"/>
                  </a:lnTo>
                  <a:lnTo>
                    <a:pt x="201242" y="140755"/>
                  </a:lnTo>
                  <a:lnTo>
                    <a:pt x="213079" y="140755"/>
                  </a:lnTo>
                  <a:lnTo>
                    <a:pt x="224917" y="140755"/>
                  </a:lnTo>
                  <a:lnTo>
                    <a:pt x="236755" y="140755"/>
                  </a:lnTo>
                  <a:lnTo>
                    <a:pt x="248593" y="140755"/>
                  </a:lnTo>
                  <a:lnTo>
                    <a:pt x="260430" y="140755"/>
                  </a:lnTo>
                  <a:lnTo>
                    <a:pt x="272268" y="140755"/>
                  </a:lnTo>
                  <a:lnTo>
                    <a:pt x="284106" y="140755"/>
                  </a:lnTo>
                  <a:lnTo>
                    <a:pt x="295944" y="140755"/>
                  </a:lnTo>
                  <a:lnTo>
                    <a:pt x="307782" y="140755"/>
                  </a:lnTo>
                  <a:lnTo>
                    <a:pt x="319619" y="140755"/>
                  </a:lnTo>
                  <a:lnTo>
                    <a:pt x="331457" y="140755"/>
                  </a:lnTo>
                  <a:lnTo>
                    <a:pt x="343295" y="140755"/>
                  </a:lnTo>
                  <a:lnTo>
                    <a:pt x="355133" y="140755"/>
                  </a:lnTo>
                  <a:lnTo>
                    <a:pt x="366970" y="140755"/>
                  </a:lnTo>
                  <a:lnTo>
                    <a:pt x="378808" y="140755"/>
                  </a:lnTo>
                  <a:lnTo>
                    <a:pt x="390646" y="140755"/>
                  </a:lnTo>
                  <a:lnTo>
                    <a:pt x="402484" y="140755"/>
                  </a:lnTo>
                  <a:lnTo>
                    <a:pt x="414321" y="140755"/>
                  </a:lnTo>
                  <a:lnTo>
                    <a:pt x="426159" y="140755"/>
                  </a:lnTo>
                  <a:lnTo>
                    <a:pt x="437997" y="140755"/>
                  </a:lnTo>
                  <a:lnTo>
                    <a:pt x="449835" y="140755"/>
                  </a:lnTo>
                  <a:lnTo>
                    <a:pt x="461673" y="140755"/>
                  </a:lnTo>
                  <a:lnTo>
                    <a:pt x="473510" y="140755"/>
                  </a:lnTo>
                  <a:lnTo>
                    <a:pt x="485348" y="140755"/>
                  </a:lnTo>
                  <a:lnTo>
                    <a:pt x="497186" y="140755"/>
                  </a:lnTo>
                  <a:lnTo>
                    <a:pt x="509024" y="140755"/>
                  </a:lnTo>
                  <a:lnTo>
                    <a:pt x="520861" y="140755"/>
                  </a:lnTo>
                  <a:lnTo>
                    <a:pt x="532699" y="140755"/>
                  </a:lnTo>
                  <a:lnTo>
                    <a:pt x="544537" y="140755"/>
                  </a:lnTo>
                  <a:lnTo>
                    <a:pt x="556375" y="140755"/>
                  </a:lnTo>
                  <a:lnTo>
                    <a:pt x="568213" y="140755"/>
                  </a:lnTo>
                  <a:lnTo>
                    <a:pt x="580050" y="140755"/>
                  </a:lnTo>
                  <a:lnTo>
                    <a:pt x="591888" y="140755"/>
                  </a:lnTo>
                  <a:lnTo>
                    <a:pt x="603726" y="140755"/>
                  </a:lnTo>
                  <a:lnTo>
                    <a:pt x="615564" y="140755"/>
                  </a:lnTo>
                  <a:lnTo>
                    <a:pt x="627401" y="140755"/>
                  </a:lnTo>
                  <a:lnTo>
                    <a:pt x="639239" y="140755"/>
                  </a:lnTo>
                  <a:lnTo>
                    <a:pt x="651077" y="140755"/>
                  </a:lnTo>
                  <a:lnTo>
                    <a:pt x="662915" y="140755"/>
                  </a:lnTo>
                  <a:lnTo>
                    <a:pt x="674752" y="140755"/>
                  </a:lnTo>
                  <a:lnTo>
                    <a:pt x="686590" y="140755"/>
                  </a:lnTo>
                  <a:lnTo>
                    <a:pt x="698428" y="140755"/>
                  </a:lnTo>
                  <a:lnTo>
                    <a:pt x="710266" y="140755"/>
                  </a:lnTo>
                  <a:lnTo>
                    <a:pt x="722104" y="140755"/>
                  </a:lnTo>
                  <a:lnTo>
                    <a:pt x="733941" y="140755"/>
                  </a:lnTo>
                  <a:lnTo>
                    <a:pt x="745779" y="140755"/>
                  </a:lnTo>
                  <a:lnTo>
                    <a:pt x="757617" y="140755"/>
                  </a:lnTo>
                  <a:lnTo>
                    <a:pt x="769455" y="140755"/>
                  </a:lnTo>
                  <a:lnTo>
                    <a:pt x="781292" y="140755"/>
                  </a:lnTo>
                  <a:lnTo>
                    <a:pt x="793130" y="140755"/>
                  </a:lnTo>
                  <a:lnTo>
                    <a:pt x="804968" y="140755"/>
                  </a:lnTo>
                  <a:lnTo>
                    <a:pt x="816806" y="140755"/>
                  </a:lnTo>
                  <a:lnTo>
                    <a:pt x="828643" y="140755"/>
                  </a:lnTo>
                  <a:lnTo>
                    <a:pt x="840481" y="140755"/>
                  </a:lnTo>
                  <a:lnTo>
                    <a:pt x="852319" y="140755"/>
                  </a:lnTo>
                  <a:lnTo>
                    <a:pt x="864157" y="140755"/>
                  </a:lnTo>
                  <a:lnTo>
                    <a:pt x="875995" y="140755"/>
                  </a:lnTo>
                  <a:lnTo>
                    <a:pt x="887832" y="140755"/>
                  </a:lnTo>
                  <a:lnTo>
                    <a:pt x="899670" y="140755"/>
                  </a:lnTo>
                  <a:lnTo>
                    <a:pt x="911508" y="140755"/>
                  </a:lnTo>
                  <a:lnTo>
                    <a:pt x="923346" y="140755"/>
                  </a:lnTo>
                  <a:lnTo>
                    <a:pt x="935183" y="140755"/>
                  </a:lnTo>
                  <a:lnTo>
                    <a:pt x="947021" y="140755"/>
                  </a:lnTo>
                  <a:lnTo>
                    <a:pt x="958859" y="140755"/>
                  </a:lnTo>
                  <a:lnTo>
                    <a:pt x="970697" y="140755"/>
                  </a:lnTo>
                  <a:lnTo>
                    <a:pt x="982534" y="140755"/>
                  </a:lnTo>
                  <a:lnTo>
                    <a:pt x="994372" y="140755"/>
                  </a:lnTo>
                  <a:lnTo>
                    <a:pt x="1006210" y="140755"/>
                  </a:lnTo>
                  <a:lnTo>
                    <a:pt x="1018048" y="140755"/>
                  </a:lnTo>
                  <a:lnTo>
                    <a:pt x="1029886" y="140755"/>
                  </a:lnTo>
                  <a:lnTo>
                    <a:pt x="1041723" y="140755"/>
                  </a:lnTo>
                  <a:lnTo>
                    <a:pt x="1053561" y="140755"/>
                  </a:lnTo>
                  <a:lnTo>
                    <a:pt x="1065399" y="140755"/>
                  </a:lnTo>
                  <a:lnTo>
                    <a:pt x="1077237" y="140755"/>
                  </a:lnTo>
                  <a:lnTo>
                    <a:pt x="1089074" y="140755"/>
                  </a:lnTo>
                  <a:lnTo>
                    <a:pt x="1100912" y="140755"/>
                  </a:lnTo>
                  <a:lnTo>
                    <a:pt x="1112750" y="140755"/>
                  </a:lnTo>
                  <a:lnTo>
                    <a:pt x="1124588" y="140755"/>
                  </a:lnTo>
                  <a:lnTo>
                    <a:pt x="1136426" y="140755"/>
                  </a:lnTo>
                  <a:lnTo>
                    <a:pt x="1148263" y="140755"/>
                  </a:lnTo>
                  <a:lnTo>
                    <a:pt x="1160101" y="140755"/>
                  </a:lnTo>
                  <a:lnTo>
                    <a:pt x="1171939" y="140755"/>
                  </a:lnTo>
                  <a:lnTo>
                    <a:pt x="1171939" y="140755"/>
                  </a:lnTo>
                  <a:lnTo>
                    <a:pt x="1183777" y="140755"/>
                  </a:lnTo>
                  <a:lnTo>
                    <a:pt x="1195614" y="140755"/>
                  </a:lnTo>
                  <a:lnTo>
                    <a:pt x="1207452" y="140755"/>
                  </a:lnTo>
                  <a:lnTo>
                    <a:pt x="1219290" y="140755"/>
                  </a:lnTo>
                  <a:lnTo>
                    <a:pt x="1231128" y="140755"/>
                  </a:lnTo>
                  <a:lnTo>
                    <a:pt x="1242965" y="140755"/>
                  </a:lnTo>
                  <a:lnTo>
                    <a:pt x="1254803" y="140755"/>
                  </a:lnTo>
                  <a:lnTo>
                    <a:pt x="1266641" y="140755"/>
                  </a:lnTo>
                  <a:lnTo>
                    <a:pt x="1278479" y="140755"/>
                  </a:lnTo>
                  <a:lnTo>
                    <a:pt x="1290317" y="140755"/>
                  </a:lnTo>
                  <a:lnTo>
                    <a:pt x="1302154" y="140755"/>
                  </a:lnTo>
                  <a:lnTo>
                    <a:pt x="1313992" y="140755"/>
                  </a:lnTo>
                  <a:lnTo>
                    <a:pt x="1325830" y="140755"/>
                  </a:lnTo>
                  <a:lnTo>
                    <a:pt x="1337668" y="140755"/>
                  </a:lnTo>
                  <a:lnTo>
                    <a:pt x="1349505" y="140755"/>
                  </a:lnTo>
                  <a:lnTo>
                    <a:pt x="1361343" y="140755"/>
                  </a:lnTo>
                  <a:lnTo>
                    <a:pt x="1373181" y="140755"/>
                  </a:lnTo>
                  <a:lnTo>
                    <a:pt x="1385019" y="140755"/>
                  </a:lnTo>
                  <a:lnTo>
                    <a:pt x="1396856" y="140755"/>
                  </a:lnTo>
                  <a:lnTo>
                    <a:pt x="1408694" y="140755"/>
                  </a:lnTo>
                  <a:lnTo>
                    <a:pt x="1420532" y="140755"/>
                  </a:lnTo>
                  <a:lnTo>
                    <a:pt x="1432370" y="140755"/>
                  </a:lnTo>
                  <a:lnTo>
                    <a:pt x="1444208" y="140755"/>
                  </a:lnTo>
                  <a:lnTo>
                    <a:pt x="1456045" y="140755"/>
                  </a:lnTo>
                  <a:lnTo>
                    <a:pt x="1467883" y="140755"/>
                  </a:lnTo>
                  <a:lnTo>
                    <a:pt x="1479721" y="140755"/>
                  </a:lnTo>
                  <a:lnTo>
                    <a:pt x="1491559" y="140755"/>
                  </a:lnTo>
                  <a:lnTo>
                    <a:pt x="1503396" y="140755"/>
                  </a:lnTo>
                  <a:lnTo>
                    <a:pt x="1515234" y="140755"/>
                  </a:lnTo>
                  <a:lnTo>
                    <a:pt x="1527072" y="140755"/>
                  </a:lnTo>
                  <a:lnTo>
                    <a:pt x="1538910" y="140755"/>
                  </a:lnTo>
                  <a:lnTo>
                    <a:pt x="1550748" y="140755"/>
                  </a:lnTo>
                  <a:lnTo>
                    <a:pt x="1562585" y="140755"/>
                  </a:lnTo>
                  <a:lnTo>
                    <a:pt x="1574423" y="140755"/>
                  </a:lnTo>
                  <a:lnTo>
                    <a:pt x="1586261" y="140755"/>
                  </a:lnTo>
                  <a:lnTo>
                    <a:pt x="1598099" y="140755"/>
                  </a:lnTo>
                  <a:lnTo>
                    <a:pt x="1609936" y="140755"/>
                  </a:lnTo>
                  <a:lnTo>
                    <a:pt x="1621774" y="140755"/>
                  </a:lnTo>
                  <a:lnTo>
                    <a:pt x="1633612" y="140755"/>
                  </a:lnTo>
                  <a:lnTo>
                    <a:pt x="1645450" y="140755"/>
                  </a:lnTo>
                  <a:lnTo>
                    <a:pt x="1657287" y="140755"/>
                  </a:lnTo>
                  <a:lnTo>
                    <a:pt x="1669125" y="140755"/>
                  </a:lnTo>
                  <a:lnTo>
                    <a:pt x="1680963" y="140755"/>
                  </a:lnTo>
                  <a:lnTo>
                    <a:pt x="1692801" y="140755"/>
                  </a:lnTo>
                  <a:lnTo>
                    <a:pt x="1704639" y="140755"/>
                  </a:lnTo>
                  <a:lnTo>
                    <a:pt x="1716476" y="140755"/>
                  </a:lnTo>
                  <a:lnTo>
                    <a:pt x="1728314" y="140755"/>
                  </a:lnTo>
                  <a:lnTo>
                    <a:pt x="1740152" y="140755"/>
                  </a:lnTo>
                  <a:lnTo>
                    <a:pt x="1751990" y="140755"/>
                  </a:lnTo>
                  <a:lnTo>
                    <a:pt x="1763827" y="140755"/>
                  </a:lnTo>
                  <a:lnTo>
                    <a:pt x="1775665" y="140755"/>
                  </a:lnTo>
                  <a:lnTo>
                    <a:pt x="1787503" y="140755"/>
                  </a:lnTo>
                  <a:lnTo>
                    <a:pt x="1799341" y="140755"/>
                  </a:lnTo>
                  <a:lnTo>
                    <a:pt x="1811178" y="140755"/>
                  </a:lnTo>
                  <a:lnTo>
                    <a:pt x="1823016" y="140755"/>
                  </a:lnTo>
                  <a:lnTo>
                    <a:pt x="1834854" y="140755"/>
                  </a:lnTo>
                  <a:lnTo>
                    <a:pt x="1846692" y="140755"/>
                  </a:lnTo>
                  <a:lnTo>
                    <a:pt x="1858530" y="140755"/>
                  </a:lnTo>
                  <a:lnTo>
                    <a:pt x="1870367" y="140755"/>
                  </a:lnTo>
                  <a:lnTo>
                    <a:pt x="1882205" y="140755"/>
                  </a:lnTo>
                  <a:lnTo>
                    <a:pt x="1894043" y="140755"/>
                  </a:lnTo>
                  <a:lnTo>
                    <a:pt x="1905881" y="140755"/>
                  </a:lnTo>
                  <a:lnTo>
                    <a:pt x="1917718" y="140755"/>
                  </a:lnTo>
                  <a:lnTo>
                    <a:pt x="1929556" y="140755"/>
                  </a:lnTo>
                  <a:lnTo>
                    <a:pt x="1941394" y="140755"/>
                  </a:lnTo>
                  <a:lnTo>
                    <a:pt x="1953232" y="140755"/>
                  </a:lnTo>
                  <a:lnTo>
                    <a:pt x="1965069" y="140755"/>
                  </a:lnTo>
                  <a:lnTo>
                    <a:pt x="1976907" y="140755"/>
                  </a:lnTo>
                  <a:lnTo>
                    <a:pt x="1988745" y="140755"/>
                  </a:lnTo>
                  <a:lnTo>
                    <a:pt x="2000583" y="140755"/>
                  </a:lnTo>
                  <a:lnTo>
                    <a:pt x="2012421" y="140755"/>
                  </a:lnTo>
                  <a:lnTo>
                    <a:pt x="2024258" y="140755"/>
                  </a:lnTo>
                  <a:lnTo>
                    <a:pt x="2036096" y="140755"/>
                  </a:lnTo>
                  <a:lnTo>
                    <a:pt x="2047934" y="140755"/>
                  </a:lnTo>
                  <a:lnTo>
                    <a:pt x="2059772" y="140755"/>
                  </a:lnTo>
                  <a:lnTo>
                    <a:pt x="2071609" y="140755"/>
                  </a:lnTo>
                  <a:lnTo>
                    <a:pt x="2083447" y="140755"/>
                  </a:lnTo>
                  <a:lnTo>
                    <a:pt x="2095285" y="140755"/>
                  </a:lnTo>
                  <a:lnTo>
                    <a:pt x="2107123" y="140755"/>
                  </a:lnTo>
                  <a:lnTo>
                    <a:pt x="2118961" y="140755"/>
                  </a:lnTo>
                  <a:lnTo>
                    <a:pt x="2130798" y="140755"/>
                  </a:lnTo>
                  <a:lnTo>
                    <a:pt x="2142636" y="140755"/>
                  </a:lnTo>
                  <a:lnTo>
                    <a:pt x="2154474" y="140755"/>
                  </a:lnTo>
                  <a:lnTo>
                    <a:pt x="2166312" y="140755"/>
                  </a:lnTo>
                  <a:lnTo>
                    <a:pt x="2178149" y="140755"/>
                  </a:lnTo>
                  <a:lnTo>
                    <a:pt x="2189987" y="140755"/>
                  </a:lnTo>
                  <a:lnTo>
                    <a:pt x="2201825" y="140755"/>
                  </a:lnTo>
                  <a:lnTo>
                    <a:pt x="2213663" y="140755"/>
                  </a:lnTo>
                  <a:lnTo>
                    <a:pt x="2225500" y="140755"/>
                  </a:lnTo>
                  <a:lnTo>
                    <a:pt x="2237338" y="140755"/>
                  </a:lnTo>
                  <a:lnTo>
                    <a:pt x="2249176" y="140755"/>
                  </a:lnTo>
                  <a:lnTo>
                    <a:pt x="2261014" y="140755"/>
                  </a:lnTo>
                  <a:lnTo>
                    <a:pt x="2272852" y="140755"/>
                  </a:lnTo>
                  <a:lnTo>
                    <a:pt x="2284689" y="140755"/>
                  </a:lnTo>
                  <a:lnTo>
                    <a:pt x="2296527" y="140755"/>
                  </a:lnTo>
                  <a:lnTo>
                    <a:pt x="2308365" y="140755"/>
                  </a:lnTo>
                  <a:lnTo>
                    <a:pt x="2320203" y="140755"/>
                  </a:lnTo>
                  <a:lnTo>
                    <a:pt x="2332040" y="140755"/>
                  </a:lnTo>
                  <a:lnTo>
                    <a:pt x="2343878" y="140755"/>
                  </a:lnTo>
                  <a:lnTo>
                    <a:pt x="2343878" y="140708"/>
                  </a:lnTo>
                  <a:lnTo>
                    <a:pt x="2355716" y="140699"/>
                  </a:lnTo>
                  <a:lnTo>
                    <a:pt x="2367554" y="140690"/>
                  </a:lnTo>
                  <a:lnTo>
                    <a:pt x="2379391" y="140678"/>
                  </a:lnTo>
                  <a:lnTo>
                    <a:pt x="2391229" y="140665"/>
                  </a:lnTo>
                  <a:lnTo>
                    <a:pt x="2403067" y="140649"/>
                  </a:lnTo>
                  <a:lnTo>
                    <a:pt x="2414905" y="140630"/>
                  </a:lnTo>
                  <a:lnTo>
                    <a:pt x="2426743" y="140609"/>
                  </a:lnTo>
                  <a:lnTo>
                    <a:pt x="2438580" y="140583"/>
                  </a:lnTo>
                  <a:lnTo>
                    <a:pt x="2450418" y="140553"/>
                  </a:lnTo>
                  <a:lnTo>
                    <a:pt x="2462256" y="140518"/>
                  </a:lnTo>
                  <a:lnTo>
                    <a:pt x="2474094" y="140476"/>
                  </a:lnTo>
                  <a:lnTo>
                    <a:pt x="2485931" y="140427"/>
                  </a:lnTo>
                  <a:lnTo>
                    <a:pt x="2497769" y="140370"/>
                  </a:lnTo>
                  <a:lnTo>
                    <a:pt x="2509607" y="140303"/>
                  </a:lnTo>
                  <a:lnTo>
                    <a:pt x="2521445" y="140223"/>
                  </a:lnTo>
                  <a:lnTo>
                    <a:pt x="2533283" y="140131"/>
                  </a:lnTo>
                  <a:lnTo>
                    <a:pt x="2545120" y="140022"/>
                  </a:lnTo>
                  <a:lnTo>
                    <a:pt x="2556958" y="139894"/>
                  </a:lnTo>
                  <a:lnTo>
                    <a:pt x="2568796" y="139744"/>
                  </a:lnTo>
                  <a:lnTo>
                    <a:pt x="2580634" y="139568"/>
                  </a:lnTo>
                  <a:lnTo>
                    <a:pt x="2592471" y="139362"/>
                  </a:lnTo>
                  <a:lnTo>
                    <a:pt x="2604309" y="139121"/>
                  </a:lnTo>
                  <a:lnTo>
                    <a:pt x="2616147" y="138838"/>
                  </a:lnTo>
                  <a:lnTo>
                    <a:pt x="2627985" y="138507"/>
                  </a:lnTo>
                  <a:lnTo>
                    <a:pt x="2639822" y="138120"/>
                  </a:lnTo>
                  <a:lnTo>
                    <a:pt x="2651660" y="137668"/>
                  </a:lnTo>
                  <a:lnTo>
                    <a:pt x="2663498" y="137140"/>
                  </a:lnTo>
                  <a:lnTo>
                    <a:pt x="2675336" y="136525"/>
                  </a:lnTo>
                  <a:lnTo>
                    <a:pt x="2687174" y="135809"/>
                  </a:lnTo>
                  <a:lnTo>
                    <a:pt x="2699011" y="134978"/>
                  </a:lnTo>
                  <a:lnTo>
                    <a:pt x="2710849" y="134013"/>
                  </a:lnTo>
                  <a:lnTo>
                    <a:pt x="2722687" y="132896"/>
                  </a:lnTo>
                  <a:lnTo>
                    <a:pt x="2734525" y="131607"/>
                  </a:lnTo>
                  <a:lnTo>
                    <a:pt x="2746362" y="130124"/>
                  </a:lnTo>
                  <a:lnTo>
                    <a:pt x="2758200" y="128422"/>
                  </a:lnTo>
                  <a:lnTo>
                    <a:pt x="2770038" y="126478"/>
                  </a:lnTo>
                  <a:lnTo>
                    <a:pt x="2781876" y="124267"/>
                  </a:lnTo>
                  <a:lnTo>
                    <a:pt x="2793713" y="121765"/>
                  </a:lnTo>
                  <a:lnTo>
                    <a:pt x="2805551" y="118950"/>
                  </a:lnTo>
                  <a:lnTo>
                    <a:pt x="2817389" y="115803"/>
                  </a:lnTo>
                  <a:lnTo>
                    <a:pt x="2829227" y="112310"/>
                  </a:lnTo>
                  <a:lnTo>
                    <a:pt x="2841065" y="108465"/>
                  </a:lnTo>
                  <a:lnTo>
                    <a:pt x="2852902" y="104269"/>
                  </a:lnTo>
                  <a:lnTo>
                    <a:pt x="2864740" y="99734"/>
                  </a:lnTo>
                  <a:lnTo>
                    <a:pt x="2876578" y="94882"/>
                  </a:lnTo>
                  <a:lnTo>
                    <a:pt x="2888416" y="89751"/>
                  </a:lnTo>
                  <a:lnTo>
                    <a:pt x="2900253" y="84386"/>
                  </a:lnTo>
                  <a:lnTo>
                    <a:pt x="2912091" y="78846"/>
                  </a:lnTo>
                  <a:lnTo>
                    <a:pt x="2923929" y="73197"/>
                  </a:lnTo>
                  <a:lnTo>
                    <a:pt x="2935767" y="67511"/>
                  </a:lnTo>
                  <a:lnTo>
                    <a:pt x="2947604" y="61862"/>
                  </a:lnTo>
                  <a:lnTo>
                    <a:pt x="2959442" y="56321"/>
                  </a:lnTo>
                  <a:lnTo>
                    <a:pt x="2971280" y="50957"/>
                  </a:lnTo>
                  <a:lnTo>
                    <a:pt x="2983118" y="45825"/>
                  </a:lnTo>
                  <a:lnTo>
                    <a:pt x="2994956" y="40974"/>
                  </a:lnTo>
                  <a:lnTo>
                    <a:pt x="3006793" y="36438"/>
                  </a:lnTo>
                  <a:lnTo>
                    <a:pt x="3018631" y="32242"/>
                  </a:lnTo>
                  <a:lnTo>
                    <a:pt x="3030469" y="28397"/>
                  </a:lnTo>
                  <a:lnTo>
                    <a:pt x="3042307" y="24904"/>
                  </a:lnTo>
                  <a:lnTo>
                    <a:pt x="3054144" y="21757"/>
                  </a:lnTo>
                  <a:lnTo>
                    <a:pt x="3065982" y="18942"/>
                  </a:lnTo>
                  <a:lnTo>
                    <a:pt x="3077820" y="16440"/>
                  </a:lnTo>
                  <a:lnTo>
                    <a:pt x="3089658" y="14229"/>
                  </a:lnTo>
                  <a:lnTo>
                    <a:pt x="3101496" y="12285"/>
                  </a:lnTo>
                  <a:lnTo>
                    <a:pt x="3113333" y="10584"/>
                  </a:lnTo>
                  <a:lnTo>
                    <a:pt x="3125171" y="9100"/>
                  </a:lnTo>
                  <a:lnTo>
                    <a:pt x="3137009" y="7811"/>
                  </a:lnTo>
                  <a:lnTo>
                    <a:pt x="3148847" y="6695"/>
                  </a:lnTo>
                  <a:lnTo>
                    <a:pt x="3160684" y="5730"/>
                  </a:lnTo>
                  <a:lnTo>
                    <a:pt x="3172522" y="4898"/>
                  </a:lnTo>
                  <a:lnTo>
                    <a:pt x="3184360" y="4182"/>
                  </a:lnTo>
                  <a:lnTo>
                    <a:pt x="3196198" y="3567"/>
                  </a:lnTo>
                  <a:lnTo>
                    <a:pt x="3208035" y="3039"/>
                  </a:lnTo>
                  <a:lnTo>
                    <a:pt x="3219873" y="2587"/>
                  </a:lnTo>
                  <a:lnTo>
                    <a:pt x="3231711" y="2200"/>
                  </a:lnTo>
                  <a:lnTo>
                    <a:pt x="3243549" y="1869"/>
                  </a:lnTo>
                  <a:lnTo>
                    <a:pt x="3255387" y="1587"/>
                  </a:lnTo>
                  <a:lnTo>
                    <a:pt x="3267224" y="1345"/>
                  </a:lnTo>
                  <a:lnTo>
                    <a:pt x="3279062" y="1139"/>
                  </a:lnTo>
                  <a:lnTo>
                    <a:pt x="3290900" y="963"/>
                  </a:lnTo>
                  <a:lnTo>
                    <a:pt x="3302738" y="813"/>
                  </a:lnTo>
                  <a:lnTo>
                    <a:pt x="3314575" y="685"/>
                  </a:lnTo>
                  <a:lnTo>
                    <a:pt x="3326413" y="577"/>
                  </a:lnTo>
                  <a:lnTo>
                    <a:pt x="3338251" y="484"/>
                  </a:lnTo>
                  <a:lnTo>
                    <a:pt x="3350089" y="405"/>
                  </a:lnTo>
                  <a:lnTo>
                    <a:pt x="3361926" y="337"/>
                  </a:lnTo>
                  <a:lnTo>
                    <a:pt x="3373764" y="280"/>
                  </a:lnTo>
                  <a:lnTo>
                    <a:pt x="3385602" y="231"/>
                  </a:lnTo>
                  <a:lnTo>
                    <a:pt x="3397440" y="190"/>
                  </a:lnTo>
                  <a:lnTo>
                    <a:pt x="3409278" y="154"/>
                  </a:lnTo>
                  <a:lnTo>
                    <a:pt x="3421115" y="124"/>
                  </a:lnTo>
                  <a:lnTo>
                    <a:pt x="3432953" y="99"/>
                  </a:lnTo>
                  <a:lnTo>
                    <a:pt x="3444791" y="77"/>
                  </a:lnTo>
                  <a:lnTo>
                    <a:pt x="3456629" y="58"/>
                  </a:lnTo>
                  <a:lnTo>
                    <a:pt x="3468466" y="42"/>
                  </a:lnTo>
                  <a:lnTo>
                    <a:pt x="3480304" y="29"/>
                  </a:lnTo>
                  <a:lnTo>
                    <a:pt x="3492142" y="18"/>
                  </a:lnTo>
                  <a:lnTo>
                    <a:pt x="3503980" y="8"/>
                  </a:lnTo>
                  <a:lnTo>
                    <a:pt x="3515818" y="0"/>
                  </a:lnTo>
                  <a:lnTo>
                    <a:pt x="3515818" y="0"/>
                  </a:lnTo>
                  <a:lnTo>
                    <a:pt x="3527655" y="8"/>
                  </a:lnTo>
                  <a:lnTo>
                    <a:pt x="3539493" y="18"/>
                  </a:lnTo>
                  <a:lnTo>
                    <a:pt x="3551331" y="29"/>
                  </a:lnTo>
                  <a:lnTo>
                    <a:pt x="3563169" y="42"/>
                  </a:lnTo>
                  <a:lnTo>
                    <a:pt x="3575006" y="58"/>
                  </a:lnTo>
                  <a:lnTo>
                    <a:pt x="3586844" y="77"/>
                  </a:lnTo>
                  <a:lnTo>
                    <a:pt x="3598682" y="99"/>
                  </a:lnTo>
                  <a:lnTo>
                    <a:pt x="3610520" y="124"/>
                  </a:lnTo>
                  <a:lnTo>
                    <a:pt x="3622357" y="154"/>
                  </a:lnTo>
                  <a:lnTo>
                    <a:pt x="3634195" y="190"/>
                  </a:lnTo>
                  <a:lnTo>
                    <a:pt x="3646033" y="231"/>
                  </a:lnTo>
                  <a:lnTo>
                    <a:pt x="3657871" y="280"/>
                  </a:lnTo>
                  <a:lnTo>
                    <a:pt x="3669709" y="337"/>
                  </a:lnTo>
                  <a:lnTo>
                    <a:pt x="3681546" y="405"/>
                  </a:lnTo>
                  <a:lnTo>
                    <a:pt x="3693384" y="484"/>
                  </a:lnTo>
                  <a:lnTo>
                    <a:pt x="3705222" y="577"/>
                  </a:lnTo>
                  <a:lnTo>
                    <a:pt x="3717060" y="685"/>
                  </a:lnTo>
                  <a:lnTo>
                    <a:pt x="3728897" y="813"/>
                  </a:lnTo>
                  <a:lnTo>
                    <a:pt x="3740735" y="963"/>
                  </a:lnTo>
                  <a:lnTo>
                    <a:pt x="3752573" y="1139"/>
                  </a:lnTo>
                  <a:lnTo>
                    <a:pt x="3764411" y="1345"/>
                  </a:lnTo>
                  <a:lnTo>
                    <a:pt x="3776248" y="1587"/>
                  </a:lnTo>
                  <a:lnTo>
                    <a:pt x="3788086" y="1869"/>
                  </a:lnTo>
                  <a:lnTo>
                    <a:pt x="3799924" y="2200"/>
                  </a:lnTo>
                  <a:lnTo>
                    <a:pt x="3811762" y="2587"/>
                  </a:lnTo>
                  <a:lnTo>
                    <a:pt x="3823600" y="3039"/>
                  </a:lnTo>
                  <a:lnTo>
                    <a:pt x="3835437" y="3567"/>
                  </a:lnTo>
                  <a:lnTo>
                    <a:pt x="3847275" y="4182"/>
                  </a:lnTo>
                  <a:lnTo>
                    <a:pt x="3859113" y="4898"/>
                  </a:lnTo>
                  <a:lnTo>
                    <a:pt x="3870951" y="5730"/>
                  </a:lnTo>
                  <a:lnTo>
                    <a:pt x="3882788" y="6695"/>
                  </a:lnTo>
                  <a:lnTo>
                    <a:pt x="3894626" y="7811"/>
                  </a:lnTo>
                  <a:lnTo>
                    <a:pt x="3906464" y="9100"/>
                  </a:lnTo>
                  <a:lnTo>
                    <a:pt x="3918302" y="10584"/>
                  </a:lnTo>
                  <a:lnTo>
                    <a:pt x="3930139" y="12285"/>
                  </a:lnTo>
                  <a:lnTo>
                    <a:pt x="3941977" y="14229"/>
                  </a:lnTo>
                  <a:lnTo>
                    <a:pt x="3953815" y="16440"/>
                  </a:lnTo>
                  <a:lnTo>
                    <a:pt x="3965653" y="18942"/>
                  </a:lnTo>
                  <a:lnTo>
                    <a:pt x="3977491" y="21757"/>
                  </a:lnTo>
                  <a:lnTo>
                    <a:pt x="3989328" y="24904"/>
                  </a:lnTo>
                  <a:lnTo>
                    <a:pt x="4001166" y="28397"/>
                  </a:lnTo>
                  <a:lnTo>
                    <a:pt x="4013004" y="32242"/>
                  </a:lnTo>
                  <a:lnTo>
                    <a:pt x="4024842" y="36438"/>
                  </a:lnTo>
                  <a:lnTo>
                    <a:pt x="4036679" y="40974"/>
                  </a:lnTo>
                  <a:lnTo>
                    <a:pt x="4048517" y="45825"/>
                  </a:lnTo>
                  <a:lnTo>
                    <a:pt x="4060355" y="50957"/>
                  </a:lnTo>
                  <a:lnTo>
                    <a:pt x="4072193" y="56321"/>
                  </a:lnTo>
                  <a:lnTo>
                    <a:pt x="4084031" y="61862"/>
                  </a:lnTo>
                  <a:lnTo>
                    <a:pt x="4095868" y="67511"/>
                  </a:lnTo>
                  <a:lnTo>
                    <a:pt x="4107706" y="73197"/>
                  </a:lnTo>
                  <a:lnTo>
                    <a:pt x="4119544" y="78846"/>
                  </a:lnTo>
                  <a:lnTo>
                    <a:pt x="4131382" y="84386"/>
                  </a:lnTo>
                  <a:lnTo>
                    <a:pt x="4143219" y="89751"/>
                  </a:lnTo>
                  <a:lnTo>
                    <a:pt x="4155057" y="94882"/>
                  </a:lnTo>
                  <a:lnTo>
                    <a:pt x="4166895" y="99734"/>
                  </a:lnTo>
                  <a:lnTo>
                    <a:pt x="4178733" y="104269"/>
                  </a:lnTo>
                  <a:lnTo>
                    <a:pt x="4190570" y="108465"/>
                  </a:lnTo>
                  <a:lnTo>
                    <a:pt x="4202408" y="112310"/>
                  </a:lnTo>
                  <a:lnTo>
                    <a:pt x="4214246" y="115803"/>
                  </a:lnTo>
                  <a:lnTo>
                    <a:pt x="4226084" y="118950"/>
                  </a:lnTo>
                  <a:lnTo>
                    <a:pt x="4237922" y="121765"/>
                  </a:lnTo>
                  <a:lnTo>
                    <a:pt x="4249759" y="124267"/>
                  </a:lnTo>
                  <a:lnTo>
                    <a:pt x="4261597" y="126478"/>
                  </a:lnTo>
                  <a:lnTo>
                    <a:pt x="4273435" y="128422"/>
                  </a:lnTo>
                  <a:lnTo>
                    <a:pt x="4285273" y="130124"/>
                  </a:lnTo>
                  <a:lnTo>
                    <a:pt x="4297110" y="131607"/>
                  </a:lnTo>
                  <a:lnTo>
                    <a:pt x="4308948" y="132896"/>
                  </a:lnTo>
                  <a:lnTo>
                    <a:pt x="4320786" y="134013"/>
                  </a:lnTo>
                  <a:lnTo>
                    <a:pt x="4332624" y="134978"/>
                  </a:lnTo>
                  <a:lnTo>
                    <a:pt x="4344461" y="135809"/>
                  </a:lnTo>
                  <a:lnTo>
                    <a:pt x="4356299" y="136525"/>
                  </a:lnTo>
                  <a:lnTo>
                    <a:pt x="4368137" y="137140"/>
                  </a:lnTo>
                  <a:lnTo>
                    <a:pt x="4379975" y="137668"/>
                  </a:lnTo>
                  <a:lnTo>
                    <a:pt x="4391813" y="138120"/>
                  </a:lnTo>
                  <a:lnTo>
                    <a:pt x="4403650" y="138507"/>
                  </a:lnTo>
                  <a:lnTo>
                    <a:pt x="4415488" y="138838"/>
                  </a:lnTo>
                  <a:lnTo>
                    <a:pt x="4427326" y="139121"/>
                  </a:lnTo>
                  <a:lnTo>
                    <a:pt x="4439164" y="139362"/>
                  </a:lnTo>
                  <a:lnTo>
                    <a:pt x="4451001" y="139568"/>
                  </a:lnTo>
                  <a:lnTo>
                    <a:pt x="4462839" y="139744"/>
                  </a:lnTo>
                  <a:lnTo>
                    <a:pt x="4474677" y="139894"/>
                  </a:lnTo>
                  <a:lnTo>
                    <a:pt x="4486515" y="140022"/>
                  </a:lnTo>
                  <a:lnTo>
                    <a:pt x="4498352" y="140131"/>
                  </a:lnTo>
                  <a:lnTo>
                    <a:pt x="4510190" y="140223"/>
                  </a:lnTo>
                  <a:lnTo>
                    <a:pt x="4522028" y="140303"/>
                  </a:lnTo>
                  <a:lnTo>
                    <a:pt x="4533866" y="140370"/>
                  </a:lnTo>
                  <a:lnTo>
                    <a:pt x="4545704" y="140427"/>
                  </a:lnTo>
                  <a:lnTo>
                    <a:pt x="4557541" y="140476"/>
                  </a:lnTo>
                  <a:lnTo>
                    <a:pt x="4569379" y="140518"/>
                  </a:lnTo>
                  <a:lnTo>
                    <a:pt x="4581217" y="140553"/>
                  </a:lnTo>
                  <a:lnTo>
                    <a:pt x="4593055" y="140583"/>
                  </a:lnTo>
                  <a:lnTo>
                    <a:pt x="4604892" y="140609"/>
                  </a:lnTo>
                  <a:lnTo>
                    <a:pt x="4616730" y="140630"/>
                  </a:lnTo>
                  <a:lnTo>
                    <a:pt x="4628568" y="140649"/>
                  </a:lnTo>
                  <a:lnTo>
                    <a:pt x="4640406" y="140665"/>
                  </a:lnTo>
                  <a:lnTo>
                    <a:pt x="4652244" y="140678"/>
                  </a:lnTo>
                  <a:lnTo>
                    <a:pt x="4664081" y="140690"/>
                  </a:lnTo>
                  <a:lnTo>
                    <a:pt x="4675919" y="140699"/>
                  </a:lnTo>
                  <a:lnTo>
                    <a:pt x="4687757" y="140708"/>
                  </a:lnTo>
                </a:path>
              </a:pathLst>
            </a:custGeom>
            <a:ln w="40651" cap="flat">
              <a:solidFill>
                <a:srgbClr val="C17FFF">
                  <a:alpha val="100000"/>
                </a:srgbClr>
              </a:solidFill>
              <a:prstDash val="solid"/>
              <a:round/>
            </a:ln>
          </p:spPr>
          <p:txBody>
            <a:bodyPr/>
            <a:lstStyle/>
            <a:p>
              <a:endParaRPr/>
            </a:p>
          </p:txBody>
        </p:sp>
        <p:sp>
          <p:nvSpPr>
            <p:cNvPr id="66" name="pl66"/>
            <p:cNvSpPr/>
            <p:nvPr/>
          </p:nvSpPr>
          <p:spPr>
            <a:xfrm>
              <a:off x="2482252" y="2870819"/>
              <a:ext cx="4687757" cy="563021"/>
            </a:xfrm>
            <a:custGeom>
              <a:avLst/>
              <a:gdLst/>
              <a:ahLst/>
              <a:cxnLst/>
              <a:rect l="0" t="0" r="0" b="0"/>
              <a:pathLst>
                <a:path w="4687757" h="563021">
                  <a:moveTo>
                    <a:pt x="0" y="563021"/>
                  </a:moveTo>
                  <a:lnTo>
                    <a:pt x="11837" y="562988"/>
                  </a:lnTo>
                  <a:lnTo>
                    <a:pt x="23675" y="562949"/>
                  </a:lnTo>
                  <a:lnTo>
                    <a:pt x="35513" y="562903"/>
                  </a:lnTo>
                  <a:lnTo>
                    <a:pt x="47351" y="562850"/>
                  </a:lnTo>
                  <a:lnTo>
                    <a:pt x="59188" y="562786"/>
                  </a:lnTo>
                  <a:lnTo>
                    <a:pt x="71026" y="562712"/>
                  </a:lnTo>
                  <a:lnTo>
                    <a:pt x="82864" y="562625"/>
                  </a:lnTo>
                  <a:lnTo>
                    <a:pt x="94702" y="562522"/>
                  </a:lnTo>
                  <a:lnTo>
                    <a:pt x="106539" y="562402"/>
                  </a:lnTo>
                  <a:lnTo>
                    <a:pt x="118377" y="562261"/>
                  </a:lnTo>
                  <a:lnTo>
                    <a:pt x="130215" y="562094"/>
                  </a:lnTo>
                  <a:lnTo>
                    <a:pt x="142053" y="561899"/>
                  </a:lnTo>
                  <a:lnTo>
                    <a:pt x="153891" y="561670"/>
                  </a:lnTo>
                  <a:lnTo>
                    <a:pt x="165728" y="561400"/>
                  </a:lnTo>
                  <a:lnTo>
                    <a:pt x="177566" y="561084"/>
                  </a:lnTo>
                  <a:lnTo>
                    <a:pt x="189404" y="560713"/>
                  </a:lnTo>
                  <a:lnTo>
                    <a:pt x="201242" y="560277"/>
                  </a:lnTo>
                  <a:lnTo>
                    <a:pt x="213079" y="559766"/>
                  </a:lnTo>
                  <a:lnTo>
                    <a:pt x="224917" y="559166"/>
                  </a:lnTo>
                  <a:lnTo>
                    <a:pt x="236755" y="558463"/>
                  </a:lnTo>
                  <a:lnTo>
                    <a:pt x="248593" y="557639"/>
                  </a:lnTo>
                  <a:lnTo>
                    <a:pt x="260430" y="556673"/>
                  </a:lnTo>
                  <a:lnTo>
                    <a:pt x="272268" y="555542"/>
                  </a:lnTo>
                  <a:lnTo>
                    <a:pt x="284106" y="554218"/>
                  </a:lnTo>
                  <a:lnTo>
                    <a:pt x="295944" y="552670"/>
                  </a:lnTo>
                  <a:lnTo>
                    <a:pt x="307782" y="550862"/>
                  </a:lnTo>
                  <a:lnTo>
                    <a:pt x="319619" y="548751"/>
                  </a:lnTo>
                  <a:lnTo>
                    <a:pt x="331457" y="546292"/>
                  </a:lnTo>
                  <a:lnTo>
                    <a:pt x="343295" y="543428"/>
                  </a:lnTo>
                  <a:lnTo>
                    <a:pt x="355133" y="540101"/>
                  </a:lnTo>
                  <a:lnTo>
                    <a:pt x="366970" y="536241"/>
                  </a:lnTo>
                  <a:lnTo>
                    <a:pt x="378808" y="531775"/>
                  </a:lnTo>
                  <a:lnTo>
                    <a:pt x="390646" y="526619"/>
                  </a:lnTo>
                  <a:lnTo>
                    <a:pt x="402484" y="520685"/>
                  </a:lnTo>
                  <a:lnTo>
                    <a:pt x="414321" y="513879"/>
                  </a:lnTo>
                  <a:lnTo>
                    <a:pt x="426159" y="506103"/>
                  </a:lnTo>
                  <a:lnTo>
                    <a:pt x="437997" y="497259"/>
                  </a:lnTo>
                  <a:lnTo>
                    <a:pt x="449835" y="487251"/>
                  </a:lnTo>
                  <a:lnTo>
                    <a:pt x="461673" y="475990"/>
                  </a:lnTo>
                  <a:lnTo>
                    <a:pt x="473510" y="463402"/>
                  </a:lnTo>
                  <a:lnTo>
                    <a:pt x="485348" y="449432"/>
                  </a:lnTo>
                  <a:lnTo>
                    <a:pt x="497186" y="434051"/>
                  </a:lnTo>
                  <a:lnTo>
                    <a:pt x="509024" y="417266"/>
                  </a:lnTo>
                  <a:lnTo>
                    <a:pt x="520861" y="399125"/>
                  </a:lnTo>
                  <a:lnTo>
                    <a:pt x="532699" y="379720"/>
                  </a:lnTo>
                  <a:lnTo>
                    <a:pt x="544537" y="359193"/>
                  </a:lnTo>
                  <a:lnTo>
                    <a:pt x="556375" y="337733"/>
                  </a:lnTo>
                  <a:lnTo>
                    <a:pt x="568213" y="315573"/>
                  </a:lnTo>
                  <a:lnTo>
                    <a:pt x="580050" y="292977"/>
                  </a:lnTo>
                  <a:lnTo>
                    <a:pt x="591888" y="270233"/>
                  </a:lnTo>
                  <a:lnTo>
                    <a:pt x="603726" y="247637"/>
                  </a:lnTo>
                  <a:lnTo>
                    <a:pt x="615564" y="225476"/>
                  </a:lnTo>
                  <a:lnTo>
                    <a:pt x="627401" y="204017"/>
                  </a:lnTo>
                  <a:lnTo>
                    <a:pt x="639239" y="183490"/>
                  </a:lnTo>
                  <a:lnTo>
                    <a:pt x="651077" y="164085"/>
                  </a:lnTo>
                  <a:lnTo>
                    <a:pt x="662915" y="145943"/>
                  </a:lnTo>
                  <a:lnTo>
                    <a:pt x="674752" y="129158"/>
                  </a:lnTo>
                  <a:lnTo>
                    <a:pt x="686590" y="113777"/>
                  </a:lnTo>
                  <a:lnTo>
                    <a:pt x="698428" y="99807"/>
                  </a:lnTo>
                  <a:lnTo>
                    <a:pt x="710266" y="87219"/>
                  </a:lnTo>
                  <a:lnTo>
                    <a:pt x="722104" y="75959"/>
                  </a:lnTo>
                  <a:lnTo>
                    <a:pt x="733941" y="65950"/>
                  </a:lnTo>
                  <a:lnTo>
                    <a:pt x="745779" y="57106"/>
                  </a:lnTo>
                  <a:lnTo>
                    <a:pt x="757617" y="49331"/>
                  </a:lnTo>
                  <a:lnTo>
                    <a:pt x="769455" y="42525"/>
                  </a:lnTo>
                  <a:lnTo>
                    <a:pt x="781292" y="36591"/>
                  </a:lnTo>
                  <a:lnTo>
                    <a:pt x="793130" y="31435"/>
                  </a:lnTo>
                  <a:lnTo>
                    <a:pt x="804968" y="26968"/>
                  </a:lnTo>
                  <a:lnTo>
                    <a:pt x="816806" y="23109"/>
                  </a:lnTo>
                  <a:lnTo>
                    <a:pt x="828643" y="19781"/>
                  </a:lnTo>
                  <a:lnTo>
                    <a:pt x="840481" y="16918"/>
                  </a:lnTo>
                  <a:lnTo>
                    <a:pt x="852319" y="14458"/>
                  </a:lnTo>
                  <a:lnTo>
                    <a:pt x="864157" y="12348"/>
                  </a:lnTo>
                  <a:lnTo>
                    <a:pt x="875995" y="10539"/>
                  </a:lnTo>
                  <a:lnTo>
                    <a:pt x="887832" y="8992"/>
                  </a:lnTo>
                  <a:lnTo>
                    <a:pt x="899670" y="7668"/>
                  </a:lnTo>
                  <a:lnTo>
                    <a:pt x="911508" y="6537"/>
                  </a:lnTo>
                  <a:lnTo>
                    <a:pt x="923346" y="5571"/>
                  </a:lnTo>
                  <a:lnTo>
                    <a:pt x="935183" y="4746"/>
                  </a:lnTo>
                  <a:lnTo>
                    <a:pt x="947021" y="4043"/>
                  </a:lnTo>
                  <a:lnTo>
                    <a:pt x="958859" y="3443"/>
                  </a:lnTo>
                  <a:lnTo>
                    <a:pt x="970697" y="2932"/>
                  </a:lnTo>
                  <a:lnTo>
                    <a:pt x="982534" y="2496"/>
                  </a:lnTo>
                  <a:lnTo>
                    <a:pt x="994372" y="2125"/>
                  </a:lnTo>
                  <a:lnTo>
                    <a:pt x="1006210" y="1809"/>
                  </a:lnTo>
                  <a:lnTo>
                    <a:pt x="1018048" y="1540"/>
                  </a:lnTo>
                  <a:lnTo>
                    <a:pt x="1029886" y="1310"/>
                  </a:lnTo>
                  <a:lnTo>
                    <a:pt x="1041723" y="1115"/>
                  </a:lnTo>
                  <a:lnTo>
                    <a:pt x="1053561" y="949"/>
                  </a:lnTo>
                  <a:lnTo>
                    <a:pt x="1065399" y="807"/>
                  </a:lnTo>
                  <a:lnTo>
                    <a:pt x="1077237" y="687"/>
                  </a:lnTo>
                  <a:lnTo>
                    <a:pt x="1089074" y="585"/>
                  </a:lnTo>
                  <a:lnTo>
                    <a:pt x="1100912" y="497"/>
                  </a:lnTo>
                  <a:lnTo>
                    <a:pt x="1112750" y="423"/>
                  </a:lnTo>
                  <a:lnTo>
                    <a:pt x="1124588" y="360"/>
                  </a:lnTo>
                  <a:lnTo>
                    <a:pt x="1136426" y="306"/>
                  </a:lnTo>
                  <a:lnTo>
                    <a:pt x="1148263" y="260"/>
                  </a:lnTo>
                  <a:lnTo>
                    <a:pt x="1160101" y="221"/>
                  </a:lnTo>
                  <a:lnTo>
                    <a:pt x="1171939" y="188"/>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47"/>
                  </a:lnTo>
                  <a:lnTo>
                    <a:pt x="2355716" y="55"/>
                  </a:lnTo>
                  <a:lnTo>
                    <a:pt x="2367554" y="65"/>
                  </a:lnTo>
                  <a:lnTo>
                    <a:pt x="2379391" y="76"/>
                  </a:lnTo>
                  <a:lnTo>
                    <a:pt x="2391229" y="90"/>
                  </a:lnTo>
                  <a:lnTo>
                    <a:pt x="2403067" y="105"/>
                  </a:lnTo>
                  <a:lnTo>
                    <a:pt x="2414905" y="124"/>
                  </a:lnTo>
                  <a:lnTo>
                    <a:pt x="2426743" y="146"/>
                  </a:lnTo>
                  <a:lnTo>
                    <a:pt x="2438580" y="171"/>
                  </a:lnTo>
                  <a:lnTo>
                    <a:pt x="2450418" y="201"/>
                  </a:lnTo>
                  <a:lnTo>
                    <a:pt x="2462256" y="237"/>
                  </a:lnTo>
                  <a:lnTo>
                    <a:pt x="2474094" y="278"/>
                  </a:lnTo>
                  <a:lnTo>
                    <a:pt x="2485931" y="327"/>
                  </a:lnTo>
                  <a:lnTo>
                    <a:pt x="2497769" y="385"/>
                  </a:lnTo>
                  <a:lnTo>
                    <a:pt x="2509607" y="452"/>
                  </a:lnTo>
                  <a:lnTo>
                    <a:pt x="2521445" y="531"/>
                  </a:lnTo>
                  <a:lnTo>
                    <a:pt x="2533283" y="624"/>
                  </a:lnTo>
                  <a:lnTo>
                    <a:pt x="2545120" y="733"/>
                  </a:lnTo>
                  <a:lnTo>
                    <a:pt x="2556958" y="860"/>
                  </a:lnTo>
                  <a:lnTo>
                    <a:pt x="2568796" y="1010"/>
                  </a:lnTo>
                  <a:lnTo>
                    <a:pt x="2580634" y="1186"/>
                  </a:lnTo>
                  <a:lnTo>
                    <a:pt x="2592471" y="1392"/>
                  </a:lnTo>
                  <a:lnTo>
                    <a:pt x="2604309" y="1634"/>
                  </a:lnTo>
                  <a:lnTo>
                    <a:pt x="2616147" y="1917"/>
                  </a:lnTo>
                  <a:lnTo>
                    <a:pt x="2627985" y="2248"/>
                  </a:lnTo>
                  <a:lnTo>
                    <a:pt x="2639822" y="2634"/>
                  </a:lnTo>
                  <a:lnTo>
                    <a:pt x="2651660" y="3087"/>
                  </a:lnTo>
                  <a:lnTo>
                    <a:pt x="2663498" y="3614"/>
                  </a:lnTo>
                  <a:lnTo>
                    <a:pt x="2675336" y="4229"/>
                  </a:lnTo>
                  <a:lnTo>
                    <a:pt x="2687174" y="4945"/>
                  </a:lnTo>
                  <a:lnTo>
                    <a:pt x="2699011" y="5777"/>
                  </a:lnTo>
                  <a:lnTo>
                    <a:pt x="2710849" y="6742"/>
                  </a:lnTo>
                  <a:lnTo>
                    <a:pt x="2722687" y="7858"/>
                  </a:lnTo>
                  <a:lnTo>
                    <a:pt x="2734525" y="9147"/>
                  </a:lnTo>
                  <a:lnTo>
                    <a:pt x="2746362" y="10631"/>
                  </a:lnTo>
                  <a:lnTo>
                    <a:pt x="2758200" y="12332"/>
                  </a:lnTo>
                  <a:lnTo>
                    <a:pt x="2770038" y="14276"/>
                  </a:lnTo>
                  <a:lnTo>
                    <a:pt x="2781876" y="16487"/>
                  </a:lnTo>
                  <a:lnTo>
                    <a:pt x="2793713" y="18989"/>
                  </a:lnTo>
                  <a:lnTo>
                    <a:pt x="2805551" y="21804"/>
                  </a:lnTo>
                  <a:lnTo>
                    <a:pt x="2817389" y="24951"/>
                  </a:lnTo>
                  <a:lnTo>
                    <a:pt x="2829227" y="28444"/>
                  </a:lnTo>
                  <a:lnTo>
                    <a:pt x="2841065" y="32289"/>
                  </a:lnTo>
                  <a:lnTo>
                    <a:pt x="2852902" y="36485"/>
                  </a:lnTo>
                  <a:lnTo>
                    <a:pt x="2864740" y="41021"/>
                  </a:lnTo>
                  <a:lnTo>
                    <a:pt x="2876578" y="45872"/>
                  </a:lnTo>
                  <a:lnTo>
                    <a:pt x="2888416" y="51004"/>
                  </a:lnTo>
                  <a:lnTo>
                    <a:pt x="2900253" y="56369"/>
                  </a:lnTo>
                  <a:lnTo>
                    <a:pt x="2912091" y="61909"/>
                  </a:lnTo>
                  <a:lnTo>
                    <a:pt x="2923929" y="67558"/>
                  </a:lnTo>
                  <a:lnTo>
                    <a:pt x="2935767" y="73244"/>
                  </a:lnTo>
                  <a:lnTo>
                    <a:pt x="2947604" y="78893"/>
                  </a:lnTo>
                  <a:lnTo>
                    <a:pt x="2959442" y="84433"/>
                  </a:lnTo>
                  <a:lnTo>
                    <a:pt x="2971280" y="89798"/>
                  </a:lnTo>
                  <a:lnTo>
                    <a:pt x="2983118" y="94930"/>
                  </a:lnTo>
                  <a:lnTo>
                    <a:pt x="2994956" y="99781"/>
                  </a:lnTo>
                  <a:lnTo>
                    <a:pt x="3006793" y="104316"/>
                  </a:lnTo>
                  <a:lnTo>
                    <a:pt x="3018631" y="108512"/>
                  </a:lnTo>
                  <a:lnTo>
                    <a:pt x="3030469" y="112358"/>
                  </a:lnTo>
                  <a:lnTo>
                    <a:pt x="3042307" y="115850"/>
                  </a:lnTo>
                  <a:lnTo>
                    <a:pt x="3054144" y="118997"/>
                  </a:lnTo>
                  <a:lnTo>
                    <a:pt x="3065982" y="121812"/>
                  </a:lnTo>
                  <a:lnTo>
                    <a:pt x="3077820" y="124314"/>
                  </a:lnTo>
                  <a:lnTo>
                    <a:pt x="3089658" y="126525"/>
                  </a:lnTo>
                  <a:lnTo>
                    <a:pt x="3101496" y="128469"/>
                  </a:lnTo>
                  <a:lnTo>
                    <a:pt x="3113333" y="130171"/>
                  </a:lnTo>
                  <a:lnTo>
                    <a:pt x="3125171" y="131654"/>
                  </a:lnTo>
                  <a:lnTo>
                    <a:pt x="3137009" y="132943"/>
                  </a:lnTo>
                  <a:lnTo>
                    <a:pt x="3148847" y="134060"/>
                  </a:lnTo>
                  <a:lnTo>
                    <a:pt x="3160684" y="135025"/>
                  </a:lnTo>
                  <a:lnTo>
                    <a:pt x="3172522" y="135857"/>
                  </a:lnTo>
                  <a:lnTo>
                    <a:pt x="3184360" y="136573"/>
                  </a:lnTo>
                  <a:lnTo>
                    <a:pt x="3196198" y="137187"/>
                  </a:lnTo>
                  <a:lnTo>
                    <a:pt x="3208035" y="137715"/>
                  </a:lnTo>
                  <a:lnTo>
                    <a:pt x="3219873" y="138167"/>
                  </a:lnTo>
                  <a:lnTo>
                    <a:pt x="3231711" y="138554"/>
                  </a:lnTo>
                  <a:lnTo>
                    <a:pt x="3243549" y="138885"/>
                  </a:lnTo>
                  <a:lnTo>
                    <a:pt x="3255387" y="139168"/>
                  </a:lnTo>
                  <a:lnTo>
                    <a:pt x="3267224" y="139409"/>
                  </a:lnTo>
                  <a:lnTo>
                    <a:pt x="3279062" y="139615"/>
                  </a:lnTo>
                  <a:lnTo>
                    <a:pt x="3290900" y="139791"/>
                  </a:lnTo>
                  <a:lnTo>
                    <a:pt x="3302738" y="139941"/>
                  </a:lnTo>
                  <a:lnTo>
                    <a:pt x="3314575" y="140069"/>
                  </a:lnTo>
                  <a:lnTo>
                    <a:pt x="3326413" y="140178"/>
                  </a:lnTo>
                  <a:lnTo>
                    <a:pt x="3338251" y="140271"/>
                  </a:lnTo>
                  <a:lnTo>
                    <a:pt x="3350089" y="140350"/>
                  </a:lnTo>
                  <a:lnTo>
                    <a:pt x="3361926" y="140417"/>
                  </a:lnTo>
                  <a:lnTo>
                    <a:pt x="3373764" y="140474"/>
                  </a:lnTo>
                  <a:lnTo>
                    <a:pt x="3385602" y="140523"/>
                  </a:lnTo>
                  <a:lnTo>
                    <a:pt x="3397440" y="140565"/>
                  </a:lnTo>
                  <a:lnTo>
                    <a:pt x="3409278" y="140600"/>
                  </a:lnTo>
                  <a:lnTo>
                    <a:pt x="3421115" y="140630"/>
                  </a:lnTo>
                  <a:lnTo>
                    <a:pt x="3432953" y="140656"/>
                  </a:lnTo>
                  <a:lnTo>
                    <a:pt x="3444791" y="140678"/>
                  </a:lnTo>
                  <a:lnTo>
                    <a:pt x="3456629" y="140696"/>
                  </a:lnTo>
                  <a:lnTo>
                    <a:pt x="3468466" y="140712"/>
                  </a:lnTo>
                  <a:lnTo>
                    <a:pt x="3480304" y="140725"/>
                  </a:lnTo>
                  <a:lnTo>
                    <a:pt x="3492142" y="140737"/>
                  </a:lnTo>
                  <a:lnTo>
                    <a:pt x="3503980" y="140747"/>
                  </a:lnTo>
                  <a:lnTo>
                    <a:pt x="3515818" y="140755"/>
                  </a:lnTo>
                  <a:lnTo>
                    <a:pt x="3515818" y="140755"/>
                  </a:lnTo>
                  <a:lnTo>
                    <a:pt x="3527655" y="140747"/>
                  </a:lnTo>
                  <a:lnTo>
                    <a:pt x="3539493" y="140737"/>
                  </a:lnTo>
                  <a:lnTo>
                    <a:pt x="3551331" y="140725"/>
                  </a:lnTo>
                  <a:lnTo>
                    <a:pt x="3563169" y="140712"/>
                  </a:lnTo>
                  <a:lnTo>
                    <a:pt x="3575006" y="140696"/>
                  </a:lnTo>
                  <a:lnTo>
                    <a:pt x="3586844" y="140678"/>
                  </a:lnTo>
                  <a:lnTo>
                    <a:pt x="3598682" y="140656"/>
                  </a:lnTo>
                  <a:lnTo>
                    <a:pt x="3610520" y="140630"/>
                  </a:lnTo>
                  <a:lnTo>
                    <a:pt x="3622357" y="140600"/>
                  </a:lnTo>
                  <a:lnTo>
                    <a:pt x="3634195" y="140565"/>
                  </a:lnTo>
                  <a:lnTo>
                    <a:pt x="3646033" y="140523"/>
                  </a:lnTo>
                  <a:lnTo>
                    <a:pt x="3657871" y="140474"/>
                  </a:lnTo>
                  <a:lnTo>
                    <a:pt x="3669709" y="140417"/>
                  </a:lnTo>
                  <a:lnTo>
                    <a:pt x="3681546" y="140350"/>
                  </a:lnTo>
                  <a:lnTo>
                    <a:pt x="3693384" y="140271"/>
                  </a:lnTo>
                  <a:lnTo>
                    <a:pt x="3705222" y="140178"/>
                  </a:lnTo>
                  <a:lnTo>
                    <a:pt x="3717060" y="140069"/>
                  </a:lnTo>
                  <a:lnTo>
                    <a:pt x="3728897" y="139941"/>
                  </a:lnTo>
                  <a:lnTo>
                    <a:pt x="3740735" y="139791"/>
                  </a:lnTo>
                  <a:lnTo>
                    <a:pt x="3752573" y="139615"/>
                  </a:lnTo>
                  <a:lnTo>
                    <a:pt x="3764411" y="139409"/>
                  </a:lnTo>
                  <a:lnTo>
                    <a:pt x="3776248" y="139168"/>
                  </a:lnTo>
                  <a:lnTo>
                    <a:pt x="3788086" y="138885"/>
                  </a:lnTo>
                  <a:lnTo>
                    <a:pt x="3799924" y="138554"/>
                  </a:lnTo>
                  <a:lnTo>
                    <a:pt x="3811762" y="138167"/>
                  </a:lnTo>
                  <a:lnTo>
                    <a:pt x="3823600" y="137715"/>
                  </a:lnTo>
                  <a:lnTo>
                    <a:pt x="3835437" y="137187"/>
                  </a:lnTo>
                  <a:lnTo>
                    <a:pt x="3847275" y="136573"/>
                  </a:lnTo>
                  <a:lnTo>
                    <a:pt x="3859113" y="135857"/>
                  </a:lnTo>
                  <a:lnTo>
                    <a:pt x="3870951" y="135025"/>
                  </a:lnTo>
                  <a:lnTo>
                    <a:pt x="3882788" y="134060"/>
                  </a:lnTo>
                  <a:lnTo>
                    <a:pt x="3894626" y="132943"/>
                  </a:lnTo>
                  <a:lnTo>
                    <a:pt x="3906464" y="131654"/>
                  </a:lnTo>
                  <a:lnTo>
                    <a:pt x="3918302" y="130171"/>
                  </a:lnTo>
                  <a:lnTo>
                    <a:pt x="3930139" y="128469"/>
                  </a:lnTo>
                  <a:lnTo>
                    <a:pt x="3941977" y="126525"/>
                  </a:lnTo>
                  <a:lnTo>
                    <a:pt x="3953815" y="124314"/>
                  </a:lnTo>
                  <a:lnTo>
                    <a:pt x="3965653" y="121812"/>
                  </a:lnTo>
                  <a:lnTo>
                    <a:pt x="3977491" y="118997"/>
                  </a:lnTo>
                  <a:lnTo>
                    <a:pt x="3989328" y="115850"/>
                  </a:lnTo>
                  <a:lnTo>
                    <a:pt x="4001166" y="112358"/>
                  </a:lnTo>
                  <a:lnTo>
                    <a:pt x="4013004" y="108512"/>
                  </a:lnTo>
                  <a:lnTo>
                    <a:pt x="4024842" y="104316"/>
                  </a:lnTo>
                  <a:lnTo>
                    <a:pt x="4036679" y="99781"/>
                  </a:lnTo>
                  <a:lnTo>
                    <a:pt x="4048517" y="94930"/>
                  </a:lnTo>
                  <a:lnTo>
                    <a:pt x="4060355" y="89798"/>
                  </a:lnTo>
                  <a:lnTo>
                    <a:pt x="4072193" y="84433"/>
                  </a:lnTo>
                  <a:lnTo>
                    <a:pt x="4084031" y="78893"/>
                  </a:lnTo>
                  <a:lnTo>
                    <a:pt x="4095868" y="73244"/>
                  </a:lnTo>
                  <a:lnTo>
                    <a:pt x="4107706" y="67558"/>
                  </a:lnTo>
                  <a:lnTo>
                    <a:pt x="4119544" y="61909"/>
                  </a:lnTo>
                  <a:lnTo>
                    <a:pt x="4131382" y="56369"/>
                  </a:lnTo>
                  <a:lnTo>
                    <a:pt x="4143219" y="51004"/>
                  </a:lnTo>
                  <a:lnTo>
                    <a:pt x="4155057" y="45872"/>
                  </a:lnTo>
                  <a:lnTo>
                    <a:pt x="4166895" y="41021"/>
                  </a:lnTo>
                  <a:lnTo>
                    <a:pt x="4178733" y="36485"/>
                  </a:lnTo>
                  <a:lnTo>
                    <a:pt x="4190570" y="32289"/>
                  </a:lnTo>
                  <a:lnTo>
                    <a:pt x="4202408" y="28444"/>
                  </a:lnTo>
                  <a:lnTo>
                    <a:pt x="4214246" y="24951"/>
                  </a:lnTo>
                  <a:lnTo>
                    <a:pt x="4226084" y="21804"/>
                  </a:lnTo>
                  <a:lnTo>
                    <a:pt x="4237922" y="18989"/>
                  </a:lnTo>
                  <a:lnTo>
                    <a:pt x="4249759" y="16487"/>
                  </a:lnTo>
                  <a:lnTo>
                    <a:pt x="4261597" y="14276"/>
                  </a:lnTo>
                  <a:lnTo>
                    <a:pt x="4273435" y="12332"/>
                  </a:lnTo>
                  <a:lnTo>
                    <a:pt x="4285273" y="10631"/>
                  </a:lnTo>
                  <a:lnTo>
                    <a:pt x="4297110" y="9147"/>
                  </a:lnTo>
                  <a:lnTo>
                    <a:pt x="4308948" y="7858"/>
                  </a:lnTo>
                  <a:lnTo>
                    <a:pt x="4320786" y="6742"/>
                  </a:lnTo>
                  <a:lnTo>
                    <a:pt x="4332624" y="5777"/>
                  </a:lnTo>
                  <a:lnTo>
                    <a:pt x="4344461" y="4945"/>
                  </a:lnTo>
                  <a:lnTo>
                    <a:pt x="4356299" y="4229"/>
                  </a:lnTo>
                  <a:lnTo>
                    <a:pt x="4368137" y="3614"/>
                  </a:lnTo>
                  <a:lnTo>
                    <a:pt x="4379975" y="3087"/>
                  </a:lnTo>
                  <a:lnTo>
                    <a:pt x="4391813" y="2634"/>
                  </a:lnTo>
                  <a:lnTo>
                    <a:pt x="4403650" y="2248"/>
                  </a:lnTo>
                  <a:lnTo>
                    <a:pt x="4415488" y="1917"/>
                  </a:lnTo>
                  <a:lnTo>
                    <a:pt x="4427326" y="1634"/>
                  </a:lnTo>
                  <a:lnTo>
                    <a:pt x="4439164" y="1392"/>
                  </a:lnTo>
                  <a:lnTo>
                    <a:pt x="4451001" y="1186"/>
                  </a:lnTo>
                  <a:lnTo>
                    <a:pt x="4462839" y="1010"/>
                  </a:lnTo>
                  <a:lnTo>
                    <a:pt x="4474677" y="860"/>
                  </a:lnTo>
                  <a:lnTo>
                    <a:pt x="4486515" y="733"/>
                  </a:lnTo>
                  <a:lnTo>
                    <a:pt x="4498352" y="624"/>
                  </a:lnTo>
                  <a:lnTo>
                    <a:pt x="4510190" y="531"/>
                  </a:lnTo>
                  <a:lnTo>
                    <a:pt x="4522028" y="452"/>
                  </a:lnTo>
                  <a:lnTo>
                    <a:pt x="4533866" y="385"/>
                  </a:lnTo>
                  <a:lnTo>
                    <a:pt x="4545704" y="327"/>
                  </a:lnTo>
                  <a:lnTo>
                    <a:pt x="4557541" y="278"/>
                  </a:lnTo>
                  <a:lnTo>
                    <a:pt x="4569379" y="237"/>
                  </a:lnTo>
                  <a:lnTo>
                    <a:pt x="4581217" y="201"/>
                  </a:lnTo>
                  <a:lnTo>
                    <a:pt x="4593055" y="171"/>
                  </a:lnTo>
                  <a:lnTo>
                    <a:pt x="4604892" y="146"/>
                  </a:lnTo>
                  <a:lnTo>
                    <a:pt x="4616730" y="124"/>
                  </a:lnTo>
                  <a:lnTo>
                    <a:pt x="4628568" y="105"/>
                  </a:lnTo>
                  <a:lnTo>
                    <a:pt x="4640406" y="90"/>
                  </a:lnTo>
                  <a:lnTo>
                    <a:pt x="4652244" y="76"/>
                  </a:lnTo>
                  <a:lnTo>
                    <a:pt x="4664081" y="65"/>
                  </a:lnTo>
                  <a:lnTo>
                    <a:pt x="4675919" y="55"/>
                  </a:lnTo>
                  <a:lnTo>
                    <a:pt x="4687757" y="47"/>
                  </a:lnTo>
                </a:path>
              </a:pathLst>
            </a:custGeom>
            <a:ln w="40651" cap="flat">
              <a:solidFill>
                <a:srgbClr val="D774FD">
                  <a:alpha val="100000"/>
                </a:srgbClr>
              </a:solidFill>
              <a:prstDash val="solid"/>
              <a:round/>
            </a:ln>
          </p:spPr>
          <p:txBody>
            <a:bodyPr/>
            <a:lstStyle/>
            <a:p>
              <a:endParaRPr/>
            </a:p>
          </p:txBody>
        </p:sp>
        <p:sp>
          <p:nvSpPr>
            <p:cNvPr id="67" name="pl67"/>
            <p:cNvSpPr/>
            <p:nvPr/>
          </p:nvSpPr>
          <p:spPr>
            <a:xfrm>
              <a:off x="2482252" y="5405313"/>
              <a:ext cx="4687757" cy="281463"/>
            </a:xfrm>
            <a:custGeom>
              <a:avLst/>
              <a:gdLst/>
              <a:ahLst/>
              <a:cxnLst/>
              <a:rect l="0" t="0" r="0" b="0"/>
              <a:pathLst>
                <a:path w="4687757" h="281463">
                  <a:moveTo>
                    <a:pt x="0" y="281463"/>
                  </a:moveTo>
                  <a:lnTo>
                    <a:pt x="11837" y="281447"/>
                  </a:lnTo>
                  <a:lnTo>
                    <a:pt x="23675" y="281427"/>
                  </a:lnTo>
                  <a:lnTo>
                    <a:pt x="35513" y="281404"/>
                  </a:lnTo>
                  <a:lnTo>
                    <a:pt x="47351" y="281377"/>
                  </a:lnTo>
                  <a:lnTo>
                    <a:pt x="59188" y="281346"/>
                  </a:lnTo>
                  <a:lnTo>
                    <a:pt x="71026" y="281309"/>
                  </a:lnTo>
                  <a:lnTo>
                    <a:pt x="82864" y="281265"/>
                  </a:lnTo>
                  <a:lnTo>
                    <a:pt x="94702" y="281214"/>
                  </a:lnTo>
                  <a:lnTo>
                    <a:pt x="106539" y="281154"/>
                  </a:lnTo>
                  <a:lnTo>
                    <a:pt x="118377" y="281083"/>
                  </a:lnTo>
                  <a:lnTo>
                    <a:pt x="130215" y="281000"/>
                  </a:lnTo>
                  <a:lnTo>
                    <a:pt x="142053" y="280902"/>
                  </a:lnTo>
                  <a:lnTo>
                    <a:pt x="153891" y="280787"/>
                  </a:lnTo>
                  <a:lnTo>
                    <a:pt x="165728" y="280653"/>
                  </a:lnTo>
                  <a:lnTo>
                    <a:pt x="177566" y="280495"/>
                  </a:lnTo>
                  <a:lnTo>
                    <a:pt x="189404" y="280309"/>
                  </a:lnTo>
                  <a:lnTo>
                    <a:pt x="201242" y="280091"/>
                  </a:lnTo>
                  <a:lnTo>
                    <a:pt x="213079" y="279836"/>
                  </a:lnTo>
                  <a:lnTo>
                    <a:pt x="224917" y="279536"/>
                  </a:lnTo>
                  <a:lnTo>
                    <a:pt x="236755" y="279184"/>
                  </a:lnTo>
                  <a:lnTo>
                    <a:pt x="248593" y="278772"/>
                  </a:lnTo>
                  <a:lnTo>
                    <a:pt x="260430" y="278289"/>
                  </a:lnTo>
                  <a:lnTo>
                    <a:pt x="272268" y="277723"/>
                  </a:lnTo>
                  <a:lnTo>
                    <a:pt x="284106" y="277061"/>
                  </a:lnTo>
                  <a:lnTo>
                    <a:pt x="295944" y="276288"/>
                  </a:lnTo>
                  <a:lnTo>
                    <a:pt x="307782" y="275383"/>
                  </a:lnTo>
                  <a:lnTo>
                    <a:pt x="319619" y="274328"/>
                  </a:lnTo>
                  <a:lnTo>
                    <a:pt x="331457" y="273098"/>
                  </a:lnTo>
                  <a:lnTo>
                    <a:pt x="343295" y="271667"/>
                  </a:lnTo>
                  <a:lnTo>
                    <a:pt x="355133" y="270003"/>
                  </a:lnTo>
                  <a:lnTo>
                    <a:pt x="366970" y="268073"/>
                  </a:lnTo>
                  <a:lnTo>
                    <a:pt x="378808" y="265840"/>
                  </a:lnTo>
                  <a:lnTo>
                    <a:pt x="390646" y="263262"/>
                  </a:lnTo>
                  <a:lnTo>
                    <a:pt x="402484" y="260295"/>
                  </a:lnTo>
                  <a:lnTo>
                    <a:pt x="414321" y="256892"/>
                  </a:lnTo>
                  <a:lnTo>
                    <a:pt x="426159" y="253004"/>
                  </a:lnTo>
                  <a:lnTo>
                    <a:pt x="437997" y="248582"/>
                  </a:lnTo>
                  <a:lnTo>
                    <a:pt x="449835" y="243578"/>
                  </a:lnTo>
                  <a:lnTo>
                    <a:pt x="461673" y="237948"/>
                  </a:lnTo>
                  <a:lnTo>
                    <a:pt x="473510" y="231654"/>
                  </a:lnTo>
                  <a:lnTo>
                    <a:pt x="485348" y="224669"/>
                  </a:lnTo>
                  <a:lnTo>
                    <a:pt x="497186" y="216978"/>
                  </a:lnTo>
                  <a:lnTo>
                    <a:pt x="509024" y="208586"/>
                  </a:lnTo>
                  <a:lnTo>
                    <a:pt x="520861" y="199515"/>
                  </a:lnTo>
                  <a:lnTo>
                    <a:pt x="532699" y="189812"/>
                  </a:lnTo>
                  <a:lnTo>
                    <a:pt x="544537" y="179549"/>
                  </a:lnTo>
                  <a:lnTo>
                    <a:pt x="556375" y="168819"/>
                  </a:lnTo>
                  <a:lnTo>
                    <a:pt x="568213" y="157739"/>
                  </a:lnTo>
                  <a:lnTo>
                    <a:pt x="580050" y="146441"/>
                  </a:lnTo>
                  <a:lnTo>
                    <a:pt x="591888" y="135069"/>
                  </a:lnTo>
                  <a:lnTo>
                    <a:pt x="603726" y="123771"/>
                  </a:lnTo>
                  <a:lnTo>
                    <a:pt x="615564" y="112691"/>
                  </a:lnTo>
                  <a:lnTo>
                    <a:pt x="627401" y="101961"/>
                  </a:lnTo>
                  <a:lnTo>
                    <a:pt x="639239" y="91697"/>
                  </a:lnTo>
                  <a:lnTo>
                    <a:pt x="651077" y="81995"/>
                  </a:lnTo>
                  <a:lnTo>
                    <a:pt x="662915" y="72924"/>
                  </a:lnTo>
                  <a:lnTo>
                    <a:pt x="674752" y="64532"/>
                  </a:lnTo>
                  <a:lnTo>
                    <a:pt x="686590" y="56841"/>
                  </a:lnTo>
                  <a:lnTo>
                    <a:pt x="698428" y="49856"/>
                  </a:lnTo>
                  <a:lnTo>
                    <a:pt x="710266" y="43562"/>
                  </a:lnTo>
                  <a:lnTo>
                    <a:pt x="722104" y="37932"/>
                  </a:lnTo>
                  <a:lnTo>
                    <a:pt x="733941" y="32928"/>
                  </a:lnTo>
                  <a:lnTo>
                    <a:pt x="745779" y="28506"/>
                  </a:lnTo>
                  <a:lnTo>
                    <a:pt x="757617" y="24618"/>
                  </a:lnTo>
                  <a:lnTo>
                    <a:pt x="769455" y="21215"/>
                  </a:lnTo>
                  <a:lnTo>
                    <a:pt x="781292" y="18248"/>
                  </a:lnTo>
                  <a:lnTo>
                    <a:pt x="793130" y="15670"/>
                  </a:lnTo>
                  <a:lnTo>
                    <a:pt x="804968" y="13437"/>
                  </a:lnTo>
                  <a:lnTo>
                    <a:pt x="816806" y="11507"/>
                  </a:lnTo>
                  <a:lnTo>
                    <a:pt x="828643" y="9843"/>
                  </a:lnTo>
                  <a:lnTo>
                    <a:pt x="840481" y="8412"/>
                  </a:lnTo>
                  <a:lnTo>
                    <a:pt x="852319" y="7182"/>
                  </a:lnTo>
                  <a:lnTo>
                    <a:pt x="864157" y="6126"/>
                  </a:lnTo>
                  <a:lnTo>
                    <a:pt x="875995" y="5222"/>
                  </a:lnTo>
                  <a:lnTo>
                    <a:pt x="887832" y="4448"/>
                  </a:lnTo>
                  <a:lnTo>
                    <a:pt x="899670" y="3787"/>
                  </a:lnTo>
                  <a:lnTo>
                    <a:pt x="911508" y="3221"/>
                  </a:lnTo>
                  <a:lnTo>
                    <a:pt x="923346" y="2738"/>
                  </a:lnTo>
                  <a:lnTo>
                    <a:pt x="935183" y="2326"/>
                  </a:lnTo>
                  <a:lnTo>
                    <a:pt x="947021" y="1974"/>
                  </a:lnTo>
                  <a:lnTo>
                    <a:pt x="958859" y="1674"/>
                  </a:lnTo>
                  <a:lnTo>
                    <a:pt x="970697" y="1419"/>
                  </a:lnTo>
                  <a:lnTo>
                    <a:pt x="982534" y="1201"/>
                  </a:lnTo>
                  <a:lnTo>
                    <a:pt x="994372" y="1015"/>
                  </a:lnTo>
                  <a:lnTo>
                    <a:pt x="1006210" y="857"/>
                  </a:lnTo>
                  <a:lnTo>
                    <a:pt x="1018048" y="722"/>
                  </a:lnTo>
                  <a:lnTo>
                    <a:pt x="1029886" y="608"/>
                  </a:lnTo>
                  <a:lnTo>
                    <a:pt x="1041723" y="510"/>
                  </a:lnTo>
                  <a:lnTo>
                    <a:pt x="1053561" y="427"/>
                  </a:lnTo>
                  <a:lnTo>
                    <a:pt x="1065399" y="356"/>
                  </a:lnTo>
                  <a:lnTo>
                    <a:pt x="1077237" y="296"/>
                  </a:lnTo>
                  <a:lnTo>
                    <a:pt x="1089074" y="245"/>
                  </a:lnTo>
                  <a:lnTo>
                    <a:pt x="1100912" y="201"/>
                  </a:lnTo>
                  <a:lnTo>
                    <a:pt x="1112750" y="164"/>
                  </a:lnTo>
                  <a:lnTo>
                    <a:pt x="1124588" y="132"/>
                  </a:lnTo>
                  <a:lnTo>
                    <a:pt x="1136426" y="106"/>
                  </a:lnTo>
                  <a:lnTo>
                    <a:pt x="1148263" y="83"/>
                  </a:lnTo>
                  <a:lnTo>
                    <a:pt x="1160101" y="63"/>
                  </a:lnTo>
                  <a:lnTo>
                    <a:pt x="1171939" y="47"/>
                  </a:lnTo>
                  <a:lnTo>
                    <a:pt x="1171939" y="0"/>
                  </a:lnTo>
                  <a:lnTo>
                    <a:pt x="1183777" y="8"/>
                  </a:lnTo>
                  <a:lnTo>
                    <a:pt x="1195614" y="18"/>
                  </a:lnTo>
                  <a:lnTo>
                    <a:pt x="1207452" y="29"/>
                  </a:lnTo>
                  <a:lnTo>
                    <a:pt x="1219290" y="42"/>
                  </a:lnTo>
                  <a:lnTo>
                    <a:pt x="1231128" y="58"/>
                  </a:lnTo>
                  <a:lnTo>
                    <a:pt x="1242965" y="77"/>
                  </a:lnTo>
                  <a:lnTo>
                    <a:pt x="1254803" y="99"/>
                  </a:lnTo>
                  <a:lnTo>
                    <a:pt x="1266641" y="124"/>
                  </a:lnTo>
                  <a:lnTo>
                    <a:pt x="1278479" y="154"/>
                  </a:lnTo>
                  <a:lnTo>
                    <a:pt x="1290317" y="190"/>
                  </a:lnTo>
                  <a:lnTo>
                    <a:pt x="1302154" y="231"/>
                  </a:lnTo>
                  <a:lnTo>
                    <a:pt x="1313992" y="280"/>
                  </a:lnTo>
                  <a:lnTo>
                    <a:pt x="1325830" y="337"/>
                  </a:lnTo>
                  <a:lnTo>
                    <a:pt x="1337668" y="405"/>
                  </a:lnTo>
                  <a:lnTo>
                    <a:pt x="1349505" y="484"/>
                  </a:lnTo>
                  <a:lnTo>
                    <a:pt x="1361343" y="577"/>
                  </a:lnTo>
                  <a:lnTo>
                    <a:pt x="1373181" y="685"/>
                  </a:lnTo>
                  <a:lnTo>
                    <a:pt x="1385019" y="813"/>
                  </a:lnTo>
                  <a:lnTo>
                    <a:pt x="1396856" y="963"/>
                  </a:lnTo>
                  <a:lnTo>
                    <a:pt x="1408694" y="1139"/>
                  </a:lnTo>
                  <a:lnTo>
                    <a:pt x="1420532" y="1345"/>
                  </a:lnTo>
                  <a:lnTo>
                    <a:pt x="1432370" y="1587"/>
                  </a:lnTo>
                  <a:lnTo>
                    <a:pt x="1444208" y="1869"/>
                  </a:lnTo>
                  <a:lnTo>
                    <a:pt x="1456045" y="2200"/>
                  </a:lnTo>
                  <a:lnTo>
                    <a:pt x="1467883" y="2587"/>
                  </a:lnTo>
                  <a:lnTo>
                    <a:pt x="1479721" y="3039"/>
                  </a:lnTo>
                  <a:lnTo>
                    <a:pt x="1491559" y="3567"/>
                  </a:lnTo>
                  <a:lnTo>
                    <a:pt x="1503396" y="4182"/>
                  </a:lnTo>
                  <a:lnTo>
                    <a:pt x="1515234" y="4898"/>
                  </a:lnTo>
                  <a:lnTo>
                    <a:pt x="1527072" y="5730"/>
                  </a:lnTo>
                  <a:lnTo>
                    <a:pt x="1538910" y="6695"/>
                  </a:lnTo>
                  <a:lnTo>
                    <a:pt x="1550748" y="7811"/>
                  </a:lnTo>
                  <a:lnTo>
                    <a:pt x="1562585" y="9100"/>
                  </a:lnTo>
                  <a:lnTo>
                    <a:pt x="1574423" y="10584"/>
                  </a:lnTo>
                  <a:lnTo>
                    <a:pt x="1586261" y="12285"/>
                  </a:lnTo>
                  <a:lnTo>
                    <a:pt x="1598099" y="14229"/>
                  </a:lnTo>
                  <a:lnTo>
                    <a:pt x="1609936" y="16440"/>
                  </a:lnTo>
                  <a:lnTo>
                    <a:pt x="1621774" y="18942"/>
                  </a:lnTo>
                  <a:lnTo>
                    <a:pt x="1633612" y="21757"/>
                  </a:lnTo>
                  <a:lnTo>
                    <a:pt x="1645450" y="24904"/>
                  </a:lnTo>
                  <a:lnTo>
                    <a:pt x="1657287" y="28397"/>
                  </a:lnTo>
                  <a:lnTo>
                    <a:pt x="1669125" y="32242"/>
                  </a:lnTo>
                  <a:lnTo>
                    <a:pt x="1680963" y="36438"/>
                  </a:lnTo>
                  <a:lnTo>
                    <a:pt x="1692801" y="40974"/>
                  </a:lnTo>
                  <a:lnTo>
                    <a:pt x="1704639" y="45825"/>
                  </a:lnTo>
                  <a:lnTo>
                    <a:pt x="1716476" y="50957"/>
                  </a:lnTo>
                  <a:lnTo>
                    <a:pt x="1728314" y="56321"/>
                  </a:lnTo>
                  <a:lnTo>
                    <a:pt x="1740152" y="61862"/>
                  </a:lnTo>
                  <a:lnTo>
                    <a:pt x="1751990" y="67511"/>
                  </a:lnTo>
                  <a:lnTo>
                    <a:pt x="1763827" y="73197"/>
                  </a:lnTo>
                  <a:lnTo>
                    <a:pt x="1775665" y="78846"/>
                  </a:lnTo>
                  <a:lnTo>
                    <a:pt x="1787503" y="84386"/>
                  </a:lnTo>
                  <a:lnTo>
                    <a:pt x="1799341" y="89751"/>
                  </a:lnTo>
                  <a:lnTo>
                    <a:pt x="1811178" y="94882"/>
                  </a:lnTo>
                  <a:lnTo>
                    <a:pt x="1823016" y="99734"/>
                  </a:lnTo>
                  <a:lnTo>
                    <a:pt x="1834854" y="104269"/>
                  </a:lnTo>
                  <a:lnTo>
                    <a:pt x="1846692" y="108465"/>
                  </a:lnTo>
                  <a:lnTo>
                    <a:pt x="1858530" y="112310"/>
                  </a:lnTo>
                  <a:lnTo>
                    <a:pt x="1870367" y="115803"/>
                  </a:lnTo>
                  <a:lnTo>
                    <a:pt x="1882205" y="118950"/>
                  </a:lnTo>
                  <a:lnTo>
                    <a:pt x="1894043" y="121765"/>
                  </a:lnTo>
                  <a:lnTo>
                    <a:pt x="1905881" y="124267"/>
                  </a:lnTo>
                  <a:lnTo>
                    <a:pt x="1917718" y="126478"/>
                  </a:lnTo>
                  <a:lnTo>
                    <a:pt x="1929556" y="128422"/>
                  </a:lnTo>
                  <a:lnTo>
                    <a:pt x="1941394" y="130124"/>
                  </a:lnTo>
                  <a:lnTo>
                    <a:pt x="1953232" y="131607"/>
                  </a:lnTo>
                  <a:lnTo>
                    <a:pt x="1965069" y="132896"/>
                  </a:lnTo>
                  <a:lnTo>
                    <a:pt x="1976907" y="134013"/>
                  </a:lnTo>
                  <a:lnTo>
                    <a:pt x="1988745" y="134978"/>
                  </a:lnTo>
                  <a:lnTo>
                    <a:pt x="2000583" y="135809"/>
                  </a:lnTo>
                  <a:lnTo>
                    <a:pt x="2012421" y="136525"/>
                  </a:lnTo>
                  <a:lnTo>
                    <a:pt x="2024258" y="137140"/>
                  </a:lnTo>
                  <a:lnTo>
                    <a:pt x="2036096" y="137668"/>
                  </a:lnTo>
                  <a:lnTo>
                    <a:pt x="2047934" y="138120"/>
                  </a:lnTo>
                  <a:lnTo>
                    <a:pt x="2059772" y="138507"/>
                  </a:lnTo>
                  <a:lnTo>
                    <a:pt x="2071609" y="138838"/>
                  </a:lnTo>
                  <a:lnTo>
                    <a:pt x="2083447" y="139121"/>
                  </a:lnTo>
                  <a:lnTo>
                    <a:pt x="2095285" y="139362"/>
                  </a:lnTo>
                  <a:lnTo>
                    <a:pt x="2107123" y="139568"/>
                  </a:lnTo>
                  <a:lnTo>
                    <a:pt x="2118961" y="139744"/>
                  </a:lnTo>
                  <a:lnTo>
                    <a:pt x="2130798" y="139894"/>
                  </a:lnTo>
                  <a:lnTo>
                    <a:pt x="2142636" y="140022"/>
                  </a:lnTo>
                  <a:lnTo>
                    <a:pt x="2154474" y="140131"/>
                  </a:lnTo>
                  <a:lnTo>
                    <a:pt x="2166312" y="140223"/>
                  </a:lnTo>
                  <a:lnTo>
                    <a:pt x="2178149" y="140303"/>
                  </a:lnTo>
                  <a:lnTo>
                    <a:pt x="2189987" y="140370"/>
                  </a:lnTo>
                  <a:lnTo>
                    <a:pt x="2201825" y="140427"/>
                  </a:lnTo>
                  <a:lnTo>
                    <a:pt x="2213663" y="140476"/>
                  </a:lnTo>
                  <a:lnTo>
                    <a:pt x="2225500" y="140518"/>
                  </a:lnTo>
                  <a:lnTo>
                    <a:pt x="2237338" y="140553"/>
                  </a:lnTo>
                  <a:lnTo>
                    <a:pt x="2249176" y="140583"/>
                  </a:lnTo>
                  <a:lnTo>
                    <a:pt x="2261014" y="140609"/>
                  </a:lnTo>
                  <a:lnTo>
                    <a:pt x="2272852" y="140630"/>
                  </a:lnTo>
                  <a:lnTo>
                    <a:pt x="2284689" y="140649"/>
                  </a:lnTo>
                  <a:lnTo>
                    <a:pt x="2296527" y="140665"/>
                  </a:lnTo>
                  <a:lnTo>
                    <a:pt x="2308365" y="140678"/>
                  </a:lnTo>
                  <a:lnTo>
                    <a:pt x="2320203" y="140690"/>
                  </a:lnTo>
                  <a:lnTo>
                    <a:pt x="2332040" y="140699"/>
                  </a:lnTo>
                  <a:lnTo>
                    <a:pt x="2343878" y="140708"/>
                  </a:lnTo>
                  <a:lnTo>
                    <a:pt x="2343878" y="140708"/>
                  </a:lnTo>
                  <a:lnTo>
                    <a:pt x="2355716" y="140699"/>
                  </a:lnTo>
                  <a:lnTo>
                    <a:pt x="2367554" y="140690"/>
                  </a:lnTo>
                  <a:lnTo>
                    <a:pt x="2379391" y="140678"/>
                  </a:lnTo>
                  <a:lnTo>
                    <a:pt x="2391229" y="140665"/>
                  </a:lnTo>
                  <a:lnTo>
                    <a:pt x="2403067" y="140649"/>
                  </a:lnTo>
                  <a:lnTo>
                    <a:pt x="2414905" y="140630"/>
                  </a:lnTo>
                  <a:lnTo>
                    <a:pt x="2426743" y="140609"/>
                  </a:lnTo>
                  <a:lnTo>
                    <a:pt x="2438580" y="140583"/>
                  </a:lnTo>
                  <a:lnTo>
                    <a:pt x="2450418" y="140553"/>
                  </a:lnTo>
                  <a:lnTo>
                    <a:pt x="2462256" y="140518"/>
                  </a:lnTo>
                  <a:lnTo>
                    <a:pt x="2474094" y="140476"/>
                  </a:lnTo>
                  <a:lnTo>
                    <a:pt x="2485931" y="140427"/>
                  </a:lnTo>
                  <a:lnTo>
                    <a:pt x="2497769" y="140370"/>
                  </a:lnTo>
                  <a:lnTo>
                    <a:pt x="2509607" y="140303"/>
                  </a:lnTo>
                  <a:lnTo>
                    <a:pt x="2521445" y="140223"/>
                  </a:lnTo>
                  <a:lnTo>
                    <a:pt x="2533283" y="140131"/>
                  </a:lnTo>
                  <a:lnTo>
                    <a:pt x="2545120" y="140022"/>
                  </a:lnTo>
                  <a:lnTo>
                    <a:pt x="2556958" y="139894"/>
                  </a:lnTo>
                  <a:lnTo>
                    <a:pt x="2568796" y="139744"/>
                  </a:lnTo>
                  <a:lnTo>
                    <a:pt x="2580634" y="139568"/>
                  </a:lnTo>
                  <a:lnTo>
                    <a:pt x="2592471" y="139362"/>
                  </a:lnTo>
                  <a:lnTo>
                    <a:pt x="2604309" y="139121"/>
                  </a:lnTo>
                  <a:lnTo>
                    <a:pt x="2616147" y="138838"/>
                  </a:lnTo>
                  <a:lnTo>
                    <a:pt x="2627985" y="138507"/>
                  </a:lnTo>
                  <a:lnTo>
                    <a:pt x="2639822" y="138120"/>
                  </a:lnTo>
                  <a:lnTo>
                    <a:pt x="2651660" y="137668"/>
                  </a:lnTo>
                  <a:lnTo>
                    <a:pt x="2663498" y="137140"/>
                  </a:lnTo>
                  <a:lnTo>
                    <a:pt x="2675336" y="136525"/>
                  </a:lnTo>
                  <a:lnTo>
                    <a:pt x="2687174" y="135809"/>
                  </a:lnTo>
                  <a:lnTo>
                    <a:pt x="2699011" y="134978"/>
                  </a:lnTo>
                  <a:lnTo>
                    <a:pt x="2710849" y="134013"/>
                  </a:lnTo>
                  <a:lnTo>
                    <a:pt x="2722687" y="132896"/>
                  </a:lnTo>
                  <a:lnTo>
                    <a:pt x="2734525" y="131607"/>
                  </a:lnTo>
                  <a:lnTo>
                    <a:pt x="2746362" y="130124"/>
                  </a:lnTo>
                  <a:lnTo>
                    <a:pt x="2758200" y="128422"/>
                  </a:lnTo>
                  <a:lnTo>
                    <a:pt x="2770038" y="126478"/>
                  </a:lnTo>
                  <a:lnTo>
                    <a:pt x="2781876" y="124267"/>
                  </a:lnTo>
                  <a:lnTo>
                    <a:pt x="2793713" y="121765"/>
                  </a:lnTo>
                  <a:lnTo>
                    <a:pt x="2805551" y="118950"/>
                  </a:lnTo>
                  <a:lnTo>
                    <a:pt x="2817389" y="115803"/>
                  </a:lnTo>
                  <a:lnTo>
                    <a:pt x="2829227" y="112310"/>
                  </a:lnTo>
                  <a:lnTo>
                    <a:pt x="2841065" y="108465"/>
                  </a:lnTo>
                  <a:lnTo>
                    <a:pt x="2852902" y="104269"/>
                  </a:lnTo>
                  <a:lnTo>
                    <a:pt x="2864740" y="99734"/>
                  </a:lnTo>
                  <a:lnTo>
                    <a:pt x="2876578" y="94882"/>
                  </a:lnTo>
                  <a:lnTo>
                    <a:pt x="2888416" y="89751"/>
                  </a:lnTo>
                  <a:lnTo>
                    <a:pt x="2900253" y="84386"/>
                  </a:lnTo>
                  <a:lnTo>
                    <a:pt x="2912091" y="78846"/>
                  </a:lnTo>
                  <a:lnTo>
                    <a:pt x="2923929" y="73197"/>
                  </a:lnTo>
                  <a:lnTo>
                    <a:pt x="2935767" y="67511"/>
                  </a:lnTo>
                  <a:lnTo>
                    <a:pt x="2947604" y="61862"/>
                  </a:lnTo>
                  <a:lnTo>
                    <a:pt x="2959442" y="56321"/>
                  </a:lnTo>
                  <a:lnTo>
                    <a:pt x="2971280" y="50957"/>
                  </a:lnTo>
                  <a:lnTo>
                    <a:pt x="2983118" y="45825"/>
                  </a:lnTo>
                  <a:lnTo>
                    <a:pt x="2994956" y="40974"/>
                  </a:lnTo>
                  <a:lnTo>
                    <a:pt x="3006793" y="36438"/>
                  </a:lnTo>
                  <a:lnTo>
                    <a:pt x="3018631" y="32242"/>
                  </a:lnTo>
                  <a:lnTo>
                    <a:pt x="3030469" y="28397"/>
                  </a:lnTo>
                  <a:lnTo>
                    <a:pt x="3042307" y="24904"/>
                  </a:lnTo>
                  <a:lnTo>
                    <a:pt x="3054144" y="21757"/>
                  </a:lnTo>
                  <a:lnTo>
                    <a:pt x="3065982" y="18942"/>
                  </a:lnTo>
                  <a:lnTo>
                    <a:pt x="3077820" y="16440"/>
                  </a:lnTo>
                  <a:lnTo>
                    <a:pt x="3089658" y="14229"/>
                  </a:lnTo>
                  <a:lnTo>
                    <a:pt x="3101496" y="12285"/>
                  </a:lnTo>
                  <a:lnTo>
                    <a:pt x="3113333" y="10584"/>
                  </a:lnTo>
                  <a:lnTo>
                    <a:pt x="3125171" y="9100"/>
                  </a:lnTo>
                  <a:lnTo>
                    <a:pt x="3137009" y="7811"/>
                  </a:lnTo>
                  <a:lnTo>
                    <a:pt x="3148847" y="6695"/>
                  </a:lnTo>
                  <a:lnTo>
                    <a:pt x="3160684" y="5730"/>
                  </a:lnTo>
                  <a:lnTo>
                    <a:pt x="3172522" y="4898"/>
                  </a:lnTo>
                  <a:lnTo>
                    <a:pt x="3184360" y="4182"/>
                  </a:lnTo>
                  <a:lnTo>
                    <a:pt x="3196198" y="3567"/>
                  </a:lnTo>
                  <a:lnTo>
                    <a:pt x="3208035" y="3039"/>
                  </a:lnTo>
                  <a:lnTo>
                    <a:pt x="3219873" y="2587"/>
                  </a:lnTo>
                  <a:lnTo>
                    <a:pt x="3231711" y="2200"/>
                  </a:lnTo>
                  <a:lnTo>
                    <a:pt x="3243549" y="1869"/>
                  </a:lnTo>
                  <a:lnTo>
                    <a:pt x="3255387" y="1587"/>
                  </a:lnTo>
                  <a:lnTo>
                    <a:pt x="3267224" y="1345"/>
                  </a:lnTo>
                  <a:lnTo>
                    <a:pt x="3279062" y="1139"/>
                  </a:lnTo>
                  <a:lnTo>
                    <a:pt x="3290900" y="963"/>
                  </a:lnTo>
                  <a:lnTo>
                    <a:pt x="3302738" y="813"/>
                  </a:lnTo>
                  <a:lnTo>
                    <a:pt x="3314575" y="685"/>
                  </a:lnTo>
                  <a:lnTo>
                    <a:pt x="3326413" y="577"/>
                  </a:lnTo>
                  <a:lnTo>
                    <a:pt x="3338251" y="484"/>
                  </a:lnTo>
                  <a:lnTo>
                    <a:pt x="3350089" y="405"/>
                  </a:lnTo>
                  <a:lnTo>
                    <a:pt x="3361926" y="337"/>
                  </a:lnTo>
                  <a:lnTo>
                    <a:pt x="3373764" y="280"/>
                  </a:lnTo>
                  <a:lnTo>
                    <a:pt x="3385602" y="231"/>
                  </a:lnTo>
                  <a:lnTo>
                    <a:pt x="3397440" y="190"/>
                  </a:lnTo>
                  <a:lnTo>
                    <a:pt x="3409278" y="154"/>
                  </a:lnTo>
                  <a:lnTo>
                    <a:pt x="3421115" y="124"/>
                  </a:lnTo>
                  <a:lnTo>
                    <a:pt x="3432953" y="99"/>
                  </a:lnTo>
                  <a:lnTo>
                    <a:pt x="3444791" y="77"/>
                  </a:lnTo>
                  <a:lnTo>
                    <a:pt x="3456629" y="58"/>
                  </a:lnTo>
                  <a:lnTo>
                    <a:pt x="3468466" y="42"/>
                  </a:lnTo>
                  <a:lnTo>
                    <a:pt x="3480304" y="29"/>
                  </a:lnTo>
                  <a:lnTo>
                    <a:pt x="3492142" y="18"/>
                  </a:lnTo>
                  <a:lnTo>
                    <a:pt x="3503980" y="8"/>
                  </a:lnTo>
                  <a:lnTo>
                    <a:pt x="3515818" y="0"/>
                  </a:lnTo>
                  <a:lnTo>
                    <a:pt x="3515818" y="47"/>
                  </a:lnTo>
                  <a:lnTo>
                    <a:pt x="3527655" y="63"/>
                  </a:lnTo>
                  <a:lnTo>
                    <a:pt x="3539493" y="83"/>
                  </a:lnTo>
                  <a:lnTo>
                    <a:pt x="3551331" y="106"/>
                  </a:lnTo>
                  <a:lnTo>
                    <a:pt x="3563169" y="132"/>
                  </a:lnTo>
                  <a:lnTo>
                    <a:pt x="3575006" y="164"/>
                  </a:lnTo>
                  <a:lnTo>
                    <a:pt x="3586844" y="201"/>
                  </a:lnTo>
                  <a:lnTo>
                    <a:pt x="3598682" y="245"/>
                  </a:lnTo>
                  <a:lnTo>
                    <a:pt x="3610520" y="296"/>
                  </a:lnTo>
                  <a:lnTo>
                    <a:pt x="3622357" y="356"/>
                  </a:lnTo>
                  <a:lnTo>
                    <a:pt x="3634195" y="427"/>
                  </a:lnTo>
                  <a:lnTo>
                    <a:pt x="3646033" y="510"/>
                  </a:lnTo>
                  <a:lnTo>
                    <a:pt x="3657871" y="608"/>
                  </a:lnTo>
                  <a:lnTo>
                    <a:pt x="3669709" y="722"/>
                  </a:lnTo>
                  <a:lnTo>
                    <a:pt x="3681546" y="857"/>
                  </a:lnTo>
                  <a:lnTo>
                    <a:pt x="3693384" y="1015"/>
                  </a:lnTo>
                  <a:lnTo>
                    <a:pt x="3705222" y="1201"/>
                  </a:lnTo>
                  <a:lnTo>
                    <a:pt x="3717060" y="1419"/>
                  </a:lnTo>
                  <a:lnTo>
                    <a:pt x="3728897" y="1674"/>
                  </a:lnTo>
                  <a:lnTo>
                    <a:pt x="3740735" y="1974"/>
                  </a:lnTo>
                  <a:lnTo>
                    <a:pt x="3752573" y="2326"/>
                  </a:lnTo>
                  <a:lnTo>
                    <a:pt x="3764411" y="2738"/>
                  </a:lnTo>
                  <a:lnTo>
                    <a:pt x="3776248" y="3221"/>
                  </a:lnTo>
                  <a:lnTo>
                    <a:pt x="3788086" y="3787"/>
                  </a:lnTo>
                  <a:lnTo>
                    <a:pt x="3799924" y="4448"/>
                  </a:lnTo>
                  <a:lnTo>
                    <a:pt x="3811762" y="5222"/>
                  </a:lnTo>
                  <a:lnTo>
                    <a:pt x="3823600" y="6126"/>
                  </a:lnTo>
                  <a:lnTo>
                    <a:pt x="3835437" y="7182"/>
                  </a:lnTo>
                  <a:lnTo>
                    <a:pt x="3847275" y="8412"/>
                  </a:lnTo>
                  <a:lnTo>
                    <a:pt x="3859113" y="9843"/>
                  </a:lnTo>
                  <a:lnTo>
                    <a:pt x="3870951" y="11507"/>
                  </a:lnTo>
                  <a:lnTo>
                    <a:pt x="3882788" y="13437"/>
                  </a:lnTo>
                  <a:lnTo>
                    <a:pt x="3894626" y="15670"/>
                  </a:lnTo>
                  <a:lnTo>
                    <a:pt x="3906464" y="18248"/>
                  </a:lnTo>
                  <a:lnTo>
                    <a:pt x="3918302" y="21215"/>
                  </a:lnTo>
                  <a:lnTo>
                    <a:pt x="3930139" y="24618"/>
                  </a:lnTo>
                  <a:lnTo>
                    <a:pt x="3941977" y="28506"/>
                  </a:lnTo>
                  <a:lnTo>
                    <a:pt x="3953815" y="32928"/>
                  </a:lnTo>
                  <a:lnTo>
                    <a:pt x="3965653" y="37932"/>
                  </a:lnTo>
                  <a:lnTo>
                    <a:pt x="3977491" y="43562"/>
                  </a:lnTo>
                  <a:lnTo>
                    <a:pt x="3989328" y="49856"/>
                  </a:lnTo>
                  <a:lnTo>
                    <a:pt x="4001166" y="56841"/>
                  </a:lnTo>
                  <a:lnTo>
                    <a:pt x="4013004" y="64532"/>
                  </a:lnTo>
                  <a:lnTo>
                    <a:pt x="4024842" y="72924"/>
                  </a:lnTo>
                  <a:lnTo>
                    <a:pt x="4036679" y="81995"/>
                  </a:lnTo>
                  <a:lnTo>
                    <a:pt x="4048517" y="91697"/>
                  </a:lnTo>
                  <a:lnTo>
                    <a:pt x="4060355" y="101961"/>
                  </a:lnTo>
                  <a:lnTo>
                    <a:pt x="4072193" y="112691"/>
                  </a:lnTo>
                  <a:lnTo>
                    <a:pt x="4084031" y="123771"/>
                  </a:lnTo>
                  <a:lnTo>
                    <a:pt x="4095868" y="135069"/>
                  </a:lnTo>
                  <a:lnTo>
                    <a:pt x="4107706" y="146441"/>
                  </a:lnTo>
                  <a:lnTo>
                    <a:pt x="4119544" y="157739"/>
                  </a:lnTo>
                  <a:lnTo>
                    <a:pt x="4131382" y="168819"/>
                  </a:lnTo>
                  <a:lnTo>
                    <a:pt x="4143219" y="179549"/>
                  </a:lnTo>
                  <a:lnTo>
                    <a:pt x="4155057" y="189812"/>
                  </a:lnTo>
                  <a:lnTo>
                    <a:pt x="4166895" y="199515"/>
                  </a:lnTo>
                  <a:lnTo>
                    <a:pt x="4178733" y="208586"/>
                  </a:lnTo>
                  <a:lnTo>
                    <a:pt x="4190570" y="216978"/>
                  </a:lnTo>
                  <a:lnTo>
                    <a:pt x="4202408" y="224669"/>
                  </a:lnTo>
                  <a:lnTo>
                    <a:pt x="4214246" y="231654"/>
                  </a:lnTo>
                  <a:lnTo>
                    <a:pt x="4226084" y="237948"/>
                  </a:lnTo>
                  <a:lnTo>
                    <a:pt x="4237922" y="243578"/>
                  </a:lnTo>
                  <a:lnTo>
                    <a:pt x="4249759" y="248582"/>
                  </a:lnTo>
                  <a:lnTo>
                    <a:pt x="4261597" y="253004"/>
                  </a:lnTo>
                  <a:lnTo>
                    <a:pt x="4273435" y="256892"/>
                  </a:lnTo>
                  <a:lnTo>
                    <a:pt x="4285273" y="260295"/>
                  </a:lnTo>
                  <a:lnTo>
                    <a:pt x="4297110" y="263262"/>
                  </a:lnTo>
                  <a:lnTo>
                    <a:pt x="4308948" y="265840"/>
                  </a:lnTo>
                  <a:lnTo>
                    <a:pt x="4320786" y="268073"/>
                  </a:lnTo>
                  <a:lnTo>
                    <a:pt x="4332624" y="270003"/>
                  </a:lnTo>
                  <a:lnTo>
                    <a:pt x="4344461" y="271667"/>
                  </a:lnTo>
                  <a:lnTo>
                    <a:pt x="4356299" y="273098"/>
                  </a:lnTo>
                  <a:lnTo>
                    <a:pt x="4368137" y="274328"/>
                  </a:lnTo>
                  <a:lnTo>
                    <a:pt x="4379975" y="275383"/>
                  </a:lnTo>
                  <a:lnTo>
                    <a:pt x="4391813" y="276288"/>
                  </a:lnTo>
                  <a:lnTo>
                    <a:pt x="4403650" y="277061"/>
                  </a:lnTo>
                  <a:lnTo>
                    <a:pt x="4415488" y="277723"/>
                  </a:lnTo>
                  <a:lnTo>
                    <a:pt x="4427326" y="278289"/>
                  </a:lnTo>
                  <a:lnTo>
                    <a:pt x="4439164" y="278772"/>
                  </a:lnTo>
                  <a:lnTo>
                    <a:pt x="4451001" y="279184"/>
                  </a:lnTo>
                  <a:lnTo>
                    <a:pt x="4462839" y="279536"/>
                  </a:lnTo>
                  <a:lnTo>
                    <a:pt x="4474677" y="279836"/>
                  </a:lnTo>
                  <a:lnTo>
                    <a:pt x="4486515" y="280091"/>
                  </a:lnTo>
                  <a:lnTo>
                    <a:pt x="4498352" y="280309"/>
                  </a:lnTo>
                  <a:lnTo>
                    <a:pt x="4510190" y="280495"/>
                  </a:lnTo>
                  <a:lnTo>
                    <a:pt x="4522028" y="280653"/>
                  </a:lnTo>
                  <a:lnTo>
                    <a:pt x="4533866" y="280787"/>
                  </a:lnTo>
                  <a:lnTo>
                    <a:pt x="4545704" y="280902"/>
                  </a:lnTo>
                  <a:lnTo>
                    <a:pt x="4557541" y="281000"/>
                  </a:lnTo>
                  <a:lnTo>
                    <a:pt x="4569379" y="281083"/>
                  </a:lnTo>
                  <a:lnTo>
                    <a:pt x="4581217" y="281154"/>
                  </a:lnTo>
                  <a:lnTo>
                    <a:pt x="4593055" y="281214"/>
                  </a:lnTo>
                  <a:lnTo>
                    <a:pt x="4604892" y="281265"/>
                  </a:lnTo>
                  <a:lnTo>
                    <a:pt x="4616730" y="281309"/>
                  </a:lnTo>
                  <a:lnTo>
                    <a:pt x="4628568" y="281346"/>
                  </a:lnTo>
                  <a:lnTo>
                    <a:pt x="4640406" y="281377"/>
                  </a:lnTo>
                  <a:lnTo>
                    <a:pt x="4652244" y="281404"/>
                  </a:lnTo>
                  <a:lnTo>
                    <a:pt x="4664081" y="281427"/>
                  </a:lnTo>
                  <a:lnTo>
                    <a:pt x="4675919" y="281447"/>
                  </a:lnTo>
                  <a:lnTo>
                    <a:pt x="4687757" y="281463"/>
                  </a:lnTo>
                </a:path>
              </a:pathLst>
            </a:custGeom>
            <a:ln w="40651" cap="flat">
              <a:solidFill>
                <a:srgbClr val="E76BF3">
                  <a:alpha val="100000"/>
                </a:srgbClr>
              </a:solidFill>
              <a:prstDash val="solid"/>
              <a:round/>
            </a:ln>
          </p:spPr>
          <p:txBody>
            <a:bodyPr/>
            <a:lstStyle/>
            <a:p>
              <a:endParaRPr/>
            </a:p>
          </p:txBody>
        </p:sp>
        <p:sp>
          <p:nvSpPr>
            <p:cNvPr id="68" name="pl68"/>
            <p:cNvSpPr/>
            <p:nvPr/>
          </p:nvSpPr>
          <p:spPr>
            <a:xfrm>
              <a:off x="2482252" y="5123802"/>
              <a:ext cx="4687757" cy="422219"/>
            </a:xfrm>
            <a:custGeom>
              <a:avLst/>
              <a:gdLst/>
              <a:ahLst/>
              <a:cxnLst/>
              <a:rect l="0" t="0" r="0" b="0"/>
              <a:pathLst>
                <a:path w="4687757" h="422219">
                  <a:moveTo>
                    <a:pt x="0" y="140755"/>
                  </a:moveTo>
                  <a:lnTo>
                    <a:pt x="11837" y="140771"/>
                  </a:lnTo>
                  <a:lnTo>
                    <a:pt x="23675" y="140791"/>
                  </a:lnTo>
                  <a:lnTo>
                    <a:pt x="35513" y="140814"/>
                  </a:lnTo>
                  <a:lnTo>
                    <a:pt x="47351" y="140841"/>
                  </a:lnTo>
                  <a:lnTo>
                    <a:pt x="59188" y="140872"/>
                  </a:lnTo>
                  <a:lnTo>
                    <a:pt x="71026" y="140909"/>
                  </a:lnTo>
                  <a:lnTo>
                    <a:pt x="82864" y="140953"/>
                  </a:lnTo>
                  <a:lnTo>
                    <a:pt x="94702" y="141004"/>
                  </a:lnTo>
                  <a:lnTo>
                    <a:pt x="106539" y="141064"/>
                  </a:lnTo>
                  <a:lnTo>
                    <a:pt x="118377" y="141135"/>
                  </a:lnTo>
                  <a:lnTo>
                    <a:pt x="130215" y="141218"/>
                  </a:lnTo>
                  <a:lnTo>
                    <a:pt x="142053" y="141316"/>
                  </a:lnTo>
                  <a:lnTo>
                    <a:pt x="153891" y="141431"/>
                  </a:lnTo>
                  <a:lnTo>
                    <a:pt x="165728" y="141565"/>
                  </a:lnTo>
                  <a:lnTo>
                    <a:pt x="177566" y="141723"/>
                  </a:lnTo>
                  <a:lnTo>
                    <a:pt x="189404" y="141909"/>
                  </a:lnTo>
                  <a:lnTo>
                    <a:pt x="201242" y="142127"/>
                  </a:lnTo>
                  <a:lnTo>
                    <a:pt x="213079" y="142382"/>
                  </a:lnTo>
                  <a:lnTo>
                    <a:pt x="224917" y="142682"/>
                  </a:lnTo>
                  <a:lnTo>
                    <a:pt x="236755" y="143034"/>
                  </a:lnTo>
                  <a:lnTo>
                    <a:pt x="248593" y="143446"/>
                  </a:lnTo>
                  <a:lnTo>
                    <a:pt x="260430" y="143929"/>
                  </a:lnTo>
                  <a:lnTo>
                    <a:pt x="272268" y="144495"/>
                  </a:lnTo>
                  <a:lnTo>
                    <a:pt x="284106" y="145157"/>
                  </a:lnTo>
                  <a:lnTo>
                    <a:pt x="295944" y="145930"/>
                  </a:lnTo>
                  <a:lnTo>
                    <a:pt x="307782" y="146835"/>
                  </a:lnTo>
                  <a:lnTo>
                    <a:pt x="319619" y="147890"/>
                  </a:lnTo>
                  <a:lnTo>
                    <a:pt x="331457" y="149120"/>
                  </a:lnTo>
                  <a:lnTo>
                    <a:pt x="343295" y="150551"/>
                  </a:lnTo>
                  <a:lnTo>
                    <a:pt x="355133" y="152215"/>
                  </a:lnTo>
                  <a:lnTo>
                    <a:pt x="366970" y="154145"/>
                  </a:lnTo>
                  <a:lnTo>
                    <a:pt x="378808" y="156378"/>
                  </a:lnTo>
                  <a:lnTo>
                    <a:pt x="390646" y="158956"/>
                  </a:lnTo>
                  <a:lnTo>
                    <a:pt x="402484" y="161923"/>
                  </a:lnTo>
                  <a:lnTo>
                    <a:pt x="414321" y="165326"/>
                  </a:lnTo>
                  <a:lnTo>
                    <a:pt x="426159" y="169214"/>
                  </a:lnTo>
                  <a:lnTo>
                    <a:pt x="437997" y="173636"/>
                  </a:lnTo>
                  <a:lnTo>
                    <a:pt x="449835" y="178640"/>
                  </a:lnTo>
                  <a:lnTo>
                    <a:pt x="461673" y="184270"/>
                  </a:lnTo>
                  <a:lnTo>
                    <a:pt x="473510" y="190564"/>
                  </a:lnTo>
                  <a:lnTo>
                    <a:pt x="485348" y="197549"/>
                  </a:lnTo>
                  <a:lnTo>
                    <a:pt x="497186" y="205240"/>
                  </a:lnTo>
                  <a:lnTo>
                    <a:pt x="509024" y="213632"/>
                  </a:lnTo>
                  <a:lnTo>
                    <a:pt x="520861" y="222703"/>
                  </a:lnTo>
                  <a:lnTo>
                    <a:pt x="532699" y="232406"/>
                  </a:lnTo>
                  <a:lnTo>
                    <a:pt x="544537" y="242669"/>
                  </a:lnTo>
                  <a:lnTo>
                    <a:pt x="556375" y="253399"/>
                  </a:lnTo>
                  <a:lnTo>
                    <a:pt x="568213" y="264479"/>
                  </a:lnTo>
                  <a:lnTo>
                    <a:pt x="580050" y="275777"/>
                  </a:lnTo>
                  <a:lnTo>
                    <a:pt x="591888" y="287149"/>
                  </a:lnTo>
                  <a:lnTo>
                    <a:pt x="603726" y="298447"/>
                  </a:lnTo>
                  <a:lnTo>
                    <a:pt x="615564" y="309527"/>
                  </a:lnTo>
                  <a:lnTo>
                    <a:pt x="627401" y="320257"/>
                  </a:lnTo>
                  <a:lnTo>
                    <a:pt x="639239" y="330521"/>
                  </a:lnTo>
                  <a:lnTo>
                    <a:pt x="651077" y="340223"/>
                  </a:lnTo>
                  <a:lnTo>
                    <a:pt x="662915" y="349294"/>
                  </a:lnTo>
                  <a:lnTo>
                    <a:pt x="674752" y="357686"/>
                  </a:lnTo>
                  <a:lnTo>
                    <a:pt x="686590" y="365377"/>
                  </a:lnTo>
                  <a:lnTo>
                    <a:pt x="698428" y="372362"/>
                  </a:lnTo>
                  <a:lnTo>
                    <a:pt x="710266" y="378656"/>
                  </a:lnTo>
                  <a:lnTo>
                    <a:pt x="722104" y="384286"/>
                  </a:lnTo>
                  <a:lnTo>
                    <a:pt x="733941" y="389290"/>
                  </a:lnTo>
                  <a:lnTo>
                    <a:pt x="745779" y="393712"/>
                  </a:lnTo>
                  <a:lnTo>
                    <a:pt x="757617" y="397600"/>
                  </a:lnTo>
                  <a:lnTo>
                    <a:pt x="769455" y="401003"/>
                  </a:lnTo>
                  <a:lnTo>
                    <a:pt x="781292" y="403970"/>
                  </a:lnTo>
                  <a:lnTo>
                    <a:pt x="793130" y="406548"/>
                  </a:lnTo>
                  <a:lnTo>
                    <a:pt x="804968" y="408781"/>
                  </a:lnTo>
                  <a:lnTo>
                    <a:pt x="816806" y="410711"/>
                  </a:lnTo>
                  <a:lnTo>
                    <a:pt x="828643" y="412375"/>
                  </a:lnTo>
                  <a:lnTo>
                    <a:pt x="840481" y="413806"/>
                  </a:lnTo>
                  <a:lnTo>
                    <a:pt x="852319" y="415036"/>
                  </a:lnTo>
                  <a:lnTo>
                    <a:pt x="864157" y="416092"/>
                  </a:lnTo>
                  <a:lnTo>
                    <a:pt x="875995" y="416996"/>
                  </a:lnTo>
                  <a:lnTo>
                    <a:pt x="887832" y="417770"/>
                  </a:lnTo>
                  <a:lnTo>
                    <a:pt x="899670" y="418431"/>
                  </a:lnTo>
                  <a:lnTo>
                    <a:pt x="911508" y="418997"/>
                  </a:lnTo>
                  <a:lnTo>
                    <a:pt x="923346" y="419480"/>
                  </a:lnTo>
                  <a:lnTo>
                    <a:pt x="935183" y="419892"/>
                  </a:lnTo>
                  <a:lnTo>
                    <a:pt x="947021" y="420244"/>
                  </a:lnTo>
                  <a:lnTo>
                    <a:pt x="958859" y="420544"/>
                  </a:lnTo>
                  <a:lnTo>
                    <a:pt x="970697" y="420799"/>
                  </a:lnTo>
                  <a:lnTo>
                    <a:pt x="982534" y="421017"/>
                  </a:lnTo>
                  <a:lnTo>
                    <a:pt x="994372" y="421203"/>
                  </a:lnTo>
                  <a:lnTo>
                    <a:pt x="1006210" y="421361"/>
                  </a:lnTo>
                  <a:lnTo>
                    <a:pt x="1018048" y="421496"/>
                  </a:lnTo>
                  <a:lnTo>
                    <a:pt x="1029886" y="421610"/>
                  </a:lnTo>
                  <a:lnTo>
                    <a:pt x="1041723" y="421708"/>
                  </a:lnTo>
                  <a:lnTo>
                    <a:pt x="1053561" y="421791"/>
                  </a:lnTo>
                  <a:lnTo>
                    <a:pt x="1065399" y="421862"/>
                  </a:lnTo>
                  <a:lnTo>
                    <a:pt x="1077237" y="421922"/>
                  </a:lnTo>
                  <a:lnTo>
                    <a:pt x="1089074" y="421973"/>
                  </a:lnTo>
                  <a:lnTo>
                    <a:pt x="1100912" y="422017"/>
                  </a:lnTo>
                  <a:lnTo>
                    <a:pt x="1112750" y="422054"/>
                  </a:lnTo>
                  <a:lnTo>
                    <a:pt x="1124588" y="422086"/>
                  </a:lnTo>
                  <a:lnTo>
                    <a:pt x="1136426" y="422112"/>
                  </a:lnTo>
                  <a:lnTo>
                    <a:pt x="1148263" y="422135"/>
                  </a:lnTo>
                  <a:lnTo>
                    <a:pt x="1160101" y="422155"/>
                  </a:lnTo>
                  <a:lnTo>
                    <a:pt x="1171939" y="422171"/>
                  </a:lnTo>
                  <a:lnTo>
                    <a:pt x="1171939" y="422124"/>
                  </a:lnTo>
                  <a:lnTo>
                    <a:pt x="1183777" y="422099"/>
                  </a:lnTo>
                  <a:lnTo>
                    <a:pt x="1195614" y="422070"/>
                  </a:lnTo>
                  <a:lnTo>
                    <a:pt x="1207452" y="422036"/>
                  </a:lnTo>
                  <a:lnTo>
                    <a:pt x="1219290" y="421995"/>
                  </a:lnTo>
                  <a:lnTo>
                    <a:pt x="1231128" y="421948"/>
                  </a:lnTo>
                  <a:lnTo>
                    <a:pt x="1242965" y="421892"/>
                  </a:lnTo>
                  <a:lnTo>
                    <a:pt x="1254803" y="421827"/>
                  </a:lnTo>
                  <a:lnTo>
                    <a:pt x="1266641" y="421750"/>
                  </a:lnTo>
                  <a:lnTo>
                    <a:pt x="1278479" y="421660"/>
                  </a:lnTo>
                  <a:lnTo>
                    <a:pt x="1290317" y="421554"/>
                  </a:lnTo>
                  <a:lnTo>
                    <a:pt x="1302154" y="421429"/>
                  </a:lnTo>
                  <a:lnTo>
                    <a:pt x="1313992" y="421283"/>
                  </a:lnTo>
                  <a:lnTo>
                    <a:pt x="1325830" y="421111"/>
                  </a:lnTo>
                  <a:lnTo>
                    <a:pt x="1337668" y="420909"/>
                  </a:lnTo>
                  <a:lnTo>
                    <a:pt x="1349505" y="420671"/>
                  </a:lnTo>
                  <a:lnTo>
                    <a:pt x="1361343" y="420393"/>
                  </a:lnTo>
                  <a:lnTo>
                    <a:pt x="1373181" y="420066"/>
                  </a:lnTo>
                  <a:lnTo>
                    <a:pt x="1385019" y="419683"/>
                  </a:lnTo>
                  <a:lnTo>
                    <a:pt x="1396856" y="419233"/>
                  </a:lnTo>
                  <a:lnTo>
                    <a:pt x="1408694" y="418705"/>
                  </a:lnTo>
                  <a:lnTo>
                    <a:pt x="1420532" y="418087"/>
                  </a:lnTo>
                  <a:lnTo>
                    <a:pt x="1432370" y="417363"/>
                  </a:lnTo>
                  <a:lnTo>
                    <a:pt x="1444208" y="416514"/>
                  </a:lnTo>
                  <a:lnTo>
                    <a:pt x="1456045" y="415522"/>
                  </a:lnTo>
                  <a:lnTo>
                    <a:pt x="1467883" y="414361"/>
                  </a:lnTo>
                  <a:lnTo>
                    <a:pt x="1479721" y="413005"/>
                  </a:lnTo>
                  <a:lnTo>
                    <a:pt x="1491559" y="411422"/>
                  </a:lnTo>
                  <a:lnTo>
                    <a:pt x="1503396" y="409577"/>
                  </a:lnTo>
                  <a:lnTo>
                    <a:pt x="1515234" y="407429"/>
                  </a:lnTo>
                  <a:lnTo>
                    <a:pt x="1527072" y="404934"/>
                  </a:lnTo>
                  <a:lnTo>
                    <a:pt x="1538910" y="402039"/>
                  </a:lnTo>
                  <a:lnTo>
                    <a:pt x="1550748" y="398689"/>
                  </a:lnTo>
                  <a:lnTo>
                    <a:pt x="1562585" y="394822"/>
                  </a:lnTo>
                  <a:lnTo>
                    <a:pt x="1574423" y="390372"/>
                  </a:lnTo>
                  <a:lnTo>
                    <a:pt x="1586261" y="385267"/>
                  </a:lnTo>
                  <a:lnTo>
                    <a:pt x="1598099" y="379436"/>
                  </a:lnTo>
                  <a:lnTo>
                    <a:pt x="1609936" y="372803"/>
                  </a:lnTo>
                  <a:lnTo>
                    <a:pt x="1621774" y="365296"/>
                  </a:lnTo>
                  <a:lnTo>
                    <a:pt x="1633612" y="356851"/>
                  </a:lnTo>
                  <a:lnTo>
                    <a:pt x="1645450" y="347410"/>
                  </a:lnTo>
                  <a:lnTo>
                    <a:pt x="1657287" y="336932"/>
                  </a:lnTo>
                  <a:lnTo>
                    <a:pt x="1669125" y="325397"/>
                  </a:lnTo>
                  <a:lnTo>
                    <a:pt x="1680963" y="312808"/>
                  </a:lnTo>
                  <a:lnTo>
                    <a:pt x="1692801" y="299202"/>
                  </a:lnTo>
                  <a:lnTo>
                    <a:pt x="1704639" y="284648"/>
                  </a:lnTo>
                  <a:lnTo>
                    <a:pt x="1716476" y="269253"/>
                  </a:lnTo>
                  <a:lnTo>
                    <a:pt x="1728314" y="253158"/>
                  </a:lnTo>
                  <a:lnTo>
                    <a:pt x="1740152" y="236538"/>
                  </a:lnTo>
                  <a:lnTo>
                    <a:pt x="1751990" y="219591"/>
                  </a:lnTo>
                  <a:lnTo>
                    <a:pt x="1763827" y="202533"/>
                  </a:lnTo>
                  <a:lnTo>
                    <a:pt x="1775665" y="185586"/>
                  </a:lnTo>
                  <a:lnTo>
                    <a:pt x="1787503" y="168965"/>
                  </a:lnTo>
                  <a:lnTo>
                    <a:pt x="1799341" y="152871"/>
                  </a:lnTo>
                  <a:lnTo>
                    <a:pt x="1811178" y="137476"/>
                  </a:lnTo>
                  <a:lnTo>
                    <a:pt x="1823016" y="122922"/>
                  </a:lnTo>
                  <a:lnTo>
                    <a:pt x="1834854" y="109316"/>
                  </a:lnTo>
                  <a:lnTo>
                    <a:pt x="1846692" y="96727"/>
                  </a:lnTo>
                  <a:lnTo>
                    <a:pt x="1858530" y="85191"/>
                  </a:lnTo>
                  <a:lnTo>
                    <a:pt x="1870367" y="74713"/>
                  </a:lnTo>
                  <a:lnTo>
                    <a:pt x="1882205" y="65273"/>
                  </a:lnTo>
                  <a:lnTo>
                    <a:pt x="1894043" y="56827"/>
                  </a:lnTo>
                  <a:lnTo>
                    <a:pt x="1905881" y="49321"/>
                  </a:lnTo>
                  <a:lnTo>
                    <a:pt x="1917718" y="42688"/>
                  </a:lnTo>
                  <a:lnTo>
                    <a:pt x="1929556" y="36856"/>
                  </a:lnTo>
                  <a:lnTo>
                    <a:pt x="1941394" y="31752"/>
                  </a:lnTo>
                  <a:lnTo>
                    <a:pt x="1953232" y="27301"/>
                  </a:lnTo>
                  <a:lnTo>
                    <a:pt x="1965069" y="23434"/>
                  </a:lnTo>
                  <a:lnTo>
                    <a:pt x="1976907" y="20085"/>
                  </a:lnTo>
                  <a:lnTo>
                    <a:pt x="1988745" y="17190"/>
                  </a:lnTo>
                  <a:lnTo>
                    <a:pt x="2000583" y="14694"/>
                  </a:lnTo>
                  <a:lnTo>
                    <a:pt x="2012421" y="12547"/>
                  </a:lnTo>
                  <a:lnTo>
                    <a:pt x="2024258" y="10702"/>
                  </a:lnTo>
                  <a:lnTo>
                    <a:pt x="2036096" y="9119"/>
                  </a:lnTo>
                  <a:lnTo>
                    <a:pt x="2047934" y="7763"/>
                  </a:lnTo>
                  <a:lnTo>
                    <a:pt x="2059772" y="6602"/>
                  </a:lnTo>
                  <a:lnTo>
                    <a:pt x="2071609" y="5609"/>
                  </a:lnTo>
                  <a:lnTo>
                    <a:pt x="2083447" y="4761"/>
                  </a:lnTo>
                  <a:lnTo>
                    <a:pt x="2095285" y="4036"/>
                  </a:lnTo>
                  <a:lnTo>
                    <a:pt x="2107123" y="3418"/>
                  </a:lnTo>
                  <a:lnTo>
                    <a:pt x="2118961" y="2891"/>
                  </a:lnTo>
                  <a:lnTo>
                    <a:pt x="2130798" y="2441"/>
                  </a:lnTo>
                  <a:lnTo>
                    <a:pt x="2142636" y="2057"/>
                  </a:lnTo>
                  <a:lnTo>
                    <a:pt x="2154474" y="1731"/>
                  </a:lnTo>
                  <a:lnTo>
                    <a:pt x="2166312" y="1452"/>
                  </a:lnTo>
                  <a:lnTo>
                    <a:pt x="2178149" y="1215"/>
                  </a:lnTo>
                  <a:lnTo>
                    <a:pt x="2189987" y="1013"/>
                  </a:lnTo>
                  <a:lnTo>
                    <a:pt x="2201825" y="841"/>
                  </a:lnTo>
                  <a:lnTo>
                    <a:pt x="2213663" y="695"/>
                  </a:lnTo>
                  <a:lnTo>
                    <a:pt x="2225500" y="570"/>
                  </a:lnTo>
                  <a:lnTo>
                    <a:pt x="2237338" y="464"/>
                  </a:lnTo>
                  <a:lnTo>
                    <a:pt x="2249176" y="373"/>
                  </a:lnTo>
                  <a:lnTo>
                    <a:pt x="2261014" y="297"/>
                  </a:lnTo>
                  <a:lnTo>
                    <a:pt x="2272852" y="231"/>
                  </a:lnTo>
                  <a:lnTo>
                    <a:pt x="2284689" y="176"/>
                  </a:lnTo>
                  <a:lnTo>
                    <a:pt x="2296527" y="128"/>
                  </a:lnTo>
                  <a:lnTo>
                    <a:pt x="2308365" y="88"/>
                  </a:lnTo>
                  <a:lnTo>
                    <a:pt x="2320203" y="54"/>
                  </a:lnTo>
                  <a:lnTo>
                    <a:pt x="2332040" y="24"/>
                  </a:lnTo>
                  <a:lnTo>
                    <a:pt x="2343878" y="0"/>
                  </a:lnTo>
                  <a:lnTo>
                    <a:pt x="2343878" y="0"/>
                  </a:lnTo>
                  <a:lnTo>
                    <a:pt x="2355716" y="24"/>
                  </a:lnTo>
                  <a:lnTo>
                    <a:pt x="2367554" y="54"/>
                  </a:lnTo>
                  <a:lnTo>
                    <a:pt x="2379391" y="88"/>
                  </a:lnTo>
                  <a:lnTo>
                    <a:pt x="2391229" y="128"/>
                  </a:lnTo>
                  <a:lnTo>
                    <a:pt x="2403067" y="176"/>
                  </a:lnTo>
                  <a:lnTo>
                    <a:pt x="2414905" y="231"/>
                  </a:lnTo>
                  <a:lnTo>
                    <a:pt x="2426743" y="297"/>
                  </a:lnTo>
                  <a:lnTo>
                    <a:pt x="2438580" y="373"/>
                  </a:lnTo>
                  <a:lnTo>
                    <a:pt x="2450418" y="464"/>
                  </a:lnTo>
                  <a:lnTo>
                    <a:pt x="2462256" y="570"/>
                  </a:lnTo>
                  <a:lnTo>
                    <a:pt x="2474094" y="695"/>
                  </a:lnTo>
                  <a:lnTo>
                    <a:pt x="2485931" y="841"/>
                  </a:lnTo>
                  <a:lnTo>
                    <a:pt x="2497769" y="1013"/>
                  </a:lnTo>
                  <a:lnTo>
                    <a:pt x="2509607" y="1215"/>
                  </a:lnTo>
                  <a:lnTo>
                    <a:pt x="2521445" y="1452"/>
                  </a:lnTo>
                  <a:lnTo>
                    <a:pt x="2533283" y="1731"/>
                  </a:lnTo>
                  <a:lnTo>
                    <a:pt x="2545120" y="2057"/>
                  </a:lnTo>
                  <a:lnTo>
                    <a:pt x="2556958" y="2441"/>
                  </a:lnTo>
                  <a:lnTo>
                    <a:pt x="2568796" y="2891"/>
                  </a:lnTo>
                  <a:lnTo>
                    <a:pt x="2580634" y="3418"/>
                  </a:lnTo>
                  <a:lnTo>
                    <a:pt x="2592471" y="4036"/>
                  </a:lnTo>
                  <a:lnTo>
                    <a:pt x="2604309" y="4761"/>
                  </a:lnTo>
                  <a:lnTo>
                    <a:pt x="2616147" y="5609"/>
                  </a:lnTo>
                  <a:lnTo>
                    <a:pt x="2627985" y="6602"/>
                  </a:lnTo>
                  <a:lnTo>
                    <a:pt x="2639822" y="7763"/>
                  </a:lnTo>
                  <a:lnTo>
                    <a:pt x="2651660" y="9119"/>
                  </a:lnTo>
                  <a:lnTo>
                    <a:pt x="2663498" y="10702"/>
                  </a:lnTo>
                  <a:lnTo>
                    <a:pt x="2675336" y="12547"/>
                  </a:lnTo>
                  <a:lnTo>
                    <a:pt x="2687174" y="14694"/>
                  </a:lnTo>
                  <a:lnTo>
                    <a:pt x="2699011" y="17190"/>
                  </a:lnTo>
                  <a:lnTo>
                    <a:pt x="2710849" y="20085"/>
                  </a:lnTo>
                  <a:lnTo>
                    <a:pt x="2722687" y="23434"/>
                  </a:lnTo>
                  <a:lnTo>
                    <a:pt x="2734525" y="27301"/>
                  </a:lnTo>
                  <a:lnTo>
                    <a:pt x="2746362" y="31752"/>
                  </a:lnTo>
                  <a:lnTo>
                    <a:pt x="2758200" y="36856"/>
                  </a:lnTo>
                  <a:lnTo>
                    <a:pt x="2770038" y="42688"/>
                  </a:lnTo>
                  <a:lnTo>
                    <a:pt x="2781876" y="49321"/>
                  </a:lnTo>
                  <a:lnTo>
                    <a:pt x="2793713" y="56827"/>
                  </a:lnTo>
                  <a:lnTo>
                    <a:pt x="2805551" y="65273"/>
                  </a:lnTo>
                  <a:lnTo>
                    <a:pt x="2817389" y="74713"/>
                  </a:lnTo>
                  <a:lnTo>
                    <a:pt x="2829227" y="85191"/>
                  </a:lnTo>
                  <a:lnTo>
                    <a:pt x="2841065" y="96727"/>
                  </a:lnTo>
                  <a:lnTo>
                    <a:pt x="2852902" y="109316"/>
                  </a:lnTo>
                  <a:lnTo>
                    <a:pt x="2864740" y="122922"/>
                  </a:lnTo>
                  <a:lnTo>
                    <a:pt x="2876578" y="137476"/>
                  </a:lnTo>
                  <a:lnTo>
                    <a:pt x="2888416" y="152871"/>
                  </a:lnTo>
                  <a:lnTo>
                    <a:pt x="2900253" y="168965"/>
                  </a:lnTo>
                  <a:lnTo>
                    <a:pt x="2912091" y="185586"/>
                  </a:lnTo>
                  <a:lnTo>
                    <a:pt x="2923929" y="202533"/>
                  </a:lnTo>
                  <a:lnTo>
                    <a:pt x="2935767" y="219591"/>
                  </a:lnTo>
                  <a:lnTo>
                    <a:pt x="2947604" y="236538"/>
                  </a:lnTo>
                  <a:lnTo>
                    <a:pt x="2959442" y="253158"/>
                  </a:lnTo>
                  <a:lnTo>
                    <a:pt x="2971280" y="269253"/>
                  </a:lnTo>
                  <a:lnTo>
                    <a:pt x="2983118" y="284648"/>
                  </a:lnTo>
                  <a:lnTo>
                    <a:pt x="2994956" y="299202"/>
                  </a:lnTo>
                  <a:lnTo>
                    <a:pt x="3006793" y="312808"/>
                  </a:lnTo>
                  <a:lnTo>
                    <a:pt x="3018631" y="325397"/>
                  </a:lnTo>
                  <a:lnTo>
                    <a:pt x="3030469" y="336932"/>
                  </a:lnTo>
                  <a:lnTo>
                    <a:pt x="3042307" y="347410"/>
                  </a:lnTo>
                  <a:lnTo>
                    <a:pt x="3054144" y="356851"/>
                  </a:lnTo>
                  <a:lnTo>
                    <a:pt x="3065982" y="365296"/>
                  </a:lnTo>
                  <a:lnTo>
                    <a:pt x="3077820" y="372803"/>
                  </a:lnTo>
                  <a:lnTo>
                    <a:pt x="3089658" y="379436"/>
                  </a:lnTo>
                  <a:lnTo>
                    <a:pt x="3101496" y="385267"/>
                  </a:lnTo>
                  <a:lnTo>
                    <a:pt x="3113333" y="390372"/>
                  </a:lnTo>
                  <a:lnTo>
                    <a:pt x="3125171" y="394822"/>
                  </a:lnTo>
                  <a:lnTo>
                    <a:pt x="3137009" y="398689"/>
                  </a:lnTo>
                  <a:lnTo>
                    <a:pt x="3148847" y="402039"/>
                  </a:lnTo>
                  <a:lnTo>
                    <a:pt x="3160684" y="404934"/>
                  </a:lnTo>
                  <a:lnTo>
                    <a:pt x="3172522" y="407429"/>
                  </a:lnTo>
                  <a:lnTo>
                    <a:pt x="3184360" y="409577"/>
                  </a:lnTo>
                  <a:lnTo>
                    <a:pt x="3196198" y="411422"/>
                  </a:lnTo>
                  <a:lnTo>
                    <a:pt x="3208035" y="413005"/>
                  </a:lnTo>
                  <a:lnTo>
                    <a:pt x="3219873" y="414361"/>
                  </a:lnTo>
                  <a:lnTo>
                    <a:pt x="3231711" y="415522"/>
                  </a:lnTo>
                  <a:lnTo>
                    <a:pt x="3243549" y="416514"/>
                  </a:lnTo>
                  <a:lnTo>
                    <a:pt x="3255387" y="417363"/>
                  </a:lnTo>
                  <a:lnTo>
                    <a:pt x="3267224" y="418087"/>
                  </a:lnTo>
                  <a:lnTo>
                    <a:pt x="3279062" y="418705"/>
                  </a:lnTo>
                  <a:lnTo>
                    <a:pt x="3290900" y="419233"/>
                  </a:lnTo>
                  <a:lnTo>
                    <a:pt x="3302738" y="419683"/>
                  </a:lnTo>
                  <a:lnTo>
                    <a:pt x="3314575" y="420066"/>
                  </a:lnTo>
                  <a:lnTo>
                    <a:pt x="3326413" y="420393"/>
                  </a:lnTo>
                  <a:lnTo>
                    <a:pt x="3338251" y="420671"/>
                  </a:lnTo>
                  <a:lnTo>
                    <a:pt x="3350089" y="420909"/>
                  </a:lnTo>
                  <a:lnTo>
                    <a:pt x="3361926" y="421111"/>
                  </a:lnTo>
                  <a:lnTo>
                    <a:pt x="3373764" y="421283"/>
                  </a:lnTo>
                  <a:lnTo>
                    <a:pt x="3385602" y="421429"/>
                  </a:lnTo>
                  <a:lnTo>
                    <a:pt x="3397440" y="421554"/>
                  </a:lnTo>
                  <a:lnTo>
                    <a:pt x="3409278" y="421660"/>
                  </a:lnTo>
                  <a:lnTo>
                    <a:pt x="3421115" y="421750"/>
                  </a:lnTo>
                  <a:lnTo>
                    <a:pt x="3432953" y="421827"/>
                  </a:lnTo>
                  <a:lnTo>
                    <a:pt x="3444791" y="421892"/>
                  </a:lnTo>
                  <a:lnTo>
                    <a:pt x="3456629" y="421948"/>
                  </a:lnTo>
                  <a:lnTo>
                    <a:pt x="3468466" y="421995"/>
                  </a:lnTo>
                  <a:lnTo>
                    <a:pt x="3480304" y="422036"/>
                  </a:lnTo>
                  <a:lnTo>
                    <a:pt x="3492142" y="422070"/>
                  </a:lnTo>
                  <a:lnTo>
                    <a:pt x="3503980" y="422099"/>
                  </a:lnTo>
                  <a:lnTo>
                    <a:pt x="3515818" y="422124"/>
                  </a:lnTo>
                  <a:lnTo>
                    <a:pt x="3515818" y="422219"/>
                  </a:lnTo>
                  <a:lnTo>
                    <a:pt x="3527655" y="422210"/>
                  </a:lnTo>
                  <a:lnTo>
                    <a:pt x="3539493" y="422200"/>
                  </a:lnTo>
                  <a:lnTo>
                    <a:pt x="3551331" y="422189"/>
                  </a:lnTo>
                  <a:lnTo>
                    <a:pt x="3563169" y="422176"/>
                  </a:lnTo>
                  <a:lnTo>
                    <a:pt x="3575006" y="422160"/>
                  </a:lnTo>
                  <a:lnTo>
                    <a:pt x="3586844" y="422141"/>
                  </a:lnTo>
                  <a:lnTo>
                    <a:pt x="3598682" y="422119"/>
                  </a:lnTo>
                  <a:lnTo>
                    <a:pt x="3610520" y="422094"/>
                  </a:lnTo>
                  <a:lnTo>
                    <a:pt x="3622357" y="422064"/>
                  </a:lnTo>
                  <a:lnTo>
                    <a:pt x="3634195" y="422028"/>
                  </a:lnTo>
                  <a:lnTo>
                    <a:pt x="3646033" y="421987"/>
                  </a:lnTo>
                  <a:lnTo>
                    <a:pt x="3657871" y="421938"/>
                  </a:lnTo>
                  <a:lnTo>
                    <a:pt x="3669709" y="421881"/>
                  </a:lnTo>
                  <a:lnTo>
                    <a:pt x="3681546" y="421813"/>
                  </a:lnTo>
                  <a:lnTo>
                    <a:pt x="3693384" y="421734"/>
                  </a:lnTo>
                  <a:lnTo>
                    <a:pt x="3705222" y="421641"/>
                  </a:lnTo>
                  <a:lnTo>
                    <a:pt x="3717060" y="421533"/>
                  </a:lnTo>
                  <a:lnTo>
                    <a:pt x="3728897" y="421405"/>
                  </a:lnTo>
                  <a:lnTo>
                    <a:pt x="3740735" y="421255"/>
                  </a:lnTo>
                  <a:lnTo>
                    <a:pt x="3752573" y="421079"/>
                  </a:lnTo>
                  <a:lnTo>
                    <a:pt x="3764411" y="420873"/>
                  </a:lnTo>
                  <a:lnTo>
                    <a:pt x="3776248" y="420631"/>
                  </a:lnTo>
                  <a:lnTo>
                    <a:pt x="3788086" y="420349"/>
                  </a:lnTo>
                  <a:lnTo>
                    <a:pt x="3799924" y="420018"/>
                  </a:lnTo>
                  <a:lnTo>
                    <a:pt x="3811762" y="419631"/>
                  </a:lnTo>
                  <a:lnTo>
                    <a:pt x="3823600" y="419179"/>
                  </a:lnTo>
                  <a:lnTo>
                    <a:pt x="3835437" y="418651"/>
                  </a:lnTo>
                  <a:lnTo>
                    <a:pt x="3847275" y="418036"/>
                  </a:lnTo>
                  <a:lnTo>
                    <a:pt x="3859113" y="417320"/>
                  </a:lnTo>
                  <a:lnTo>
                    <a:pt x="3870951" y="416488"/>
                  </a:lnTo>
                  <a:lnTo>
                    <a:pt x="3882788" y="415523"/>
                  </a:lnTo>
                  <a:lnTo>
                    <a:pt x="3894626" y="414407"/>
                  </a:lnTo>
                  <a:lnTo>
                    <a:pt x="3906464" y="413118"/>
                  </a:lnTo>
                  <a:lnTo>
                    <a:pt x="3918302" y="411634"/>
                  </a:lnTo>
                  <a:lnTo>
                    <a:pt x="3930139" y="409933"/>
                  </a:lnTo>
                  <a:lnTo>
                    <a:pt x="3941977" y="407989"/>
                  </a:lnTo>
                  <a:lnTo>
                    <a:pt x="3953815" y="405778"/>
                  </a:lnTo>
                  <a:lnTo>
                    <a:pt x="3965653" y="403276"/>
                  </a:lnTo>
                  <a:lnTo>
                    <a:pt x="3977491" y="400461"/>
                  </a:lnTo>
                  <a:lnTo>
                    <a:pt x="3989328" y="397314"/>
                  </a:lnTo>
                  <a:lnTo>
                    <a:pt x="4001166" y="393821"/>
                  </a:lnTo>
                  <a:lnTo>
                    <a:pt x="4013004" y="389976"/>
                  </a:lnTo>
                  <a:lnTo>
                    <a:pt x="4024842" y="385780"/>
                  </a:lnTo>
                  <a:lnTo>
                    <a:pt x="4036679" y="381244"/>
                  </a:lnTo>
                  <a:lnTo>
                    <a:pt x="4048517" y="376393"/>
                  </a:lnTo>
                  <a:lnTo>
                    <a:pt x="4060355" y="371261"/>
                  </a:lnTo>
                  <a:lnTo>
                    <a:pt x="4072193" y="365897"/>
                  </a:lnTo>
                  <a:lnTo>
                    <a:pt x="4084031" y="360356"/>
                  </a:lnTo>
                  <a:lnTo>
                    <a:pt x="4095868" y="354707"/>
                  </a:lnTo>
                  <a:lnTo>
                    <a:pt x="4107706" y="349021"/>
                  </a:lnTo>
                  <a:lnTo>
                    <a:pt x="4119544" y="343372"/>
                  </a:lnTo>
                  <a:lnTo>
                    <a:pt x="4131382" y="337832"/>
                  </a:lnTo>
                  <a:lnTo>
                    <a:pt x="4143219" y="332467"/>
                  </a:lnTo>
                  <a:lnTo>
                    <a:pt x="4155057" y="327336"/>
                  </a:lnTo>
                  <a:lnTo>
                    <a:pt x="4166895" y="322484"/>
                  </a:lnTo>
                  <a:lnTo>
                    <a:pt x="4178733" y="317949"/>
                  </a:lnTo>
                  <a:lnTo>
                    <a:pt x="4190570" y="313753"/>
                  </a:lnTo>
                  <a:lnTo>
                    <a:pt x="4202408" y="309908"/>
                  </a:lnTo>
                  <a:lnTo>
                    <a:pt x="4214246" y="306415"/>
                  </a:lnTo>
                  <a:lnTo>
                    <a:pt x="4226084" y="303268"/>
                  </a:lnTo>
                  <a:lnTo>
                    <a:pt x="4237922" y="300453"/>
                  </a:lnTo>
                  <a:lnTo>
                    <a:pt x="4249759" y="297951"/>
                  </a:lnTo>
                  <a:lnTo>
                    <a:pt x="4261597" y="295740"/>
                  </a:lnTo>
                  <a:lnTo>
                    <a:pt x="4273435" y="293796"/>
                  </a:lnTo>
                  <a:lnTo>
                    <a:pt x="4285273" y="292094"/>
                  </a:lnTo>
                  <a:lnTo>
                    <a:pt x="4297110" y="290611"/>
                  </a:lnTo>
                  <a:lnTo>
                    <a:pt x="4308948" y="289322"/>
                  </a:lnTo>
                  <a:lnTo>
                    <a:pt x="4320786" y="288205"/>
                  </a:lnTo>
                  <a:lnTo>
                    <a:pt x="4332624" y="287240"/>
                  </a:lnTo>
                  <a:lnTo>
                    <a:pt x="4344461" y="286409"/>
                  </a:lnTo>
                  <a:lnTo>
                    <a:pt x="4356299" y="285693"/>
                  </a:lnTo>
                  <a:lnTo>
                    <a:pt x="4368137" y="285078"/>
                  </a:lnTo>
                  <a:lnTo>
                    <a:pt x="4379975" y="284550"/>
                  </a:lnTo>
                  <a:lnTo>
                    <a:pt x="4391813" y="284098"/>
                  </a:lnTo>
                  <a:lnTo>
                    <a:pt x="4403650" y="283711"/>
                  </a:lnTo>
                  <a:lnTo>
                    <a:pt x="4415488" y="283380"/>
                  </a:lnTo>
                  <a:lnTo>
                    <a:pt x="4427326" y="283097"/>
                  </a:lnTo>
                  <a:lnTo>
                    <a:pt x="4439164" y="282856"/>
                  </a:lnTo>
                  <a:lnTo>
                    <a:pt x="4451001" y="282650"/>
                  </a:lnTo>
                  <a:lnTo>
                    <a:pt x="4462839" y="282474"/>
                  </a:lnTo>
                  <a:lnTo>
                    <a:pt x="4474677" y="282324"/>
                  </a:lnTo>
                  <a:lnTo>
                    <a:pt x="4486515" y="282196"/>
                  </a:lnTo>
                  <a:lnTo>
                    <a:pt x="4498352" y="282087"/>
                  </a:lnTo>
                  <a:lnTo>
                    <a:pt x="4510190" y="281995"/>
                  </a:lnTo>
                  <a:lnTo>
                    <a:pt x="4522028" y="281915"/>
                  </a:lnTo>
                  <a:lnTo>
                    <a:pt x="4533866" y="281848"/>
                  </a:lnTo>
                  <a:lnTo>
                    <a:pt x="4545704" y="281791"/>
                  </a:lnTo>
                  <a:lnTo>
                    <a:pt x="4557541" y="281742"/>
                  </a:lnTo>
                  <a:lnTo>
                    <a:pt x="4569379" y="281700"/>
                  </a:lnTo>
                  <a:lnTo>
                    <a:pt x="4581217" y="281665"/>
                  </a:lnTo>
                  <a:lnTo>
                    <a:pt x="4593055" y="281635"/>
                  </a:lnTo>
                  <a:lnTo>
                    <a:pt x="4604892" y="281609"/>
                  </a:lnTo>
                  <a:lnTo>
                    <a:pt x="4616730" y="281588"/>
                  </a:lnTo>
                  <a:lnTo>
                    <a:pt x="4628568" y="281569"/>
                  </a:lnTo>
                  <a:lnTo>
                    <a:pt x="4640406" y="281553"/>
                  </a:lnTo>
                  <a:lnTo>
                    <a:pt x="4652244" y="281540"/>
                  </a:lnTo>
                  <a:lnTo>
                    <a:pt x="4664081" y="281528"/>
                  </a:lnTo>
                  <a:lnTo>
                    <a:pt x="4675919" y="281519"/>
                  </a:lnTo>
                  <a:lnTo>
                    <a:pt x="4687757" y="281510"/>
                  </a:lnTo>
                </a:path>
              </a:pathLst>
            </a:custGeom>
            <a:ln w="40651" cap="flat">
              <a:solidFill>
                <a:srgbClr val="F365E6">
                  <a:alpha val="100000"/>
                </a:srgbClr>
              </a:solidFill>
              <a:prstDash val="solid"/>
              <a:round/>
            </a:ln>
          </p:spPr>
          <p:txBody>
            <a:bodyPr/>
            <a:lstStyle/>
            <a:p>
              <a:endParaRPr/>
            </a:p>
          </p:txBody>
        </p:sp>
        <p:sp>
          <p:nvSpPr>
            <p:cNvPr id="69" name="pl69"/>
            <p:cNvSpPr/>
            <p:nvPr/>
          </p:nvSpPr>
          <p:spPr>
            <a:xfrm>
              <a:off x="2482252" y="4560686"/>
              <a:ext cx="4687757" cy="703682"/>
            </a:xfrm>
            <a:custGeom>
              <a:avLst/>
              <a:gdLst/>
              <a:ahLst/>
              <a:cxnLst/>
              <a:rect l="0" t="0" r="0" b="0"/>
              <a:pathLst>
                <a:path w="4687757" h="703682">
                  <a:moveTo>
                    <a:pt x="0" y="562927"/>
                  </a:moveTo>
                  <a:lnTo>
                    <a:pt x="11837" y="562918"/>
                  </a:lnTo>
                  <a:lnTo>
                    <a:pt x="23675" y="562909"/>
                  </a:lnTo>
                  <a:lnTo>
                    <a:pt x="35513" y="562897"/>
                  </a:lnTo>
                  <a:lnTo>
                    <a:pt x="47351" y="562884"/>
                  </a:lnTo>
                  <a:lnTo>
                    <a:pt x="59188" y="562868"/>
                  </a:lnTo>
                  <a:lnTo>
                    <a:pt x="71026" y="562849"/>
                  </a:lnTo>
                  <a:lnTo>
                    <a:pt x="82864" y="562828"/>
                  </a:lnTo>
                  <a:lnTo>
                    <a:pt x="94702" y="562802"/>
                  </a:lnTo>
                  <a:lnTo>
                    <a:pt x="106539" y="562772"/>
                  </a:lnTo>
                  <a:lnTo>
                    <a:pt x="118377" y="562737"/>
                  </a:lnTo>
                  <a:lnTo>
                    <a:pt x="130215" y="562695"/>
                  </a:lnTo>
                  <a:lnTo>
                    <a:pt x="142053" y="562646"/>
                  </a:lnTo>
                  <a:lnTo>
                    <a:pt x="153891" y="562589"/>
                  </a:lnTo>
                  <a:lnTo>
                    <a:pt x="165728" y="562522"/>
                  </a:lnTo>
                  <a:lnTo>
                    <a:pt x="177566" y="562442"/>
                  </a:lnTo>
                  <a:lnTo>
                    <a:pt x="189404" y="562350"/>
                  </a:lnTo>
                  <a:lnTo>
                    <a:pt x="201242" y="562241"/>
                  </a:lnTo>
                  <a:lnTo>
                    <a:pt x="213079" y="562113"/>
                  </a:lnTo>
                  <a:lnTo>
                    <a:pt x="224917" y="561963"/>
                  </a:lnTo>
                  <a:lnTo>
                    <a:pt x="236755" y="561787"/>
                  </a:lnTo>
                  <a:lnTo>
                    <a:pt x="248593" y="561581"/>
                  </a:lnTo>
                  <a:lnTo>
                    <a:pt x="260430" y="561340"/>
                  </a:lnTo>
                  <a:lnTo>
                    <a:pt x="272268" y="561057"/>
                  </a:lnTo>
                  <a:lnTo>
                    <a:pt x="284106" y="560726"/>
                  </a:lnTo>
                  <a:lnTo>
                    <a:pt x="295944" y="560339"/>
                  </a:lnTo>
                  <a:lnTo>
                    <a:pt x="307782" y="559887"/>
                  </a:lnTo>
                  <a:lnTo>
                    <a:pt x="319619" y="559359"/>
                  </a:lnTo>
                  <a:lnTo>
                    <a:pt x="331457" y="558744"/>
                  </a:lnTo>
                  <a:lnTo>
                    <a:pt x="343295" y="558028"/>
                  </a:lnTo>
                  <a:lnTo>
                    <a:pt x="355133" y="557197"/>
                  </a:lnTo>
                  <a:lnTo>
                    <a:pt x="366970" y="556232"/>
                  </a:lnTo>
                  <a:lnTo>
                    <a:pt x="378808" y="555115"/>
                  </a:lnTo>
                  <a:lnTo>
                    <a:pt x="390646" y="553826"/>
                  </a:lnTo>
                  <a:lnTo>
                    <a:pt x="402484" y="552343"/>
                  </a:lnTo>
                  <a:lnTo>
                    <a:pt x="414321" y="550641"/>
                  </a:lnTo>
                  <a:lnTo>
                    <a:pt x="426159" y="548697"/>
                  </a:lnTo>
                  <a:lnTo>
                    <a:pt x="437997" y="546486"/>
                  </a:lnTo>
                  <a:lnTo>
                    <a:pt x="449835" y="543984"/>
                  </a:lnTo>
                  <a:lnTo>
                    <a:pt x="461673" y="541169"/>
                  </a:lnTo>
                  <a:lnTo>
                    <a:pt x="473510" y="538022"/>
                  </a:lnTo>
                  <a:lnTo>
                    <a:pt x="485348" y="534529"/>
                  </a:lnTo>
                  <a:lnTo>
                    <a:pt x="497186" y="530684"/>
                  </a:lnTo>
                  <a:lnTo>
                    <a:pt x="509024" y="526488"/>
                  </a:lnTo>
                  <a:lnTo>
                    <a:pt x="520861" y="521953"/>
                  </a:lnTo>
                  <a:lnTo>
                    <a:pt x="532699" y="517101"/>
                  </a:lnTo>
                  <a:lnTo>
                    <a:pt x="544537" y="511970"/>
                  </a:lnTo>
                  <a:lnTo>
                    <a:pt x="556375" y="506605"/>
                  </a:lnTo>
                  <a:lnTo>
                    <a:pt x="568213" y="501065"/>
                  </a:lnTo>
                  <a:lnTo>
                    <a:pt x="580050" y="495416"/>
                  </a:lnTo>
                  <a:lnTo>
                    <a:pt x="591888" y="489730"/>
                  </a:lnTo>
                  <a:lnTo>
                    <a:pt x="603726" y="484081"/>
                  </a:lnTo>
                  <a:lnTo>
                    <a:pt x="615564" y="478540"/>
                  </a:lnTo>
                  <a:lnTo>
                    <a:pt x="627401" y="473176"/>
                  </a:lnTo>
                  <a:lnTo>
                    <a:pt x="639239" y="468044"/>
                  </a:lnTo>
                  <a:lnTo>
                    <a:pt x="651077" y="463193"/>
                  </a:lnTo>
                  <a:lnTo>
                    <a:pt x="662915" y="458657"/>
                  </a:lnTo>
                  <a:lnTo>
                    <a:pt x="674752" y="454461"/>
                  </a:lnTo>
                  <a:lnTo>
                    <a:pt x="686590" y="450616"/>
                  </a:lnTo>
                  <a:lnTo>
                    <a:pt x="698428" y="447123"/>
                  </a:lnTo>
                  <a:lnTo>
                    <a:pt x="710266" y="443976"/>
                  </a:lnTo>
                  <a:lnTo>
                    <a:pt x="722104" y="441161"/>
                  </a:lnTo>
                  <a:lnTo>
                    <a:pt x="733941" y="438659"/>
                  </a:lnTo>
                  <a:lnTo>
                    <a:pt x="745779" y="436448"/>
                  </a:lnTo>
                  <a:lnTo>
                    <a:pt x="757617" y="434504"/>
                  </a:lnTo>
                  <a:lnTo>
                    <a:pt x="769455" y="432803"/>
                  </a:lnTo>
                  <a:lnTo>
                    <a:pt x="781292" y="431319"/>
                  </a:lnTo>
                  <a:lnTo>
                    <a:pt x="793130" y="430030"/>
                  </a:lnTo>
                  <a:lnTo>
                    <a:pt x="804968" y="428914"/>
                  </a:lnTo>
                  <a:lnTo>
                    <a:pt x="816806" y="427949"/>
                  </a:lnTo>
                  <a:lnTo>
                    <a:pt x="828643" y="427117"/>
                  </a:lnTo>
                  <a:lnTo>
                    <a:pt x="840481" y="426401"/>
                  </a:lnTo>
                  <a:lnTo>
                    <a:pt x="852319" y="425786"/>
                  </a:lnTo>
                  <a:lnTo>
                    <a:pt x="864157" y="425258"/>
                  </a:lnTo>
                  <a:lnTo>
                    <a:pt x="875995" y="424806"/>
                  </a:lnTo>
                  <a:lnTo>
                    <a:pt x="887832" y="424419"/>
                  </a:lnTo>
                  <a:lnTo>
                    <a:pt x="899670" y="424088"/>
                  </a:lnTo>
                  <a:lnTo>
                    <a:pt x="911508" y="423806"/>
                  </a:lnTo>
                  <a:lnTo>
                    <a:pt x="923346" y="423564"/>
                  </a:lnTo>
                  <a:lnTo>
                    <a:pt x="935183" y="423358"/>
                  </a:lnTo>
                  <a:lnTo>
                    <a:pt x="947021" y="423182"/>
                  </a:lnTo>
                  <a:lnTo>
                    <a:pt x="958859" y="423032"/>
                  </a:lnTo>
                  <a:lnTo>
                    <a:pt x="970697" y="422904"/>
                  </a:lnTo>
                  <a:lnTo>
                    <a:pt x="982534" y="422796"/>
                  </a:lnTo>
                  <a:lnTo>
                    <a:pt x="994372" y="422703"/>
                  </a:lnTo>
                  <a:lnTo>
                    <a:pt x="1006210" y="422624"/>
                  </a:lnTo>
                  <a:lnTo>
                    <a:pt x="1018048" y="422556"/>
                  </a:lnTo>
                  <a:lnTo>
                    <a:pt x="1029886" y="422499"/>
                  </a:lnTo>
                  <a:lnTo>
                    <a:pt x="1041723" y="422450"/>
                  </a:lnTo>
                  <a:lnTo>
                    <a:pt x="1053561" y="422409"/>
                  </a:lnTo>
                  <a:lnTo>
                    <a:pt x="1065399" y="422373"/>
                  </a:lnTo>
                  <a:lnTo>
                    <a:pt x="1077237" y="422343"/>
                  </a:lnTo>
                  <a:lnTo>
                    <a:pt x="1089074" y="422318"/>
                  </a:lnTo>
                  <a:lnTo>
                    <a:pt x="1100912" y="422296"/>
                  </a:lnTo>
                  <a:lnTo>
                    <a:pt x="1112750" y="422277"/>
                  </a:lnTo>
                  <a:lnTo>
                    <a:pt x="1124588" y="422261"/>
                  </a:lnTo>
                  <a:lnTo>
                    <a:pt x="1136426" y="422248"/>
                  </a:lnTo>
                  <a:lnTo>
                    <a:pt x="1148263" y="422237"/>
                  </a:lnTo>
                  <a:lnTo>
                    <a:pt x="1160101" y="422227"/>
                  </a:lnTo>
                  <a:lnTo>
                    <a:pt x="1171939" y="422219"/>
                  </a:lnTo>
                  <a:lnTo>
                    <a:pt x="1171939" y="422171"/>
                  </a:lnTo>
                  <a:lnTo>
                    <a:pt x="1183777" y="422171"/>
                  </a:lnTo>
                  <a:lnTo>
                    <a:pt x="1195614" y="422171"/>
                  </a:lnTo>
                  <a:lnTo>
                    <a:pt x="1207452" y="422171"/>
                  </a:lnTo>
                  <a:lnTo>
                    <a:pt x="1219290" y="422171"/>
                  </a:lnTo>
                  <a:lnTo>
                    <a:pt x="1231128" y="422171"/>
                  </a:lnTo>
                  <a:lnTo>
                    <a:pt x="1242965" y="422171"/>
                  </a:lnTo>
                  <a:lnTo>
                    <a:pt x="1254803" y="422171"/>
                  </a:lnTo>
                  <a:lnTo>
                    <a:pt x="1266641" y="422171"/>
                  </a:lnTo>
                  <a:lnTo>
                    <a:pt x="1278479" y="422171"/>
                  </a:lnTo>
                  <a:lnTo>
                    <a:pt x="1290317" y="422171"/>
                  </a:lnTo>
                  <a:lnTo>
                    <a:pt x="1302154" y="422171"/>
                  </a:lnTo>
                  <a:lnTo>
                    <a:pt x="1313992" y="422171"/>
                  </a:lnTo>
                  <a:lnTo>
                    <a:pt x="1325830" y="422171"/>
                  </a:lnTo>
                  <a:lnTo>
                    <a:pt x="1337668" y="422171"/>
                  </a:lnTo>
                  <a:lnTo>
                    <a:pt x="1349505" y="422171"/>
                  </a:lnTo>
                  <a:lnTo>
                    <a:pt x="1361343" y="422171"/>
                  </a:lnTo>
                  <a:lnTo>
                    <a:pt x="1373181" y="422171"/>
                  </a:lnTo>
                  <a:lnTo>
                    <a:pt x="1385019" y="422171"/>
                  </a:lnTo>
                  <a:lnTo>
                    <a:pt x="1396856" y="422171"/>
                  </a:lnTo>
                  <a:lnTo>
                    <a:pt x="1408694" y="422171"/>
                  </a:lnTo>
                  <a:lnTo>
                    <a:pt x="1420532" y="422171"/>
                  </a:lnTo>
                  <a:lnTo>
                    <a:pt x="1432370" y="422171"/>
                  </a:lnTo>
                  <a:lnTo>
                    <a:pt x="1444208" y="422171"/>
                  </a:lnTo>
                  <a:lnTo>
                    <a:pt x="1456045" y="422171"/>
                  </a:lnTo>
                  <a:lnTo>
                    <a:pt x="1467883" y="422171"/>
                  </a:lnTo>
                  <a:lnTo>
                    <a:pt x="1479721" y="422171"/>
                  </a:lnTo>
                  <a:lnTo>
                    <a:pt x="1491559" y="422171"/>
                  </a:lnTo>
                  <a:lnTo>
                    <a:pt x="1503396" y="422171"/>
                  </a:lnTo>
                  <a:lnTo>
                    <a:pt x="1515234" y="422171"/>
                  </a:lnTo>
                  <a:lnTo>
                    <a:pt x="1527072" y="422171"/>
                  </a:lnTo>
                  <a:lnTo>
                    <a:pt x="1538910" y="422171"/>
                  </a:lnTo>
                  <a:lnTo>
                    <a:pt x="1550748" y="422171"/>
                  </a:lnTo>
                  <a:lnTo>
                    <a:pt x="1562585" y="422171"/>
                  </a:lnTo>
                  <a:lnTo>
                    <a:pt x="1574423" y="422171"/>
                  </a:lnTo>
                  <a:lnTo>
                    <a:pt x="1586261" y="422171"/>
                  </a:lnTo>
                  <a:lnTo>
                    <a:pt x="1598099" y="422171"/>
                  </a:lnTo>
                  <a:lnTo>
                    <a:pt x="1609936" y="422171"/>
                  </a:lnTo>
                  <a:lnTo>
                    <a:pt x="1621774" y="422171"/>
                  </a:lnTo>
                  <a:lnTo>
                    <a:pt x="1633612" y="422171"/>
                  </a:lnTo>
                  <a:lnTo>
                    <a:pt x="1645450" y="422171"/>
                  </a:lnTo>
                  <a:lnTo>
                    <a:pt x="1657287" y="422171"/>
                  </a:lnTo>
                  <a:lnTo>
                    <a:pt x="1669125" y="422171"/>
                  </a:lnTo>
                  <a:lnTo>
                    <a:pt x="1680963" y="422171"/>
                  </a:lnTo>
                  <a:lnTo>
                    <a:pt x="1692801" y="422171"/>
                  </a:lnTo>
                  <a:lnTo>
                    <a:pt x="1704639" y="422171"/>
                  </a:lnTo>
                  <a:lnTo>
                    <a:pt x="1716476" y="422171"/>
                  </a:lnTo>
                  <a:lnTo>
                    <a:pt x="1728314" y="422171"/>
                  </a:lnTo>
                  <a:lnTo>
                    <a:pt x="1740152" y="422171"/>
                  </a:lnTo>
                  <a:lnTo>
                    <a:pt x="1751990" y="422171"/>
                  </a:lnTo>
                  <a:lnTo>
                    <a:pt x="1763827" y="422171"/>
                  </a:lnTo>
                  <a:lnTo>
                    <a:pt x="1775665" y="422171"/>
                  </a:lnTo>
                  <a:lnTo>
                    <a:pt x="1787503" y="422171"/>
                  </a:lnTo>
                  <a:lnTo>
                    <a:pt x="1799341" y="422171"/>
                  </a:lnTo>
                  <a:lnTo>
                    <a:pt x="1811178" y="422171"/>
                  </a:lnTo>
                  <a:lnTo>
                    <a:pt x="1823016" y="422171"/>
                  </a:lnTo>
                  <a:lnTo>
                    <a:pt x="1834854" y="422171"/>
                  </a:lnTo>
                  <a:lnTo>
                    <a:pt x="1846692" y="422171"/>
                  </a:lnTo>
                  <a:lnTo>
                    <a:pt x="1858530" y="422171"/>
                  </a:lnTo>
                  <a:lnTo>
                    <a:pt x="1870367" y="422171"/>
                  </a:lnTo>
                  <a:lnTo>
                    <a:pt x="1882205" y="422171"/>
                  </a:lnTo>
                  <a:lnTo>
                    <a:pt x="1894043" y="422171"/>
                  </a:lnTo>
                  <a:lnTo>
                    <a:pt x="1905881" y="422171"/>
                  </a:lnTo>
                  <a:lnTo>
                    <a:pt x="1917718" y="422171"/>
                  </a:lnTo>
                  <a:lnTo>
                    <a:pt x="1929556" y="422171"/>
                  </a:lnTo>
                  <a:lnTo>
                    <a:pt x="1941394" y="422171"/>
                  </a:lnTo>
                  <a:lnTo>
                    <a:pt x="1953232" y="422171"/>
                  </a:lnTo>
                  <a:lnTo>
                    <a:pt x="1965069" y="422171"/>
                  </a:lnTo>
                  <a:lnTo>
                    <a:pt x="1976907" y="422171"/>
                  </a:lnTo>
                  <a:lnTo>
                    <a:pt x="1988745" y="422171"/>
                  </a:lnTo>
                  <a:lnTo>
                    <a:pt x="2000583" y="422171"/>
                  </a:lnTo>
                  <a:lnTo>
                    <a:pt x="2012421" y="422171"/>
                  </a:lnTo>
                  <a:lnTo>
                    <a:pt x="2024258" y="422171"/>
                  </a:lnTo>
                  <a:lnTo>
                    <a:pt x="2036096" y="422171"/>
                  </a:lnTo>
                  <a:lnTo>
                    <a:pt x="2047934" y="422171"/>
                  </a:lnTo>
                  <a:lnTo>
                    <a:pt x="2059772" y="422171"/>
                  </a:lnTo>
                  <a:lnTo>
                    <a:pt x="2071609" y="422171"/>
                  </a:lnTo>
                  <a:lnTo>
                    <a:pt x="2083447" y="422171"/>
                  </a:lnTo>
                  <a:lnTo>
                    <a:pt x="2095285" y="422171"/>
                  </a:lnTo>
                  <a:lnTo>
                    <a:pt x="2107123" y="422171"/>
                  </a:lnTo>
                  <a:lnTo>
                    <a:pt x="2118961" y="422171"/>
                  </a:lnTo>
                  <a:lnTo>
                    <a:pt x="2130798" y="422171"/>
                  </a:lnTo>
                  <a:lnTo>
                    <a:pt x="2142636" y="422171"/>
                  </a:lnTo>
                  <a:lnTo>
                    <a:pt x="2154474" y="422171"/>
                  </a:lnTo>
                  <a:lnTo>
                    <a:pt x="2166312" y="422171"/>
                  </a:lnTo>
                  <a:lnTo>
                    <a:pt x="2178149" y="422171"/>
                  </a:lnTo>
                  <a:lnTo>
                    <a:pt x="2189987" y="422171"/>
                  </a:lnTo>
                  <a:lnTo>
                    <a:pt x="2201825" y="422171"/>
                  </a:lnTo>
                  <a:lnTo>
                    <a:pt x="2213663" y="422171"/>
                  </a:lnTo>
                  <a:lnTo>
                    <a:pt x="2225500" y="422171"/>
                  </a:lnTo>
                  <a:lnTo>
                    <a:pt x="2237338" y="422171"/>
                  </a:lnTo>
                  <a:lnTo>
                    <a:pt x="2249176" y="422171"/>
                  </a:lnTo>
                  <a:lnTo>
                    <a:pt x="2261014" y="422171"/>
                  </a:lnTo>
                  <a:lnTo>
                    <a:pt x="2272852" y="422171"/>
                  </a:lnTo>
                  <a:lnTo>
                    <a:pt x="2284689" y="422171"/>
                  </a:lnTo>
                  <a:lnTo>
                    <a:pt x="2296527" y="422171"/>
                  </a:lnTo>
                  <a:lnTo>
                    <a:pt x="2308365" y="422171"/>
                  </a:lnTo>
                  <a:lnTo>
                    <a:pt x="2320203" y="422171"/>
                  </a:lnTo>
                  <a:lnTo>
                    <a:pt x="2332040" y="422171"/>
                  </a:lnTo>
                  <a:lnTo>
                    <a:pt x="2343878" y="422171"/>
                  </a:lnTo>
                  <a:lnTo>
                    <a:pt x="2343878" y="422266"/>
                  </a:lnTo>
                  <a:lnTo>
                    <a:pt x="2355716" y="422282"/>
                  </a:lnTo>
                  <a:lnTo>
                    <a:pt x="2367554" y="422302"/>
                  </a:lnTo>
                  <a:lnTo>
                    <a:pt x="2379391" y="422325"/>
                  </a:lnTo>
                  <a:lnTo>
                    <a:pt x="2391229" y="422351"/>
                  </a:lnTo>
                  <a:lnTo>
                    <a:pt x="2403067" y="422383"/>
                  </a:lnTo>
                  <a:lnTo>
                    <a:pt x="2414905" y="422420"/>
                  </a:lnTo>
                  <a:lnTo>
                    <a:pt x="2426743" y="422464"/>
                  </a:lnTo>
                  <a:lnTo>
                    <a:pt x="2438580" y="422515"/>
                  </a:lnTo>
                  <a:lnTo>
                    <a:pt x="2450418" y="422575"/>
                  </a:lnTo>
                  <a:lnTo>
                    <a:pt x="2462256" y="422646"/>
                  </a:lnTo>
                  <a:lnTo>
                    <a:pt x="2474094" y="422729"/>
                  </a:lnTo>
                  <a:lnTo>
                    <a:pt x="2485931" y="422827"/>
                  </a:lnTo>
                  <a:lnTo>
                    <a:pt x="2497769" y="422941"/>
                  </a:lnTo>
                  <a:lnTo>
                    <a:pt x="2509607" y="423076"/>
                  </a:lnTo>
                  <a:lnTo>
                    <a:pt x="2521445" y="423234"/>
                  </a:lnTo>
                  <a:lnTo>
                    <a:pt x="2533283" y="423420"/>
                  </a:lnTo>
                  <a:lnTo>
                    <a:pt x="2545120" y="423638"/>
                  </a:lnTo>
                  <a:lnTo>
                    <a:pt x="2556958" y="423893"/>
                  </a:lnTo>
                  <a:lnTo>
                    <a:pt x="2568796" y="424193"/>
                  </a:lnTo>
                  <a:lnTo>
                    <a:pt x="2580634" y="424545"/>
                  </a:lnTo>
                  <a:lnTo>
                    <a:pt x="2592471" y="424957"/>
                  </a:lnTo>
                  <a:lnTo>
                    <a:pt x="2604309" y="425440"/>
                  </a:lnTo>
                  <a:lnTo>
                    <a:pt x="2616147" y="426006"/>
                  </a:lnTo>
                  <a:lnTo>
                    <a:pt x="2627985" y="426667"/>
                  </a:lnTo>
                  <a:lnTo>
                    <a:pt x="2639822" y="427441"/>
                  </a:lnTo>
                  <a:lnTo>
                    <a:pt x="2651660" y="428345"/>
                  </a:lnTo>
                  <a:lnTo>
                    <a:pt x="2663498" y="429401"/>
                  </a:lnTo>
                  <a:lnTo>
                    <a:pt x="2675336" y="430631"/>
                  </a:lnTo>
                  <a:lnTo>
                    <a:pt x="2687174" y="432062"/>
                  </a:lnTo>
                  <a:lnTo>
                    <a:pt x="2699011" y="433726"/>
                  </a:lnTo>
                  <a:lnTo>
                    <a:pt x="2710849" y="435656"/>
                  </a:lnTo>
                  <a:lnTo>
                    <a:pt x="2722687" y="437889"/>
                  </a:lnTo>
                  <a:lnTo>
                    <a:pt x="2734525" y="440467"/>
                  </a:lnTo>
                  <a:lnTo>
                    <a:pt x="2746362" y="443434"/>
                  </a:lnTo>
                  <a:lnTo>
                    <a:pt x="2758200" y="446837"/>
                  </a:lnTo>
                  <a:lnTo>
                    <a:pt x="2770038" y="450725"/>
                  </a:lnTo>
                  <a:lnTo>
                    <a:pt x="2781876" y="455147"/>
                  </a:lnTo>
                  <a:lnTo>
                    <a:pt x="2793713" y="460151"/>
                  </a:lnTo>
                  <a:lnTo>
                    <a:pt x="2805551" y="465781"/>
                  </a:lnTo>
                  <a:lnTo>
                    <a:pt x="2817389" y="472075"/>
                  </a:lnTo>
                  <a:lnTo>
                    <a:pt x="2829227" y="479060"/>
                  </a:lnTo>
                  <a:lnTo>
                    <a:pt x="2841065" y="486751"/>
                  </a:lnTo>
                  <a:lnTo>
                    <a:pt x="2852902" y="495143"/>
                  </a:lnTo>
                  <a:lnTo>
                    <a:pt x="2864740" y="504214"/>
                  </a:lnTo>
                  <a:lnTo>
                    <a:pt x="2876578" y="513916"/>
                  </a:lnTo>
                  <a:lnTo>
                    <a:pt x="2888416" y="524180"/>
                  </a:lnTo>
                  <a:lnTo>
                    <a:pt x="2900253" y="534910"/>
                  </a:lnTo>
                  <a:lnTo>
                    <a:pt x="2912091" y="545990"/>
                  </a:lnTo>
                  <a:lnTo>
                    <a:pt x="2923929" y="557288"/>
                  </a:lnTo>
                  <a:lnTo>
                    <a:pt x="2935767" y="568660"/>
                  </a:lnTo>
                  <a:lnTo>
                    <a:pt x="2947604" y="579958"/>
                  </a:lnTo>
                  <a:lnTo>
                    <a:pt x="2959442" y="591038"/>
                  </a:lnTo>
                  <a:lnTo>
                    <a:pt x="2971280" y="601768"/>
                  </a:lnTo>
                  <a:lnTo>
                    <a:pt x="2983118" y="612031"/>
                  </a:lnTo>
                  <a:lnTo>
                    <a:pt x="2994956" y="621734"/>
                  </a:lnTo>
                  <a:lnTo>
                    <a:pt x="3006793" y="630805"/>
                  </a:lnTo>
                  <a:lnTo>
                    <a:pt x="3018631" y="639197"/>
                  </a:lnTo>
                  <a:lnTo>
                    <a:pt x="3030469" y="646888"/>
                  </a:lnTo>
                  <a:lnTo>
                    <a:pt x="3042307" y="653873"/>
                  </a:lnTo>
                  <a:lnTo>
                    <a:pt x="3054144" y="660167"/>
                  </a:lnTo>
                  <a:lnTo>
                    <a:pt x="3065982" y="665797"/>
                  </a:lnTo>
                  <a:lnTo>
                    <a:pt x="3077820" y="670801"/>
                  </a:lnTo>
                  <a:lnTo>
                    <a:pt x="3089658" y="675223"/>
                  </a:lnTo>
                  <a:lnTo>
                    <a:pt x="3101496" y="679111"/>
                  </a:lnTo>
                  <a:lnTo>
                    <a:pt x="3113333" y="682514"/>
                  </a:lnTo>
                  <a:lnTo>
                    <a:pt x="3125171" y="685481"/>
                  </a:lnTo>
                  <a:lnTo>
                    <a:pt x="3137009" y="688059"/>
                  </a:lnTo>
                  <a:lnTo>
                    <a:pt x="3148847" y="690292"/>
                  </a:lnTo>
                  <a:lnTo>
                    <a:pt x="3160684" y="692222"/>
                  </a:lnTo>
                  <a:lnTo>
                    <a:pt x="3172522" y="693886"/>
                  </a:lnTo>
                  <a:lnTo>
                    <a:pt x="3184360" y="695317"/>
                  </a:lnTo>
                  <a:lnTo>
                    <a:pt x="3196198" y="696547"/>
                  </a:lnTo>
                  <a:lnTo>
                    <a:pt x="3208035" y="697602"/>
                  </a:lnTo>
                  <a:lnTo>
                    <a:pt x="3219873" y="698507"/>
                  </a:lnTo>
                  <a:lnTo>
                    <a:pt x="3231711" y="699280"/>
                  </a:lnTo>
                  <a:lnTo>
                    <a:pt x="3243549" y="699942"/>
                  </a:lnTo>
                  <a:lnTo>
                    <a:pt x="3255387" y="700508"/>
                  </a:lnTo>
                  <a:lnTo>
                    <a:pt x="3267224" y="700991"/>
                  </a:lnTo>
                  <a:lnTo>
                    <a:pt x="3279062" y="701403"/>
                  </a:lnTo>
                  <a:lnTo>
                    <a:pt x="3290900" y="701755"/>
                  </a:lnTo>
                  <a:lnTo>
                    <a:pt x="3302738" y="702055"/>
                  </a:lnTo>
                  <a:lnTo>
                    <a:pt x="3314575" y="702310"/>
                  </a:lnTo>
                  <a:lnTo>
                    <a:pt x="3326413" y="702528"/>
                  </a:lnTo>
                  <a:lnTo>
                    <a:pt x="3338251" y="702714"/>
                  </a:lnTo>
                  <a:lnTo>
                    <a:pt x="3350089" y="702872"/>
                  </a:lnTo>
                  <a:lnTo>
                    <a:pt x="3361926" y="703006"/>
                  </a:lnTo>
                  <a:lnTo>
                    <a:pt x="3373764" y="703121"/>
                  </a:lnTo>
                  <a:lnTo>
                    <a:pt x="3385602" y="703219"/>
                  </a:lnTo>
                  <a:lnTo>
                    <a:pt x="3397440" y="703302"/>
                  </a:lnTo>
                  <a:lnTo>
                    <a:pt x="3409278" y="703373"/>
                  </a:lnTo>
                  <a:lnTo>
                    <a:pt x="3421115" y="703433"/>
                  </a:lnTo>
                  <a:lnTo>
                    <a:pt x="3432953" y="703484"/>
                  </a:lnTo>
                  <a:lnTo>
                    <a:pt x="3444791" y="703528"/>
                  </a:lnTo>
                  <a:lnTo>
                    <a:pt x="3456629" y="703565"/>
                  </a:lnTo>
                  <a:lnTo>
                    <a:pt x="3468466" y="703596"/>
                  </a:lnTo>
                  <a:lnTo>
                    <a:pt x="3480304" y="703623"/>
                  </a:lnTo>
                  <a:lnTo>
                    <a:pt x="3492142" y="703646"/>
                  </a:lnTo>
                  <a:lnTo>
                    <a:pt x="3503980" y="703666"/>
                  </a:lnTo>
                  <a:lnTo>
                    <a:pt x="3515818" y="703682"/>
                  </a:lnTo>
                  <a:lnTo>
                    <a:pt x="3515818" y="703540"/>
                  </a:lnTo>
                  <a:lnTo>
                    <a:pt x="3527655" y="703499"/>
                  </a:lnTo>
                  <a:lnTo>
                    <a:pt x="3539493" y="703450"/>
                  </a:lnTo>
                  <a:lnTo>
                    <a:pt x="3551331" y="703393"/>
                  </a:lnTo>
                  <a:lnTo>
                    <a:pt x="3563169" y="703326"/>
                  </a:lnTo>
                  <a:lnTo>
                    <a:pt x="3575006" y="703247"/>
                  </a:lnTo>
                  <a:lnTo>
                    <a:pt x="3586844" y="703154"/>
                  </a:lnTo>
                  <a:lnTo>
                    <a:pt x="3598682" y="703045"/>
                  </a:lnTo>
                  <a:lnTo>
                    <a:pt x="3610520" y="702917"/>
                  </a:lnTo>
                  <a:lnTo>
                    <a:pt x="3622357" y="702767"/>
                  </a:lnTo>
                  <a:lnTo>
                    <a:pt x="3634195" y="702590"/>
                  </a:lnTo>
                  <a:lnTo>
                    <a:pt x="3646033" y="702382"/>
                  </a:lnTo>
                  <a:lnTo>
                    <a:pt x="3657871" y="702138"/>
                  </a:lnTo>
                  <a:lnTo>
                    <a:pt x="3669709" y="701851"/>
                  </a:lnTo>
                  <a:lnTo>
                    <a:pt x="3681546" y="701515"/>
                  </a:lnTo>
                  <a:lnTo>
                    <a:pt x="3693384" y="701119"/>
                  </a:lnTo>
                  <a:lnTo>
                    <a:pt x="3705222" y="700655"/>
                  </a:lnTo>
                  <a:lnTo>
                    <a:pt x="3717060" y="700111"/>
                  </a:lnTo>
                  <a:lnTo>
                    <a:pt x="3728897" y="699472"/>
                  </a:lnTo>
                  <a:lnTo>
                    <a:pt x="3740735" y="698722"/>
                  </a:lnTo>
                  <a:lnTo>
                    <a:pt x="3752573" y="697843"/>
                  </a:lnTo>
                  <a:lnTo>
                    <a:pt x="3764411" y="696812"/>
                  </a:lnTo>
                  <a:lnTo>
                    <a:pt x="3776248" y="695605"/>
                  </a:lnTo>
                  <a:lnTo>
                    <a:pt x="3788086" y="694191"/>
                  </a:lnTo>
                  <a:lnTo>
                    <a:pt x="3799924" y="692536"/>
                  </a:lnTo>
                  <a:lnTo>
                    <a:pt x="3811762" y="690602"/>
                  </a:lnTo>
                  <a:lnTo>
                    <a:pt x="3823600" y="688341"/>
                  </a:lnTo>
                  <a:lnTo>
                    <a:pt x="3835437" y="685703"/>
                  </a:lnTo>
                  <a:lnTo>
                    <a:pt x="3847275" y="682628"/>
                  </a:lnTo>
                  <a:lnTo>
                    <a:pt x="3859113" y="679049"/>
                  </a:lnTo>
                  <a:lnTo>
                    <a:pt x="3870951" y="674890"/>
                  </a:lnTo>
                  <a:lnTo>
                    <a:pt x="3882788" y="670065"/>
                  </a:lnTo>
                  <a:lnTo>
                    <a:pt x="3894626" y="664482"/>
                  </a:lnTo>
                  <a:lnTo>
                    <a:pt x="3906464" y="658037"/>
                  </a:lnTo>
                  <a:lnTo>
                    <a:pt x="3918302" y="650620"/>
                  </a:lnTo>
                  <a:lnTo>
                    <a:pt x="3930139" y="642113"/>
                  </a:lnTo>
                  <a:lnTo>
                    <a:pt x="3941977" y="632393"/>
                  </a:lnTo>
                  <a:lnTo>
                    <a:pt x="3953815" y="621338"/>
                  </a:lnTo>
                  <a:lnTo>
                    <a:pt x="3965653" y="608828"/>
                  </a:lnTo>
                  <a:lnTo>
                    <a:pt x="3977491" y="594752"/>
                  </a:lnTo>
                  <a:lnTo>
                    <a:pt x="3989328" y="579017"/>
                  </a:lnTo>
                  <a:lnTo>
                    <a:pt x="4001166" y="561554"/>
                  </a:lnTo>
                  <a:lnTo>
                    <a:pt x="4013004" y="542328"/>
                  </a:lnTo>
                  <a:lnTo>
                    <a:pt x="4024842" y="521347"/>
                  </a:lnTo>
                  <a:lnTo>
                    <a:pt x="4036679" y="498670"/>
                  </a:lnTo>
                  <a:lnTo>
                    <a:pt x="4048517" y="474414"/>
                  </a:lnTo>
                  <a:lnTo>
                    <a:pt x="4060355" y="448755"/>
                  </a:lnTo>
                  <a:lnTo>
                    <a:pt x="4072193" y="421931"/>
                  </a:lnTo>
                  <a:lnTo>
                    <a:pt x="4084031" y="394230"/>
                  </a:lnTo>
                  <a:lnTo>
                    <a:pt x="4095868" y="365985"/>
                  </a:lnTo>
                  <a:lnTo>
                    <a:pt x="4107706" y="337555"/>
                  </a:lnTo>
                  <a:lnTo>
                    <a:pt x="4119544" y="309310"/>
                  </a:lnTo>
                  <a:lnTo>
                    <a:pt x="4131382" y="281609"/>
                  </a:lnTo>
                  <a:lnTo>
                    <a:pt x="4143219" y="254785"/>
                  </a:lnTo>
                  <a:lnTo>
                    <a:pt x="4155057" y="229126"/>
                  </a:lnTo>
                  <a:lnTo>
                    <a:pt x="4166895" y="204870"/>
                  </a:lnTo>
                  <a:lnTo>
                    <a:pt x="4178733" y="182193"/>
                  </a:lnTo>
                  <a:lnTo>
                    <a:pt x="4190570" y="161212"/>
                  </a:lnTo>
                  <a:lnTo>
                    <a:pt x="4202408" y="141986"/>
                  </a:lnTo>
                  <a:lnTo>
                    <a:pt x="4214246" y="124523"/>
                  </a:lnTo>
                  <a:lnTo>
                    <a:pt x="4226084" y="108788"/>
                  </a:lnTo>
                  <a:lnTo>
                    <a:pt x="4237922" y="94712"/>
                  </a:lnTo>
                  <a:lnTo>
                    <a:pt x="4249759" y="82202"/>
                  </a:lnTo>
                  <a:lnTo>
                    <a:pt x="4261597" y="71147"/>
                  </a:lnTo>
                  <a:lnTo>
                    <a:pt x="4273435" y="61427"/>
                  </a:lnTo>
                  <a:lnTo>
                    <a:pt x="4285273" y="52920"/>
                  </a:lnTo>
                  <a:lnTo>
                    <a:pt x="4297110" y="45503"/>
                  </a:lnTo>
                  <a:lnTo>
                    <a:pt x="4308948" y="39058"/>
                  </a:lnTo>
                  <a:lnTo>
                    <a:pt x="4320786" y="33475"/>
                  </a:lnTo>
                  <a:lnTo>
                    <a:pt x="4332624" y="28650"/>
                  </a:lnTo>
                  <a:lnTo>
                    <a:pt x="4344461" y="24491"/>
                  </a:lnTo>
                  <a:lnTo>
                    <a:pt x="4356299" y="20912"/>
                  </a:lnTo>
                  <a:lnTo>
                    <a:pt x="4368137" y="17837"/>
                  </a:lnTo>
                  <a:lnTo>
                    <a:pt x="4379975" y="15199"/>
                  </a:lnTo>
                  <a:lnTo>
                    <a:pt x="4391813" y="12938"/>
                  </a:lnTo>
                  <a:lnTo>
                    <a:pt x="4403650" y="11004"/>
                  </a:lnTo>
                  <a:lnTo>
                    <a:pt x="4415488" y="9349"/>
                  </a:lnTo>
                  <a:lnTo>
                    <a:pt x="4427326" y="7935"/>
                  </a:lnTo>
                  <a:lnTo>
                    <a:pt x="4439164" y="6728"/>
                  </a:lnTo>
                  <a:lnTo>
                    <a:pt x="4451001" y="5697"/>
                  </a:lnTo>
                  <a:lnTo>
                    <a:pt x="4462839" y="4818"/>
                  </a:lnTo>
                  <a:lnTo>
                    <a:pt x="4474677" y="4068"/>
                  </a:lnTo>
                  <a:lnTo>
                    <a:pt x="4486515" y="3429"/>
                  </a:lnTo>
                  <a:lnTo>
                    <a:pt x="4498352" y="2885"/>
                  </a:lnTo>
                  <a:lnTo>
                    <a:pt x="4510190" y="2421"/>
                  </a:lnTo>
                  <a:lnTo>
                    <a:pt x="4522028" y="2025"/>
                  </a:lnTo>
                  <a:lnTo>
                    <a:pt x="4533866" y="1689"/>
                  </a:lnTo>
                  <a:lnTo>
                    <a:pt x="4545704" y="1402"/>
                  </a:lnTo>
                  <a:lnTo>
                    <a:pt x="4557541" y="1158"/>
                  </a:lnTo>
                  <a:lnTo>
                    <a:pt x="4569379" y="950"/>
                  </a:lnTo>
                  <a:lnTo>
                    <a:pt x="4581217" y="773"/>
                  </a:lnTo>
                  <a:lnTo>
                    <a:pt x="4593055" y="623"/>
                  </a:lnTo>
                  <a:lnTo>
                    <a:pt x="4604892" y="495"/>
                  </a:lnTo>
                  <a:lnTo>
                    <a:pt x="4616730" y="386"/>
                  </a:lnTo>
                  <a:lnTo>
                    <a:pt x="4628568" y="293"/>
                  </a:lnTo>
                  <a:lnTo>
                    <a:pt x="4640406" y="214"/>
                  </a:lnTo>
                  <a:lnTo>
                    <a:pt x="4652244" y="147"/>
                  </a:lnTo>
                  <a:lnTo>
                    <a:pt x="4664081" y="90"/>
                  </a:lnTo>
                  <a:lnTo>
                    <a:pt x="4675919" y="41"/>
                  </a:lnTo>
                  <a:lnTo>
                    <a:pt x="4687757" y="0"/>
                  </a:lnTo>
                </a:path>
              </a:pathLst>
            </a:custGeom>
            <a:ln w="40651" cap="flat">
              <a:solidFill>
                <a:srgbClr val="FB61D7">
                  <a:alpha val="100000"/>
                </a:srgbClr>
              </a:solidFill>
              <a:prstDash val="solid"/>
              <a:round/>
            </a:ln>
          </p:spPr>
          <p:txBody>
            <a:bodyPr/>
            <a:lstStyle/>
            <a:p>
              <a:endParaRPr/>
            </a:p>
          </p:txBody>
        </p:sp>
        <p:sp>
          <p:nvSpPr>
            <p:cNvPr id="70" name="pl70"/>
            <p:cNvSpPr/>
            <p:nvPr/>
          </p:nvSpPr>
          <p:spPr>
            <a:xfrm>
              <a:off x="2482252" y="3293274"/>
              <a:ext cx="4687757" cy="281510"/>
            </a:xfrm>
            <a:custGeom>
              <a:avLst/>
              <a:gdLst/>
              <a:ahLst/>
              <a:cxnLst/>
              <a:rect l="0" t="0" r="0" b="0"/>
              <a:pathLst>
                <a:path w="4687757" h="281510">
                  <a:moveTo>
                    <a:pt x="0" y="0"/>
                  </a:moveTo>
                  <a:lnTo>
                    <a:pt x="11837" y="8"/>
                  </a:lnTo>
                  <a:lnTo>
                    <a:pt x="23675" y="18"/>
                  </a:lnTo>
                  <a:lnTo>
                    <a:pt x="35513" y="29"/>
                  </a:lnTo>
                  <a:lnTo>
                    <a:pt x="47351" y="42"/>
                  </a:lnTo>
                  <a:lnTo>
                    <a:pt x="59188" y="58"/>
                  </a:lnTo>
                  <a:lnTo>
                    <a:pt x="71026" y="77"/>
                  </a:lnTo>
                  <a:lnTo>
                    <a:pt x="82864" y="99"/>
                  </a:lnTo>
                  <a:lnTo>
                    <a:pt x="94702" y="124"/>
                  </a:lnTo>
                  <a:lnTo>
                    <a:pt x="106539" y="154"/>
                  </a:lnTo>
                  <a:lnTo>
                    <a:pt x="118377" y="190"/>
                  </a:lnTo>
                  <a:lnTo>
                    <a:pt x="130215" y="231"/>
                  </a:lnTo>
                  <a:lnTo>
                    <a:pt x="142053" y="280"/>
                  </a:lnTo>
                  <a:lnTo>
                    <a:pt x="153891" y="337"/>
                  </a:lnTo>
                  <a:lnTo>
                    <a:pt x="165728" y="405"/>
                  </a:lnTo>
                  <a:lnTo>
                    <a:pt x="177566" y="484"/>
                  </a:lnTo>
                  <a:lnTo>
                    <a:pt x="189404" y="577"/>
                  </a:lnTo>
                  <a:lnTo>
                    <a:pt x="201242" y="685"/>
                  </a:lnTo>
                  <a:lnTo>
                    <a:pt x="213079" y="813"/>
                  </a:lnTo>
                  <a:lnTo>
                    <a:pt x="224917" y="963"/>
                  </a:lnTo>
                  <a:lnTo>
                    <a:pt x="236755" y="1139"/>
                  </a:lnTo>
                  <a:lnTo>
                    <a:pt x="248593" y="1345"/>
                  </a:lnTo>
                  <a:lnTo>
                    <a:pt x="260430" y="1587"/>
                  </a:lnTo>
                  <a:lnTo>
                    <a:pt x="272268" y="1869"/>
                  </a:lnTo>
                  <a:lnTo>
                    <a:pt x="284106" y="2200"/>
                  </a:lnTo>
                  <a:lnTo>
                    <a:pt x="295944" y="2587"/>
                  </a:lnTo>
                  <a:lnTo>
                    <a:pt x="307782" y="3039"/>
                  </a:lnTo>
                  <a:lnTo>
                    <a:pt x="319619" y="3567"/>
                  </a:lnTo>
                  <a:lnTo>
                    <a:pt x="331457" y="4182"/>
                  </a:lnTo>
                  <a:lnTo>
                    <a:pt x="343295" y="4898"/>
                  </a:lnTo>
                  <a:lnTo>
                    <a:pt x="355133" y="5730"/>
                  </a:lnTo>
                  <a:lnTo>
                    <a:pt x="366970" y="6695"/>
                  </a:lnTo>
                  <a:lnTo>
                    <a:pt x="378808" y="7811"/>
                  </a:lnTo>
                  <a:lnTo>
                    <a:pt x="390646" y="9100"/>
                  </a:lnTo>
                  <a:lnTo>
                    <a:pt x="402484" y="10584"/>
                  </a:lnTo>
                  <a:lnTo>
                    <a:pt x="414321" y="12285"/>
                  </a:lnTo>
                  <a:lnTo>
                    <a:pt x="426159" y="14229"/>
                  </a:lnTo>
                  <a:lnTo>
                    <a:pt x="437997" y="16440"/>
                  </a:lnTo>
                  <a:lnTo>
                    <a:pt x="449835" y="18942"/>
                  </a:lnTo>
                  <a:lnTo>
                    <a:pt x="461673" y="21757"/>
                  </a:lnTo>
                  <a:lnTo>
                    <a:pt x="473510" y="24904"/>
                  </a:lnTo>
                  <a:lnTo>
                    <a:pt x="485348" y="28397"/>
                  </a:lnTo>
                  <a:lnTo>
                    <a:pt x="497186" y="32242"/>
                  </a:lnTo>
                  <a:lnTo>
                    <a:pt x="509024" y="36438"/>
                  </a:lnTo>
                  <a:lnTo>
                    <a:pt x="520861" y="40974"/>
                  </a:lnTo>
                  <a:lnTo>
                    <a:pt x="532699" y="45825"/>
                  </a:lnTo>
                  <a:lnTo>
                    <a:pt x="544537" y="50957"/>
                  </a:lnTo>
                  <a:lnTo>
                    <a:pt x="556375" y="56321"/>
                  </a:lnTo>
                  <a:lnTo>
                    <a:pt x="568213" y="61862"/>
                  </a:lnTo>
                  <a:lnTo>
                    <a:pt x="580050" y="67511"/>
                  </a:lnTo>
                  <a:lnTo>
                    <a:pt x="591888" y="73197"/>
                  </a:lnTo>
                  <a:lnTo>
                    <a:pt x="603726" y="78846"/>
                  </a:lnTo>
                  <a:lnTo>
                    <a:pt x="615564" y="84386"/>
                  </a:lnTo>
                  <a:lnTo>
                    <a:pt x="627401" y="89751"/>
                  </a:lnTo>
                  <a:lnTo>
                    <a:pt x="639239" y="94882"/>
                  </a:lnTo>
                  <a:lnTo>
                    <a:pt x="651077" y="99734"/>
                  </a:lnTo>
                  <a:lnTo>
                    <a:pt x="662915" y="104269"/>
                  </a:lnTo>
                  <a:lnTo>
                    <a:pt x="674752" y="108465"/>
                  </a:lnTo>
                  <a:lnTo>
                    <a:pt x="686590" y="112310"/>
                  </a:lnTo>
                  <a:lnTo>
                    <a:pt x="698428" y="115803"/>
                  </a:lnTo>
                  <a:lnTo>
                    <a:pt x="710266" y="118950"/>
                  </a:lnTo>
                  <a:lnTo>
                    <a:pt x="722104" y="121765"/>
                  </a:lnTo>
                  <a:lnTo>
                    <a:pt x="733941" y="124267"/>
                  </a:lnTo>
                  <a:lnTo>
                    <a:pt x="745779" y="126478"/>
                  </a:lnTo>
                  <a:lnTo>
                    <a:pt x="757617" y="128422"/>
                  </a:lnTo>
                  <a:lnTo>
                    <a:pt x="769455" y="130124"/>
                  </a:lnTo>
                  <a:lnTo>
                    <a:pt x="781292" y="131607"/>
                  </a:lnTo>
                  <a:lnTo>
                    <a:pt x="793130" y="132896"/>
                  </a:lnTo>
                  <a:lnTo>
                    <a:pt x="804968" y="134013"/>
                  </a:lnTo>
                  <a:lnTo>
                    <a:pt x="816806" y="134978"/>
                  </a:lnTo>
                  <a:lnTo>
                    <a:pt x="828643" y="135809"/>
                  </a:lnTo>
                  <a:lnTo>
                    <a:pt x="840481" y="136525"/>
                  </a:lnTo>
                  <a:lnTo>
                    <a:pt x="852319" y="137140"/>
                  </a:lnTo>
                  <a:lnTo>
                    <a:pt x="864157" y="137668"/>
                  </a:lnTo>
                  <a:lnTo>
                    <a:pt x="875995" y="138120"/>
                  </a:lnTo>
                  <a:lnTo>
                    <a:pt x="887832" y="138507"/>
                  </a:lnTo>
                  <a:lnTo>
                    <a:pt x="899670" y="138838"/>
                  </a:lnTo>
                  <a:lnTo>
                    <a:pt x="911508" y="139121"/>
                  </a:lnTo>
                  <a:lnTo>
                    <a:pt x="923346" y="139362"/>
                  </a:lnTo>
                  <a:lnTo>
                    <a:pt x="935183" y="139568"/>
                  </a:lnTo>
                  <a:lnTo>
                    <a:pt x="947021" y="139744"/>
                  </a:lnTo>
                  <a:lnTo>
                    <a:pt x="958859" y="139894"/>
                  </a:lnTo>
                  <a:lnTo>
                    <a:pt x="970697" y="140022"/>
                  </a:lnTo>
                  <a:lnTo>
                    <a:pt x="982534" y="140131"/>
                  </a:lnTo>
                  <a:lnTo>
                    <a:pt x="994372" y="140223"/>
                  </a:lnTo>
                  <a:lnTo>
                    <a:pt x="1006210" y="140303"/>
                  </a:lnTo>
                  <a:lnTo>
                    <a:pt x="1018048" y="140370"/>
                  </a:lnTo>
                  <a:lnTo>
                    <a:pt x="1029886" y="140427"/>
                  </a:lnTo>
                  <a:lnTo>
                    <a:pt x="1041723" y="140476"/>
                  </a:lnTo>
                  <a:lnTo>
                    <a:pt x="1053561" y="140518"/>
                  </a:lnTo>
                  <a:lnTo>
                    <a:pt x="1065399" y="140553"/>
                  </a:lnTo>
                  <a:lnTo>
                    <a:pt x="1077237" y="140583"/>
                  </a:lnTo>
                  <a:lnTo>
                    <a:pt x="1089074" y="140609"/>
                  </a:lnTo>
                  <a:lnTo>
                    <a:pt x="1100912" y="140630"/>
                  </a:lnTo>
                  <a:lnTo>
                    <a:pt x="1112750" y="140649"/>
                  </a:lnTo>
                  <a:lnTo>
                    <a:pt x="1124588" y="140665"/>
                  </a:lnTo>
                  <a:lnTo>
                    <a:pt x="1136426" y="140678"/>
                  </a:lnTo>
                  <a:lnTo>
                    <a:pt x="1148263" y="140690"/>
                  </a:lnTo>
                  <a:lnTo>
                    <a:pt x="1160101" y="140699"/>
                  </a:lnTo>
                  <a:lnTo>
                    <a:pt x="1171939" y="140708"/>
                  </a:lnTo>
                  <a:lnTo>
                    <a:pt x="1171939" y="140708"/>
                  </a:lnTo>
                  <a:lnTo>
                    <a:pt x="1183777" y="140699"/>
                  </a:lnTo>
                  <a:lnTo>
                    <a:pt x="1195614" y="140690"/>
                  </a:lnTo>
                  <a:lnTo>
                    <a:pt x="1207452" y="140678"/>
                  </a:lnTo>
                  <a:lnTo>
                    <a:pt x="1219290" y="140665"/>
                  </a:lnTo>
                  <a:lnTo>
                    <a:pt x="1231128" y="140649"/>
                  </a:lnTo>
                  <a:lnTo>
                    <a:pt x="1242965" y="140630"/>
                  </a:lnTo>
                  <a:lnTo>
                    <a:pt x="1254803" y="140609"/>
                  </a:lnTo>
                  <a:lnTo>
                    <a:pt x="1266641" y="140583"/>
                  </a:lnTo>
                  <a:lnTo>
                    <a:pt x="1278479" y="140553"/>
                  </a:lnTo>
                  <a:lnTo>
                    <a:pt x="1290317" y="140518"/>
                  </a:lnTo>
                  <a:lnTo>
                    <a:pt x="1302154" y="140476"/>
                  </a:lnTo>
                  <a:lnTo>
                    <a:pt x="1313992" y="140427"/>
                  </a:lnTo>
                  <a:lnTo>
                    <a:pt x="1325830" y="140370"/>
                  </a:lnTo>
                  <a:lnTo>
                    <a:pt x="1337668" y="140303"/>
                  </a:lnTo>
                  <a:lnTo>
                    <a:pt x="1349505" y="140223"/>
                  </a:lnTo>
                  <a:lnTo>
                    <a:pt x="1361343" y="140131"/>
                  </a:lnTo>
                  <a:lnTo>
                    <a:pt x="1373181" y="140022"/>
                  </a:lnTo>
                  <a:lnTo>
                    <a:pt x="1385019" y="139894"/>
                  </a:lnTo>
                  <a:lnTo>
                    <a:pt x="1396856" y="139744"/>
                  </a:lnTo>
                  <a:lnTo>
                    <a:pt x="1408694" y="139568"/>
                  </a:lnTo>
                  <a:lnTo>
                    <a:pt x="1420532" y="139362"/>
                  </a:lnTo>
                  <a:lnTo>
                    <a:pt x="1432370" y="139121"/>
                  </a:lnTo>
                  <a:lnTo>
                    <a:pt x="1444208" y="138838"/>
                  </a:lnTo>
                  <a:lnTo>
                    <a:pt x="1456045" y="138507"/>
                  </a:lnTo>
                  <a:lnTo>
                    <a:pt x="1467883" y="138120"/>
                  </a:lnTo>
                  <a:lnTo>
                    <a:pt x="1479721" y="137668"/>
                  </a:lnTo>
                  <a:lnTo>
                    <a:pt x="1491559" y="137140"/>
                  </a:lnTo>
                  <a:lnTo>
                    <a:pt x="1503396" y="136525"/>
                  </a:lnTo>
                  <a:lnTo>
                    <a:pt x="1515234" y="135809"/>
                  </a:lnTo>
                  <a:lnTo>
                    <a:pt x="1527072" y="134978"/>
                  </a:lnTo>
                  <a:lnTo>
                    <a:pt x="1538910" y="134013"/>
                  </a:lnTo>
                  <a:lnTo>
                    <a:pt x="1550748" y="132896"/>
                  </a:lnTo>
                  <a:lnTo>
                    <a:pt x="1562585" y="131607"/>
                  </a:lnTo>
                  <a:lnTo>
                    <a:pt x="1574423" y="130124"/>
                  </a:lnTo>
                  <a:lnTo>
                    <a:pt x="1586261" y="128422"/>
                  </a:lnTo>
                  <a:lnTo>
                    <a:pt x="1598099" y="126478"/>
                  </a:lnTo>
                  <a:lnTo>
                    <a:pt x="1609936" y="124267"/>
                  </a:lnTo>
                  <a:lnTo>
                    <a:pt x="1621774" y="121765"/>
                  </a:lnTo>
                  <a:lnTo>
                    <a:pt x="1633612" y="118950"/>
                  </a:lnTo>
                  <a:lnTo>
                    <a:pt x="1645450" y="115803"/>
                  </a:lnTo>
                  <a:lnTo>
                    <a:pt x="1657287" y="112310"/>
                  </a:lnTo>
                  <a:lnTo>
                    <a:pt x="1669125" y="108465"/>
                  </a:lnTo>
                  <a:lnTo>
                    <a:pt x="1680963" y="104269"/>
                  </a:lnTo>
                  <a:lnTo>
                    <a:pt x="1692801" y="99734"/>
                  </a:lnTo>
                  <a:lnTo>
                    <a:pt x="1704639" y="94882"/>
                  </a:lnTo>
                  <a:lnTo>
                    <a:pt x="1716476" y="89751"/>
                  </a:lnTo>
                  <a:lnTo>
                    <a:pt x="1728314" y="84386"/>
                  </a:lnTo>
                  <a:lnTo>
                    <a:pt x="1740152" y="78846"/>
                  </a:lnTo>
                  <a:lnTo>
                    <a:pt x="1751990" y="73197"/>
                  </a:lnTo>
                  <a:lnTo>
                    <a:pt x="1763827" y="67511"/>
                  </a:lnTo>
                  <a:lnTo>
                    <a:pt x="1775665" y="61862"/>
                  </a:lnTo>
                  <a:lnTo>
                    <a:pt x="1787503" y="56321"/>
                  </a:lnTo>
                  <a:lnTo>
                    <a:pt x="1799341" y="50957"/>
                  </a:lnTo>
                  <a:lnTo>
                    <a:pt x="1811178" y="45825"/>
                  </a:lnTo>
                  <a:lnTo>
                    <a:pt x="1823016" y="40974"/>
                  </a:lnTo>
                  <a:lnTo>
                    <a:pt x="1834854" y="36438"/>
                  </a:lnTo>
                  <a:lnTo>
                    <a:pt x="1846692" y="32242"/>
                  </a:lnTo>
                  <a:lnTo>
                    <a:pt x="1858530" y="28397"/>
                  </a:lnTo>
                  <a:lnTo>
                    <a:pt x="1870367" y="24904"/>
                  </a:lnTo>
                  <a:lnTo>
                    <a:pt x="1882205" y="21757"/>
                  </a:lnTo>
                  <a:lnTo>
                    <a:pt x="1894043" y="18942"/>
                  </a:lnTo>
                  <a:lnTo>
                    <a:pt x="1905881" y="16440"/>
                  </a:lnTo>
                  <a:lnTo>
                    <a:pt x="1917718" y="14229"/>
                  </a:lnTo>
                  <a:lnTo>
                    <a:pt x="1929556" y="12285"/>
                  </a:lnTo>
                  <a:lnTo>
                    <a:pt x="1941394" y="10584"/>
                  </a:lnTo>
                  <a:lnTo>
                    <a:pt x="1953232" y="9100"/>
                  </a:lnTo>
                  <a:lnTo>
                    <a:pt x="1965069" y="7811"/>
                  </a:lnTo>
                  <a:lnTo>
                    <a:pt x="1976907" y="6695"/>
                  </a:lnTo>
                  <a:lnTo>
                    <a:pt x="1988745" y="5730"/>
                  </a:lnTo>
                  <a:lnTo>
                    <a:pt x="2000583" y="4898"/>
                  </a:lnTo>
                  <a:lnTo>
                    <a:pt x="2012421" y="4182"/>
                  </a:lnTo>
                  <a:lnTo>
                    <a:pt x="2024258" y="3567"/>
                  </a:lnTo>
                  <a:lnTo>
                    <a:pt x="2036096" y="3039"/>
                  </a:lnTo>
                  <a:lnTo>
                    <a:pt x="2047934" y="2587"/>
                  </a:lnTo>
                  <a:lnTo>
                    <a:pt x="2059772" y="2200"/>
                  </a:lnTo>
                  <a:lnTo>
                    <a:pt x="2071609" y="1869"/>
                  </a:lnTo>
                  <a:lnTo>
                    <a:pt x="2083447" y="1587"/>
                  </a:lnTo>
                  <a:lnTo>
                    <a:pt x="2095285" y="1345"/>
                  </a:lnTo>
                  <a:lnTo>
                    <a:pt x="2107123" y="1139"/>
                  </a:lnTo>
                  <a:lnTo>
                    <a:pt x="2118961" y="963"/>
                  </a:lnTo>
                  <a:lnTo>
                    <a:pt x="2130798" y="813"/>
                  </a:lnTo>
                  <a:lnTo>
                    <a:pt x="2142636" y="685"/>
                  </a:lnTo>
                  <a:lnTo>
                    <a:pt x="2154474" y="577"/>
                  </a:lnTo>
                  <a:lnTo>
                    <a:pt x="2166312" y="484"/>
                  </a:lnTo>
                  <a:lnTo>
                    <a:pt x="2178149" y="405"/>
                  </a:lnTo>
                  <a:lnTo>
                    <a:pt x="2189987" y="337"/>
                  </a:lnTo>
                  <a:lnTo>
                    <a:pt x="2201825" y="280"/>
                  </a:lnTo>
                  <a:lnTo>
                    <a:pt x="2213663" y="231"/>
                  </a:lnTo>
                  <a:lnTo>
                    <a:pt x="2225500" y="190"/>
                  </a:lnTo>
                  <a:lnTo>
                    <a:pt x="2237338" y="154"/>
                  </a:lnTo>
                  <a:lnTo>
                    <a:pt x="2249176" y="124"/>
                  </a:lnTo>
                  <a:lnTo>
                    <a:pt x="2261014" y="99"/>
                  </a:lnTo>
                  <a:lnTo>
                    <a:pt x="2272852" y="77"/>
                  </a:lnTo>
                  <a:lnTo>
                    <a:pt x="2284689" y="58"/>
                  </a:lnTo>
                  <a:lnTo>
                    <a:pt x="2296527" y="42"/>
                  </a:lnTo>
                  <a:lnTo>
                    <a:pt x="2308365" y="29"/>
                  </a:lnTo>
                  <a:lnTo>
                    <a:pt x="2320203" y="18"/>
                  </a:lnTo>
                  <a:lnTo>
                    <a:pt x="2332040" y="8"/>
                  </a:lnTo>
                  <a:lnTo>
                    <a:pt x="2343878" y="0"/>
                  </a:lnTo>
                  <a:lnTo>
                    <a:pt x="2343878" y="47"/>
                  </a:lnTo>
                  <a:lnTo>
                    <a:pt x="2355716" y="63"/>
                  </a:lnTo>
                  <a:lnTo>
                    <a:pt x="2367554" y="83"/>
                  </a:lnTo>
                  <a:lnTo>
                    <a:pt x="2379391" y="106"/>
                  </a:lnTo>
                  <a:lnTo>
                    <a:pt x="2391229" y="132"/>
                  </a:lnTo>
                  <a:lnTo>
                    <a:pt x="2403067" y="164"/>
                  </a:lnTo>
                  <a:lnTo>
                    <a:pt x="2414905" y="201"/>
                  </a:lnTo>
                  <a:lnTo>
                    <a:pt x="2426743" y="245"/>
                  </a:lnTo>
                  <a:lnTo>
                    <a:pt x="2438580" y="296"/>
                  </a:lnTo>
                  <a:lnTo>
                    <a:pt x="2450418" y="356"/>
                  </a:lnTo>
                  <a:lnTo>
                    <a:pt x="2462256" y="427"/>
                  </a:lnTo>
                  <a:lnTo>
                    <a:pt x="2474094" y="510"/>
                  </a:lnTo>
                  <a:lnTo>
                    <a:pt x="2485931" y="608"/>
                  </a:lnTo>
                  <a:lnTo>
                    <a:pt x="2497769" y="722"/>
                  </a:lnTo>
                  <a:lnTo>
                    <a:pt x="2509607" y="857"/>
                  </a:lnTo>
                  <a:lnTo>
                    <a:pt x="2521445" y="1015"/>
                  </a:lnTo>
                  <a:lnTo>
                    <a:pt x="2533283" y="1201"/>
                  </a:lnTo>
                  <a:lnTo>
                    <a:pt x="2545120" y="1419"/>
                  </a:lnTo>
                  <a:lnTo>
                    <a:pt x="2556958" y="1674"/>
                  </a:lnTo>
                  <a:lnTo>
                    <a:pt x="2568796" y="1974"/>
                  </a:lnTo>
                  <a:lnTo>
                    <a:pt x="2580634" y="2326"/>
                  </a:lnTo>
                  <a:lnTo>
                    <a:pt x="2592471" y="2738"/>
                  </a:lnTo>
                  <a:lnTo>
                    <a:pt x="2604309" y="3221"/>
                  </a:lnTo>
                  <a:lnTo>
                    <a:pt x="2616147" y="3787"/>
                  </a:lnTo>
                  <a:lnTo>
                    <a:pt x="2627985" y="4448"/>
                  </a:lnTo>
                  <a:lnTo>
                    <a:pt x="2639822" y="5222"/>
                  </a:lnTo>
                  <a:lnTo>
                    <a:pt x="2651660" y="6126"/>
                  </a:lnTo>
                  <a:lnTo>
                    <a:pt x="2663498" y="7182"/>
                  </a:lnTo>
                  <a:lnTo>
                    <a:pt x="2675336" y="8412"/>
                  </a:lnTo>
                  <a:lnTo>
                    <a:pt x="2687174" y="9843"/>
                  </a:lnTo>
                  <a:lnTo>
                    <a:pt x="2699011" y="11507"/>
                  </a:lnTo>
                  <a:lnTo>
                    <a:pt x="2710849" y="13437"/>
                  </a:lnTo>
                  <a:lnTo>
                    <a:pt x="2722687" y="15670"/>
                  </a:lnTo>
                  <a:lnTo>
                    <a:pt x="2734525" y="18248"/>
                  </a:lnTo>
                  <a:lnTo>
                    <a:pt x="2746362" y="21215"/>
                  </a:lnTo>
                  <a:lnTo>
                    <a:pt x="2758200" y="24618"/>
                  </a:lnTo>
                  <a:lnTo>
                    <a:pt x="2770038" y="28506"/>
                  </a:lnTo>
                  <a:lnTo>
                    <a:pt x="2781876" y="32928"/>
                  </a:lnTo>
                  <a:lnTo>
                    <a:pt x="2793713" y="37932"/>
                  </a:lnTo>
                  <a:lnTo>
                    <a:pt x="2805551" y="43562"/>
                  </a:lnTo>
                  <a:lnTo>
                    <a:pt x="2817389" y="49856"/>
                  </a:lnTo>
                  <a:lnTo>
                    <a:pt x="2829227" y="56841"/>
                  </a:lnTo>
                  <a:lnTo>
                    <a:pt x="2841065" y="64532"/>
                  </a:lnTo>
                  <a:lnTo>
                    <a:pt x="2852902" y="72924"/>
                  </a:lnTo>
                  <a:lnTo>
                    <a:pt x="2864740" y="81995"/>
                  </a:lnTo>
                  <a:lnTo>
                    <a:pt x="2876578" y="91697"/>
                  </a:lnTo>
                  <a:lnTo>
                    <a:pt x="2888416" y="101961"/>
                  </a:lnTo>
                  <a:lnTo>
                    <a:pt x="2900253" y="112691"/>
                  </a:lnTo>
                  <a:lnTo>
                    <a:pt x="2912091" y="123771"/>
                  </a:lnTo>
                  <a:lnTo>
                    <a:pt x="2923929" y="135069"/>
                  </a:lnTo>
                  <a:lnTo>
                    <a:pt x="2935767" y="146441"/>
                  </a:lnTo>
                  <a:lnTo>
                    <a:pt x="2947604" y="157739"/>
                  </a:lnTo>
                  <a:lnTo>
                    <a:pt x="2959442" y="168819"/>
                  </a:lnTo>
                  <a:lnTo>
                    <a:pt x="2971280" y="179549"/>
                  </a:lnTo>
                  <a:lnTo>
                    <a:pt x="2983118" y="189812"/>
                  </a:lnTo>
                  <a:lnTo>
                    <a:pt x="2994956" y="199515"/>
                  </a:lnTo>
                  <a:lnTo>
                    <a:pt x="3006793" y="208586"/>
                  </a:lnTo>
                  <a:lnTo>
                    <a:pt x="3018631" y="216978"/>
                  </a:lnTo>
                  <a:lnTo>
                    <a:pt x="3030469" y="224669"/>
                  </a:lnTo>
                  <a:lnTo>
                    <a:pt x="3042307" y="231654"/>
                  </a:lnTo>
                  <a:lnTo>
                    <a:pt x="3054144" y="237948"/>
                  </a:lnTo>
                  <a:lnTo>
                    <a:pt x="3065982" y="243578"/>
                  </a:lnTo>
                  <a:lnTo>
                    <a:pt x="3077820" y="248582"/>
                  </a:lnTo>
                  <a:lnTo>
                    <a:pt x="3089658" y="253004"/>
                  </a:lnTo>
                  <a:lnTo>
                    <a:pt x="3101496" y="256892"/>
                  </a:lnTo>
                  <a:lnTo>
                    <a:pt x="3113333" y="260295"/>
                  </a:lnTo>
                  <a:lnTo>
                    <a:pt x="3125171" y="263262"/>
                  </a:lnTo>
                  <a:lnTo>
                    <a:pt x="3137009" y="265840"/>
                  </a:lnTo>
                  <a:lnTo>
                    <a:pt x="3148847" y="268073"/>
                  </a:lnTo>
                  <a:lnTo>
                    <a:pt x="3160684" y="270003"/>
                  </a:lnTo>
                  <a:lnTo>
                    <a:pt x="3172522" y="271667"/>
                  </a:lnTo>
                  <a:lnTo>
                    <a:pt x="3184360" y="273098"/>
                  </a:lnTo>
                  <a:lnTo>
                    <a:pt x="3196198" y="274328"/>
                  </a:lnTo>
                  <a:lnTo>
                    <a:pt x="3208035" y="275383"/>
                  </a:lnTo>
                  <a:lnTo>
                    <a:pt x="3219873" y="276288"/>
                  </a:lnTo>
                  <a:lnTo>
                    <a:pt x="3231711" y="277061"/>
                  </a:lnTo>
                  <a:lnTo>
                    <a:pt x="3243549" y="277723"/>
                  </a:lnTo>
                  <a:lnTo>
                    <a:pt x="3255387" y="278289"/>
                  </a:lnTo>
                  <a:lnTo>
                    <a:pt x="3267224" y="278772"/>
                  </a:lnTo>
                  <a:lnTo>
                    <a:pt x="3279062" y="279184"/>
                  </a:lnTo>
                  <a:lnTo>
                    <a:pt x="3290900" y="279536"/>
                  </a:lnTo>
                  <a:lnTo>
                    <a:pt x="3302738" y="279836"/>
                  </a:lnTo>
                  <a:lnTo>
                    <a:pt x="3314575" y="280091"/>
                  </a:lnTo>
                  <a:lnTo>
                    <a:pt x="3326413" y="280309"/>
                  </a:lnTo>
                  <a:lnTo>
                    <a:pt x="3338251" y="280495"/>
                  </a:lnTo>
                  <a:lnTo>
                    <a:pt x="3350089" y="280653"/>
                  </a:lnTo>
                  <a:lnTo>
                    <a:pt x="3361926" y="280787"/>
                  </a:lnTo>
                  <a:lnTo>
                    <a:pt x="3373764" y="280902"/>
                  </a:lnTo>
                  <a:lnTo>
                    <a:pt x="3385602" y="281000"/>
                  </a:lnTo>
                  <a:lnTo>
                    <a:pt x="3397440" y="281083"/>
                  </a:lnTo>
                  <a:lnTo>
                    <a:pt x="3409278" y="281154"/>
                  </a:lnTo>
                  <a:lnTo>
                    <a:pt x="3421115" y="281214"/>
                  </a:lnTo>
                  <a:lnTo>
                    <a:pt x="3432953" y="281265"/>
                  </a:lnTo>
                  <a:lnTo>
                    <a:pt x="3444791" y="281309"/>
                  </a:lnTo>
                  <a:lnTo>
                    <a:pt x="3456629" y="281346"/>
                  </a:lnTo>
                  <a:lnTo>
                    <a:pt x="3468466" y="281377"/>
                  </a:lnTo>
                  <a:lnTo>
                    <a:pt x="3480304" y="281404"/>
                  </a:lnTo>
                  <a:lnTo>
                    <a:pt x="3492142" y="281427"/>
                  </a:lnTo>
                  <a:lnTo>
                    <a:pt x="3503980" y="281447"/>
                  </a:lnTo>
                  <a:lnTo>
                    <a:pt x="3515818" y="281463"/>
                  </a:lnTo>
                  <a:lnTo>
                    <a:pt x="3515818" y="281510"/>
                  </a:lnTo>
                  <a:lnTo>
                    <a:pt x="3527655" y="281502"/>
                  </a:lnTo>
                  <a:lnTo>
                    <a:pt x="3539493" y="281492"/>
                  </a:lnTo>
                  <a:lnTo>
                    <a:pt x="3551331" y="281481"/>
                  </a:lnTo>
                  <a:lnTo>
                    <a:pt x="3563169" y="281467"/>
                  </a:lnTo>
                  <a:lnTo>
                    <a:pt x="3575006" y="281452"/>
                  </a:lnTo>
                  <a:lnTo>
                    <a:pt x="3586844" y="281433"/>
                  </a:lnTo>
                  <a:lnTo>
                    <a:pt x="3598682" y="281411"/>
                  </a:lnTo>
                  <a:lnTo>
                    <a:pt x="3610520" y="281386"/>
                  </a:lnTo>
                  <a:lnTo>
                    <a:pt x="3622357" y="281356"/>
                  </a:lnTo>
                  <a:lnTo>
                    <a:pt x="3634195" y="281320"/>
                  </a:lnTo>
                  <a:lnTo>
                    <a:pt x="3646033" y="281279"/>
                  </a:lnTo>
                  <a:lnTo>
                    <a:pt x="3657871" y="281230"/>
                  </a:lnTo>
                  <a:lnTo>
                    <a:pt x="3669709" y="281172"/>
                  </a:lnTo>
                  <a:lnTo>
                    <a:pt x="3681546" y="281105"/>
                  </a:lnTo>
                  <a:lnTo>
                    <a:pt x="3693384" y="281026"/>
                  </a:lnTo>
                  <a:lnTo>
                    <a:pt x="3705222" y="280933"/>
                  </a:lnTo>
                  <a:lnTo>
                    <a:pt x="3717060" y="280824"/>
                  </a:lnTo>
                  <a:lnTo>
                    <a:pt x="3728897" y="280697"/>
                  </a:lnTo>
                  <a:lnTo>
                    <a:pt x="3740735" y="280547"/>
                  </a:lnTo>
                  <a:lnTo>
                    <a:pt x="3752573" y="280371"/>
                  </a:lnTo>
                  <a:lnTo>
                    <a:pt x="3764411" y="280165"/>
                  </a:lnTo>
                  <a:lnTo>
                    <a:pt x="3776248" y="279923"/>
                  </a:lnTo>
                  <a:lnTo>
                    <a:pt x="3788086" y="279640"/>
                  </a:lnTo>
                  <a:lnTo>
                    <a:pt x="3799924" y="279310"/>
                  </a:lnTo>
                  <a:lnTo>
                    <a:pt x="3811762" y="278923"/>
                  </a:lnTo>
                  <a:lnTo>
                    <a:pt x="3823600" y="278470"/>
                  </a:lnTo>
                  <a:lnTo>
                    <a:pt x="3835437" y="277943"/>
                  </a:lnTo>
                  <a:lnTo>
                    <a:pt x="3847275" y="277328"/>
                  </a:lnTo>
                  <a:lnTo>
                    <a:pt x="3859113" y="276612"/>
                  </a:lnTo>
                  <a:lnTo>
                    <a:pt x="3870951" y="275780"/>
                  </a:lnTo>
                  <a:lnTo>
                    <a:pt x="3882788" y="274815"/>
                  </a:lnTo>
                  <a:lnTo>
                    <a:pt x="3894626" y="273699"/>
                  </a:lnTo>
                  <a:lnTo>
                    <a:pt x="3906464" y="272410"/>
                  </a:lnTo>
                  <a:lnTo>
                    <a:pt x="3918302" y="270926"/>
                  </a:lnTo>
                  <a:lnTo>
                    <a:pt x="3930139" y="269225"/>
                  </a:lnTo>
                  <a:lnTo>
                    <a:pt x="3941977" y="267281"/>
                  </a:lnTo>
                  <a:lnTo>
                    <a:pt x="3953815" y="265070"/>
                  </a:lnTo>
                  <a:lnTo>
                    <a:pt x="3965653" y="262568"/>
                  </a:lnTo>
                  <a:lnTo>
                    <a:pt x="3977491" y="259753"/>
                  </a:lnTo>
                  <a:lnTo>
                    <a:pt x="3989328" y="256606"/>
                  </a:lnTo>
                  <a:lnTo>
                    <a:pt x="4001166" y="253113"/>
                  </a:lnTo>
                  <a:lnTo>
                    <a:pt x="4013004" y="249268"/>
                  </a:lnTo>
                  <a:lnTo>
                    <a:pt x="4024842" y="245072"/>
                  </a:lnTo>
                  <a:lnTo>
                    <a:pt x="4036679" y="240536"/>
                  </a:lnTo>
                  <a:lnTo>
                    <a:pt x="4048517" y="235685"/>
                  </a:lnTo>
                  <a:lnTo>
                    <a:pt x="4060355" y="230553"/>
                  </a:lnTo>
                  <a:lnTo>
                    <a:pt x="4072193" y="225188"/>
                  </a:lnTo>
                  <a:lnTo>
                    <a:pt x="4084031" y="219648"/>
                  </a:lnTo>
                  <a:lnTo>
                    <a:pt x="4095868" y="213999"/>
                  </a:lnTo>
                  <a:lnTo>
                    <a:pt x="4107706" y="208313"/>
                  </a:lnTo>
                  <a:lnTo>
                    <a:pt x="4119544" y="202664"/>
                  </a:lnTo>
                  <a:lnTo>
                    <a:pt x="4131382" y="197124"/>
                  </a:lnTo>
                  <a:lnTo>
                    <a:pt x="4143219" y="191759"/>
                  </a:lnTo>
                  <a:lnTo>
                    <a:pt x="4155057" y="186627"/>
                  </a:lnTo>
                  <a:lnTo>
                    <a:pt x="4166895" y="181776"/>
                  </a:lnTo>
                  <a:lnTo>
                    <a:pt x="4178733" y="177241"/>
                  </a:lnTo>
                  <a:lnTo>
                    <a:pt x="4190570" y="173045"/>
                  </a:lnTo>
                  <a:lnTo>
                    <a:pt x="4202408" y="169199"/>
                  </a:lnTo>
                  <a:lnTo>
                    <a:pt x="4214246" y="165707"/>
                  </a:lnTo>
                  <a:lnTo>
                    <a:pt x="4226084" y="162560"/>
                  </a:lnTo>
                  <a:lnTo>
                    <a:pt x="4237922" y="159745"/>
                  </a:lnTo>
                  <a:lnTo>
                    <a:pt x="4249759" y="157243"/>
                  </a:lnTo>
                  <a:lnTo>
                    <a:pt x="4261597" y="155032"/>
                  </a:lnTo>
                  <a:lnTo>
                    <a:pt x="4273435" y="153088"/>
                  </a:lnTo>
                  <a:lnTo>
                    <a:pt x="4285273" y="151386"/>
                  </a:lnTo>
                  <a:lnTo>
                    <a:pt x="4297110" y="149903"/>
                  </a:lnTo>
                  <a:lnTo>
                    <a:pt x="4308948" y="148614"/>
                  </a:lnTo>
                  <a:lnTo>
                    <a:pt x="4320786" y="147497"/>
                  </a:lnTo>
                  <a:lnTo>
                    <a:pt x="4332624" y="146532"/>
                  </a:lnTo>
                  <a:lnTo>
                    <a:pt x="4344461" y="145700"/>
                  </a:lnTo>
                  <a:lnTo>
                    <a:pt x="4356299" y="144985"/>
                  </a:lnTo>
                  <a:lnTo>
                    <a:pt x="4368137" y="144370"/>
                  </a:lnTo>
                  <a:lnTo>
                    <a:pt x="4379975" y="143842"/>
                  </a:lnTo>
                  <a:lnTo>
                    <a:pt x="4391813" y="143390"/>
                  </a:lnTo>
                  <a:lnTo>
                    <a:pt x="4403650" y="143003"/>
                  </a:lnTo>
                  <a:lnTo>
                    <a:pt x="4415488" y="142672"/>
                  </a:lnTo>
                  <a:lnTo>
                    <a:pt x="4427326" y="142389"/>
                  </a:lnTo>
                  <a:lnTo>
                    <a:pt x="4439164" y="142148"/>
                  </a:lnTo>
                  <a:lnTo>
                    <a:pt x="4451001" y="141942"/>
                  </a:lnTo>
                  <a:lnTo>
                    <a:pt x="4462839" y="141766"/>
                  </a:lnTo>
                  <a:lnTo>
                    <a:pt x="4474677" y="141616"/>
                  </a:lnTo>
                  <a:lnTo>
                    <a:pt x="4486515" y="141488"/>
                  </a:lnTo>
                  <a:lnTo>
                    <a:pt x="4498352" y="141379"/>
                  </a:lnTo>
                  <a:lnTo>
                    <a:pt x="4510190" y="141286"/>
                  </a:lnTo>
                  <a:lnTo>
                    <a:pt x="4522028" y="141207"/>
                  </a:lnTo>
                  <a:lnTo>
                    <a:pt x="4533866" y="141140"/>
                  </a:lnTo>
                  <a:lnTo>
                    <a:pt x="4545704" y="141083"/>
                  </a:lnTo>
                  <a:lnTo>
                    <a:pt x="4557541" y="141034"/>
                  </a:lnTo>
                  <a:lnTo>
                    <a:pt x="4569379" y="140992"/>
                  </a:lnTo>
                  <a:lnTo>
                    <a:pt x="4581217" y="140957"/>
                  </a:lnTo>
                  <a:lnTo>
                    <a:pt x="4593055" y="140927"/>
                  </a:lnTo>
                  <a:lnTo>
                    <a:pt x="4604892" y="140901"/>
                  </a:lnTo>
                  <a:lnTo>
                    <a:pt x="4616730" y="140879"/>
                  </a:lnTo>
                  <a:lnTo>
                    <a:pt x="4628568" y="140861"/>
                  </a:lnTo>
                  <a:lnTo>
                    <a:pt x="4640406" y="140845"/>
                  </a:lnTo>
                  <a:lnTo>
                    <a:pt x="4652244" y="140832"/>
                  </a:lnTo>
                  <a:lnTo>
                    <a:pt x="4664081" y="140820"/>
                  </a:lnTo>
                  <a:lnTo>
                    <a:pt x="4675919" y="140810"/>
                  </a:lnTo>
                  <a:lnTo>
                    <a:pt x="4687757" y="140802"/>
                  </a:lnTo>
                </a:path>
              </a:pathLst>
            </a:custGeom>
            <a:ln w="40651" cap="flat">
              <a:solidFill>
                <a:srgbClr val="FF61C5">
                  <a:alpha val="100000"/>
                </a:srgbClr>
              </a:solidFill>
              <a:prstDash val="solid"/>
              <a:round/>
            </a:ln>
          </p:spPr>
          <p:txBody>
            <a:bodyPr/>
            <a:lstStyle/>
            <a:p>
              <a:endParaRPr/>
            </a:p>
          </p:txBody>
        </p:sp>
        <p:sp>
          <p:nvSpPr>
            <p:cNvPr id="71" name="pl71"/>
            <p:cNvSpPr/>
            <p:nvPr/>
          </p:nvSpPr>
          <p:spPr>
            <a:xfrm>
              <a:off x="2482252" y="3715965"/>
              <a:ext cx="4687757" cy="1125712"/>
            </a:xfrm>
            <a:custGeom>
              <a:avLst/>
              <a:gdLst/>
              <a:ahLst/>
              <a:cxnLst/>
              <a:rect l="0" t="0" r="0" b="0"/>
              <a:pathLst>
                <a:path w="4687757" h="1125712">
                  <a:moveTo>
                    <a:pt x="0" y="562738"/>
                  </a:moveTo>
                  <a:lnTo>
                    <a:pt x="11837" y="562713"/>
                  </a:lnTo>
                  <a:lnTo>
                    <a:pt x="23675" y="562684"/>
                  </a:lnTo>
                  <a:lnTo>
                    <a:pt x="35513" y="562649"/>
                  </a:lnTo>
                  <a:lnTo>
                    <a:pt x="47351" y="562609"/>
                  </a:lnTo>
                  <a:lnTo>
                    <a:pt x="59188" y="562562"/>
                  </a:lnTo>
                  <a:lnTo>
                    <a:pt x="71026" y="562506"/>
                  </a:lnTo>
                  <a:lnTo>
                    <a:pt x="82864" y="562441"/>
                  </a:lnTo>
                  <a:lnTo>
                    <a:pt x="94702" y="562364"/>
                  </a:lnTo>
                  <a:lnTo>
                    <a:pt x="106539" y="562273"/>
                  </a:lnTo>
                  <a:lnTo>
                    <a:pt x="118377" y="562167"/>
                  </a:lnTo>
                  <a:lnTo>
                    <a:pt x="130215" y="562043"/>
                  </a:lnTo>
                  <a:lnTo>
                    <a:pt x="142053" y="561896"/>
                  </a:lnTo>
                  <a:lnTo>
                    <a:pt x="153891" y="561724"/>
                  </a:lnTo>
                  <a:lnTo>
                    <a:pt x="165728" y="561522"/>
                  </a:lnTo>
                  <a:lnTo>
                    <a:pt x="177566" y="561285"/>
                  </a:lnTo>
                  <a:lnTo>
                    <a:pt x="189404" y="561007"/>
                  </a:lnTo>
                  <a:lnTo>
                    <a:pt x="201242" y="560680"/>
                  </a:lnTo>
                  <a:lnTo>
                    <a:pt x="213079" y="560297"/>
                  </a:lnTo>
                  <a:lnTo>
                    <a:pt x="224917" y="559847"/>
                  </a:lnTo>
                  <a:lnTo>
                    <a:pt x="236755" y="559319"/>
                  </a:lnTo>
                  <a:lnTo>
                    <a:pt x="248593" y="558701"/>
                  </a:lnTo>
                  <a:lnTo>
                    <a:pt x="260430" y="557976"/>
                  </a:lnTo>
                  <a:lnTo>
                    <a:pt x="272268" y="557128"/>
                  </a:lnTo>
                  <a:lnTo>
                    <a:pt x="284106" y="556135"/>
                  </a:lnTo>
                  <a:lnTo>
                    <a:pt x="295944" y="554975"/>
                  </a:lnTo>
                  <a:lnTo>
                    <a:pt x="307782" y="553618"/>
                  </a:lnTo>
                  <a:lnTo>
                    <a:pt x="319619" y="552036"/>
                  </a:lnTo>
                  <a:lnTo>
                    <a:pt x="331457" y="550191"/>
                  </a:lnTo>
                  <a:lnTo>
                    <a:pt x="343295" y="548043"/>
                  </a:lnTo>
                  <a:lnTo>
                    <a:pt x="355133" y="545547"/>
                  </a:lnTo>
                  <a:lnTo>
                    <a:pt x="366970" y="542653"/>
                  </a:lnTo>
                  <a:lnTo>
                    <a:pt x="378808" y="539303"/>
                  </a:lnTo>
                  <a:lnTo>
                    <a:pt x="390646" y="535436"/>
                  </a:lnTo>
                  <a:lnTo>
                    <a:pt x="402484" y="530986"/>
                  </a:lnTo>
                  <a:lnTo>
                    <a:pt x="414321" y="525881"/>
                  </a:lnTo>
                  <a:lnTo>
                    <a:pt x="426159" y="520049"/>
                  </a:lnTo>
                  <a:lnTo>
                    <a:pt x="437997" y="513416"/>
                  </a:lnTo>
                  <a:lnTo>
                    <a:pt x="449835" y="505910"/>
                  </a:lnTo>
                  <a:lnTo>
                    <a:pt x="461673" y="497465"/>
                  </a:lnTo>
                  <a:lnTo>
                    <a:pt x="473510" y="488024"/>
                  </a:lnTo>
                  <a:lnTo>
                    <a:pt x="485348" y="477546"/>
                  </a:lnTo>
                  <a:lnTo>
                    <a:pt x="497186" y="466010"/>
                  </a:lnTo>
                  <a:lnTo>
                    <a:pt x="509024" y="453422"/>
                  </a:lnTo>
                  <a:lnTo>
                    <a:pt x="520861" y="439816"/>
                  </a:lnTo>
                  <a:lnTo>
                    <a:pt x="532699" y="425262"/>
                  </a:lnTo>
                  <a:lnTo>
                    <a:pt x="544537" y="409867"/>
                  </a:lnTo>
                  <a:lnTo>
                    <a:pt x="556375" y="393772"/>
                  </a:lnTo>
                  <a:lnTo>
                    <a:pt x="568213" y="377151"/>
                  </a:lnTo>
                  <a:lnTo>
                    <a:pt x="580050" y="360204"/>
                  </a:lnTo>
                  <a:lnTo>
                    <a:pt x="591888" y="343147"/>
                  </a:lnTo>
                  <a:lnTo>
                    <a:pt x="603726" y="326200"/>
                  </a:lnTo>
                  <a:lnTo>
                    <a:pt x="615564" y="309579"/>
                  </a:lnTo>
                  <a:lnTo>
                    <a:pt x="627401" y="293484"/>
                  </a:lnTo>
                  <a:lnTo>
                    <a:pt x="639239" y="278089"/>
                  </a:lnTo>
                  <a:lnTo>
                    <a:pt x="651077" y="263536"/>
                  </a:lnTo>
                  <a:lnTo>
                    <a:pt x="662915" y="249929"/>
                  </a:lnTo>
                  <a:lnTo>
                    <a:pt x="674752" y="237341"/>
                  </a:lnTo>
                  <a:lnTo>
                    <a:pt x="686590" y="225805"/>
                  </a:lnTo>
                  <a:lnTo>
                    <a:pt x="698428" y="215327"/>
                  </a:lnTo>
                  <a:lnTo>
                    <a:pt x="710266" y="205886"/>
                  </a:lnTo>
                  <a:lnTo>
                    <a:pt x="722104" y="197441"/>
                  </a:lnTo>
                  <a:lnTo>
                    <a:pt x="733941" y="189935"/>
                  </a:lnTo>
                  <a:lnTo>
                    <a:pt x="745779" y="183302"/>
                  </a:lnTo>
                  <a:lnTo>
                    <a:pt x="757617" y="177470"/>
                  </a:lnTo>
                  <a:lnTo>
                    <a:pt x="769455" y="172365"/>
                  </a:lnTo>
                  <a:lnTo>
                    <a:pt x="781292" y="167915"/>
                  </a:lnTo>
                  <a:lnTo>
                    <a:pt x="793130" y="164048"/>
                  </a:lnTo>
                  <a:lnTo>
                    <a:pt x="804968" y="160698"/>
                  </a:lnTo>
                  <a:lnTo>
                    <a:pt x="816806" y="157804"/>
                  </a:lnTo>
                  <a:lnTo>
                    <a:pt x="828643" y="155308"/>
                  </a:lnTo>
                  <a:lnTo>
                    <a:pt x="840481" y="153160"/>
                  </a:lnTo>
                  <a:lnTo>
                    <a:pt x="852319" y="151315"/>
                  </a:lnTo>
                  <a:lnTo>
                    <a:pt x="864157" y="149733"/>
                  </a:lnTo>
                  <a:lnTo>
                    <a:pt x="875995" y="148377"/>
                  </a:lnTo>
                  <a:lnTo>
                    <a:pt x="887832" y="147216"/>
                  </a:lnTo>
                  <a:lnTo>
                    <a:pt x="899670" y="146223"/>
                  </a:lnTo>
                  <a:lnTo>
                    <a:pt x="911508" y="145375"/>
                  </a:lnTo>
                  <a:lnTo>
                    <a:pt x="923346" y="144650"/>
                  </a:lnTo>
                  <a:lnTo>
                    <a:pt x="935183" y="144032"/>
                  </a:lnTo>
                  <a:lnTo>
                    <a:pt x="947021" y="143504"/>
                  </a:lnTo>
                  <a:lnTo>
                    <a:pt x="958859" y="143055"/>
                  </a:lnTo>
                  <a:lnTo>
                    <a:pt x="970697" y="142671"/>
                  </a:lnTo>
                  <a:lnTo>
                    <a:pt x="982534" y="142344"/>
                  </a:lnTo>
                  <a:lnTo>
                    <a:pt x="994372" y="142066"/>
                  </a:lnTo>
                  <a:lnTo>
                    <a:pt x="1006210" y="141829"/>
                  </a:lnTo>
                  <a:lnTo>
                    <a:pt x="1018048" y="141627"/>
                  </a:lnTo>
                  <a:lnTo>
                    <a:pt x="1029886" y="141455"/>
                  </a:lnTo>
                  <a:lnTo>
                    <a:pt x="1041723" y="141308"/>
                  </a:lnTo>
                  <a:lnTo>
                    <a:pt x="1053561" y="141184"/>
                  </a:lnTo>
                  <a:lnTo>
                    <a:pt x="1065399" y="141078"/>
                  </a:lnTo>
                  <a:lnTo>
                    <a:pt x="1077237" y="140987"/>
                  </a:lnTo>
                  <a:lnTo>
                    <a:pt x="1089074" y="140910"/>
                  </a:lnTo>
                  <a:lnTo>
                    <a:pt x="1100912" y="140845"/>
                  </a:lnTo>
                  <a:lnTo>
                    <a:pt x="1112750" y="140789"/>
                  </a:lnTo>
                  <a:lnTo>
                    <a:pt x="1124588" y="140742"/>
                  </a:lnTo>
                  <a:lnTo>
                    <a:pt x="1136426" y="140702"/>
                  </a:lnTo>
                  <a:lnTo>
                    <a:pt x="1148263" y="140667"/>
                  </a:lnTo>
                  <a:lnTo>
                    <a:pt x="1160101" y="140638"/>
                  </a:lnTo>
                  <a:lnTo>
                    <a:pt x="1171939" y="140613"/>
                  </a:lnTo>
                  <a:lnTo>
                    <a:pt x="1171939" y="140755"/>
                  </a:lnTo>
                  <a:lnTo>
                    <a:pt x="1183777" y="140805"/>
                  </a:lnTo>
                  <a:lnTo>
                    <a:pt x="1195614" y="140863"/>
                  </a:lnTo>
                  <a:lnTo>
                    <a:pt x="1207452" y="140932"/>
                  </a:lnTo>
                  <a:lnTo>
                    <a:pt x="1219290" y="141012"/>
                  </a:lnTo>
                  <a:lnTo>
                    <a:pt x="1231128" y="141107"/>
                  </a:lnTo>
                  <a:lnTo>
                    <a:pt x="1242965" y="141218"/>
                  </a:lnTo>
                  <a:lnTo>
                    <a:pt x="1254803" y="141349"/>
                  </a:lnTo>
                  <a:lnTo>
                    <a:pt x="1266641" y="141503"/>
                  </a:lnTo>
                  <a:lnTo>
                    <a:pt x="1278479" y="141684"/>
                  </a:lnTo>
                  <a:lnTo>
                    <a:pt x="1290317" y="141896"/>
                  </a:lnTo>
                  <a:lnTo>
                    <a:pt x="1302154" y="142145"/>
                  </a:lnTo>
                  <a:lnTo>
                    <a:pt x="1313992" y="142438"/>
                  </a:lnTo>
                  <a:lnTo>
                    <a:pt x="1325830" y="142782"/>
                  </a:lnTo>
                  <a:lnTo>
                    <a:pt x="1337668" y="143186"/>
                  </a:lnTo>
                  <a:lnTo>
                    <a:pt x="1349505" y="143660"/>
                  </a:lnTo>
                  <a:lnTo>
                    <a:pt x="1361343" y="144217"/>
                  </a:lnTo>
                  <a:lnTo>
                    <a:pt x="1373181" y="144871"/>
                  </a:lnTo>
                  <a:lnTo>
                    <a:pt x="1385019" y="145637"/>
                  </a:lnTo>
                  <a:lnTo>
                    <a:pt x="1396856" y="146537"/>
                  </a:lnTo>
                  <a:lnTo>
                    <a:pt x="1408694" y="147592"/>
                  </a:lnTo>
                  <a:lnTo>
                    <a:pt x="1420532" y="148829"/>
                  </a:lnTo>
                  <a:lnTo>
                    <a:pt x="1432370" y="150278"/>
                  </a:lnTo>
                  <a:lnTo>
                    <a:pt x="1444208" y="151974"/>
                  </a:lnTo>
                  <a:lnTo>
                    <a:pt x="1456045" y="153960"/>
                  </a:lnTo>
                  <a:lnTo>
                    <a:pt x="1467883" y="156281"/>
                  </a:lnTo>
                  <a:lnTo>
                    <a:pt x="1479721" y="158994"/>
                  </a:lnTo>
                  <a:lnTo>
                    <a:pt x="1491559" y="162159"/>
                  </a:lnTo>
                  <a:lnTo>
                    <a:pt x="1503396" y="165849"/>
                  </a:lnTo>
                  <a:lnTo>
                    <a:pt x="1515234" y="170144"/>
                  </a:lnTo>
                  <a:lnTo>
                    <a:pt x="1527072" y="175136"/>
                  </a:lnTo>
                  <a:lnTo>
                    <a:pt x="1538910" y="180925"/>
                  </a:lnTo>
                  <a:lnTo>
                    <a:pt x="1550748" y="187625"/>
                  </a:lnTo>
                  <a:lnTo>
                    <a:pt x="1562585" y="195359"/>
                  </a:lnTo>
                  <a:lnTo>
                    <a:pt x="1574423" y="204259"/>
                  </a:lnTo>
                  <a:lnTo>
                    <a:pt x="1586261" y="214468"/>
                  </a:lnTo>
                  <a:lnTo>
                    <a:pt x="1598099" y="226132"/>
                  </a:lnTo>
                  <a:lnTo>
                    <a:pt x="1609936" y="239398"/>
                  </a:lnTo>
                  <a:lnTo>
                    <a:pt x="1621774" y="254410"/>
                  </a:lnTo>
                  <a:lnTo>
                    <a:pt x="1633612" y="271301"/>
                  </a:lnTo>
                  <a:lnTo>
                    <a:pt x="1645450" y="290183"/>
                  </a:lnTo>
                  <a:lnTo>
                    <a:pt x="1657287" y="311138"/>
                  </a:lnTo>
                  <a:lnTo>
                    <a:pt x="1669125" y="334210"/>
                  </a:lnTo>
                  <a:lnTo>
                    <a:pt x="1680963" y="359387"/>
                  </a:lnTo>
                  <a:lnTo>
                    <a:pt x="1692801" y="386600"/>
                  </a:lnTo>
                  <a:lnTo>
                    <a:pt x="1704639" y="415707"/>
                  </a:lnTo>
                  <a:lnTo>
                    <a:pt x="1716476" y="446497"/>
                  </a:lnTo>
                  <a:lnTo>
                    <a:pt x="1728314" y="478687"/>
                  </a:lnTo>
                  <a:lnTo>
                    <a:pt x="1740152" y="511928"/>
                  </a:lnTo>
                  <a:lnTo>
                    <a:pt x="1751990" y="545822"/>
                  </a:lnTo>
                  <a:lnTo>
                    <a:pt x="1763827" y="579937"/>
                  </a:lnTo>
                  <a:lnTo>
                    <a:pt x="1775665" y="613831"/>
                  </a:lnTo>
                  <a:lnTo>
                    <a:pt x="1787503" y="647072"/>
                  </a:lnTo>
                  <a:lnTo>
                    <a:pt x="1799341" y="679262"/>
                  </a:lnTo>
                  <a:lnTo>
                    <a:pt x="1811178" y="710052"/>
                  </a:lnTo>
                  <a:lnTo>
                    <a:pt x="1823016" y="739159"/>
                  </a:lnTo>
                  <a:lnTo>
                    <a:pt x="1834854" y="766372"/>
                  </a:lnTo>
                  <a:lnTo>
                    <a:pt x="1846692" y="791549"/>
                  </a:lnTo>
                  <a:lnTo>
                    <a:pt x="1858530" y="814620"/>
                  </a:lnTo>
                  <a:lnTo>
                    <a:pt x="1870367" y="835576"/>
                  </a:lnTo>
                  <a:lnTo>
                    <a:pt x="1882205" y="854458"/>
                  </a:lnTo>
                  <a:lnTo>
                    <a:pt x="1894043" y="871349"/>
                  </a:lnTo>
                  <a:lnTo>
                    <a:pt x="1905881" y="886361"/>
                  </a:lnTo>
                  <a:lnTo>
                    <a:pt x="1917718" y="899627"/>
                  </a:lnTo>
                  <a:lnTo>
                    <a:pt x="1929556" y="911291"/>
                  </a:lnTo>
                  <a:lnTo>
                    <a:pt x="1941394" y="921500"/>
                  </a:lnTo>
                  <a:lnTo>
                    <a:pt x="1953232" y="930400"/>
                  </a:lnTo>
                  <a:lnTo>
                    <a:pt x="1965069" y="938134"/>
                  </a:lnTo>
                  <a:lnTo>
                    <a:pt x="1976907" y="944834"/>
                  </a:lnTo>
                  <a:lnTo>
                    <a:pt x="1988745" y="950623"/>
                  </a:lnTo>
                  <a:lnTo>
                    <a:pt x="2000583" y="955615"/>
                  </a:lnTo>
                  <a:lnTo>
                    <a:pt x="2012421" y="959910"/>
                  </a:lnTo>
                  <a:lnTo>
                    <a:pt x="2024258" y="963600"/>
                  </a:lnTo>
                  <a:lnTo>
                    <a:pt x="2036096" y="966765"/>
                  </a:lnTo>
                  <a:lnTo>
                    <a:pt x="2047934" y="969478"/>
                  </a:lnTo>
                  <a:lnTo>
                    <a:pt x="2059772" y="971799"/>
                  </a:lnTo>
                  <a:lnTo>
                    <a:pt x="2071609" y="973785"/>
                  </a:lnTo>
                  <a:lnTo>
                    <a:pt x="2083447" y="975481"/>
                  </a:lnTo>
                  <a:lnTo>
                    <a:pt x="2095285" y="976930"/>
                  </a:lnTo>
                  <a:lnTo>
                    <a:pt x="2107123" y="978167"/>
                  </a:lnTo>
                  <a:lnTo>
                    <a:pt x="2118961" y="979222"/>
                  </a:lnTo>
                  <a:lnTo>
                    <a:pt x="2130798" y="980121"/>
                  </a:lnTo>
                  <a:lnTo>
                    <a:pt x="2142636" y="980888"/>
                  </a:lnTo>
                  <a:lnTo>
                    <a:pt x="2154474" y="981542"/>
                  </a:lnTo>
                  <a:lnTo>
                    <a:pt x="2166312" y="982099"/>
                  </a:lnTo>
                  <a:lnTo>
                    <a:pt x="2178149" y="982573"/>
                  </a:lnTo>
                  <a:lnTo>
                    <a:pt x="2189987" y="982977"/>
                  </a:lnTo>
                  <a:lnTo>
                    <a:pt x="2201825" y="983321"/>
                  </a:lnTo>
                  <a:lnTo>
                    <a:pt x="2213663" y="983614"/>
                  </a:lnTo>
                  <a:lnTo>
                    <a:pt x="2225500" y="983863"/>
                  </a:lnTo>
                  <a:lnTo>
                    <a:pt x="2237338" y="984075"/>
                  </a:lnTo>
                  <a:lnTo>
                    <a:pt x="2249176" y="984256"/>
                  </a:lnTo>
                  <a:lnTo>
                    <a:pt x="2261014" y="984410"/>
                  </a:lnTo>
                  <a:lnTo>
                    <a:pt x="2272852" y="984541"/>
                  </a:lnTo>
                  <a:lnTo>
                    <a:pt x="2284689" y="984652"/>
                  </a:lnTo>
                  <a:lnTo>
                    <a:pt x="2296527" y="984747"/>
                  </a:lnTo>
                  <a:lnTo>
                    <a:pt x="2308365" y="984827"/>
                  </a:lnTo>
                  <a:lnTo>
                    <a:pt x="2320203" y="984896"/>
                  </a:lnTo>
                  <a:lnTo>
                    <a:pt x="2332040" y="984954"/>
                  </a:lnTo>
                  <a:lnTo>
                    <a:pt x="2343878" y="985004"/>
                  </a:lnTo>
                  <a:lnTo>
                    <a:pt x="2343878" y="984957"/>
                  </a:lnTo>
                  <a:lnTo>
                    <a:pt x="2355716" y="984899"/>
                  </a:lnTo>
                  <a:lnTo>
                    <a:pt x="2367554" y="984831"/>
                  </a:lnTo>
                  <a:lnTo>
                    <a:pt x="2379391" y="984751"/>
                  </a:lnTo>
                  <a:lnTo>
                    <a:pt x="2391229" y="984657"/>
                  </a:lnTo>
                  <a:lnTo>
                    <a:pt x="2403067" y="984546"/>
                  </a:lnTo>
                  <a:lnTo>
                    <a:pt x="2414905" y="984416"/>
                  </a:lnTo>
                  <a:lnTo>
                    <a:pt x="2426743" y="984264"/>
                  </a:lnTo>
                  <a:lnTo>
                    <a:pt x="2438580" y="984084"/>
                  </a:lnTo>
                  <a:lnTo>
                    <a:pt x="2450418" y="983873"/>
                  </a:lnTo>
                  <a:lnTo>
                    <a:pt x="2462256" y="983626"/>
                  </a:lnTo>
                  <a:lnTo>
                    <a:pt x="2474094" y="983335"/>
                  </a:lnTo>
                  <a:lnTo>
                    <a:pt x="2485931" y="982993"/>
                  </a:lnTo>
                  <a:lnTo>
                    <a:pt x="2497769" y="982592"/>
                  </a:lnTo>
                  <a:lnTo>
                    <a:pt x="2509607" y="982121"/>
                  </a:lnTo>
                  <a:lnTo>
                    <a:pt x="2521445" y="981567"/>
                  </a:lnTo>
                  <a:lnTo>
                    <a:pt x="2533283" y="980918"/>
                  </a:lnTo>
                  <a:lnTo>
                    <a:pt x="2545120" y="980155"/>
                  </a:lnTo>
                  <a:lnTo>
                    <a:pt x="2556958" y="979260"/>
                  </a:lnTo>
                  <a:lnTo>
                    <a:pt x="2568796" y="978211"/>
                  </a:lnTo>
                  <a:lnTo>
                    <a:pt x="2580634" y="976980"/>
                  </a:lnTo>
                  <a:lnTo>
                    <a:pt x="2592471" y="975537"/>
                  </a:lnTo>
                  <a:lnTo>
                    <a:pt x="2604309" y="973847"/>
                  </a:lnTo>
                  <a:lnTo>
                    <a:pt x="2616147" y="971868"/>
                  </a:lnTo>
                  <a:lnTo>
                    <a:pt x="2627985" y="969551"/>
                  </a:lnTo>
                  <a:lnTo>
                    <a:pt x="2639822" y="966843"/>
                  </a:lnTo>
                  <a:lnTo>
                    <a:pt x="2651660" y="963678"/>
                  </a:lnTo>
                  <a:lnTo>
                    <a:pt x="2663498" y="959985"/>
                  </a:lnTo>
                  <a:lnTo>
                    <a:pt x="2675336" y="955680"/>
                  </a:lnTo>
                  <a:lnTo>
                    <a:pt x="2687174" y="950669"/>
                  </a:lnTo>
                  <a:lnTo>
                    <a:pt x="2699011" y="944846"/>
                  </a:lnTo>
                  <a:lnTo>
                    <a:pt x="2710849" y="938092"/>
                  </a:lnTo>
                  <a:lnTo>
                    <a:pt x="2722687" y="930275"/>
                  </a:lnTo>
                  <a:lnTo>
                    <a:pt x="2734525" y="921253"/>
                  </a:lnTo>
                  <a:lnTo>
                    <a:pt x="2746362" y="910868"/>
                  </a:lnTo>
                  <a:lnTo>
                    <a:pt x="2758200" y="898958"/>
                  </a:lnTo>
                  <a:lnTo>
                    <a:pt x="2770038" y="885350"/>
                  </a:lnTo>
                  <a:lnTo>
                    <a:pt x="2781876" y="869873"/>
                  </a:lnTo>
                  <a:lnTo>
                    <a:pt x="2793713" y="852359"/>
                  </a:lnTo>
                  <a:lnTo>
                    <a:pt x="2805551" y="832653"/>
                  </a:lnTo>
                  <a:lnTo>
                    <a:pt x="2817389" y="810624"/>
                  </a:lnTo>
                  <a:lnTo>
                    <a:pt x="2829227" y="786176"/>
                  </a:lnTo>
                  <a:lnTo>
                    <a:pt x="2841065" y="759259"/>
                  </a:lnTo>
                  <a:lnTo>
                    <a:pt x="2852902" y="729886"/>
                  </a:lnTo>
                  <a:lnTo>
                    <a:pt x="2864740" y="698138"/>
                  </a:lnTo>
                  <a:lnTo>
                    <a:pt x="2876578" y="664179"/>
                  </a:lnTo>
                  <a:lnTo>
                    <a:pt x="2888416" y="628257"/>
                  </a:lnTo>
                  <a:lnTo>
                    <a:pt x="2900253" y="590703"/>
                  </a:lnTo>
                  <a:lnTo>
                    <a:pt x="2912091" y="551922"/>
                  </a:lnTo>
                  <a:lnTo>
                    <a:pt x="2923929" y="512379"/>
                  </a:lnTo>
                  <a:lnTo>
                    <a:pt x="2935767" y="472578"/>
                  </a:lnTo>
                  <a:lnTo>
                    <a:pt x="2947604" y="433035"/>
                  </a:lnTo>
                  <a:lnTo>
                    <a:pt x="2959442" y="394253"/>
                  </a:lnTo>
                  <a:lnTo>
                    <a:pt x="2971280" y="356699"/>
                  </a:lnTo>
                  <a:lnTo>
                    <a:pt x="2983118" y="320777"/>
                  </a:lnTo>
                  <a:lnTo>
                    <a:pt x="2994956" y="286818"/>
                  </a:lnTo>
                  <a:lnTo>
                    <a:pt x="3006793" y="255070"/>
                  </a:lnTo>
                  <a:lnTo>
                    <a:pt x="3018631" y="225697"/>
                  </a:lnTo>
                  <a:lnTo>
                    <a:pt x="3030469" y="198780"/>
                  </a:lnTo>
                  <a:lnTo>
                    <a:pt x="3042307" y="174332"/>
                  </a:lnTo>
                  <a:lnTo>
                    <a:pt x="3054144" y="152303"/>
                  </a:lnTo>
                  <a:lnTo>
                    <a:pt x="3065982" y="132597"/>
                  </a:lnTo>
                  <a:lnTo>
                    <a:pt x="3077820" y="115083"/>
                  </a:lnTo>
                  <a:lnTo>
                    <a:pt x="3089658" y="99606"/>
                  </a:lnTo>
                  <a:lnTo>
                    <a:pt x="3101496" y="85998"/>
                  </a:lnTo>
                  <a:lnTo>
                    <a:pt x="3113333" y="74088"/>
                  </a:lnTo>
                  <a:lnTo>
                    <a:pt x="3125171" y="63704"/>
                  </a:lnTo>
                  <a:lnTo>
                    <a:pt x="3137009" y="54681"/>
                  </a:lnTo>
                  <a:lnTo>
                    <a:pt x="3148847" y="46865"/>
                  </a:lnTo>
                  <a:lnTo>
                    <a:pt x="3160684" y="40110"/>
                  </a:lnTo>
                  <a:lnTo>
                    <a:pt x="3172522" y="34287"/>
                  </a:lnTo>
                  <a:lnTo>
                    <a:pt x="3184360" y="29276"/>
                  </a:lnTo>
                  <a:lnTo>
                    <a:pt x="3196198" y="24971"/>
                  </a:lnTo>
                  <a:lnTo>
                    <a:pt x="3208035" y="21278"/>
                  </a:lnTo>
                  <a:lnTo>
                    <a:pt x="3219873" y="18114"/>
                  </a:lnTo>
                  <a:lnTo>
                    <a:pt x="3231711" y="15405"/>
                  </a:lnTo>
                  <a:lnTo>
                    <a:pt x="3243549" y="13089"/>
                  </a:lnTo>
                  <a:lnTo>
                    <a:pt x="3255387" y="11109"/>
                  </a:lnTo>
                  <a:lnTo>
                    <a:pt x="3267224" y="9419"/>
                  </a:lnTo>
                  <a:lnTo>
                    <a:pt x="3279062" y="7976"/>
                  </a:lnTo>
                  <a:lnTo>
                    <a:pt x="3290900" y="6745"/>
                  </a:lnTo>
                  <a:lnTo>
                    <a:pt x="3302738" y="5696"/>
                  </a:lnTo>
                  <a:lnTo>
                    <a:pt x="3314575" y="4801"/>
                  </a:lnTo>
                  <a:lnTo>
                    <a:pt x="3326413" y="4039"/>
                  </a:lnTo>
                  <a:lnTo>
                    <a:pt x="3338251" y="3389"/>
                  </a:lnTo>
                  <a:lnTo>
                    <a:pt x="3350089" y="2836"/>
                  </a:lnTo>
                  <a:lnTo>
                    <a:pt x="3361926" y="2364"/>
                  </a:lnTo>
                  <a:lnTo>
                    <a:pt x="3373764" y="1963"/>
                  </a:lnTo>
                  <a:lnTo>
                    <a:pt x="3385602" y="1621"/>
                  </a:lnTo>
                  <a:lnTo>
                    <a:pt x="3397440" y="1331"/>
                  </a:lnTo>
                  <a:lnTo>
                    <a:pt x="3409278" y="1083"/>
                  </a:lnTo>
                  <a:lnTo>
                    <a:pt x="3421115" y="872"/>
                  </a:lnTo>
                  <a:lnTo>
                    <a:pt x="3432953" y="693"/>
                  </a:lnTo>
                  <a:lnTo>
                    <a:pt x="3444791" y="540"/>
                  </a:lnTo>
                  <a:lnTo>
                    <a:pt x="3456629" y="410"/>
                  </a:lnTo>
                  <a:lnTo>
                    <a:pt x="3468466" y="300"/>
                  </a:lnTo>
                  <a:lnTo>
                    <a:pt x="3480304" y="206"/>
                  </a:lnTo>
                  <a:lnTo>
                    <a:pt x="3492142" y="126"/>
                  </a:lnTo>
                  <a:lnTo>
                    <a:pt x="3503980" y="57"/>
                  </a:lnTo>
                  <a:lnTo>
                    <a:pt x="3515818" y="0"/>
                  </a:lnTo>
                  <a:lnTo>
                    <a:pt x="3515818" y="47"/>
                  </a:lnTo>
                  <a:lnTo>
                    <a:pt x="3527655" y="113"/>
                  </a:lnTo>
                  <a:lnTo>
                    <a:pt x="3539493" y="191"/>
                  </a:lnTo>
                  <a:lnTo>
                    <a:pt x="3551331" y="282"/>
                  </a:lnTo>
                  <a:lnTo>
                    <a:pt x="3563169" y="390"/>
                  </a:lnTo>
                  <a:lnTo>
                    <a:pt x="3575006" y="516"/>
                  </a:lnTo>
                  <a:lnTo>
                    <a:pt x="3586844" y="665"/>
                  </a:lnTo>
                  <a:lnTo>
                    <a:pt x="3598682" y="839"/>
                  </a:lnTo>
                  <a:lnTo>
                    <a:pt x="3610520" y="1044"/>
                  </a:lnTo>
                  <a:lnTo>
                    <a:pt x="3622357" y="1285"/>
                  </a:lnTo>
                  <a:lnTo>
                    <a:pt x="3634195" y="1568"/>
                  </a:lnTo>
                  <a:lnTo>
                    <a:pt x="3646033" y="1900"/>
                  </a:lnTo>
                  <a:lnTo>
                    <a:pt x="3657871" y="2291"/>
                  </a:lnTo>
                  <a:lnTo>
                    <a:pt x="3669709" y="2749"/>
                  </a:lnTo>
                  <a:lnTo>
                    <a:pt x="3681546" y="3288"/>
                  </a:lnTo>
                  <a:lnTo>
                    <a:pt x="3693384" y="3920"/>
                  </a:lnTo>
                  <a:lnTo>
                    <a:pt x="3705222" y="4663"/>
                  </a:lnTo>
                  <a:lnTo>
                    <a:pt x="3717060" y="5534"/>
                  </a:lnTo>
                  <a:lnTo>
                    <a:pt x="3728897" y="6557"/>
                  </a:lnTo>
                  <a:lnTo>
                    <a:pt x="3740735" y="7756"/>
                  </a:lnTo>
                  <a:lnTo>
                    <a:pt x="3752573" y="9163"/>
                  </a:lnTo>
                  <a:lnTo>
                    <a:pt x="3764411" y="10812"/>
                  </a:lnTo>
                  <a:lnTo>
                    <a:pt x="3776248" y="12744"/>
                  </a:lnTo>
                  <a:lnTo>
                    <a:pt x="3788086" y="15006"/>
                  </a:lnTo>
                  <a:lnTo>
                    <a:pt x="3799924" y="17653"/>
                  </a:lnTo>
                  <a:lnTo>
                    <a:pt x="3811762" y="20749"/>
                  </a:lnTo>
                  <a:lnTo>
                    <a:pt x="3823600" y="24365"/>
                  </a:lnTo>
                  <a:lnTo>
                    <a:pt x="3835437" y="28586"/>
                  </a:lnTo>
                  <a:lnTo>
                    <a:pt x="3847275" y="33506"/>
                  </a:lnTo>
                  <a:lnTo>
                    <a:pt x="3859113" y="39233"/>
                  </a:lnTo>
                  <a:lnTo>
                    <a:pt x="3870951" y="45888"/>
                  </a:lnTo>
                  <a:lnTo>
                    <a:pt x="3882788" y="53607"/>
                  </a:lnTo>
                  <a:lnTo>
                    <a:pt x="3894626" y="62540"/>
                  </a:lnTo>
                  <a:lnTo>
                    <a:pt x="3906464" y="72852"/>
                  </a:lnTo>
                  <a:lnTo>
                    <a:pt x="3918302" y="84719"/>
                  </a:lnTo>
                  <a:lnTo>
                    <a:pt x="3930139" y="98331"/>
                  </a:lnTo>
                  <a:lnTo>
                    <a:pt x="3941977" y="113883"/>
                  </a:lnTo>
                  <a:lnTo>
                    <a:pt x="3953815" y="131571"/>
                  </a:lnTo>
                  <a:lnTo>
                    <a:pt x="3965653" y="151587"/>
                  </a:lnTo>
                  <a:lnTo>
                    <a:pt x="3977491" y="174108"/>
                  </a:lnTo>
                  <a:lnTo>
                    <a:pt x="3989328" y="199284"/>
                  </a:lnTo>
                  <a:lnTo>
                    <a:pt x="4001166" y="227225"/>
                  </a:lnTo>
                  <a:lnTo>
                    <a:pt x="4013004" y="257987"/>
                  </a:lnTo>
                  <a:lnTo>
                    <a:pt x="4024842" y="291556"/>
                  </a:lnTo>
                  <a:lnTo>
                    <a:pt x="4036679" y="327840"/>
                  </a:lnTo>
                  <a:lnTo>
                    <a:pt x="4048517" y="366650"/>
                  </a:lnTo>
                  <a:lnTo>
                    <a:pt x="4060355" y="407703"/>
                  </a:lnTo>
                  <a:lnTo>
                    <a:pt x="4072193" y="450623"/>
                  </a:lnTo>
                  <a:lnTo>
                    <a:pt x="4084031" y="494944"/>
                  </a:lnTo>
                  <a:lnTo>
                    <a:pt x="4095868" y="540136"/>
                  </a:lnTo>
                  <a:lnTo>
                    <a:pt x="4107706" y="585623"/>
                  </a:lnTo>
                  <a:lnTo>
                    <a:pt x="4119544" y="630815"/>
                  </a:lnTo>
                  <a:lnTo>
                    <a:pt x="4131382" y="675136"/>
                  </a:lnTo>
                  <a:lnTo>
                    <a:pt x="4143219" y="718056"/>
                  </a:lnTo>
                  <a:lnTo>
                    <a:pt x="4155057" y="759109"/>
                  </a:lnTo>
                  <a:lnTo>
                    <a:pt x="4166895" y="797919"/>
                  </a:lnTo>
                  <a:lnTo>
                    <a:pt x="4178733" y="834203"/>
                  </a:lnTo>
                  <a:lnTo>
                    <a:pt x="4190570" y="867772"/>
                  </a:lnTo>
                  <a:lnTo>
                    <a:pt x="4202408" y="898534"/>
                  </a:lnTo>
                  <a:lnTo>
                    <a:pt x="4214246" y="926475"/>
                  </a:lnTo>
                  <a:lnTo>
                    <a:pt x="4226084" y="951651"/>
                  </a:lnTo>
                  <a:lnTo>
                    <a:pt x="4237922" y="974172"/>
                  </a:lnTo>
                  <a:lnTo>
                    <a:pt x="4249759" y="994188"/>
                  </a:lnTo>
                  <a:lnTo>
                    <a:pt x="4261597" y="1011876"/>
                  </a:lnTo>
                  <a:lnTo>
                    <a:pt x="4273435" y="1027428"/>
                  </a:lnTo>
                  <a:lnTo>
                    <a:pt x="4285273" y="1041040"/>
                  </a:lnTo>
                  <a:lnTo>
                    <a:pt x="4297110" y="1052907"/>
                  </a:lnTo>
                  <a:lnTo>
                    <a:pt x="4308948" y="1063219"/>
                  </a:lnTo>
                  <a:lnTo>
                    <a:pt x="4320786" y="1072152"/>
                  </a:lnTo>
                  <a:lnTo>
                    <a:pt x="4332624" y="1079871"/>
                  </a:lnTo>
                  <a:lnTo>
                    <a:pt x="4344461" y="1086526"/>
                  </a:lnTo>
                  <a:lnTo>
                    <a:pt x="4356299" y="1092253"/>
                  </a:lnTo>
                  <a:lnTo>
                    <a:pt x="4368137" y="1097173"/>
                  </a:lnTo>
                  <a:lnTo>
                    <a:pt x="4379975" y="1101394"/>
                  </a:lnTo>
                  <a:lnTo>
                    <a:pt x="4391813" y="1105010"/>
                  </a:lnTo>
                  <a:lnTo>
                    <a:pt x="4403650" y="1108106"/>
                  </a:lnTo>
                  <a:lnTo>
                    <a:pt x="4415488" y="1110753"/>
                  </a:lnTo>
                  <a:lnTo>
                    <a:pt x="4427326" y="1113015"/>
                  </a:lnTo>
                  <a:lnTo>
                    <a:pt x="4439164" y="1114947"/>
                  </a:lnTo>
                  <a:lnTo>
                    <a:pt x="4451001" y="1116596"/>
                  </a:lnTo>
                  <a:lnTo>
                    <a:pt x="4462839" y="1118003"/>
                  </a:lnTo>
                  <a:lnTo>
                    <a:pt x="4474677" y="1119202"/>
                  </a:lnTo>
                  <a:lnTo>
                    <a:pt x="4486515" y="1120225"/>
                  </a:lnTo>
                  <a:lnTo>
                    <a:pt x="4498352" y="1121096"/>
                  </a:lnTo>
                  <a:lnTo>
                    <a:pt x="4510190" y="1121839"/>
                  </a:lnTo>
                  <a:lnTo>
                    <a:pt x="4522028" y="1122471"/>
                  </a:lnTo>
                  <a:lnTo>
                    <a:pt x="4533866" y="1123010"/>
                  </a:lnTo>
                  <a:lnTo>
                    <a:pt x="4545704" y="1123468"/>
                  </a:lnTo>
                  <a:lnTo>
                    <a:pt x="4557541" y="1123859"/>
                  </a:lnTo>
                  <a:lnTo>
                    <a:pt x="4569379" y="1124191"/>
                  </a:lnTo>
                  <a:lnTo>
                    <a:pt x="4581217" y="1124474"/>
                  </a:lnTo>
                  <a:lnTo>
                    <a:pt x="4593055" y="1124715"/>
                  </a:lnTo>
                  <a:lnTo>
                    <a:pt x="4604892" y="1124920"/>
                  </a:lnTo>
                  <a:lnTo>
                    <a:pt x="4616730" y="1125094"/>
                  </a:lnTo>
                  <a:lnTo>
                    <a:pt x="4628568" y="1125243"/>
                  </a:lnTo>
                  <a:lnTo>
                    <a:pt x="4640406" y="1125369"/>
                  </a:lnTo>
                  <a:lnTo>
                    <a:pt x="4652244" y="1125477"/>
                  </a:lnTo>
                  <a:lnTo>
                    <a:pt x="4664081" y="1125568"/>
                  </a:lnTo>
                  <a:lnTo>
                    <a:pt x="4675919" y="1125646"/>
                  </a:lnTo>
                  <a:lnTo>
                    <a:pt x="4687757" y="1125712"/>
                  </a:lnTo>
                </a:path>
              </a:pathLst>
            </a:custGeom>
            <a:ln w="40651" cap="flat">
              <a:solidFill>
                <a:srgbClr val="FF64B2">
                  <a:alpha val="100000"/>
                </a:srgbClr>
              </a:solidFill>
              <a:prstDash val="solid"/>
              <a:round/>
            </a:ln>
          </p:spPr>
          <p:txBody>
            <a:bodyPr/>
            <a:lstStyle/>
            <a:p>
              <a:endParaRPr/>
            </a:p>
          </p:txBody>
        </p:sp>
        <p:sp>
          <p:nvSpPr>
            <p:cNvPr id="72" name="pl72"/>
            <p:cNvSpPr/>
            <p:nvPr/>
          </p:nvSpPr>
          <p:spPr>
            <a:xfrm>
              <a:off x="2482252" y="3856484"/>
              <a:ext cx="4687757" cy="703918"/>
            </a:xfrm>
            <a:custGeom>
              <a:avLst/>
              <a:gdLst/>
              <a:ahLst/>
              <a:cxnLst/>
              <a:rect l="0" t="0" r="0" b="0"/>
              <a:pathLst>
                <a:path w="4687757" h="703918">
                  <a:moveTo>
                    <a:pt x="0" y="563210"/>
                  </a:moveTo>
                  <a:lnTo>
                    <a:pt x="11837" y="563218"/>
                  </a:lnTo>
                  <a:lnTo>
                    <a:pt x="23675" y="563228"/>
                  </a:lnTo>
                  <a:lnTo>
                    <a:pt x="35513" y="563239"/>
                  </a:lnTo>
                  <a:lnTo>
                    <a:pt x="47351" y="563253"/>
                  </a:lnTo>
                  <a:lnTo>
                    <a:pt x="59188" y="563269"/>
                  </a:lnTo>
                  <a:lnTo>
                    <a:pt x="71026" y="563287"/>
                  </a:lnTo>
                  <a:lnTo>
                    <a:pt x="82864" y="563309"/>
                  </a:lnTo>
                  <a:lnTo>
                    <a:pt x="94702" y="563335"/>
                  </a:lnTo>
                  <a:lnTo>
                    <a:pt x="106539" y="563365"/>
                  </a:lnTo>
                  <a:lnTo>
                    <a:pt x="118377" y="563400"/>
                  </a:lnTo>
                  <a:lnTo>
                    <a:pt x="130215" y="563442"/>
                  </a:lnTo>
                  <a:lnTo>
                    <a:pt x="142053" y="563491"/>
                  </a:lnTo>
                  <a:lnTo>
                    <a:pt x="153891" y="563548"/>
                  </a:lnTo>
                  <a:lnTo>
                    <a:pt x="165728" y="563615"/>
                  </a:lnTo>
                  <a:lnTo>
                    <a:pt x="177566" y="563694"/>
                  </a:lnTo>
                  <a:lnTo>
                    <a:pt x="189404" y="563787"/>
                  </a:lnTo>
                  <a:lnTo>
                    <a:pt x="201242" y="563896"/>
                  </a:lnTo>
                  <a:lnTo>
                    <a:pt x="213079" y="564024"/>
                  </a:lnTo>
                  <a:lnTo>
                    <a:pt x="224917" y="564174"/>
                  </a:lnTo>
                  <a:lnTo>
                    <a:pt x="236755" y="564350"/>
                  </a:lnTo>
                  <a:lnTo>
                    <a:pt x="248593" y="564556"/>
                  </a:lnTo>
                  <a:lnTo>
                    <a:pt x="260430" y="564797"/>
                  </a:lnTo>
                  <a:lnTo>
                    <a:pt x="272268" y="565080"/>
                  </a:lnTo>
                  <a:lnTo>
                    <a:pt x="284106" y="565411"/>
                  </a:lnTo>
                  <a:lnTo>
                    <a:pt x="295944" y="565798"/>
                  </a:lnTo>
                  <a:lnTo>
                    <a:pt x="307782" y="566250"/>
                  </a:lnTo>
                  <a:lnTo>
                    <a:pt x="319619" y="566777"/>
                  </a:lnTo>
                  <a:lnTo>
                    <a:pt x="331457" y="567392"/>
                  </a:lnTo>
                  <a:lnTo>
                    <a:pt x="343295" y="568108"/>
                  </a:lnTo>
                  <a:lnTo>
                    <a:pt x="355133" y="568940"/>
                  </a:lnTo>
                  <a:lnTo>
                    <a:pt x="366970" y="569905"/>
                  </a:lnTo>
                  <a:lnTo>
                    <a:pt x="378808" y="571022"/>
                  </a:lnTo>
                  <a:lnTo>
                    <a:pt x="390646" y="572311"/>
                  </a:lnTo>
                  <a:lnTo>
                    <a:pt x="402484" y="573794"/>
                  </a:lnTo>
                  <a:lnTo>
                    <a:pt x="414321" y="575496"/>
                  </a:lnTo>
                  <a:lnTo>
                    <a:pt x="426159" y="577439"/>
                  </a:lnTo>
                  <a:lnTo>
                    <a:pt x="437997" y="579651"/>
                  </a:lnTo>
                  <a:lnTo>
                    <a:pt x="449835" y="582153"/>
                  </a:lnTo>
                  <a:lnTo>
                    <a:pt x="461673" y="584968"/>
                  </a:lnTo>
                  <a:lnTo>
                    <a:pt x="473510" y="588115"/>
                  </a:lnTo>
                  <a:lnTo>
                    <a:pt x="485348" y="591607"/>
                  </a:lnTo>
                  <a:lnTo>
                    <a:pt x="497186" y="595452"/>
                  </a:lnTo>
                  <a:lnTo>
                    <a:pt x="509024" y="599649"/>
                  </a:lnTo>
                  <a:lnTo>
                    <a:pt x="520861" y="604184"/>
                  </a:lnTo>
                  <a:lnTo>
                    <a:pt x="532699" y="609035"/>
                  </a:lnTo>
                  <a:lnTo>
                    <a:pt x="544537" y="614167"/>
                  </a:lnTo>
                  <a:lnTo>
                    <a:pt x="556375" y="619532"/>
                  </a:lnTo>
                  <a:lnTo>
                    <a:pt x="568213" y="625072"/>
                  </a:lnTo>
                  <a:lnTo>
                    <a:pt x="580050" y="630721"/>
                  </a:lnTo>
                  <a:lnTo>
                    <a:pt x="591888" y="636407"/>
                  </a:lnTo>
                  <a:lnTo>
                    <a:pt x="603726" y="642056"/>
                  </a:lnTo>
                  <a:lnTo>
                    <a:pt x="615564" y="647596"/>
                  </a:lnTo>
                  <a:lnTo>
                    <a:pt x="627401" y="652961"/>
                  </a:lnTo>
                  <a:lnTo>
                    <a:pt x="639239" y="658093"/>
                  </a:lnTo>
                  <a:lnTo>
                    <a:pt x="651077" y="662944"/>
                  </a:lnTo>
                  <a:lnTo>
                    <a:pt x="662915" y="667479"/>
                  </a:lnTo>
                  <a:lnTo>
                    <a:pt x="674752" y="671676"/>
                  </a:lnTo>
                  <a:lnTo>
                    <a:pt x="686590" y="675521"/>
                  </a:lnTo>
                  <a:lnTo>
                    <a:pt x="698428" y="679014"/>
                  </a:lnTo>
                  <a:lnTo>
                    <a:pt x="710266" y="682161"/>
                  </a:lnTo>
                  <a:lnTo>
                    <a:pt x="722104" y="684976"/>
                  </a:lnTo>
                  <a:lnTo>
                    <a:pt x="733941" y="687478"/>
                  </a:lnTo>
                  <a:lnTo>
                    <a:pt x="745779" y="689689"/>
                  </a:lnTo>
                  <a:lnTo>
                    <a:pt x="757617" y="691633"/>
                  </a:lnTo>
                  <a:lnTo>
                    <a:pt x="769455" y="693334"/>
                  </a:lnTo>
                  <a:lnTo>
                    <a:pt x="781292" y="694818"/>
                  </a:lnTo>
                  <a:lnTo>
                    <a:pt x="793130" y="696107"/>
                  </a:lnTo>
                  <a:lnTo>
                    <a:pt x="804968" y="697223"/>
                  </a:lnTo>
                  <a:lnTo>
                    <a:pt x="816806" y="698188"/>
                  </a:lnTo>
                  <a:lnTo>
                    <a:pt x="828643" y="699020"/>
                  </a:lnTo>
                  <a:lnTo>
                    <a:pt x="840481" y="699736"/>
                  </a:lnTo>
                  <a:lnTo>
                    <a:pt x="852319" y="700351"/>
                  </a:lnTo>
                  <a:lnTo>
                    <a:pt x="864157" y="700878"/>
                  </a:lnTo>
                  <a:lnTo>
                    <a:pt x="875995" y="701330"/>
                  </a:lnTo>
                  <a:lnTo>
                    <a:pt x="887832" y="701717"/>
                  </a:lnTo>
                  <a:lnTo>
                    <a:pt x="899670" y="702048"/>
                  </a:lnTo>
                  <a:lnTo>
                    <a:pt x="911508" y="702331"/>
                  </a:lnTo>
                  <a:lnTo>
                    <a:pt x="923346" y="702573"/>
                  </a:lnTo>
                  <a:lnTo>
                    <a:pt x="935183" y="702779"/>
                  </a:lnTo>
                  <a:lnTo>
                    <a:pt x="947021" y="702954"/>
                  </a:lnTo>
                  <a:lnTo>
                    <a:pt x="958859" y="703104"/>
                  </a:lnTo>
                  <a:lnTo>
                    <a:pt x="970697" y="703232"/>
                  </a:lnTo>
                  <a:lnTo>
                    <a:pt x="982534" y="703341"/>
                  </a:lnTo>
                  <a:lnTo>
                    <a:pt x="994372" y="703434"/>
                  </a:lnTo>
                  <a:lnTo>
                    <a:pt x="1006210" y="703513"/>
                  </a:lnTo>
                  <a:lnTo>
                    <a:pt x="1018048" y="703580"/>
                  </a:lnTo>
                  <a:lnTo>
                    <a:pt x="1029886" y="703638"/>
                  </a:lnTo>
                  <a:lnTo>
                    <a:pt x="1041723" y="703686"/>
                  </a:lnTo>
                  <a:lnTo>
                    <a:pt x="1053561" y="703728"/>
                  </a:lnTo>
                  <a:lnTo>
                    <a:pt x="1065399" y="703763"/>
                  </a:lnTo>
                  <a:lnTo>
                    <a:pt x="1077237" y="703794"/>
                  </a:lnTo>
                  <a:lnTo>
                    <a:pt x="1089074" y="703819"/>
                  </a:lnTo>
                  <a:lnTo>
                    <a:pt x="1100912" y="703841"/>
                  </a:lnTo>
                  <a:lnTo>
                    <a:pt x="1112750" y="703860"/>
                  </a:lnTo>
                  <a:lnTo>
                    <a:pt x="1124588" y="703875"/>
                  </a:lnTo>
                  <a:lnTo>
                    <a:pt x="1136426" y="703889"/>
                  </a:lnTo>
                  <a:lnTo>
                    <a:pt x="1148263" y="703900"/>
                  </a:lnTo>
                  <a:lnTo>
                    <a:pt x="1160101" y="703910"/>
                  </a:lnTo>
                  <a:lnTo>
                    <a:pt x="1171939" y="703918"/>
                  </a:lnTo>
                  <a:lnTo>
                    <a:pt x="1171939" y="703777"/>
                  </a:lnTo>
                  <a:lnTo>
                    <a:pt x="1183777" y="703743"/>
                  </a:lnTo>
                  <a:lnTo>
                    <a:pt x="1195614" y="703704"/>
                  </a:lnTo>
                  <a:lnTo>
                    <a:pt x="1207452" y="703659"/>
                  </a:lnTo>
                  <a:lnTo>
                    <a:pt x="1219290" y="703605"/>
                  </a:lnTo>
                  <a:lnTo>
                    <a:pt x="1231128" y="703542"/>
                  </a:lnTo>
                  <a:lnTo>
                    <a:pt x="1242965" y="703468"/>
                  </a:lnTo>
                  <a:lnTo>
                    <a:pt x="1254803" y="703380"/>
                  </a:lnTo>
                  <a:lnTo>
                    <a:pt x="1266641" y="703278"/>
                  </a:lnTo>
                  <a:lnTo>
                    <a:pt x="1278479" y="703157"/>
                  </a:lnTo>
                  <a:lnTo>
                    <a:pt x="1290317" y="703016"/>
                  </a:lnTo>
                  <a:lnTo>
                    <a:pt x="1302154" y="702850"/>
                  </a:lnTo>
                  <a:lnTo>
                    <a:pt x="1313992" y="702655"/>
                  </a:lnTo>
                  <a:lnTo>
                    <a:pt x="1325830" y="702425"/>
                  </a:lnTo>
                  <a:lnTo>
                    <a:pt x="1337668" y="702156"/>
                  </a:lnTo>
                  <a:lnTo>
                    <a:pt x="1349505" y="701840"/>
                  </a:lnTo>
                  <a:lnTo>
                    <a:pt x="1361343" y="701468"/>
                  </a:lnTo>
                  <a:lnTo>
                    <a:pt x="1373181" y="701033"/>
                  </a:lnTo>
                  <a:lnTo>
                    <a:pt x="1385019" y="700521"/>
                  </a:lnTo>
                  <a:lnTo>
                    <a:pt x="1396856" y="699922"/>
                  </a:lnTo>
                  <a:lnTo>
                    <a:pt x="1408694" y="699218"/>
                  </a:lnTo>
                  <a:lnTo>
                    <a:pt x="1420532" y="698394"/>
                  </a:lnTo>
                  <a:lnTo>
                    <a:pt x="1432370" y="697428"/>
                  </a:lnTo>
                  <a:lnTo>
                    <a:pt x="1444208" y="696297"/>
                  </a:lnTo>
                  <a:lnTo>
                    <a:pt x="1456045" y="694973"/>
                  </a:lnTo>
                  <a:lnTo>
                    <a:pt x="1467883" y="693426"/>
                  </a:lnTo>
                  <a:lnTo>
                    <a:pt x="1479721" y="691617"/>
                  </a:lnTo>
                  <a:lnTo>
                    <a:pt x="1491559" y="689507"/>
                  </a:lnTo>
                  <a:lnTo>
                    <a:pt x="1503396" y="687047"/>
                  </a:lnTo>
                  <a:lnTo>
                    <a:pt x="1515234" y="684184"/>
                  </a:lnTo>
                  <a:lnTo>
                    <a:pt x="1527072" y="680856"/>
                  </a:lnTo>
                  <a:lnTo>
                    <a:pt x="1538910" y="676996"/>
                  </a:lnTo>
                  <a:lnTo>
                    <a:pt x="1550748" y="672530"/>
                  </a:lnTo>
                  <a:lnTo>
                    <a:pt x="1562585" y="667374"/>
                  </a:lnTo>
                  <a:lnTo>
                    <a:pt x="1574423" y="661440"/>
                  </a:lnTo>
                  <a:lnTo>
                    <a:pt x="1586261" y="654634"/>
                  </a:lnTo>
                  <a:lnTo>
                    <a:pt x="1598099" y="646859"/>
                  </a:lnTo>
                  <a:lnTo>
                    <a:pt x="1609936" y="638015"/>
                  </a:lnTo>
                  <a:lnTo>
                    <a:pt x="1621774" y="628006"/>
                  </a:lnTo>
                  <a:lnTo>
                    <a:pt x="1633612" y="616746"/>
                  </a:lnTo>
                  <a:lnTo>
                    <a:pt x="1645450" y="604158"/>
                  </a:lnTo>
                  <a:lnTo>
                    <a:pt x="1657287" y="590187"/>
                  </a:lnTo>
                  <a:lnTo>
                    <a:pt x="1669125" y="574807"/>
                  </a:lnTo>
                  <a:lnTo>
                    <a:pt x="1680963" y="558022"/>
                  </a:lnTo>
                  <a:lnTo>
                    <a:pt x="1692801" y="539880"/>
                  </a:lnTo>
                  <a:lnTo>
                    <a:pt x="1704639" y="520475"/>
                  </a:lnTo>
                  <a:lnTo>
                    <a:pt x="1716476" y="499948"/>
                  </a:lnTo>
                  <a:lnTo>
                    <a:pt x="1728314" y="478489"/>
                  </a:lnTo>
                  <a:lnTo>
                    <a:pt x="1740152" y="456328"/>
                  </a:lnTo>
                  <a:lnTo>
                    <a:pt x="1751990" y="433732"/>
                  </a:lnTo>
                  <a:lnTo>
                    <a:pt x="1763827" y="410988"/>
                  </a:lnTo>
                  <a:lnTo>
                    <a:pt x="1775665" y="388392"/>
                  </a:lnTo>
                  <a:lnTo>
                    <a:pt x="1787503" y="366232"/>
                  </a:lnTo>
                  <a:lnTo>
                    <a:pt x="1799341" y="344772"/>
                  </a:lnTo>
                  <a:lnTo>
                    <a:pt x="1811178" y="324245"/>
                  </a:lnTo>
                  <a:lnTo>
                    <a:pt x="1823016" y="304840"/>
                  </a:lnTo>
                  <a:lnTo>
                    <a:pt x="1834854" y="286699"/>
                  </a:lnTo>
                  <a:lnTo>
                    <a:pt x="1846692" y="269914"/>
                  </a:lnTo>
                  <a:lnTo>
                    <a:pt x="1858530" y="254533"/>
                  </a:lnTo>
                  <a:lnTo>
                    <a:pt x="1870367" y="240562"/>
                  </a:lnTo>
                  <a:lnTo>
                    <a:pt x="1882205" y="227975"/>
                  </a:lnTo>
                  <a:lnTo>
                    <a:pt x="1894043" y="216714"/>
                  </a:lnTo>
                  <a:lnTo>
                    <a:pt x="1905881" y="206706"/>
                  </a:lnTo>
                  <a:lnTo>
                    <a:pt x="1917718" y="197862"/>
                  </a:lnTo>
                  <a:lnTo>
                    <a:pt x="1929556" y="190086"/>
                  </a:lnTo>
                  <a:lnTo>
                    <a:pt x="1941394" y="183280"/>
                  </a:lnTo>
                  <a:lnTo>
                    <a:pt x="1953232" y="177346"/>
                  </a:lnTo>
                  <a:lnTo>
                    <a:pt x="1965069" y="172190"/>
                  </a:lnTo>
                  <a:lnTo>
                    <a:pt x="1976907" y="167724"/>
                  </a:lnTo>
                  <a:lnTo>
                    <a:pt x="1988745" y="163864"/>
                  </a:lnTo>
                  <a:lnTo>
                    <a:pt x="2000583" y="160537"/>
                  </a:lnTo>
                  <a:lnTo>
                    <a:pt x="2012421" y="157673"/>
                  </a:lnTo>
                  <a:lnTo>
                    <a:pt x="2024258" y="155213"/>
                  </a:lnTo>
                  <a:lnTo>
                    <a:pt x="2036096" y="153103"/>
                  </a:lnTo>
                  <a:lnTo>
                    <a:pt x="2047934" y="151295"/>
                  </a:lnTo>
                  <a:lnTo>
                    <a:pt x="2059772" y="149747"/>
                  </a:lnTo>
                  <a:lnTo>
                    <a:pt x="2071609" y="148423"/>
                  </a:lnTo>
                  <a:lnTo>
                    <a:pt x="2083447" y="147292"/>
                  </a:lnTo>
                  <a:lnTo>
                    <a:pt x="2095285" y="146326"/>
                  </a:lnTo>
                  <a:lnTo>
                    <a:pt x="2107123" y="145502"/>
                  </a:lnTo>
                  <a:lnTo>
                    <a:pt x="2118961" y="144799"/>
                  </a:lnTo>
                  <a:lnTo>
                    <a:pt x="2130798" y="144199"/>
                  </a:lnTo>
                  <a:lnTo>
                    <a:pt x="2142636" y="143688"/>
                  </a:lnTo>
                  <a:lnTo>
                    <a:pt x="2154474" y="143252"/>
                  </a:lnTo>
                  <a:lnTo>
                    <a:pt x="2166312" y="142881"/>
                  </a:lnTo>
                  <a:lnTo>
                    <a:pt x="2178149" y="142564"/>
                  </a:lnTo>
                  <a:lnTo>
                    <a:pt x="2189987" y="142295"/>
                  </a:lnTo>
                  <a:lnTo>
                    <a:pt x="2201825" y="142066"/>
                  </a:lnTo>
                  <a:lnTo>
                    <a:pt x="2213663" y="141871"/>
                  </a:lnTo>
                  <a:lnTo>
                    <a:pt x="2225500" y="141704"/>
                  </a:lnTo>
                  <a:lnTo>
                    <a:pt x="2237338" y="141563"/>
                  </a:lnTo>
                  <a:lnTo>
                    <a:pt x="2249176" y="141442"/>
                  </a:lnTo>
                  <a:lnTo>
                    <a:pt x="2261014" y="141340"/>
                  </a:lnTo>
                  <a:lnTo>
                    <a:pt x="2272852" y="141253"/>
                  </a:lnTo>
                  <a:lnTo>
                    <a:pt x="2284689" y="141178"/>
                  </a:lnTo>
                  <a:lnTo>
                    <a:pt x="2296527" y="141115"/>
                  </a:lnTo>
                  <a:lnTo>
                    <a:pt x="2308365" y="141062"/>
                  </a:lnTo>
                  <a:lnTo>
                    <a:pt x="2320203" y="141016"/>
                  </a:lnTo>
                  <a:lnTo>
                    <a:pt x="2332040" y="140977"/>
                  </a:lnTo>
                  <a:lnTo>
                    <a:pt x="2343878" y="140944"/>
                  </a:lnTo>
                  <a:lnTo>
                    <a:pt x="2343878" y="140708"/>
                  </a:lnTo>
                  <a:lnTo>
                    <a:pt x="2355716" y="140699"/>
                  </a:lnTo>
                  <a:lnTo>
                    <a:pt x="2367554" y="140690"/>
                  </a:lnTo>
                  <a:lnTo>
                    <a:pt x="2379391" y="140678"/>
                  </a:lnTo>
                  <a:lnTo>
                    <a:pt x="2391229" y="140665"/>
                  </a:lnTo>
                  <a:lnTo>
                    <a:pt x="2403067" y="140649"/>
                  </a:lnTo>
                  <a:lnTo>
                    <a:pt x="2414905" y="140630"/>
                  </a:lnTo>
                  <a:lnTo>
                    <a:pt x="2426743" y="140609"/>
                  </a:lnTo>
                  <a:lnTo>
                    <a:pt x="2438580" y="140583"/>
                  </a:lnTo>
                  <a:lnTo>
                    <a:pt x="2450418" y="140553"/>
                  </a:lnTo>
                  <a:lnTo>
                    <a:pt x="2462256" y="140518"/>
                  </a:lnTo>
                  <a:lnTo>
                    <a:pt x="2474094" y="140476"/>
                  </a:lnTo>
                  <a:lnTo>
                    <a:pt x="2485931" y="140427"/>
                  </a:lnTo>
                  <a:lnTo>
                    <a:pt x="2497769" y="140370"/>
                  </a:lnTo>
                  <a:lnTo>
                    <a:pt x="2509607" y="140303"/>
                  </a:lnTo>
                  <a:lnTo>
                    <a:pt x="2521445" y="140223"/>
                  </a:lnTo>
                  <a:lnTo>
                    <a:pt x="2533283" y="140131"/>
                  </a:lnTo>
                  <a:lnTo>
                    <a:pt x="2545120" y="140022"/>
                  </a:lnTo>
                  <a:lnTo>
                    <a:pt x="2556958" y="139894"/>
                  </a:lnTo>
                  <a:lnTo>
                    <a:pt x="2568796" y="139744"/>
                  </a:lnTo>
                  <a:lnTo>
                    <a:pt x="2580634" y="139568"/>
                  </a:lnTo>
                  <a:lnTo>
                    <a:pt x="2592471" y="139362"/>
                  </a:lnTo>
                  <a:lnTo>
                    <a:pt x="2604309" y="139121"/>
                  </a:lnTo>
                  <a:lnTo>
                    <a:pt x="2616147" y="138838"/>
                  </a:lnTo>
                  <a:lnTo>
                    <a:pt x="2627985" y="138507"/>
                  </a:lnTo>
                  <a:lnTo>
                    <a:pt x="2639822" y="138120"/>
                  </a:lnTo>
                  <a:lnTo>
                    <a:pt x="2651660" y="137668"/>
                  </a:lnTo>
                  <a:lnTo>
                    <a:pt x="2663498" y="137140"/>
                  </a:lnTo>
                  <a:lnTo>
                    <a:pt x="2675336" y="136525"/>
                  </a:lnTo>
                  <a:lnTo>
                    <a:pt x="2687174" y="135809"/>
                  </a:lnTo>
                  <a:lnTo>
                    <a:pt x="2699011" y="134978"/>
                  </a:lnTo>
                  <a:lnTo>
                    <a:pt x="2710849" y="134013"/>
                  </a:lnTo>
                  <a:lnTo>
                    <a:pt x="2722687" y="132896"/>
                  </a:lnTo>
                  <a:lnTo>
                    <a:pt x="2734525" y="131607"/>
                  </a:lnTo>
                  <a:lnTo>
                    <a:pt x="2746362" y="130124"/>
                  </a:lnTo>
                  <a:lnTo>
                    <a:pt x="2758200" y="128422"/>
                  </a:lnTo>
                  <a:lnTo>
                    <a:pt x="2770038" y="126478"/>
                  </a:lnTo>
                  <a:lnTo>
                    <a:pt x="2781876" y="124267"/>
                  </a:lnTo>
                  <a:lnTo>
                    <a:pt x="2793713" y="121765"/>
                  </a:lnTo>
                  <a:lnTo>
                    <a:pt x="2805551" y="118950"/>
                  </a:lnTo>
                  <a:lnTo>
                    <a:pt x="2817389" y="115803"/>
                  </a:lnTo>
                  <a:lnTo>
                    <a:pt x="2829227" y="112310"/>
                  </a:lnTo>
                  <a:lnTo>
                    <a:pt x="2841065" y="108465"/>
                  </a:lnTo>
                  <a:lnTo>
                    <a:pt x="2852902" y="104269"/>
                  </a:lnTo>
                  <a:lnTo>
                    <a:pt x="2864740" y="99734"/>
                  </a:lnTo>
                  <a:lnTo>
                    <a:pt x="2876578" y="94882"/>
                  </a:lnTo>
                  <a:lnTo>
                    <a:pt x="2888416" y="89751"/>
                  </a:lnTo>
                  <a:lnTo>
                    <a:pt x="2900253" y="84386"/>
                  </a:lnTo>
                  <a:lnTo>
                    <a:pt x="2912091" y="78846"/>
                  </a:lnTo>
                  <a:lnTo>
                    <a:pt x="2923929" y="73197"/>
                  </a:lnTo>
                  <a:lnTo>
                    <a:pt x="2935767" y="67511"/>
                  </a:lnTo>
                  <a:lnTo>
                    <a:pt x="2947604" y="61862"/>
                  </a:lnTo>
                  <a:lnTo>
                    <a:pt x="2959442" y="56321"/>
                  </a:lnTo>
                  <a:lnTo>
                    <a:pt x="2971280" y="50957"/>
                  </a:lnTo>
                  <a:lnTo>
                    <a:pt x="2983118" y="45825"/>
                  </a:lnTo>
                  <a:lnTo>
                    <a:pt x="2994956" y="40974"/>
                  </a:lnTo>
                  <a:lnTo>
                    <a:pt x="3006793" y="36438"/>
                  </a:lnTo>
                  <a:lnTo>
                    <a:pt x="3018631" y="32242"/>
                  </a:lnTo>
                  <a:lnTo>
                    <a:pt x="3030469" y="28397"/>
                  </a:lnTo>
                  <a:lnTo>
                    <a:pt x="3042307" y="24904"/>
                  </a:lnTo>
                  <a:lnTo>
                    <a:pt x="3054144" y="21757"/>
                  </a:lnTo>
                  <a:lnTo>
                    <a:pt x="3065982" y="18942"/>
                  </a:lnTo>
                  <a:lnTo>
                    <a:pt x="3077820" y="16440"/>
                  </a:lnTo>
                  <a:lnTo>
                    <a:pt x="3089658" y="14229"/>
                  </a:lnTo>
                  <a:lnTo>
                    <a:pt x="3101496" y="12285"/>
                  </a:lnTo>
                  <a:lnTo>
                    <a:pt x="3113333" y="10584"/>
                  </a:lnTo>
                  <a:lnTo>
                    <a:pt x="3125171" y="9100"/>
                  </a:lnTo>
                  <a:lnTo>
                    <a:pt x="3137009" y="7811"/>
                  </a:lnTo>
                  <a:lnTo>
                    <a:pt x="3148847" y="6695"/>
                  </a:lnTo>
                  <a:lnTo>
                    <a:pt x="3160684" y="5730"/>
                  </a:lnTo>
                  <a:lnTo>
                    <a:pt x="3172522" y="4898"/>
                  </a:lnTo>
                  <a:lnTo>
                    <a:pt x="3184360" y="4182"/>
                  </a:lnTo>
                  <a:lnTo>
                    <a:pt x="3196198" y="3567"/>
                  </a:lnTo>
                  <a:lnTo>
                    <a:pt x="3208035" y="3039"/>
                  </a:lnTo>
                  <a:lnTo>
                    <a:pt x="3219873" y="2587"/>
                  </a:lnTo>
                  <a:lnTo>
                    <a:pt x="3231711" y="2200"/>
                  </a:lnTo>
                  <a:lnTo>
                    <a:pt x="3243549" y="1869"/>
                  </a:lnTo>
                  <a:lnTo>
                    <a:pt x="3255387" y="1587"/>
                  </a:lnTo>
                  <a:lnTo>
                    <a:pt x="3267224" y="1345"/>
                  </a:lnTo>
                  <a:lnTo>
                    <a:pt x="3279062" y="1139"/>
                  </a:lnTo>
                  <a:lnTo>
                    <a:pt x="3290900" y="963"/>
                  </a:lnTo>
                  <a:lnTo>
                    <a:pt x="3302738" y="813"/>
                  </a:lnTo>
                  <a:lnTo>
                    <a:pt x="3314575" y="685"/>
                  </a:lnTo>
                  <a:lnTo>
                    <a:pt x="3326413" y="577"/>
                  </a:lnTo>
                  <a:lnTo>
                    <a:pt x="3338251" y="484"/>
                  </a:lnTo>
                  <a:lnTo>
                    <a:pt x="3350089" y="405"/>
                  </a:lnTo>
                  <a:lnTo>
                    <a:pt x="3361926" y="337"/>
                  </a:lnTo>
                  <a:lnTo>
                    <a:pt x="3373764" y="280"/>
                  </a:lnTo>
                  <a:lnTo>
                    <a:pt x="3385602" y="231"/>
                  </a:lnTo>
                  <a:lnTo>
                    <a:pt x="3397440" y="190"/>
                  </a:lnTo>
                  <a:lnTo>
                    <a:pt x="3409278" y="154"/>
                  </a:lnTo>
                  <a:lnTo>
                    <a:pt x="3421115" y="124"/>
                  </a:lnTo>
                  <a:lnTo>
                    <a:pt x="3432953" y="99"/>
                  </a:lnTo>
                  <a:lnTo>
                    <a:pt x="3444791" y="77"/>
                  </a:lnTo>
                  <a:lnTo>
                    <a:pt x="3456629" y="58"/>
                  </a:lnTo>
                  <a:lnTo>
                    <a:pt x="3468466" y="42"/>
                  </a:lnTo>
                  <a:lnTo>
                    <a:pt x="3480304" y="29"/>
                  </a:lnTo>
                  <a:lnTo>
                    <a:pt x="3492142" y="18"/>
                  </a:lnTo>
                  <a:lnTo>
                    <a:pt x="3503980" y="8"/>
                  </a:lnTo>
                  <a:lnTo>
                    <a:pt x="3515818" y="0"/>
                  </a:lnTo>
                  <a:lnTo>
                    <a:pt x="3515818" y="94"/>
                  </a:lnTo>
                  <a:lnTo>
                    <a:pt x="3527655" y="119"/>
                  </a:lnTo>
                  <a:lnTo>
                    <a:pt x="3539493" y="148"/>
                  </a:lnTo>
                  <a:lnTo>
                    <a:pt x="3551331" y="182"/>
                  </a:lnTo>
                  <a:lnTo>
                    <a:pt x="3563169" y="223"/>
                  </a:lnTo>
                  <a:lnTo>
                    <a:pt x="3575006" y="270"/>
                  </a:lnTo>
                  <a:lnTo>
                    <a:pt x="3586844" y="326"/>
                  </a:lnTo>
                  <a:lnTo>
                    <a:pt x="3598682" y="391"/>
                  </a:lnTo>
                  <a:lnTo>
                    <a:pt x="3610520" y="468"/>
                  </a:lnTo>
                  <a:lnTo>
                    <a:pt x="3622357" y="558"/>
                  </a:lnTo>
                  <a:lnTo>
                    <a:pt x="3634195" y="664"/>
                  </a:lnTo>
                  <a:lnTo>
                    <a:pt x="3646033" y="789"/>
                  </a:lnTo>
                  <a:lnTo>
                    <a:pt x="3657871" y="935"/>
                  </a:lnTo>
                  <a:lnTo>
                    <a:pt x="3669709" y="1107"/>
                  </a:lnTo>
                  <a:lnTo>
                    <a:pt x="3681546" y="1309"/>
                  </a:lnTo>
                  <a:lnTo>
                    <a:pt x="3693384" y="1547"/>
                  </a:lnTo>
                  <a:lnTo>
                    <a:pt x="3705222" y="1825"/>
                  </a:lnTo>
                  <a:lnTo>
                    <a:pt x="3717060" y="2152"/>
                  </a:lnTo>
                  <a:lnTo>
                    <a:pt x="3728897" y="2535"/>
                  </a:lnTo>
                  <a:lnTo>
                    <a:pt x="3740735" y="2985"/>
                  </a:lnTo>
                  <a:lnTo>
                    <a:pt x="3752573" y="3513"/>
                  </a:lnTo>
                  <a:lnTo>
                    <a:pt x="3764411" y="4131"/>
                  </a:lnTo>
                  <a:lnTo>
                    <a:pt x="3776248" y="4855"/>
                  </a:lnTo>
                  <a:lnTo>
                    <a:pt x="3788086" y="5704"/>
                  </a:lnTo>
                  <a:lnTo>
                    <a:pt x="3799924" y="6696"/>
                  </a:lnTo>
                  <a:lnTo>
                    <a:pt x="3811762" y="7857"/>
                  </a:lnTo>
                  <a:lnTo>
                    <a:pt x="3823600" y="9213"/>
                  </a:lnTo>
                  <a:lnTo>
                    <a:pt x="3835437" y="10796"/>
                  </a:lnTo>
                  <a:lnTo>
                    <a:pt x="3847275" y="12641"/>
                  </a:lnTo>
                  <a:lnTo>
                    <a:pt x="3859113" y="14789"/>
                  </a:lnTo>
                  <a:lnTo>
                    <a:pt x="3870951" y="17284"/>
                  </a:lnTo>
                  <a:lnTo>
                    <a:pt x="3882788" y="20179"/>
                  </a:lnTo>
                  <a:lnTo>
                    <a:pt x="3894626" y="23529"/>
                  </a:lnTo>
                  <a:lnTo>
                    <a:pt x="3906464" y="27396"/>
                  </a:lnTo>
                  <a:lnTo>
                    <a:pt x="3918302" y="31846"/>
                  </a:lnTo>
                  <a:lnTo>
                    <a:pt x="3930139" y="36951"/>
                  </a:lnTo>
                  <a:lnTo>
                    <a:pt x="3941977" y="42782"/>
                  </a:lnTo>
                  <a:lnTo>
                    <a:pt x="3953815" y="49415"/>
                  </a:lnTo>
                  <a:lnTo>
                    <a:pt x="3965653" y="56922"/>
                  </a:lnTo>
                  <a:lnTo>
                    <a:pt x="3977491" y="65367"/>
                  </a:lnTo>
                  <a:lnTo>
                    <a:pt x="3989328" y="74808"/>
                  </a:lnTo>
                  <a:lnTo>
                    <a:pt x="4001166" y="85286"/>
                  </a:lnTo>
                  <a:lnTo>
                    <a:pt x="4013004" y="96821"/>
                  </a:lnTo>
                  <a:lnTo>
                    <a:pt x="4024842" y="109410"/>
                  </a:lnTo>
                  <a:lnTo>
                    <a:pt x="4036679" y="123016"/>
                  </a:lnTo>
                  <a:lnTo>
                    <a:pt x="4048517" y="137570"/>
                  </a:lnTo>
                  <a:lnTo>
                    <a:pt x="4060355" y="152965"/>
                  </a:lnTo>
                  <a:lnTo>
                    <a:pt x="4072193" y="169060"/>
                  </a:lnTo>
                  <a:lnTo>
                    <a:pt x="4084031" y="185680"/>
                  </a:lnTo>
                  <a:lnTo>
                    <a:pt x="4095868" y="202627"/>
                  </a:lnTo>
                  <a:lnTo>
                    <a:pt x="4107706" y="219685"/>
                  </a:lnTo>
                  <a:lnTo>
                    <a:pt x="4119544" y="236632"/>
                  </a:lnTo>
                  <a:lnTo>
                    <a:pt x="4131382" y="253253"/>
                  </a:lnTo>
                  <a:lnTo>
                    <a:pt x="4143219" y="269347"/>
                  </a:lnTo>
                  <a:lnTo>
                    <a:pt x="4155057" y="284742"/>
                  </a:lnTo>
                  <a:lnTo>
                    <a:pt x="4166895" y="299296"/>
                  </a:lnTo>
                  <a:lnTo>
                    <a:pt x="4178733" y="312902"/>
                  </a:lnTo>
                  <a:lnTo>
                    <a:pt x="4190570" y="325491"/>
                  </a:lnTo>
                  <a:lnTo>
                    <a:pt x="4202408" y="337027"/>
                  </a:lnTo>
                  <a:lnTo>
                    <a:pt x="4214246" y="347505"/>
                  </a:lnTo>
                  <a:lnTo>
                    <a:pt x="4226084" y="356945"/>
                  </a:lnTo>
                  <a:lnTo>
                    <a:pt x="4237922" y="365391"/>
                  </a:lnTo>
                  <a:lnTo>
                    <a:pt x="4249759" y="372897"/>
                  </a:lnTo>
                  <a:lnTo>
                    <a:pt x="4261597" y="379530"/>
                  </a:lnTo>
                  <a:lnTo>
                    <a:pt x="4273435" y="385362"/>
                  </a:lnTo>
                  <a:lnTo>
                    <a:pt x="4285273" y="390466"/>
                  </a:lnTo>
                  <a:lnTo>
                    <a:pt x="4297110" y="394917"/>
                  </a:lnTo>
                  <a:lnTo>
                    <a:pt x="4308948" y="398784"/>
                  </a:lnTo>
                  <a:lnTo>
                    <a:pt x="4320786" y="402133"/>
                  </a:lnTo>
                  <a:lnTo>
                    <a:pt x="4332624" y="405028"/>
                  </a:lnTo>
                  <a:lnTo>
                    <a:pt x="4344461" y="407524"/>
                  </a:lnTo>
                  <a:lnTo>
                    <a:pt x="4356299" y="409671"/>
                  </a:lnTo>
                  <a:lnTo>
                    <a:pt x="4368137" y="411516"/>
                  </a:lnTo>
                  <a:lnTo>
                    <a:pt x="4379975" y="413099"/>
                  </a:lnTo>
                  <a:lnTo>
                    <a:pt x="4391813" y="414455"/>
                  </a:lnTo>
                  <a:lnTo>
                    <a:pt x="4403650" y="415616"/>
                  </a:lnTo>
                  <a:lnTo>
                    <a:pt x="4415488" y="416609"/>
                  </a:lnTo>
                  <a:lnTo>
                    <a:pt x="4427326" y="417457"/>
                  </a:lnTo>
                  <a:lnTo>
                    <a:pt x="4439164" y="418182"/>
                  </a:lnTo>
                  <a:lnTo>
                    <a:pt x="4451001" y="418800"/>
                  </a:lnTo>
                  <a:lnTo>
                    <a:pt x="4462839" y="419327"/>
                  </a:lnTo>
                  <a:lnTo>
                    <a:pt x="4474677" y="419777"/>
                  </a:lnTo>
                  <a:lnTo>
                    <a:pt x="4486515" y="420161"/>
                  </a:lnTo>
                  <a:lnTo>
                    <a:pt x="4498352" y="420487"/>
                  </a:lnTo>
                  <a:lnTo>
                    <a:pt x="4510190" y="420766"/>
                  </a:lnTo>
                  <a:lnTo>
                    <a:pt x="4522028" y="421003"/>
                  </a:lnTo>
                  <a:lnTo>
                    <a:pt x="4533866" y="421205"/>
                  </a:lnTo>
                  <a:lnTo>
                    <a:pt x="4545704" y="421377"/>
                  </a:lnTo>
                  <a:lnTo>
                    <a:pt x="4557541" y="421523"/>
                  </a:lnTo>
                  <a:lnTo>
                    <a:pt x="4569379" y="421648"/>
                  </a:lnTo>
                  <a:lnTo>
                    <a:pt x="4581217" y="421754"/>
                  </a:lnTo>
                  <a:lnTo>
                    <a:pt x="4593055" y="421845"/>
                  </a:lnTo>
                  <a:lnTo>
                    <a:pt x="4604892" y="421921"/>
                  </a:lnTo>
                  <a:lnTo>
                    <a:pt x="4616730" y="421987"/>
                  </a:lnTo>
                  <a:lnTo>
                    <a:pt x="4628568" y="422042"/>
                  </a:lnTo>
                  <a:lnTo>
                    <a:pt x="4640406" y="422090"/>
                  </a:lnTo>
                  <a:lnTo>
                    <a:pt x="4652244" y="422130"/>
                  </a:lnTo>
                  <a:lnTo>
                    <a:pt x="4664081" y="422164"/>
                  </a:lnTo>
                  <a:lnTo>
                    <a:pt x="4675919" y="422194"/>
                  </a:lnTo>
                  <a:lnTo>
                    <a:pt x="4687757" y="422219"/>
                  </a:lnTo>
                </a:path>
              </a:pathLst>
            </a:custGeom>
            <a:ln w="40651" cap="flat">
              <a:solidFill>
                <a:srgbClr val="FF699D">
                  <a:alpha val="100000"/>
                </a:srgbClr>
              </a:solidFill>
              <a:prstDash val="solid"/>
              <a:round/>
            </a:ln>
          </p:spPr>
          <p:txBody>
            <a:bodyPr/>
            <a:lstStyle/>
            <a:p>
              <a:endParaRPr/>
            </a:p>
          </p:txBody>
        </p:sp>
        <p:sp>
          <p:nvSpPr>
            <p:cNvPr id="73" name="pl73"/>
            <p:cNvSpPr/>
            <p:nvPr/>
          </p:nvSpPr>
          <p:spPr>
            <a:xfrm>
              <a:off x="2482252" y="1040432"/>
              <a:ext cx="4687757" cy="140755"/>
            </a:xfrm>
            <a:custGeom>
              <a:avLst/>
              <a:gdLst/>
              <a:ahLst/>
              <a:cxnLst/>
              <a:rect l="0" t="0" r="0" b="0"/>
              <a:pathLst>
                <a:path w="4687757" h="140755">
                  <a:moveTo>
                    <a:pt x="0" y="140708"/>
                  </a:moveTo>
                  <a:lnTo>
                    <a:pt x="11837" y="140699"/>
                  </a:lnTo>
                  <a:lnTo>
                    <a:pt x="23675" y="140690"/>
                  </a:lnTo>
                  <a:lnTo>
                    <a:pt x="35513" y="140678"/>
                  </a:lnTo>
                  <a:lnTo>
                    <a:pt x="47351" y="140665"/>
                  </a:lnTo>
                  <a:lnTo>
                    <a:pt x="59188" y="140649"/>
                  </a:lnTo>
                  <a:lnTo>
                    <a:pt x="71026" y="140630"/>
                  </a:lnTo>
                  <a:lnTo>
                    <a:pt x="82864" y="140609"/>
                  </a:lnTo>
                  <a:lnTo>
                    <a:pt x="94702" y="140583"/>
                  </a:lnTo>
                  <a:lnTo>
                    <a:pt x="106539" y="140553"/>
                  </a:lnTo>
                  <a:lnTo>
                    <a:pt x="118377" y="140518"/>
                  </a:lnTo>
                  <a:lnTo>
                    <a:pt x="130215" y="140476"/>
                  </a:lnTo>
                  <a:lnTo>
                    <a:pt x="142053" y="140427"/>
                  </a:lnTo>
                  <a:lnTo>
                    <a:pt x="153891" y="140370"/>
                  </a:lnTo>
                  <a:lnTo>
                    <a:pt x="165728" y="140303"/>
                  </a:lnTo>
                  <a:lnTo>
                    <a:pt x="177566" y="140223"/>
                  </a:lnTo>
                  <a:lnTo>
                    <a:pt x="189404" y="140131"/>
                  </a:lnTo>
                  <a:lnTo>
                    <a:pt x="201242" y="140022"/>
                  </a:lnTo>
                  <a:lnTo>
                    <a:pt x="213079" y="139894"/>
                  </a:lnTo>
                  <a:lnTo>
                    <a:pt x="224917" y="139744"/>
                  </a:lnTo>
                  <a:lnTo>
                    <a:pt x="236755" y="139568"/>
                  </a:lnTo>
                  <a:lnTo>
                    <a:pt x="248593" y="139362"/>
                  </a:lnTo>
                  <a:lnTo>
                    <a:pt x="260430" y="139121"/>
                  </a:lnTo>
                  <a:lnTo>
                    <a:pt x="272268" y="138838"/>
                  </a:lnTo>
                  <a:lnTo>
                    <a:pt x="284106" y="138507"/>
                  </a:lnTo>
                  <a:lnTo>
                    <a:pt x="295944" y="138120"/>
                  </a:lnTo>
                  <a:lnTo>
                    <a:pt x="307782" y="137668"/>
                  </a:lnTo>
                  <a:lnTo>
                    <a:pt x="319619" y="137140"/>
                  </a:lnTo>
                  <a:lnTo>
                    <a:pt x="331457" y="136525"/>
                  </a:lnTo>
                  <a:lnTo>
                    <a:pt x="343295" y="135809"/>
                  </a:lnTo>
                  <a:lnTo>
                    <a:pt x="355133" y="134978"/>
                  </a:lnTo>
                  <a:lnTo>
                    <a:pt x="366970" y="134013"/>
                  </a:lnTo>
                  <a:lnTo>
                    <a:pt x="378808" y="132896"/>
                  </a:lnTo>
                  <a:lnTo>
                    <a:pt x="390646" y="131607"/>
                  </a:lnTo>
                  <a:lnTo>
                    <a:pt x="402484" y="130124"/>
                  </a:lnTo>
                  <a:lnTo>
                    <a:pt x="414321" y="128422"/>
                  </a:lnTo>
                  <a:lnTo>
                    <a:pt x="426159" y="126478"/>
                  </a:lnTo>
                  <a:lnTo>
                    <a:pt x="437997" y="124267"/>
                  </a:lnTo>
                  <a:lnTo>
                    <a:pt x="449835" y="121765"/>
                  </a:lnTo>
                  <a:lnTo>
                    <a:pt x="461673" y="118950"/>
                  </a:lnTo>
                  <a:lnTo>
                    <a:pt x="473510" y="115803"/>
                  </a:lnTo>
                  <a:lnTo>
                    <a:pt x="485348" y="112310"/>
                  </a:lnTo>
                  <a:lnTo>
                    <a:pt x="497186" y="108465"/>
                  </a:lnTo>
                  <a:lnTo>
                    <a:pt x="509024" y="104269"/>
                  </a:lnTo>
                  <a:lnTo>
                    <a:pt x="520861" y="99734"/>
                  </a:lnTo>
                  <a:lnTo>
                    <a:pt x="532699" y="94882"/>
                  </a:lnTo>
                  <a:lnTo>
                    <a:pt x="544537" y="89751"/>
                  </a:lnTo>
                  <a:lnTo>
                    <a:pt x="556375" y="84386"/>
                  </a:lnTo>
                  <a:lnTo>
                    <a:pt x="568213" y="78846"/>
                  </a:lnTo>
                  <a:lnTo>
                    <a:pt x="580050" y="73197"/>
                  </a:lnTo>
                  <a:lnTo>
                    <a:pt x="591888" y="67511"/>
                  </a:lnTo>
                  <a:lnTo>
                    <a:pt x="603726" y="61862"/>
                  </a:lnTo>
                  <a:lnTo>
                    <a:pt x="615564" y="56321"/>
                  </a:lnTo>
                  <a:lnTo>
                    <a:pt x="627401" y="50957"/>
                  </a:lnTo>
                  <a:lnTo>
                    <a:pt x="639239" y="45825"/>
                  </a:lnTo>
                  <a:lnTo>
                    <a:pt x="651077" y="40974"/>
                  </a:lnTo>
                  <a:lnTo>
                    <a:pt x="662915" y="36438"/>
                  </a:lnTo>
                  <a:lnTo>
                    <a:pt x="674752" y="32242"/>
                  </a:lnTo>
                  <a:lnTo>
                    <a:pt x="686590" y="28397"/>
                  </a:lnTo>
                  <a:lnTo>
                    <a:pt x="698428" y="24904"/>
                  </a:lnTo>
                  <a:lnTo>
                    <a:pt x="710266" y="21757"/>
                  </a:lnTo>
                  <a:lnTo>
                    <a:pt x="722104" y="18942"/>
                  </a:lnTo>
                  <a:lnTo>
                    <a:pt x="733941" y="16440"/>
                  </a:lnTo>
                  <a:lnTo>
                    <a:pt x="745779" y="14229"/>
                  </a:lnTo>
                  <a:lnTo>
                    <a:pt x="757617" y="12285"/>
                  </a:lnTo>
                  <a:lnTo>
                    <a:pt x="769455" y="10584"/>
                  </a:lnTo>
                  <a:lnTo>
                    <a:pt x="781292" y="9100"/>
                  </a:lnTo>
                  <a:lnTo>
                    <a:pt x="793130" y="7811"/>
                  </a:lnTo>
                  <a:lnTo>
                    <a:pt x="804968" y="6695"/>
                  </a:lnTo>
                  <a:lnTo>
                    <a:pt x="816806" y="5730"/>
                  </a:lnTo>
                  <a:lnTo>
                    <a:pt x="828643" y="4898"/>
                  </a:lnTo>
                  <a:lnTo>
                    <a:pt x="840481" y="4182"/>
                  </a:lnTo>
                  <a:lnTo>
                    <a:pt x="852319" y="3567"/>
                  </a:lnTo>
                  <a:lnTo>
                    <a:pt x="864157" y="3039"/>
                  </a:lnTo>
                  <a:lnTo>
                    <a:pt x="875995" y="2587"/>
                  </a:lnTo>
                  <a:lnTo>
                    <a:pt x="887832" y="2200"/>
                  </a:lnTo>
                  <a:lnTo>
                    <a:pt x="899670" y="1869"/>
                  </a:lnTo>
                  <a:lnTo>
                    <a:pt x="911508" y="1587"/>
                  </a:lnTo>
                  <a:lnTo>
                    <a:pt x="923346" y="1345"/>
                  </a:lnTo>
                  <a:lnTo>
                    <a:pt x="935183" y="1139"/>
                  </a:lnTo>
                  <a:lnTo>
                    <a:pt x="947021" y="963"/>
                  </a:lnTo>
                  <a:lnTo>
                    <a:pt x="958859" y="813"/>
                  </a:lnTo>
                  <a:lnTo>
                    <a:pt x="970697" y="685"/>
                  </a:lnTo>
                  <a:lnTo>
                    <a:pt x="982534" y="577"/>
                  </a:lnTo>
                  <a:lnTo>
                    <a:pt x="994372" y="484"/>
                  </a:lnTo>
                  <a:lnTo>
                    <a:pt x="1006210" y="405"/>
                  </a:lnTo>
                  <a:lnTo>
                    <a:pt x="1018048" y="337"/>
                  </a:lnTo>
                  <a:lnTo>
                    <a:pt x="1029886" y="280"/>
                  </a:lnTo>
                  <a:lnTo>
                    <a:pt x="1041723" y="231"/>
                  </a:lnTo>
                  <a:lnTo>
                    <a:pt x="1053561" y="190"/>
                  </a:lnTo>
                  <a:lnTo>
                    <a:pt x="1065399" y="154"/>
                  </a:lnTo>
                  <a:lnTo>
                    <a:pt x="1077237" y="124"/>
                  </a:lnTo>
                  <a:lnTo>
                    <a:pt x="1089074" y="99"/>
                  </a:lnTo>
                  <a:lnTo>
                    <a:pt x="1100912" y="77"/>
                  </a:lnTo>
                  <a:lnTo>
                    <a:pt x="1112750" y="58"/>
                  </a:lnTo>
                  <a:lnTo>
                    <a:pt x="1124588" y="42"/>
                  </a:lnTo>
                  <a:lnTo>
                    <a:pt x="1136426" y="29"/>
                  </a:lnTo>
                  <a:lnTo>
                    <a:pt x="1148263" y="18"/>
                  </a:lnTo>
                  <a:lnTo>
                    <a:pt x="1160101" y="8"/>
                  </a:lnTo>
                  <a:lnTo>
                    <a:pt x="1171939" y="0"/>
                  </a:lnTo>
                  <a:lnTo>
                    <a:pt x="1171939" y="0"/>
                  </a:lnTo>
                  <a:lnTo>
                    <a:pt x="1183777" y="8"/>
                  </a:lnTo>
                  <a:lnTo>
                    <a:pt x="1195614" y="18"/>
                  </a:lnTo>
                  <a:lnTo>
                    <a:pt x="1207452" y="29"/>
                  </a:lnTo>
                  <a:lnTo>
                    <a:pt x="1219290" y="42"/>
                  </a:lnTo>
                  <a:lnTo>
                    <a:pt x="1231128" y="58"/>
                  </a:lnTo>
                  <a:lnTo>
                    <a:pt x="1242965" y="77"/>
                  </a:lnTo>
                  <a:lnTo>
                    <a:pt x="1254803" y="99"/>
                  </a:lnTo>
                  <a:lnTo>
                    <a:pt x="1266641" y="124"/>
                  </a:lnTo>
                  <a:lnTo>
                    <a:pt x="1278479" y="154"/>
                  </a:lnTo>
                  <a:lnTo>
                    <a:pt x="1290317" y="190"/>
                  </a:lnTo>
                  <a:lnTo>
                    <a:pt x="1302154" y="231"/>
                  </a:lnTo>
                  <a:lnTo>
                    <a:pt x="1313992" y="280"/>
                  </a:lnTo>
                  <a:lnTo>
                    <a:pt x="1325830" y="337"/>
                  </a:lnTo>
                  <a:lnTo>
                    <a:pt x="1337668" y="405"/>
                  </a:lnTo>
                  <a:lnTo>
                    <a:pt x="1349505" y="484"/>
                  </a:lnTo>
                  <a:lnTo>
                    <a:pt x="1361343" y="577"/>
                  </a:lnTo>
                  <a:lnTo>
                    <a:pt x="1373181" y="685"/>
                  </a:lnTo>
                  <a:lnTo>
                    <a:pt x="1385019" y="813"/>
                  </a:lnTo>
                  <a:lnTo>
                    <a:pt x="1396856" y="963"/>
                  </a:lnTo>
                  <a:lnTo>
                    <a:pt x="1408694" y="1139"/>
                  </a:lnTo>
                  <a:lnTo>
                    <a:pt x="1420532" y="1345"/>
                  </a:lnTo>
                  <a:lnTo>
                    <a:pt x="1432370" y="1587"/>
                  </a:lnTo>
                  <a:lnTo>
                    <a:pt x="1444208" y="1869"/>
                  </a:lnTo>
                  <a:lnTo>
                    <a:pt x="1456045" y="2200"/>
                  </a:lnTo>
                  <a:lnTo>
                    <a:pt x="1467883" y="2587"/>
                  </a:lnTo>
                  <a:lnTo>
                    <a:pt x="1479721" y="3039"/>
                  </a:lnTo>
                  <a:lnTo>
                    <a:pt x="1491559" y="3567"/>
                  </a:lnTo>
                  <a:lnTo>
                    <a:pt x="1503396" y="4182"/>
                  </a:lnTo>
                  <a:lnTo>
                    <a:pt x="1515234" y="4898"/>
                  </a:lnTo>
                  <a:lnTo>
                    <a:pt x="1527072" y="5730"/>
                  </a:lnTo>
                  <a:lnTo>
                    <a:pt x="1538910" y="6695"/>
                  </a:lnTo>
                  <a:lnTo>
                    <a:pt x="1550748" y="7811"/>
                  </a:lnTo>
                  <a:lnTo>
                    <a:pt x="1562585" y="9100"/>
                  </a:lnTo>
                  <a:lnTo>
                    <a:pt x="1574423" y="10584"/>
                  </a:lnTo>
                  <a:lnTo>
                    <a:pt x="1586261" y="12285"/>
                  </a:lnTo>
                  <a:lnTo>
                    <a:pt x="1598099" y="14229"/>
                  </a:lnTo>
                  <a:lnTo>
                    <a:pt x="1609936" y="16440"/>
                  </a:lnTo>
                  <a:lnTo>
                    <a:pt x="1621774" y="18942"/>
                  </a:lnTo>
                  <a:lnTo>
                    <a:pt x="1633612" y="21757"/>
                  </a:lnTo>
                  <a:lnTo>
                    <a:pt x="1645450" y="24904"/>
                  </a:lnTo>
                  <a:lnTo>
                    <a:pt x="1657287" y="28397"/>
                  </a:lnTo>
                  <a:lnTo>
                    <a:pt x="1669125" y="32242"/>
                  </a:lnTo>
                  <a:lnTo>
                    <a:pt x="1680963" y="36438"/>
                  </a:lnTo>
                  <a:lnTo>
                    <a:pt x="1692801" y="40974"/>
                  </a:lnTo>
                  <a:lnTo>
                    <a:pt x="1704639" y="45825"/>
                  </a:lnTo>
                  <a:lnTo>
                    <a:pt x="1716476" y="50957"/>
                  </a:lnTo>
                  <a:lnTo>
                    <a:pt x="1728314" y="56321"/>
                  </a:lnTo>
                  <a:lnTo>
                    <a:pt x="1740152" y="61862"/>
                  </a:lnTo>
                  <a:lnTo>
                    <a:pt x="1751990" y="67511"/>
                  </a:lnTo>
                  <a:lnTo>
                    <a:pt x="1763827" y="73197"/>
                  </a:lnTo>
                  <a:lnTo>
                    <a:pt x="1775665" y="78846"/>
                  </a:lnTo>
                  <a:lnTo>
                    <a:pt x="1787503" y="84386"/>
                  </a:lnTo>
                  <a:lnTo>
                    <a:pt x="1799341" y="89751"/>
                  </a:lnTo>
                  <a:lnTo>
                    <a:pt x="1811178" y="94882"/>
                  </a:lnTo>
                  <a:lnTo>
                    <a:pt x="1823016" y="99734"/>
                  </a:lnTo>
                  <a:lnTo>
                    <a:pt x="1834854" y="104269"/>
                  </a:lnTo>
                  <a:lnTo>
                    <a:pt x="1846692" y="108465"/>
                  </a:lnTo>
                  <a:lnTo>
                    <a:pt x="1858530" y="112310"/>
                  </a:lnTo>
                  <a:lnTo>
                    <a:pt x="1870367" y="115803"/>
                  </a:lnTo>
                  <a:lnTo>
                    <a:pt x="1882205" y="118950"/>
                  </a:lnTo>
                  <a:lnTo>
                    <a:pt x="1894043" y="121765"/>
                  </a:lnTo>
                  <a:lnTo>
                    <a:pt x="1905881" y="124267"/>
                  </a:lnTo>
                  <a:lnTo>
                    <a:pt x="1917718" y="126478"/>
                  </a:lnTo>
                  <a:lnTo>
                    <a:pt x="1929556" y="128422"/>
                  </a:lnTo>
                  <a:lnTo>
                    <a:pt x="1941394" y="130124"/>
                  </a:lnTo>
                  <a:lnTo>
                    <a:pt x="1953232" y="131607"/>
                  </a:lnTo>
                  <a:lnTo>
                    <a:pt x="1965069" y="132896"/>
                  </a:lnTo>
                  <a:lnTo>
                    <a:pt x="1976907" y="134013"/>
                  </a:lnTo>
                  <a:lnTo>
                    <a:pt x="1988745" y="134978"/>
                  </a:lnTo>
                  <a:lnTo>
                    <a:pt x="2000583" y="135809"/>
                  </a:lnTo>
                  <a:lnTo>
                    <a:pt x="2012421" y="136525"/>
                  </a:lnTo>
                  <a:lnTo>
                    <a:pt x="2024258" y="137140"/>
                  </a:lnTo>
                  <a:lnTo>
                    <a:pt x="2036096" y="137668"/>
                  </a:lnTo>
                  <a:lnTo>
                    <a:pt x="2047934" y="138120"/>
                  </a:lnTo>
                  <a:lnTo>
                    <a:pt x="2059772" y="138507"/>
                  </a:lnTo>
                  <a:lnTo>
                    <a:pt x="2071609" y="138838"/>
                  </a:lnTo>
                  <a:lnTo>
                    <a:pt x="2083447" y="139121"/>
                  </a:lnTo>
                  <a:lnTo>
                    <a:pt x="2095285" y="139362"/>
                  </a:lnTo>
                  <a:lnTo>
                    <a:pt x="2107123" y="139568"/>
                  </a:lnTo>
                  <a:lnTo>
                    <a:pt x="2118961" y="139744"/>
                  </a:lnTo>
                  <a:lnTo>
                    <a:pt x="2130798" y="139894"/>
                  </a:lnTo>
                  <a:lnTo>
                    <a:pt x="2142636" y="140022"/>
                  </a:lnTo>
                  <a:lnTo>
                    <a:pt x="2154474" y="140131"/>
                  </a:lnTo>
                  <a:lnTo>
                    <a:pt x="2166312" y="140223"/>
                  </a:lnTo>
                  <a:lnTo>
                    <a:pt x="2178149" y="140303"/>
                  </a:lnTo>
                  <a:lnTo>
                    <a:pt x="2189987" y="140370"/>
                  </a:lnTo>
                  <a:lnTo>
                    <a:pt x="2201825" y="140427"/>
                  </a:lnTo>
                  <a:lnTo>
                    <a:pt x="2213663" y="140476"/>
                  </a:lnTo>
                  <a:lnTo>
                    <a:pt x="2225500" y="140518"/>
                  </a:lnTo>
                  <a:lnTo>
                    <a:pt x="2237338" y="140553"/>
                  </a:lnTo>
                  <a:lnTo>
                    <a:pt x="2249176" y="140583"/>
                  </a:lnTo>
                  <a:lnTo>
                    <a:pt x="2261014" y="140609"/>
                  </a:lnTo>
                  <a:lnTo>
                    <a:pt x="2272852" y="140630"/>
                  </a:lnTo>
                  <a:lnTo>
                    <a:pt x="2284689" y="140649"/>
                  </a:lnTo>
                  <a:lnTo>
                    <a:pt x="2296527" y="140665"/>
                  </a:lnTo>
                  <a:lnTo>
                    <a:pt x="2308365" y="140678"/>
                  </a:lnTo>
                  <a:lnTo>
                    <a:pt x="2320203" y="140690"/>
                  </a:lnTo>
                  <a:lnTo>
                    <a:pt x="2332040" y="140699"/>
                  </a:lnTo>
                  <a:lnTo>
                    <a:pt x="2343878" y="140708"/>
                  </a:lnTo>
                  <a:lnTo>
                    <a:pt x="2343878" y="140755"/>
                  </a:lnTo>
                  <a:lnTo>
                    <a:pt x="2355716" y="140755"/>
                  </a:lnTo>
                  <a:lnTo>
                    <a:pt x="2367554" y="140755"/>
                  </a:lnTo>
                  <a:lnTo>
                    <a:pt x="2379391" y="140755"/>
                  </a:lnTo>
                  <a:lnTo>
                    <a:pt x="2391229" y="140755"/>
                  </a:lnTo>
                  <a:lnTo>
                    <a:pt x="2403067" y="140755"/>
                  </a:lnTo>
                  <a:lnTo>
                    <a:pt x="2414905" y="140755"/>
                  </a:lnTo>
                  <a:lnTo>
                    <a:pt x="2426743" y="140755"/>
                  </a:lnTo>
                  <a:lnTo>
                    <a:pt x="2438580" y="140755"/>
                  </a:lnTo>
                  <a:lnTo>
                    <a:pt x="2450418" y="140755"/>
                  </a:lnTo>
                  <a:lnTo>
                    <a:pt x="2462256" y="140755"/>
                  </a:lnTo>
                  <a:lnTo>
                    <a:pt x="2474094" y="140755"/>
                  </a:lnTo>
                  <a:lnTo>
                    <a:pt x="2485931" y="140755"/>
                  </a:lnTo>
                  <a:lnTo>
                    <a:pt x="2497769" y="140755"/>
                  </a:lnTo>
                  <a:lnTo>
                    <a:pt x="2509607" y="140755"/>
                  </a:lnTo>
                  <a:lnTo>
                    <a:pt x="2521445" y="140755"/>
                  </a:lnTo>
                  <a:lnTo>
                    <a:pt x="2533283" y="140755"/>
                  </a:lnTo>
                  <a:lnTo>
                    <a:pt x="2545120" y="140755"/>
                  </a:lnTo>
                  <a:lnTo>
                    <a:pt x="2556958" y="140755"/>
                  </a:lnTo>
                  <a:lnTo>
                    <a:pt x="2568796" y="140755"/>
                  </a:lnTo>
                  <a:lnTo>
                    <a:pt x="2580634" y="140755"/>
                  </a:lnTo>
                  <a:lnTo>
                    <a:pt x="2592471" y="140755"/>
                  </a:lnTo>
                  <a:lnTo>
                    <a:pt x="2604309" y="140755"/>
                  </a:lnTo>
                  <a:lnTo>
                    <a:pt x="2616147" y="140755"/>
                  </a:lnTo>
                  <a:lnTo>
                    <a:pt x="2627985" y="140755"/>
                  </a:lnTo>
                  <a:lnTo>
                    <a:pt x="2639822" y="140755"/>
                  </a:lnTo>
                  <a:lnTo>
                    <a:pt x="2651660" y="140755"/>
                  </a:lnTo>
                  <a:lnTo>
                    <a:pt x="2663498" y="140755"/>
                  </a:lnTo>
                  <a:lnTo>
                    <a:pt x="2675336" y="140755"/>
                  </a:lnTo>
                  <a:lnTo>
                    <a:pt x="2687174" y="140755"/>
                  </a:lnTo>
                  <a:lnTo>
                    <a:pt x="2699011" y="140755"/>
                  </a:lnTo>
                  <a:lnTo>
                    <a:pt x="2710849" y="140755"/>
                  </a:lnTo>
                  <a:lnTo>
                    <a:pt x="2722687" y="140755"/>
                  </a:lnTo>
                  <a:lnTo>
                    <a:pt x="2734525" y="140755"/>
                  </a:lnTo>
                  <a:lnTo>
                    <a:pt x="2746362" y="140755"/>
                  </a:lnTo>
                  <a:lnTo>
                    <a:pt x="2758200" y="140755"/>
                  </a:lnTo>
                  <a:lnTo>
                    <a:pt x="2770038" y="140755"/>
                  </a:lnTo>
                  <a:lnTo>
                    <a:pt x="2781876" y="140755"/>
                  </a:lnTo>
                  <a:lnTo>
                    <a:pt x="2793713" y="140755"/>
                  </a:lnTo>
                  <a:lnTo>
                    <a:pt x="2805551" y="140755"/>
                  </a:lnTo>
                  <a:lnTo>
                    <a:pt x="2817389" y="140755"/>
                  </a:lnTo>
                  <a:lnTo>
                    <a:pt x="2829227" y="140755"/>
                  </a:lnTo>
                  <a:lnTo>
                    <a:pt x="2841065" y="140755"/>
                  </a:lnTo>
                  <a:lnTo>
                    <a:pt x="2852902" y="140755"/>
                  </a:lnTo>
                  <a:lnTo>
                    <a:pt x="2864740" y="140755"/>
                  </a:lnTo>
                  <a:lnTo>
                    <a:pt x="2876578" y="140755"/>
                  </a:lnTo>
                  <a:lnTo>
                    <a:pt x="2888416" y="140755"/>
                  </a:lnTo>
                  <a:lnTo>
                    <a:pt x="2900253" y="140755"/>
                  </a:lnTo>
                  <a:lnTo>
                    <a:pt x="2912091" y="140755"/>
                  </a:lnTo>
                  <a:lnTo>
                    <a:pt x="2923929" y="140755"/>
                  </a:lnTo>
                  <a:lnTo>
                    <a:pt x="2935767" y="140755"/>
                  </a:lnTo>
                  <a:lnTo>
                    <a:pt x="2947604" y="140755"/>
                  </a:lnTo>
                  <a:lnTo>
                    <a:pt x="2959442" y="140755"/>
                  </a:lnTo>
                  <a:lnTo>
                    <a:pt x="2971280" y="140755"/>
                  </a:lnTo>
                  <a:lnTo>
                    <a:pt x="2983118" y="140755"/>
                  </a:lnTo>
                  <a:lnTo>
                    <a:pt x="2994956" y="140755"/>
                  </a:lnTo>
                  <a:lnTo>
                    <a:pt x="3006793" y="140755"/>
                  </a:lnTo>
                  <a:lnTo>
                    <a:pt x="3018631" y="140755"/>
                  </a:lnTo>
                  <a:lnTo>
                    <a:pt x="3030469" y="140755"/>
                  </a:lnTo>
                  <a:lnTo>
                    <a:pt x="3042307" y="140755"/>
                  </a:lnTo>
                  <a:lnTo>
                    <a:pt x="3054144" y="140755"/>
                  </a:lnTo>
                  <a:lnTo>
                    <a:pt x="3065982" y="140755"/>
                  </a:lnTo>
                  <a:lnTo>
                    <a:pt x="3077820" y="140755"/>
                  </a:lnTo>
                  <a:lnTo>
                    <a:pt x="3089658" y="140755"/>
                  </a:lnTo>
                  <a:lnTo>
                    <a:pt x="3101496" y="140755"/>
                  </a:lnTo>
                  <a:lnTo>
                    <a:pt x="3113333" y="140755"/>
                  </a:lnTo>
                  <a:lnTo>
                    <a:pt x="3125171" y="140755"/>
                  </a:lnTo>
                  <a:lnTo>
                    <a:pt x="3137009" y="140755"/>
                  </a:lnTo>
                  <a:lnTo>
                    <a:pt x="3148847" y="140755"/>
                  </a:lnTo>
                  <a:lnTo>
                    <a:pt x="3160684" y="140755"/>
                  </a:lnTo>
                  <a:lnTo>
                    <a:pt x="3172522" y="140755"/>
                  </a:lnTo>
                  <a:lnTo>
                    <a:pt x="3184360" y="140755"/>
                  </a:lnTo>
                  <a:lnTo>
                    <a:pt x="3196198" y="140755"/>
                  </a:lnTo>
                  <a:lnTo>
                    <a:pt x="3208035" y="140755"/>
                  </a:lnTo>
                  <a:lnTo>
                    <a:pt x="3219873" y="140755"/>
                  </a:lnTo>
                  <a:lnTo>
                    <a:pt x="3231711" y="140755"/>
                  </a:lnTo>
                  <a:lnTo>
                    <a:pt x="3243549" y="140755"/>
                  </a:lnTo>
                  <a:lnTo>
                    <a:pt x="3255387" y="140755"/>
                  </a:lnTo>
                  <a:lnTo>
                    <a:pt x="3267224" y="140755"/>
                  </a:lnTo>
                  <a:lnTo>
                    <a:pt x="3279062" y="140755"/>
                  </a:lnTo>
                  <a:lnTo>
                    <a:pt x="3290900" y="140755"/>
                  </a:lnTo>
                  <a:lnTo>
                    <a:pt x="3302738" y="140755"/>
                  </a:lnTo>
                  <a:lnTo>
                    <a:pt x="3314575" y="140755"/>
                  </a:lnTo>
                  <a:lnTo>
                    <a:pt x="3326413" y="140755"/>
                  </a:lnTo>
                  <a:lnTo>
                    <a:pt x="3338251" y="140755"/>
                  </a:lnTo>
                  <a:lnTo>
                    <a:pt x="3350089" y="140755"/>
                  </a:lnTo>
                  <a:lnTo>
                    <a:pt x="3361926" y="140755"/>
                  </a:lnTo>
                  <a:lnTo>
                    <a:pt x="3373764" y="140755"/>
                  </a:lnTo>
                  <a:lnTo>
                    <a:pt x="3385602" y="140755"/>
                  </a:lnTo>
                  <a:lnTo>
                    <a:pt x="3397440" y="140755"/>
                  </a:lnTo>
                  <a:lnTo>
                    <a:pt x="3409278" y="140755"/>
                  </a:lnTo>
                  <a:lnTo>
                    <a:pt x="3421115" y="140755"/>
                  </a:lnTo>
                  <a:lnTo>
                    <a:pt x="3432953" y="140755"/>
                  </a:lnTo>
                  <a:lnTo>
                    <a:pt x="3444791" y="140755"/>
                  </a:lnTo>
                  <a:lnTo>
                    <a:pt x="3456629" y="140755"/>
                  </a:lnTo>
                  <a:lnTo>
                    <a:pt x="3468466" y="140755"/>
                  </a:lnTo>
                  <a:lnTo>
                    <a:pt x="3480304" y="140755"/>
                  </a:lnTo>
                  <a:lnTo>
                    <a:pt x="3492142" y="140755"/>
                  </a:lnTo>
                  <a:lnTo>
                    <a:pt x="3503980" y="140755"/>
                  </a:lnTo>
                  <a:lnTo>
                    <a:pt x="3515818" y="140755"/>
                  </a:lnTo>
                  <a:lnTo>
                    <a:pt x="3515818" y="140708"/>
                  </a:lnTo>
                  <a:lnTo>
                    <a:pt x="3527655" y="140699"/>
                  </a:lnTo>
                  <a:lnTo>
                    <a:pt x="3539493" y="140690"/>
                  </a:lnTo>
                  <a:lnTo>
                    <a:pt x="3551331" y="140678"/>
                  </a:lnTo>
                  <a:lnTo>
                    <a:pt x="3563169" y="140665"/>
                  </a:lnTo>
                  <a:lnTo>
                    <a:pt x="3575006" y="140649"/>
                  </a:lnTo>
                  <a:lnTo>
                    <a:pt x="3586844" y="140630"/>
                  </a:lnTo>
                  <a:lnTo>
                    <a:pt x="3598682" y="140609"/>
                  </a:lnTo>
                  <a:lnTo>
                    <a:pt x="3610520" y="140583"/>
                  </a:lnTo>
                  <a:lnTo>
                    <a:pt x="3622357" y="140553"/>
                  </a:lnTo>
                  <a:lnTo>
                    <a:pt x="3634195" y="140518"/>
                  </a:lnTo>
                  <a:lnTo>
                    <a:pt x="3646033" y="140476"/>
                  </a:lnTo>
                  <a:lnTo>
                    <a:pt x="3657871" y="140427"/>
                  </a:lnTo>
                  <a:lnTo>
                    <a:pt x="3669709" y="140370"/>
                  </a:lnTo>
                  <a:lnTo>
                    <a:pt x="3681546" y="140303"/>
                  </a:lnTo>
                  <a:lnTo>
                    <a:pt x="3693384" y="140223"/>
                  </a:lnTo>
                  <a:lnTo>
                    <a:pt x="3705222" y="140131"/>
                  </a:lnTo>
                  <a:lnTo>
                    <a:pt x="3717060" y="140022"/>
                  </a:lnTo>
                  <a:lnTo>
                    <a:pt x="3728897" y="139894"/>
                  </a:lnTo>
                  <a:lnTo>
                    <a:pt x="3740735" y="139744"/>
                  </a:lnTo>
                  <a:lnTo>
                    <a:pt x="3752573" y="139568"/>
                  </a:lnTo>
                  <a:lnTo>
                    <a:pt x="3764411" y="139362"/>
                  </a:lnTo>
                  <a:lnTo>
                    <a:pt x="3776248" y="139121"/>
                  </a:lnTo>
                  <a:lnTo>
                    <a:pt x="3788086" y="138838"/>
                  </a:lnTo>
                  <a:lnTo>
                    <a:pt x="3799924" y="138507"/>
                  </a:lnTo>
                  <a:lnTo>
                    <a:pt x="3811762" y="138120"/>
                  </a:lnTo>
                  <a:lnTo>
                    <a:pt x="3823600" y="137668"/>
                  </a:lnTo>
                  <a:lnTo>
                    <a:pt x="3835437" y="137140"/>
                  </a:lnTo>
                  <a:lnTo>
                    <a:pt x="3847275" y="136525"/>
                  </a:lnTo>
                  <a:lnTo>
                    <a:pt x="3859113" y="135809"/>
                  </a:lnTo>
                  <a:lnTo>
                    <a:pt x="3870951" y="134978"/>
                  </a:lnTo>
                  <a:lnTo>
                    <a:pt x="3882788" y="134013"/>
                  </a:lnTo>
                  <a:lnTo>
                    <a:pt x="3894626" y="132896"/>
                  </a:lnTo>
                  <a:lnTo>
                    <a:pt x="3906464" y="131607"/>
                  </a:lnTo>
                  <a:lnTo>
                    <a:pt x="3918302" y="130124"/>
                  </a:lnTo>
                  <a:lnTo>
                    <a:pt x="3930139" y="128422"/>
                  </a:lnTo>
                  <a:lnTo>
                    <a:pt x="3941977" y="126478"/>
                  </a:lnTo>
                  <a:lnTo>
                    <a:pt x="3953815" y="124267"/>
                  </a:lnTo>
                  <a:lnTo>
                    <a:pt x="3965653" y="121765"/>
                  </a:lnTo>
                  <a:lnTo>
                    <a:pt x="3977491" y="118950"/>
                  </a:lnTo>
                  <a:lnTo>
                    <a:pt x="3989328" y="115803"/>
                  </a:lnTo>
                  <a:lnTo>
                    <a:pt x="4001166" y="112310"/>
                  </a:lnTo>
                  <a:lnTo>
                    <a:pt x="4013004" y="108465"/>
                  </a:lnTo>
                  <a:lnTo>
                    <a:pt x="4024842" y="104269"/>
                  </a:lnTo>
                  <a:lnTo>
                    <a:pt x="4036679" y="99734"/>
                  </a:lnTo>
                  <a:lnTo>
                    <a:pt x="4048517" y="94882"/>
                  </a:lnTo>
                  <a:lnTo>
                    <a:pt x="4060355" y="89751"/>
                  </a:lnTo>
                  <a:lnTo>
                    <a:pt x="4072193" y="84386"/>
                  </a:lnTo>
                  <a:lnTo>
                    <a:pt x="4084031" y="78846"/>
                  </a:lnTo>
                  <a:lnTo>
                    <a:pt x="4095868" y="73197"/>
                  </a:lnTo>
                  <a:lnTo>
                    <a:pt x="4107706" y="67511"/>
                  </a:lnTo>
                  <a:lnTo>
                    <a:pt x="4119544" y="61862"/>
                  </a:lnTo>
                  <a:lnTo>
                    <a:pt x="4131382" y="56321"/>
                  </a:lnTo>
                  <a:lnTo>
                    <a:pt x="4143219" y="50957"/>
                  </a:lnTo>
                  <a:lnTo>
                    <a:pt x="4155057" y="45825"/>
                  </a:lnTo>
                  <a:lnTo>
                    <a:pt x="4166895" y="40974"/>
                  </a:lnTo>
                  <a:lnTo>
                    <a:pt x="4178733" y="36438"/>
                  </a:lnTo>
                  <a:lnTo>
                    <a:pt x="4190570" y="32242"/>
                  </a:lnTo>
                  <a:lnTo>
                    <a:pt x="4202408" y="28397"/>
                  </a:lnTo>
                  <a:lnTo>
                    <a:pt x="4214246" y="24904"/>
                  </a:lnTo>
                  <a:lnTo>
                    <a:pt x="4226084" y="21757"/>
                  </a:lnTo>
                  <a:lnTo>
                    <a:pt x="4237922" y="18942"/>
                  </a:lnTo>
                  <a:lnTo>
                    <a:pt x="4249759" y="16440"/>
                  </a:lnTo>
                  <a:lnTo>
                    <a:pt x="4261597" y="14229"/>
                  </a:lnTo>
                  <a:lnTo>
                    <a:pt x="4273435" y="12285"/>
                  </a:lnTo>
                  <a:lnTo>
                    <a:pt x="4285273" y="10584"/>
                  </a:lnTo>
                  <a:lnTo>
                    <a:pt x="4297110" y="9100"/>
                  </a:lnTo>
                  <a:lnTo>
                    <a:pt x="4308948" y="7811"/>
                  </a:lnTo>
                  <a:lnTo>
                    <a:pt x="4320786" y="6695"/>
                  </a:lnTo>
                  <a:lnTo>
                    <a:pt x="4332624" y="5730"/>
                  </a:lnTo>
                  <a:lnTo>
                    <a:pt x="4344461" y="4898"/>
                  </a:lnTo>
                  <a:lnTo>
                    <a:pt x="4356299" y="4182"/>
                  </a:lnTo>
                  <a:lnTo>
                    <a:pt x="4368137" y="3567"/>
                  </a:lnTo>
                  <a:lnTo>
                    <a:pt x="4379975" y="3039"/>
                  </a:lnTo>
                  <a:lnTo>
                    <a:pt x="4391813" y="2587"/>
                  </a:lnTo>
                  <a:lnTo>
                    <a:pt x="4403650" y="2200"/>
                  </a:lnTo>
                  <a:lnTo>
                    <a:pt x="4415488" y="1869"/>
                  </a:lnTo>
                  <a:lnTo>
                    <a:pt x="4427326" y="1587"/>
                  </a:lnTo>
                  <a:lnTo>
                    <a:pt x="4439164" y="1345"/>
                  </a:lnTo>
                  <a:lnTo>
                    <a:pt x="4451001" y="1139"/>
                  </a:lnTo>
                  <a:lnTo>
                    <a:pt x="4462839" y="963"/>
                  </a:lnTo>
                  <a:lnTo>
                    <a:pt x="4474677" y="813"/>
                  </a:lnTo>
                  <a:lnTo>
                    <a:pt x="4486515" y="685"/>
                  </a:lnTo>
                  <a:lnTo>
                    <a:pt x="4498352" y="577"/>
                  </a:lnTo>
                  <a:lnTo>
                    <a:pt x="4510190" y="484"/>
                  </a:lnTo>
                  <a:lnTo>
                    <a:pt x="4522028" y="405"/>
                  </a:lnTo>
                  <a:lnTo>
                    <a:pt x="4533866" y="337"/>
                  </a:lnTo>
                  <a:lnTo>
                    <a:pt x="4545704" y="280"/>
                  </a:lnTo>
                  <a:lnTo>
                    <a:pt x="4557541" y="231"/>
                  </a:lnTo>
                  <a:lnTo>
                    <a:pt x="4569379" y="190"/>
                  </a:lnTo>
                  <a:lnTo>
                    <a:pt x="4581217" y="154"/>
                  </a:lnTo>
                  <a:lnTo>
                    <a:pt x="4593055" y="124"/>
                  </a:lnTo>
                  <a:lnTo>
                    <a:pt x="4604892" y="99"/>
                  </a:lnTo>
                  <a:lnTo>
                    <a:pt x="4616730" y="77"/>
                  </a:lnTo>
                  <a:lnTo>
                    <a:pt x="4628568" y="58"/>
                  </a:lnTo>
                  <a:lnTo>
                    <a:pt x="4640406" y="42"/>
                  </a:lnTo>
                  <a:lnTo>
                    <a:pt x="4652244" y="29"/>
                  </a:lnTo>
                  <a:lnTo>
                    <a:pt x="4664081" y="18"/>
                  </a:lnTo>
                  <a:lnTo>
                    <a:pt x="4675919" y="8"/>
                  </a:lnTo>
                  <a:lnTo>
                    <a:pt x="4687757" y="0"/>
                  </a:lnTo>
                </a:path>
              </a:pathLst>
            </a:custGeom>
            <a:ln w="40651" cap="flat">
              <a:solidFill>
                <a:srgbClr val="FD6F86">
                  <a:alpha val="100000"/>
                </a:srgbClr>
              </a:solidFill>
              <a:prstDash val="solid"/>
              <a:round/>
            </a:ln>
          </p:spPr>
          <p:txBody>
            <a:bodyPr/>
            <a:lstStyle/>
            <a:p>
              <a:endParaRPr/>
            </a:p>
          </p:txBody>
        </p:sp>
        <p:sp>
          <p:nvSpPr>
            <p:cNvPr id="74" name="pt74"/>
            <p:cNvSpPr/>
            <p:nvPr/>
          </p:nvSpPr>
          <p:spPr>
            <a:xfrm>
              <a:off x="2423549" y="840879"/>
              <a:ext cx="117405" cy="117405"/>
            </a:xfrm>
            <a:prstGeom prst="ellipse">
              <a:avLst/>
            </a:prstGeom>
            <a:solidFill>
              <a:srgbClr val="B4A000">
                <a:alpha val="100000"/>
              </a:srgbClr>
            </a:solidFill>
            <a:ln w="9000" cap="rnd">
              <a:solidFill>
                <a:srgbClr val="B4A000">
                  <a:alpha val="100000"/>
                </a:srgbClr>
              </a:solidFill>
              <a:prstDash val="solid"/>
              <a:round/>
            </a:ln>
          </p:spPr>
          <p:txBody>
            <a:bodyPr/>
            <a:lstStyle/>
            <a:p>
              <a:endParaRPr/>
            </a:p>
          </p:txBody>
        </p:sp>
        <p:sp>
          <p:nvSpPr>
            <p:cNvPr id="75" name="pt75"/>
            <p:cNvSpPr/>
            <p:nvPr/>
          </p:nvSpPr>
          <p:spPr>
            <a:xfrm>
              <a:off x="3595489" y="840879"/>
              <a:ext cx="117405" cy="117405"/>
            </a:xfrm>
            <a:prstGeom prst="ellipse">
              <a:avLst/>
            </a:prstGeom>
            <a:solidFill>
              <a:srgbClr val="B4A000">
                <a:alpha val="100000"/>
              </a:srgbClr>
            </a:solidFill>
            <a:ln w="9000" cap="rnd">
              <a:solidFill>
                <a:srgbClr val="B4A000">
                  <a:alpha val="100000"/>
                </a:srgbClr>
              </a:solidFill>
              <a:prstDash val="solid"/>
              <a:round/>
            </a:ln>
          </p:spPr>
          <p:txBody>
            <a:bodyPr/>
            <a:lstStyle/>
            <a:p>
              <a:endParaRPr/>
            </a:p>
          </p:txBody>
        </p:sp>
        <p:sp>
          <p:nvSpPr>
            <p:cNvPr id="76" name="pt76"/>
            <p:cNvSpPr/>
            <p:nvPr/>
          </p:nvSpPr>
          <p:spPr>
            <a:xfrm>
              <a:off x="4767428" y="840879"/>
              <a:ext cx="117405" cy="117405"/>
            </a:xfrm>
            <a:prstGeom prst="ellipse">
              <a:avLst/>
            </a:prstGeom>
            <a:solidFill>
              <a:srgbClr val="B4A000">
                <a:alpha val="100000"/>
              </a:srgbClr>
            </a:solidFill>
            <a:ln w="9000" cap="rnd">
              <a:solidFill>
                <a:srgbClr val="B4A000">
                  <a:alpha val="100000"/>
                </a:srgbClr>
              </a:solidFill>
              <a:prstDash val="solid"/>
              <a:round/>
            </a:ln>
          </p:spPr>
          <p:txBody>
            <a:bodyPr/>
            <a:lstStyle/>
            <a:p>
              <a:endParaRPr/>
            </a:p>
          </p:txBody>
        </p:sp>
        <p:sp>
          <p:nvSpPr>
            <p:cNvPr id="77" name="pt77"/>
            <p:cNvSpPr/>
            <p:nvPr/>
          </p:nvSpPr>
          <p:spPr>
            <a:xfrm>
              <a:off x="2423549" y="981682"/>
              <a:ext cx="117405" cy="117405"/>
            </a:xfrm>
            <a:prstGeom prst="ellipse">
              <a:avLst/>
            </a:prstGeom>
            <a:solidFill>
              <a:srgbClr val="00A8FF">
                <a:alpha val="100000"/>
              </a:srgbClr>
            </a:solidFill>
            <a:ln w="9000" cap="rnd">
              <a:solidFill>
                <a:srgbClr val="00A8FF">
                  <a:alpha val="100000"/>
                </a:srgbClr>
              </a:solidFill>
              <a:prstDash val="solid"/>
              <a:round/>
            </a:ln>
          </p:spPr>
          <p:txBody>
            <a:bodyPr/>
            <a:lstStyle/>
            <a:p>
              <a:endParaRPr/>
            </a:p>
          </p:txBody>
        </p:sp>
        <p:sp>
          <p:nvSpPr>
            <p:cNvPr id="78" name="pt78"/>
            <p:cNvSpPr/>
            <p:nvPr/>
          </p:nvSpPr>
          <p:spPr>
            <a:xfrm>
              <a:off x="5939367" y="840879"/>
              <a:ext cx="117405" cy="117405"/>
            </a:xfrm>
            <a:prstGeom prst="ellipse">
              <a:avLst/>
            </a:prstGeom>
            <a:solidFill>
              <a:srgbClr val="00A8FF">
                <a:alpha val="100000"/>
              </a:srgbClr>
            </a:solidFill>
            <a:ln w="9000" cap="rnd">
              <a:solidFill>
                <a:srgbClr val="00A8FF">
                  <a:alpha val="100000"/>
                </a:srgbClr>
              </a:solidFill>
              <a:prstDash val="solid"/>
              <a:round/>
            </a:ln>
          </p:spPr>
          <p:txBody>
            <a:bodyPr/>
            <a:lstStyle/>
            <a:p>
              <a:endParaRPr/>
            </a:p>
          </p:txBody>
        </p:sp>
        <p:sp>
          <p:nvSpPr>
            <p:cNvPr id="79" name="pt79"/>
            <p:cNvSpPr/>
            <p:nvPr/>
          </p:nvSpPr>
          <p:spPr>
            <a:xfrm>
              <a:off x="5939367" y="981682"/>
              <a:ext cx="117405" cy="117405"/>
            </a:xfrm>
            <a:prstGeom prst="ellipse">
              <a:avLst/>
            </a:prstGeom>
            <a:solidFill>
              <a:srgbClr val="B4A000">
                <a:alpha val="100000"/>
              </a:srgbClr>
            </a:solidFill>
            <a:ln w="9000" cap="rnd">
              <a:solidFill>
                <a:srgbClr val="B4A000">
                  <a:alpha val="100000"/>
                </a:srgbClr>
              </a:solidFill>
              <a:prstDash val="solid"/>
              <a:round/>
            </a:ln>
          </p:spPr>
          <p:txBody>
            <a:bodyPr/>
            <a:lstStyle/>
            <a:p>
              <a:endParaRPr/>
            </a:p>
          </p:txBody>
        </p:sp>
        <p:sp>
          <p:nvSpPr>
            <p:cNvPr id="80" name="pt80"/>
            <p:cNvSpPr/>
            <p:nvPr/>
          </p:nvSpPr>
          <p:spPr>
            <a:xfrm>
              <a:off x="4767428" y="981682"/>
              <a:ext cx="117405" cy="117405"/>
            </a:xfrm>
            <a:prstGeom prst="ellipse">
              <a:avLst/>
            </a:prstGeom>
            <a:solidFill>
              <a:srgbClr val="00A8FF">
                <a:alpha val="100000"/>
              </a:srgbClr>
            </a:solidFill>
            <a:ln w="9000" cap="rnd">
              <a:solidFill>
                <a:srgbClr val="00A8FF">
                  <a:alpha val="100000"/>
                </a:srgbClr>
              </a:solidFill>
              <a:prstDash val="solid"/>
              <a:round/>
            </a:ln>
          </p:spPr>
          <p:txBody>
            <a:bodyPr/>
            <a:lstStyle/>
            <a:p>
              <a:endParaRPr/>
            </a:p>
          </p:txBody>
        </p:sp>
        <p:sp>
          <p:nvSpPr>
            <p:cNvPr id="81" name="pt81"/>
            <p:cNvSpPr/>
            <p:nvPr/>
          </p:nvSpPr>
          <p:spPr>
            <a:xfrm>
              <a:off x="7111307" y="840879"/>
              <a:ext cx="117405" cy="117405"/>
            </a:xfrm>
            <a:prstGeom prst="ellipse">
              <a:avLst/>
            </a:prstGeom>
            <a:solidFill>
              <a:srgbClr val="00A8FF">
                <a:alpha val="100000"/>
              </a:srgbClr>
            </a:solidFill>
            <a:ln w="9000" cap="rnd">
              <a:solidFill>
                <a:srgbClr val="00A8FF">
                  <a:alpha val="100000"/>
                </a:srgbClr>
              </a:solidFill>
              <a:prstDash val="solid"/>
              <a:round/>
            </a:ln>
          </p:spPr>
          <p:txBody>
            <a:bodyPr/>
            <a:lstStyle/>
            <a:p>
              <a:endParaRPr/>
            </a:p>
          </p:txBody>
        </p:sp>
        <p:sp>
          <p:nvSpPr>
            <p:cNvPr id="82" name="pt82"/>
            <p:cNvSpPr/>
            <p:nvPr/>
          </p:nvSpPr>
          <p:spPr>
            <a:xfrm>
              <a:off x="7111307" y="981682"/>
              <a:ext cx="117405" cy="117405"/>
            </a:xfrm>
            <a:prstGeom prst="ellipse">
              <a:avLst/>
            </a:prstGeom>
            <a:solidFill>
              <a:srgbClr val="FD6F86">
                <a:alpha val="100000"/>
              </a:srgbClr>
            </a:solidFill>
            <a:ln w="9000" cap="rnd">
              <a:solidFill>
                <a:srgbClr val="FD6F86">
                  <a:alpha val="100000"/>
                </a:srgbClr>
              </a:solidFill>
              <a:prstDash val="solid"/>
              <a:round/>
            </a:ln>
          </p:spPr>
          <p:txBody>
            <a:bodyPr/>
            <a:lstStyle/>
            <a:p>
              <a:endParaRPr/>
            </a:p>
          </p:txBody>
        </p:sp>
        <p:sp>
          <p:nvSpPr>
            <p:cNvPr id="83" name="pt83"/>
            <p:cNvSpPr/>
            <p:nvPr/>
          </p:nvSpPr>
          <p:spPr>
            <a:xfrm>
              <a:off x="3595489" y="981682"/>
              <a:ext cx="117405" cy="117405"/>
            </a:xfrm>
            <a:prstGeom prst="ellipse">
              <a:avLst/>
            </a:prstGeom>
            <a:solidFill>
              <a:srgbClr val="FD6F86">
                <a:alpha val="100000"/>
              </a:srgbClr>
            </a:solidFill>
            <a:ln w="9000" cap="rnd">
              <a:solidFill>
                <a:srgbClr val="FD6F86">
                  <a:alpha val="100000"/>
                </a:srgbClr>
              </a:solidFill>
              <a:prstDash val="solid"/>
              <a:round/>
            </a:ln>
          </p:spPr>
          <p:txBody>
            <a:bodyPr/>
            <a:lstStyle/>
            <a:p>
              <a:endParaRPr/>
            </a:p>
          </p:txBody>
        </p:sp>
        <p:sp>
          <p:nvSpPr>
            <p:cNvPr id="84" name="pt84"/>
            <p:cNvSpPr/>
            <p:nvPr/>
          </p:nvSpPr>
          <p:spPr>
            <a:xfrm>
              <a:off x="4767428" y="1122485"/>
              <a:ext cx="117405" cy="117405"/>
            </a:xfrm>
            <a:prstGeom prst="ellipse">
              <a:avLst/>
            </a:prstGeom>
            <a:solidFill>
              <a:srgbClr val="FD6F86">
                <a:alpha val="100000"/>
              </a:srgbClr>
            </a:solidFill>
            <a:ln w="9000" cap="rnd">
              <a:solidFill>
                <a:srgbClr val="FD6F86">
                  <a:alpha val="100000"/>
                </a:srgbClr>
              </a:solidFill>
              <a:prstDash val="solid"/>
              <a:round/>
            </a:ln>
          </p:spPr>
          <p:txBody>
            <a:bodyPr/>
            <a:lstStyle/>
            <a:p>
              <a:endParaRPr/>
            </a:p>
          </p:txBody>
        </p:sp>
        <p:sp>
          <p:nvSpPr>
            <p:cNvPr id="85" name="pt85"/>
            <p:cNvSpPr/>
            <p:nvPr/>
          </p:nvSpPr>
          <p:spPr>
            <a:xfrm>
              <a:off x="3595489" y="1122485"/>
              <a:ext cx="117405" cy="117405"/>
            </a:xfrm>
            <a:prstGeom prst="ellipse">
              <a:avLst/>
            </a:prstGeom>
            <a:solidFill>
              <a:srgbClr val="00A8FF">
                <a:alpha val="100000"/>
              </a:srgbClr>
            </a:solidFill>
            <a:ln w="9000" cap="rnd">
              <a:solidFill>
                <a:srgbClr val="00A8FF">
                  <a:alpha val="100000"/>
                </a:srgbClr>
              </a:solidFill>
              <a:prstDash val="solid"/>
              <a:round/>
            </a:ln>
          </p:spPr>
          <p:txBody>
            <a:bodyPr/>
            <a:lstStyle/>
            <a:p>
              <a:endParaRPr/>
            </a:p>
          </p:txBody>
        </p:sp>
        <p:sp>
          <p:nvSpPr>
            <p:cNvPr id="86" name="pt86"/>
            <p:cNvSpPr/>
            <p:nvPr/>
          </p:nvSpPr>
          <p:spPr>
            <a:xfrm>
              <a:off x="5939367" y="1122485"/>
              <a:ext cx="117405" cy="117405"/>
            </a:xfrm>
            <a:prstGeom prst="ellipse">
              <a:avLst/>
            </a:prstGeom>
            <a:solidFill>
              <a:srgbClr val="FD6F86">
                <a:alpha val="100000"/>
              </a:srgbClr>
            </a:solidFill>
            <a:ln w="9000" cap="rnd">
              <a:solidFill>
                <a:srgbClr val="FD6F86">
                  <a:alpha val="100000"/>
                </a:srgbClr>
              </a:solidFill>
              <a:prstDash val="solid"/>
              <a:round/>
            </a:ln>
          </p:spPr>
          <p:txBody>
            <a:bodyPr/>
            <a:lstStyle/>
            <a:p>
              <a:endParaRPr/>
            </a:p>
          </p:txBody>
        </p:sp>
        <p:sp>
          <p:nvSpPr>
            <p:cNvPr id="87" name="pt87"/>
            <p:cNvSpPr/>
            <p:nvPr/>
          </p:nvSpPr>
          <p:spPr>
            <a:xfrm>
              <a:off x="4767428" y="1263287"/>
              <a:ext cx="117405" cy="117405"/>
            </a:xfrm>
            <a:prstGeom prst="ellipse">
              <a:avLst/>
            </a:prstGeom>
            <a:solidFill>
              <a:srgbClr val="F17E4F">
                <a:alpha val="100000"/>
              </a:srgbClr>
            </a:solidFill>
            <a:ln w="9000" cap="rnd">
              <a:solidFill>
                <a:srgbClr val="F17E4F">
                  <a:alpha val="100000"/>
                </a:srgbClr>
              </a:solidFill>
              <a:prstDash val="solid"/>
              <a:round/>
            </a:ln>
          </p:spPr>
          <p:txBody>
            <a:bodyPr/>
            <a:lstStyle/>
            <a:p>
              <a:endParaRPr/>
            </a:p>
          </p:txBody>
        </p:sp>
        <p:sp>
          <p:nvSpPr>
            <p:cNvPr id="88" name="pt88"/>
            <p:cNvSpPr/>
            <p:nvPr/>
          </p:nvSpPr>
          <p:spPr>
            <a:xfrm>
              <a:off x="2423549" y="1122485"/>
              <a:ext cx="117405" cy="117405"/>
            </a:xfrm>
            <a:prstGeom prst="ellipse">
              <a:avLst/>
            </a:prstGeom>
            <a:solidFill>
              <a:srgbClr val="FD6F86">
                <a:alpha val="100000"/>
              </a:srgbClr>
            </a:solidFill>
            <a:ln w="9000" cap="rnd">
              <a:solidFill>
                <a:srgbClr val="FD6F86">
                  <a:alpha val="100000"/>
                </a:srgbClr>
              </a:solidFill>
              <a:prstDash val="solid"/>
              <a:round/>
            </a:ln>
          </p:spPr>
          <p:txBody>
            <a:bodyPr/>
            <a:lstStyle/>
            <a:p>
              <a:endParaRPr/>
            </a:p>
          </p:txBody>
        </p:sp>
        <p:sp>
          <p:nvSpPr>
            <p:cNvPr id="89" name="pt89"/>
            <p:cNvSpPr/>
            <p:nvPr/>
          </p:nvSpPr>
          <p:spPr>
            <a:xfrm>
              <a:off x="2423549" y="1263287"/>
              <a:ext cx="117405" cy="117405"/>
            </a:xfrm>
            <a:prstGeom prst="ellipse">
              <a:avLst/>
            </a:prstGeom>
            <a:solidFill>
              <a:srgbClr val="00C094">
                <a:alpha val="100000"/>
              </a:srgbClr>
            </a:solidFill>
            <a:ln w="9000" cap="rnd">
              <a:solidFill>
                <a:srgbClr val="00C094">
                  <a:alpha val="100000"/>
                </a:srgbClr>
              </a:solidFill>
              <a:prstDash val="solid"/>
              <a:round/>
            </a:ln>
          </p:spPr>
          <p:txBody>
            <a:bodyPr/>
            <a:lstStyle/>
            <a:p>
              <a:endParaRPr/>
            </a:p>
          </p:txBody>
        </p:sp>
        <p:sp>
          <p:nvSpPr>
            <p:cNvPr id="90" name="pt90"/>
            <p:cNvSpPr/>
            <p:nvPr/>
          </p:nvSpPr>
          <p:spPr>
            <a:xfrm>
              <a:off x="7111307" y="1122485"/>
              <a:ext cx="117405" cy="117405"/>
            </a:xfrm>
            <a:prstGeom prst="ellipse">
              <a:avLst/>
            </a:prstGeom>
            <a:solidFill>
              <a:srgbClr val="F17E4F">
                <a:alpha val="100000"/>
              </a:srgbClr>
            </a:solidFill>
            <a:ln w="9000" cap="rnd">
              <a:solidFill>
                <a:srgbClr val="F17E4F">
                  <a:alpha val="100000"/>
                </a:srgbClr>
              </a:solidFill>
              <a:prstDash val="solid"/>
              <a:round/>
            </a:ln>
          </p:spPr>
          <p:txBody>
            <a:bodyPr/>
            <a:lstStyle/>
            <a:p>
              <a:endParaRPr/>
            </a:p>
          </p:txBody>
        </p:sp>
        <p:sp>
          <p:nvSpPr>
            <p:cNvPr id="91" name="pt91"/>
            <p:cNvSpPr/>
            <p:nvPr/>
          </p:nvSpPr>
          <p:spPr>
            <a:xfrm>
              <a:off x="5939367" y="1263287"/>
              <a:ext cx="117405" cy="117405"/>
            </a:xfrm>
            <a:prstGeom prst="ellipse">
              <a:avLst/>
            </a:prstGeom>
            <a:solidFill>
              <a:srgbClr val="F17E4F">
                <a:alpha val="100000"/>
              </a:srgbClr>
            </a:solidFill>
            <a:ln w="9000" cap="rnd">
              <a:solidFill>
                <a:srgbClr val="F17E4F">
                  <a:alpha val="100000"/>
                </a:srgbClr>
              </a:solidFill>
              <a:prstDash val="solid"/>
              <a:round/>
            </a:ln>
          </p:spPr>
          <p:txBody>
            <a:bodyPr/>
            <a:lstStyle/>
            <a:p>
              <a:endParaRPr/>
            </a:p>
          </p:txBody>
        </p:sp>
        <p:sp>
          <p:nvSpPr>
            <p:cNvPr id="92" name="pt92"/>
            <p:cNvSpPr/>
            <p:nvPr/>
          </p:nvSpPr>
          <p:spPr>
            <a:xfrm>
              <a:off x="7111307" y="1263287"/>
              <a:ext cx="117405" cy="117405"/>
            </a:xfrm>
            <a:prstGeom prst="ellipse">
              <a:avLst/>
            </a:prstGeom>
            <a:solidFill>
              <a:srgbClr val="C49A00">
                <a:alpha val="100000"/>
              </a:srgbClr>
            </a:solidFill>
            <a:ln w="9000" cap="rnd">
              <a:solidFill>
                <a:srgbClr val="C49A00">
                  <a:alpha val="100000"/>
                </a:srgbClr>
              </a:solidFill>
              <a:prstDash val="solid"/>
              <a:round/>
            </a:ln>
          </p:spPr>
          <p:txBody>
            <a:bodyPr/>
            <a:lstStyle/>
            <a:p>
              <a:endParaRPr/>
            </a:p>
          </p:txBody>
        </p:sp>
        <p:sp>
          <p:nvSpPr>
            <p:cNvPr id="93" name="pt93"/>
            <p:cNvSpPr/>
            <p:nvPr/>
          </p:nvSpPr>
          <p:spPr>
            <a:xfrm>
              <a:off x="5939367" y="1404090"/>
              <a:ext cx="117405" cy="117405"/>
            </a:xfrm>
            <a:prstGeom prst="ellipse">
              <a:avLst/>
            </a:prstGeom>
            <a:solidFill>
              <a:srgbClr val="C49A00">
                <a:alpha val="100000"/>
              </a:srgbClr>
            </a:solidFill>
            <a:ln w="9000" cap="rnd">
              <a:solidFill>
                <a:srgbClr val="C49A00">
                  <a:alpha val="100000"/>
                </a:srgbClr>
              </a:solidFill>
              <a:prstDash val="solid"/>
              <a:round/>
            </a:ln>
          </p:spPr>
          <p:txBody>
            <a:bodyPr/>
            <a:lstStyle/>
            <a:p>
              <a:endParaRPr/>
            </a:p>
          </p:txBody>
        </p:sp>
        <p:sp>
          <p:nvSpPr>
            <p:cNvPr id="94" name="pt94"/>
            <p:cNvSpPr/>
            <p:nvPr/>
          </p:nvSpPr>
          <p:spPr>
            <a:xfrm>
              <a:off x="5939367" y="1544892"/>
              <a:ext cx="117405" cy="117405"/>
            </a:xfrm>
            <a:prstGeom prst="ellipse">
              <a:avLst/>
            </a:prstGeom>
            <a:solidFill>
              <a:srgbClr val="75AF00">
                <a:alpha val="100000"/>
              </a:srgbClr>
            </a:solidFill>
            <a:ln w="9000" cap="rnd">
              <a:solidFill>
                <a:srgbClr val="75AF00">
                  <a:alpha val="100000"/>
                </a:srgbClr>
              </a:solidFill>
              <a:prstDash val="solid"/>
              <a:round/>
            </a:ln>
          </p:spPr>
          <p:txBody>
            <a:bodyPr/>
            <a:lstStyle/>
            <a:p>
              <a:endParaRPr/>
            </a:p>
          </p:txBody>
        </p:sp>
        <p:sp>
          <p:nvSpPr>
            <p:cNvPr id="95" name="pt95"/>
            <p:cNvSpPr/>
            <p:nvPr/>
          </p:nvSpPr>
          <p:spPr>
            <a:xfrm>
              <a:off x="3595489" y="1263287"/>
              <a:ext cx="117405" cy="117405"/>
            </a:xfrm>
            <a:prstGeom prst="ellipse">
              <a:avLst/>
            </a:prstGeom>
            <a:solidFill>
              <a:srgbClr val="00BBDD">
                <a:alpha val="100000"/>
              </a:srgbClr>
            </a:solidFill>
            <a:ln w="9000" cap="rnd">
              <a:solidFill>
                <a:srgbClr val="00BBDD">
                  <a:alpha val="100000"/>
                </a:srgbClr>
              </a:solidFill>
              <a:prstDash val="solid"/>
              <a:round/>
            </a:ln>
          </p:spPr>
          <p:txBody>
            <a:bodyPr/>
            <a:lstStyle/>
            <a:p>
              <a:endParaRPr/>
            </a:p>
          </p:txBody>
        </p:sp>
        <p:sp>
          <p:nvSpPr>
            <p:cNvPr id="96" name="pt96"/>
            <p:cNvSpPr/>
            <p:nvPr/>
          </p:nvSpPr>
          <p:spPr>
            <a:xfrm>
              <a:off x="3595489" y="1404090"/>
              <a:ext cx="117405" cy="117405"/>
            </a:xfrm>
            <a:prstGeom prst="ellipse">
              <a:avLst/>
            </a:prstGeom>
            <a:solidFill>
              <a:srgbClr val="00C094">
                <a:alpha val="100000"/>
              </a:srgbClr>
            </a:solidFill>
            <a:ln w="9000" cap="rnd">
              <a:solidFill>
                <a:srgbClr val="00C094">
                  <a:alpha val="100000"/>
                </a:srgbClr>
              </a:solidFill>
              <a:prstDash val="solid"/>
              <a:round/>
            </a:ln>
          </p:spPr>
          <p:txBody>
            <a:bodyPr/>
            <a:lstStyle/>
            <a:p>
              <a:endParaRPr/>
            </a:p>
          </p:txBody>
        </p:sp>
        <p:sp>
          <p:nvSpPr>
            <p:cNvPr id="97" name="pt97"/>
            <p:cNvSpPr/>
            <p:nvPr/>
          </p:nvSpPr>
          <p:spPr>
            <a:xfrm>
              <a:off x="7111307" y="1404090"/>
              <a:ext cx="117405" cy="117405"/>
            </a:xfrm>
            <a:prstGeom prst="ellipse">
              <a:avLst/>
            </a:prstGeom>
            <a:solidFill>
              <a:srgbClr val="00C094">
                <a:alpha val="100000"/>
              </a:srgbClr>
            </a:solidFill>
            <a:ln w="9000" cap="rnd">
              <a:solidFill>
                <a:srgbClr val="00C094">
                  <a:alpha val="100000"/>
                </a:srgbClr>
              </a:solidFill>
              <a:prstDash val="solid"/>
              <a:round/>
            </a:ln>
          </p:spPr>
          <p:txBody>
            <a:bodyPr/>
            <a:lstStyle/>
            <a:p>
              <a:endParaRPr/>
            </a:p>
          </p:txBody>
        </p:sp>
        <p:sp>
          <p:nvSpPr>
            <p:cNvPr id="98" name="pt98"/>
            <p:cNvSpPr/>
            <p:nvPr/>
          </p:nvSpPr>
          <p:spPr>
            <a:xfrm>
              <a:off x="4767428" y="1404090"/>
              <a:ext cx="117405" cy="117405"/>
            </a:xfrm>
            <a:prstGeom prst="ellipse">
              <a:avLst/>
            </a:prstGeom>
            <a:solidFill>
              <a:srgbClr val="00C094">
                <a:alpha val="100000"/>
              </a:srgbClr>
            </a:solidFill>
            <a:ln w="9000" cap="rnd">
              <a:solidFill>
                <a:srgbClr val="00C094">
                  <a:alpha val="100000"/>
                </a:srgbClr>
              </a:solidFill>
              <a:prstDash val="solid"/>
              <a:round/>
            </a:ln>
          </p:spPr>
          <p:txBody>
            <a:bodyPr/>
            <a:lstStyle/>
            <a:p>
              <a:endParaRPr/>
            </a:p>
          </p:txBody>
        </p:sp>
        <p:sp>
          <p:nvSpPr>
            <p:cNvPr id="99" name="pt99"/>
            <p:cNvSpPr/>
            <p:nvPr/>
          </p:nvSpPr>
          <p:spPr>
            <a:xfrm>
              <a:off x="5939367" y="1685695"/>
              <a:ext cx="117405" cy="117405"/>
            </a:xfrm>
            <a:prstGeom prst="ellipse">
              <a:avLst/>
            </a:prstGeom>
            <a:solidFill>
              <a:srgbClr val="00C094">
                <a:alpha val="100000"/>
              </a:srgbClr>
            </a:solidFill>
            <a:ln w="9000" cap="rnd">
              <a:solidFill>
                <a:srgbClr val="00C094">
                  <a:alpha val="100000"/>
                </a:srgbClr>
              </a:solidFill>
              <a:prstDash val="solid"/>
              <a:round/>
            </a:ln>
          </p:spPr>
          <p:txBody>
            <a:bodyPr/>
            <a:lstStyle/>
            <a:p>
              <a:endParaRPr/>
            </a:p>
          </p:txBody>
        </p:sp>
        <p:sp>
          <p:nvSpPr>
            <p:cNvPr id="100" name="pt100"/>
            <p:cNvSpPr/>
            <p:nvPr/>
          </p:nvSpPr>
          <p:spPr>
            <a:xfrm>
              <a:off x="3595489" y="1544892"/>
              <a:ext cx="117405" cy="117405"/>
            </a:xfrm>
            <a:prstGeom prst="ellipse">
              <a:avLst/>
            </a:prstGeom>
            <a:solidFill>
              <a:srgbClr val="00BD64">
                <a:alpha val="100000"/>
              </a:srgbClr>
            </a:solidFill>
            <a:ln w="9000" cap="rnd">
              <a:solidFill>
                <a:srgbClr val="00BD64">
                  <a:alpha val="100000"/>
                </a:srgbClr>
              </a:solidFill>
              <a:prstDash val="solid"/>
              <a:round/>
            </a:ln>
          </p:spPr>
          <p:txBody>
            <a:bodyPr/>
            <a:lstStyle/>
            <a:p>
              <a:endParaRPr/>
            </a:p>
          </p:txBody>
        </p:sp>
        <p:sp>
          <p:nvSpPr>
            <p:cNvPr id="101" name="pt101"/>
            <p:cNvSpPr/>
            <p:nvPr/>
          </p:nvSpPr>
          <p:spPr>
            <a:xfrm>
              <a:off x="4767428" y="1544892"/>
              <a:ext cx="117405" cy="117405"/>
            </a:xfrm>
            <a:prstGeom prst="ellipse">
              <a:avLst/>
            </a:prstGeom>
            <a:solidFill>
              <a:srgbClr val="C49A00">
                <a:alpha val="100000"/>
              </a:srgbClr>
            </a:solidFill>
            <a:ln w="9000" cap="rnd">
              <a:solidFill>
                <a:srgbClr val="C49A00">
                  <a:alpha val="100000"/>
                </a:srgbClr>
              </a:solidFill>
              <a:prstDash val="solid"/>
              <a:round/>
            </a:ln>
          </p:spPr>
          <p:txBody>
            <a:bodyPr/>
            <a:lstStyle/>
            <a:p>
              <a:endParaRPr/>
            </a:p>
          </p:txBody>
        </p:sp>
        <p:sp>
          <p:nvSpPr>
            <p:cNvPr id="102" name="pt102"/>
            <p:cNvSpPr/>
            <p:nvPr/>
          </p:nvSpPr>
          <p:spPr>
            <a:xfrm>
              <a:off x="4767428" y="1685695"/>
              <a:ext cx="117405" cy="117405"/>
            </a:xfrm>
            <a:prstGeom prst="ellipse">
              <a:avLst/>
            </a:prstGeom>
            <a:solidFill>
              <a:srgbClr val="75AF00">
                <a:alpha val="100000"/>
              </a:srgbClr>
            </a:solidFill>
            <a:ln w="9000" cap="rnd">
              <a:solidFill>
                <a:srgbClr val="75AF00">
                  <a:alpha val="100000"/>
                </a:srgbClr>
              </a:solidFill>
              <a:prstDash val="solid"/>
              <a:round/>
            </a:ln>
          </p:spPr>
          <p:txBody>
            <a:bodyPr/>
            <a:lstStyle/>
            <a:p>
              <a:endParaRPr/>
            </a:p>
          </p:txBody>
        </p:sp>
        <p:sp>
          <p:nvSpPr>
            <p:cNvPr id="103" name="pt103"/>
            <p:cNvSpPr/>
            <p:nvPr/>
          </p:nvSpPr>
          <p:spPr>
            <a:xfrm>
              <a:off x="4767428" y="1826498"/>
              <a:ext cx="117405" cy="117405"/>
            </a:xfrm>
            <a:prstGeom prst="ellipse">
              <a:avLst/>
            </a:prstGeom>
            <a:solidFill>
              <a:srgbClr val="00BBDD">
                <a:alpha val="100000"/>
              </a:srgbClr>
            </a:solidFill>
            <a:ln w="9000" cap="rnd">
              <a:solidFill>
                <a:srgbClr val="00BBDD">
                  <a:alpha val="100000"/>
                </a:srgbClr>
              </a:solidFill>
              <a:prstDash val="solid"/>
              <a:round/>
            </a:ln>
          </p:spPr>
          <p:txBody>
            <a:bodyPr/>
            <a:lstStyle/>
            <a:p>
              <a:endParaRPr/>
            </a:p>
          </p:txBody>
        </p:sp>
        <p:sp>
          <p:nvSpPr>
            <p:cNvPr id="104" name="pt104"/>
            <p:cNvSpPr/>
            <p:nvPr/>
          </p:nvSpPr>
          <p:spPr>
            <a:xfrm>
              <a:off x="2423549" y="1404090"/>
              <a:ext cx="117405" cy="117405"/>
            </a:xfrm>
            <a:prstGeom prst="ellipse">
              <a:avLst/>
            </a:prstGeom>
            <a:solidFill>
              <a:srgbClr val="00BD64">
                <a:alpha val="100000"/>
              </a:srgbClr>
            </a:solidFill>
            <a:ln w="9000" cap="rnd">
              <a:solidFill>
                <a:srgbClr val="00BD64">
                  <a:alpha val="100000"/>
                </a:srgbClr>
              </a:solidFill>
              <a:prstDash val="solid"/>
              <a:round/>
            </a:ln>
          </p:spPr>
          <p:txBody>
            <a:bodyPr/>
            <a:lstStyle/>
            <a:p>
              <a:endParaRPr/>
            </a:p>
          </p:txBody>
        </p:sp>
        <p:sp>
          <p:nvSpPr>
            <p:cNvPr id="105" name="pt105"/>
            <p:cNvSpPr/>
            <p:nvPr/>
          </p:nvSpPr>
          <p:spPr>
            <a:xfrm>
              <a:off x="2423549" y="1544892"/>
              <a:ext cx="117405" cy="117405"/>
            </a:xfrm>
            <a:prstGeom prst="ellipse">
              <a:avLst/>
            </a:prstGeom>
            <a:solidFill>
              <a:srgbClr val="75AF00">
                <a:alpha val="100000"/>
              </a:srgbClr>
            </a:solidFill>
            <a:ln w="9000" cap="rnd">
              <a:solidFill>
                <a:srgbClr val="75AF00">
                  <a:alpha val="100000"/>
                </a:srgbClr>
              </a:solidFill>
              <a:prstDash val="solid"/>
              <a:round/>
            </a:ln>
          </p:spPr>
          <p:txBody>
            <a:bodyPr/>
            <a:lstStyle/>
            <a:p>
              <a:endParaRPr/>
            </a:p>
          </p:txBody>
        </p:sp>
        <p:sp>
          <p:nvSpPr>
            <p:cNvPr id="106" name="pt106"/>
            <p:cNvSpPr/>
            <p:nvPr/>
          </p:nvSpPr>
          <p:spPr>
            <a:xfrm>
              <a:off x="3595489" y="1685695"/>
              <a:ext cx="117405" cy="117405"/>
            </a:xfrm>
            <a:prstGeom prst="ellipse">
              <a:avLst/>
            </a:prstGeom>
            <a:solidFill>
              <a:srgbClr val="75AF00">
                <a:alpha val="100000"/>
              </a:srgbClr>
            </a:solidFill>
            <a:ln w="9000" cap="rnd">
              <a:solidFill>
                <a:srgbClr val="75AF00">
                  <a:alpha val="100000"/>
                </a:srgbClr>
              </a:solidFill>
              <a:prstDash val="solid"/>
              <a:round/>
            </a:ln>
          </p:spPr>
          <p:txBody>
            <a:bodyPr/>
            <a:lstStyle/>
            <a:p>
              <a:endParaRPr/>
            </a:p>
          </p:txBody>
        </p:sp>
        <p:sp>
          <p:nvSpPr>
            <p:cNvPr id="107" name="pt107"/>
            <p:cNvSpPr/>
            <p:nvPr/>
          </p:nvSpPr>
          <p:spPr>
            <a:xfrm>
              <a:off x="3595489" y="1826498"/>
              <a:ext cx="117405" cy="117405"/>
            </a:xfrm>
            <a:prstGeom prst="ellipse">
              <a:avLst/>
            </a:prstGeom>
            <a:solidFill>
              <a:srgbClr val="C49A00">
                <a:alpha val="100000"/>
              </a:srgbClr>
            </a:solidFill>
            <a:ln w="9000" cap="rnd">
              <a:solidFill>
                <a:srgbClr val="C49A00">
                  <a:alpha val="100000"/>
                </a:srgbClr>
              </a:solidFill>
              <a:prstDash val="solid"/>
              <a:round/>
            </a:ln>
          </p:spPr>
          <p:txBody>
            <a:bodyPr/>
            <a:lstStyle/>
            <a:p>
              <a:endParaRPr/>
            </a:p>
          </p:txBody>
        </p:sp>
        <p:sp>
          <p:nvSpPr>
            <p:cNvPr id="108" name="pt108"/>
            <p:cNvSpPr/>
            <p:nvPr/>
          </p:nvSpPr>
          <p:spPr>
            <a:xfrm>
              <a:off x="2423549" y="1685695"/>
              <a:ext cx="117405" cy="117405"/>
            </a:xfrm>
            <a:prstGeom prst="ellipse">
              <a:avLst/>
            </a:prstGeom>
            <a:solidFill>
              <a:srgbClr val="C49A00">
                <a:alpha val="100000"/>
              </a:srgbClr>
            </a:solidFill>
            <a:ln w="9000" cap="rnd">
              <a:solidFill>
                <a:srgbClr val="C49A00">
                  <a:alpha val="100000"/>
                </a:srgbClr>
              </a:solidFill>
              <a:prstDash val="solid"/>
              <a:round/>
            </a:ln>
          </p:spPr>
          <p:txBody>
            <a:bodyPr/>
            <a:lstStyle/>
            <a:p>
              <a:endParaRPr/>
            </a:p>
          </p:txBody>
        </p:sp>
        <p:sp>
          <p:nvSpPr>
            <p:cNvPr id="109" name="pt109"/>
            <p:cNvSpPr/>
            <p:nvPr/>
          </p:nvSpPr>
          <p:spPr>
            <a:xfrm>
              <a:off x="2423549" y="1826498"/>
              <a:ext cx="117405" cy="117405"/>
            </a:xfrm>
            <a:prstGeom prst="ellipse">
              <a:avLst/>
            </a:prstGeom>
            <a:solidFill>
              <a:srgbClr val="F17E4F">
                <a:alpha val="100000"/>
              </a:srgbClr>
            </a:solidFill>
            <a:ln w="9000" cap="rnd">
              <a:solidFill>
                <a:srgbClr val="F17E4F">
                  <a:alpha val="100000"/>
                </a:srgbClr>
              </a:solidFill>
              <a:prstDash val="solid"/>
              <a:round/>
            </a:ln>
          </p:spPr>
          <p:txBody>
            <a:bodyPr/>
            <a:lstStyle/>
            <a:p>
              <a:endParaRPr/>
            </a:p>
          </p:txBody>
        </p:sp>
        <p:sp>
          <p:nvSpPr>
            <p:cNvPr id="110" name="pt110"/>
            <p:cNvSpPr/>
            <p:nvPr/>
          </p:nvSpPr>
          <p:spPr>
            <a:xfrm>
              <a:off x="5939367" y="1826498"/>
              <a:ext cx="117405" cy="117405"/>
            </a:xfrm>
            <a:prstGeom prst="ellipse">
              <a:avLst/>
            </a:prstGeom>
            <a:solidFill>
              <a:srgbClr val="00BBDD">
                <a:alpha val="100000"/>
              </a:srgbClr>
            </a:solidFill>
            <a:ln w="9000" cap="rnd">
              <a:solidFill>
                <a:srgbClr val="00BBDD">
                  <a:alpha val="100000"/>
                </a:srgbClr>
              </a:solidFill>
              <a:prstDash val="solid"/>
              <a:round/>
            </a:ln>
          </p:spPr>
          <p:txBody>
            <a:bodyPr/>
            <a:lstStyle/>
            <a:p>
              <a:endParaRPr/>
            </a:p>
          </p:txBody>
        </p:sp>
        <p:sp>
          <p:nvSpPr>
            <p:cNvPr id="111" name="pt111"/>
            <p:cNvSpPr/>
            <p:nvPr/>
          </p:nvSpPr>
          <p:spPr>
            <a:xfrm>
              <a:off x="2423549" y="1967300"/>
              <a:ext cx="117405" cy="117405"/>
            </a:xfrm>
            <a:prstGeom prst="ellipse">
              <a:avLst/>
            </a:prstGeom>
            <a:solidFill>
              <a:srgbClr val="00BBDD">
                <a:alpha val="100000"/>
              </a:srgbClr>
            </a:solidFill>
            <a:ln w="9000" cap="rnd">
              <a:solidFill>
                <a:srgbClr val="00BBDD">
                  <a:alpha val="100000"/>
                </a:srgbClr>
              </a:solidFill>
              <a:prstDash val="solid"/>
              <a:round/>
            </a:ln>
          </p:spPr>
          <p:txBody>
            <a:bodyPr/>
            <a:lstStyle/>
            <a:p>
              <a:endParaRPr/>
            </a:p>
          </p:txBody>
        </p:sp>
        <p:sp>
          <p:nvSpPr>
            <p:cNvPr id="112" name="pt112"/>
            <p:cNvSpPr/>
            <p:nvPr/>
          </p:nvSpPr>
          <p:spPr>
            <a:xfrm>
              <a:off x="7111307" y="1544892"/>
              <a:ext cx="117405" cy="117405"/>
            </a:xfrm>
            <a:prstGeom prst="ellipse">
              <a:avLst/>
            </a:prstGeom>
            <a:solidFill>
              <a:srgbClr val="00BBDD">
                <a:alpha val="100000"/>
              </a:srgbClr>
            </a:solidFill>
            <a:ln w="9000" cap="rnd">
              <a:solidFill>
                <a:srgbClr val="00BBDD">
                  <a:alpha val="100000"/>
                </a:srgbClr>
              </a:solidFill>
              <a:prstDash val="solid"/>
              <a:round/>
            </a:ln>
          </p:spPr>
          <p:txBody>
            <a:bodyPr/>
            <a:lstStyle/>
            <a:p>
              <a:endParaRPr/>
            </a:p>
          </p:txBody>
        </p:sp>
        <p:sp>
          <p:nvSpPr>
            <p:cNvPr id="113" name="pt113"/>
            <p:cNvSpPr/>
            <p:nvPr/>
          </p:nvSpPr>
          <p:spPr>
            <a:xfrm>
              <a:off x="2423549" y="2108103"/>
              <a:ext cx="117405" cy="117405"/>
            </a:xfrm>
            <a:prstGeom prst="ellipse">
              <a:avLst/>
            </a:prstGeom>
            <a:solidFill>
              <a:srgbClr val="C17FFF">
                <a:alpha val="100000"/>
              </a:srgbClr>
            </a:solidFill>
            <a:ln w="9000" cap="rnd">
              <a:solidFill>
                <a:srgbClr val="C17FFF">
                  <a:alpha val="100000"/>
                </a:srgbClr>
              </a:solidFill>
              <a:prstDash val="solid"/>
              <a:round/>
            </a:ln>
          </p:spPr>
          <p:txBody>
            <a:bodyPr/>
            <a:lstStyle/>
            <a:p>
              <a:endParaRPr/>
            </a:p>
          </p:txBody>
        </p:sp>
        <p:sp>
          <p:nvSpPr>
            <p:cNvPr id="114" name="pt114"/>
            <p:cNvSpPr/>
            <p:nvPr/>
          </p:nvSpPr>
          <p:spPr>
            <a:xfrm>
              <a:off x="7111307" y="1685695"/>
              <a:ext cx="117405" cy="117405"/>
            </a:xfrm>
            <a:prstGeom prst="ellipse">
              <a:avLst/>
            </a:prstGeom>
            <a:solidFill>
              <a:srgbClr val="00BD64">
                <a:alpha val="100000"/>
              </a:srgbClr>
            </a:solidFill>
            <a:ln w="9000" cap="rnd">
              <a:solidFill>
                <a:srgbClr val="00BD64">
                  <a:alpha val="100000"/>
                </a:srgbClr>
              </a:solidFill>
              <a:prstDash val="solid"/>
              <a:round/>
            </a:ln>
          </p:spPr>
          <p:txBody>
            <a:bodyPr/>
            <a:lstStyle/>
            <a:p>
              <a:endParaRPr/>
            </a:p>
          </p:txBody>
        </p:sp>
        <p:sp>
          <p:nvSpPr>
            <p:cNvPr id="115" name="pt115"/>
            <p:cNvSpPr/>
            <p:nvPr/>
          </p:nvSpPr>
          <p:spPr>
            <a:xfrm>
              <a:off x="7111307" y="1826498"/>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116" name="pt116"/>
            <p:cNvSpPr/>
            <p:nvPr/>
          </p:nvSpPr>
          <p:spPr>
            <a:xfrm>
              <a:off x="4767428" y="1967300"/>
              <a:ext cx="117405" cy="117405"/>
            </a:xfrm>
            <a:prstGeom prst="ellipse">
              <a:avLst/>
            </a:prstGeom>
            <a:solidFill>
              <a:srgbClr val="00BD64">
                <a:alpha val="100000"/>
              </a:srgbClr>
            </a:solidFill>
            <a:ln w="9000" cap="rnd">
              <a:solidFill>
                <a:srgbClr val="00BD64">
                  <a:alpha val="100000"/>
                </a:srgbClr>
              </a:solidFill>
              <a:prstDash val="solid"/>
              <a:round/>
            </a:ln>
          </p:spPr>
          <p:txBody>
            <a:bodyPr/>
            <a:lstStyle/>
            <a:p>
              <a:endParaRPr/>
            </a:p>
          </p:txBody>
        </p:sp>
        <p:sp>
          <p:nvSpPr>
            <p:cNvPr id="117" name="pt117"/>
            <p:cNvSpPr/>
            <p:nvPr/>
          </p:nvSpPr>
          <p:spPr>
            <a:xfrm>
              <a:off x="7111307" y="1967300"/>
              <a:ext cx="117405" cy="117405"/>
            </a:xfrm>
            <a:prstGeom prst="ellipse">
              <a:avLst/>
            </a:prstGeom>
            <a:solidFill>
              <a:srgbClr val="B4A000">
                <a:alpha val="100000"/>
              </a:srgbClr>
            </a:solidFill>
            <a:ln w="9000" cap="rnd">
              <a:solidFill>
                <a:srgbClr val="B4A000">
                  <a:alpha val="100000"/>
                </a:srgbClr>
              </a:solidFill>
              <a:prstDash val="solid"/>
              <a:round/>
            </a:ln>
          </p:spPr>
          <p:txBody>
            <a:bodyPr/>
            <a:lstStyle/>
            <a:p>
              <a:endParaRPr/>
            </a:p>
          </p:txBody>
        </p:sp>
        <p:sp>
          <p:nvSpPr>
            <p:cNvPr id="118" name="pt118"/>
            <p:cNvSpPr/>
            <p:nvPr/>
          </p:nvSpPr>
          <p:spPr>
            <a:xfrm>
              <a:off x="3595489" y="1967300"/>
              <a:ext cx="117405" cy="117405"/>
            </a:xfrm>
            <a:prstGeom prst="ellipse">
              <a:avLst/>
            </a:prstGeom>
            <a:solidFill>
              <a:srgbClr val="F17E4F">
                <a:alpha val="100000"/>
              </a:srgbClr>
            </a:solidFill>
            <a:ln w="9000" cap="rnd">
              <a:solidFill>
                <a:srgbClr val="F17E4F">
                  <a:alpha val="100000"/>
                </a:srgbClr>
              </a:solidFill>
              <a:prstDash val="solid"/>
              <a:round/>
            </a:ln>
          </p:spPr>
          <p:txBody>
            <a:bodyPr/>
            <a:lstStyle/>
            <a:p>
              <a:endParaRPr/>
            </a:p>
          </p:txBody>
        </p:sp>
        <p:sp>
          <p:nvSpPr>
            <p:cNvPr id="119" name="pt119"/>
            <p:cNvSpPr/>
            <p:nvPr/>
          </p:nvSpPr>
          <p:spPr>
            <a:xfrm>
              <a:off x="5939367" y="1967300"/>
              <a:ext cx="117405" cy="117405"/>
            </a:xfrm>
            <a:prstGeom prst="ellipse">
              <a:avLst/>
            </a:prstGeom>
            <a:solidFill>
              <a:srgbClr val="C17FFF">
                <a:alpha val="100000"/>
              </a:srgbClr>
            </a:solidFill>
            <a:ln w="9000" cap="rnd">
              <a:solidFill>
                <a:srgbClr val="C17FFF">
                  <a:alpha val="100000"/>
                </a:srgbClr>
              </a:solidFill>
              <a:prstDash val="solid"/>
              <a:round/>
            </a:ln>
          </p:spPr>
          <p:txBody>
            <a:bodyPr/>
            <a:lstStyle/>
            <a:p>
              <a:endParaRPr/>
            </a:p>
          </p:txBody>
        </p:sp>
        <p:sp>
          <p:nvSpPr>
            <p:cNvPr id="120" name="pt120"/>
            <p:cNvSpPr/>
            <p:nvPr/>
          </p:nvSpPr>
          <p:spPr>
            <a:xfrm>
              <a:off x="4767428" y="2108103"/>
              <a:ext cx="117405" cy="117405"/>
            </a:xfrm>
            <a:prstGeom prst="ellipse">
              <a:avLst/>
            </a:prstGeom>
            <a:solidFill>
              <a:srgbClr val="C17FFF">
                <a:alpha val="100000"/>
              </a:srgbClr>
            </a:solidFill>
            <a:ln w="9000" cap="rnd">
              <a:solidFill>
                <a:srgbClr val="C17FFF">
                  <a:alpha val="100000"/>
                </a:srgbClr>
              </a:solidFill>
              <a:prstDash val="solid"/>
              <a:round/>
            </a:ln>
          </p:spPr>
          <p:txBody>
            <a:bodyPr/>
            <a:lstStyle/>
            <a:p>
              <a:endParaRPr/>
            </a:p>
          </p:txBody>
        </p:sp>
        <p:sp>
          <p:nvSpPr>
            <p:cNvPr id="121" name="pt121"/>
            <p:cNvSpPr/>
            <p:nvPr/>
          </p:nvSpPr>
          <p:spPr>
            <a:xfrm>
              <a:off x="7111307" y="2108103"/>
              <a:ext cx="117405" cy="117405"/>
            </a:xfrm>
            <a:prstGeom prst="ellipse">
              <a:avLst/>
            </a:prstGeom>
            <a:solidFill>
              <a:srgbClr val="C17FFF">
                <a:alpha val="100000"/>
              </a:srgbClr>
            </a:solidFill>
            <a:ln w="9000" cap="rnd">
              <a:solidFill>
                <a:srgbClr val="C17FFF">
                  <a:alpha val="100000"/>
                </a:srgbClr>
              </a:solidFill>
              <a:prstDash val="solid"/>
              <a:round/>
            </a:ln>
          </p:spPr>
          <p:txBody>
            <a:bodyPr/>
            <a:lstStyle/>
            <a:p>
              <a:endParaRPr/>
            </a:p>
          </p:txBody>
        </p:sp>
        <p:sp>
          <p:nvSpPr>
            <p:cNvPr id="122" name="pt122"/>
            <p:cNvSpPr/>
            <p:nvPr/>
          </p:nvSpPr>
          <p:spPr>
            <a:xfrm>
              <a:off x="7111307" y="2248906"/>
              <a:ext cx="117405" cy="117405"/>
            </a:xfrm>
            <a:prstGeom prst="ellipse">
              <a:avLst/>
            </a:prstGeom>
            <a:solidFill>
              <a:srgbClr val="75AF00">
                <a:alpha val="100000"/>
              </a:srgbClr>
            </a:solidFill>
            <a:ln w="9000" cap="rnd">
              <a:solidFill>
                <a:srgbClr val="75AF00">
                  <a:alpha val="100000"/>
                </a:srgbClr>
              </a:solidFill>
              <a:prstDash val="solid"/>
              <a:round/>
            </a:ln>
          </p:spPr>
          <p:txBody>
            <a:bodyPr/>
            <a:lstStyle/>
            <a:p>
              <a:endParaRPr/>
            </a:p>
          </p:txBody>
        </p:sp>
        <p:sp>
          <p:nvSpPr>
            <p:cNvPr id="123" name="pt123"/>
            <p:cNvSpPr/>
            <p:nvPr/>
          </p:nvSpPr>
          <p:spPr>
            <a:xfrm>
              <a:off x="3595489" y="2108103"/>
              <a:ext cx="117405" cy="117405"/>
            </a:xfrm>
            <a:prstGeom prst="ellipse">
              <a:avLst/>
            </a:prstGeom>
            <a:solidFill>
              <a:srgbClr val="C17FFF">
                <a:alpha val="100000"/>
              </a:srgbClr>
            </a:solidFill>
            <a:ln w="9000" cap="rnd">
              <a:solidFill>
                <a:srgbClr val="C17FFF">
                  <a:alpha val="100000"/>
                </a:srgbClr>
              </a:solidFill>
              <a:prstDash val="solid"/>
              <a:round/>
            </a:ln>
          </p:spPr>
          <p:txBody>
            <a:bodyPr/>
            <a:lstStyle/>
            <a:p>
              <a:endParaRPr/>
            </a:p>
          </p:txBody>
        </p:sp>
        <p:sp>
          <p:nvSpPr>
            <p:cNvPr id="124" name="pt124"/>
            <p:cNvSpPr/>
            <p:nvPr/>
          </p:nvSpPr>
          <p:spPr>
            <a:xfrm>
              <a:off x="5939367" y="2108103"/>
              <a:ext cx="117405" cy="117405"/>
            </a:xfrm>
            <a:prstGeom prst="ellipse">
              <a:avLst/>
            </a:prstGeom>
            <a:solidFill>
              <a:srgbClr val="00BD64">
                <a:alpha val="100000"/>
              </a:srgbClr>
            </a:solidFill>
            <a:ln w="9000" cap="rnd">
              <a:solidFill>
                <a:srgbClr val="00BD64">
                  <a:alpha val="100000"/>
                </a:srgbClr>
              </a:solidFill>
              <a:prstDash val="solid"/>
              <a:round/>
            </a:ln>
          </p:spPr>
          <p:txBody>
            <a:bodyPr/>
            <a:lstStyle/>
            <a:p>
              <a:endParaRPr/>
            </a:p>
          </p:txBody>
        </p:sp>
        <p:sp>
          <p:nvSpPr>
            <p:cNvPr id="125" name="pt125"/>
            <p:cNvSpPr/>
            <p:nvPr/>
          </p:nvSpPr>
          <p:spPr>
            <a:xfrm>
              <a:off x="2423549" y="2248906"/>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126" name="pt126"/>
            <p:cNvSpPr/>
            <p:nvPr/>
          </p:nvSpPr>
          <p:spPr>
            <a:xfrm>
              <a:off x="2423549" y="2389708"/>
              <a:ext cx="117405" cy="117405"/>
            </a:xfrm>
            <a:prstGeom prst="ellipse">
              <a:avLst/>
            </a:prstGeom>
            <a:solidFill>
              <a:srgbClr val="A3A500">
                <a:alpha val="100000"/>
              </a:srgbClr>
            </a:solidFill>
            <a:ln w="9000" cap="rnd">
              <a:solidFill>
                <a:srgbClr val="A3A500">
                  <a:alpha val="100000"/>
                </a:srgbClr>
              </a:solidFill>
              <a:prstDash val="solid"/>
              <a:round/>
            </a:ln>
          </p:spPr>
          <p:txBody>
            <a:bodyPr/>
            <a:lstStyle/>
            <a:p>
              <a:endParaRPr/>
            </a:p>
          </p:txBody>
        </p:sp>
        <p:sp>
          <p:nvSpPr>
            <p:cNvPr id="127" name="pt127"/>
            <p:cNvSpPr/>
            <p:nvPr/>
          </p:nvSpPr>
          <p:spPr>
            <a:xfrm>
              <a:off x="7111307" y="2389708"/>
              <a:ext cx="117405" cy="117405"/>
            </a:xfrm>
            <a:prstGeom prst="ellipse">
              <a:avLst/>
            </a:prstGeom>
            <a:solidFill>
              <a:srgbClr val="A3A500">
                <a:alpha val="100000"/>
              </a:srgbClr>
            </a:solidFill>
            <a:ln w="9000" cap="rnd">
              <a:solidFill>
                <a:srgbClr val="A3A500">
                  <a:alpha val="100000"/>
                </a:srgbClr>
              </a:solidFill>
              <a:prstDash val="solid"/>
              <a:round/>
            </a:ln>
          </p:spPr>
          <p:txBody>
            <a:bodyPr/>
            <a:lstStyle/>
            <a:p>
              <a:endParaRPr/>
            </a:p>
          </p:txBody>
        </p:sp>
        <p:sp>
          <p:nvSpPr>
            <p:cNvPr id="128" name="pt128"/>
            <p:cNvSpPr/>
            <p:nvPr/>
          </p:nvSpPr>
          <p:spPr>
            <a:xfrm>
              <a:off x="5939367" y="2248906"/>
              <a:ext cx="117405" cy="117405"/>
            </a:xfrm>
            <a:prstGeom prst="ellipse">
              <a:avLst/>
            </a:prstGeom>
            <a:solidFill>
              <a:srgbClr val="A3A500">
                <a:alpha val="100000"/>
              </a:srgbClr>
            </a:solidFill>
            <a:ln w="9000" cap="rnd">
              <a:solidFill>
                <a:srgbClr val="A3A500">
                  <a:alpha val="100000"/>
                </a:srgbClr>
              </a:solidFill>
              <a:prstDash val="solid"/>
              <a:round/>
            </a:ln>
          </p:spPr>
          <p:txBody>
            <a:bodyPr/>
            <a:lstStyle/>
            <a:p>
              <a:endParaRPr/>
            </a:p>
          </p:txBody>
        </p:sp>
        <p:sp>
          <p:nvSpPr>
            <p:cNvPr id="129" name="pt129"/>
            <p:cNvSpPr/>
            <p:nvPr/>
          </p:nvSpPr>
          <p:spPr>
            <a:xfrm>
              <a:off x="2423549" y="2530511"/>
              <a:ext cx="117405" cy="117405"/>
            </a:xfrm>
            <a:prstGeom prst="ellipse">
              <a:avLst/>
            </a:prstGeom>
            <a:solidFill>
              <a:srgbClr val="A58AFF">
                <a:alpha val="100000"/>
              </a:srgbClr>
            </a:solidFill>
            <a:ln w="9000" cap="rnd">
              <a:solidFill>
                <a:srgbClr val="A58AFF">
                  <a:alpha val="100000"/>
                </a:srgbClr>
              </a:solidFill>
              <a:prstDash val="solid"/>
              <a:round/>
            </a:ln>
          </p:spPr>
          <p:txBody>
            <a:bodyPr/>
            <a:lstStyle/>
            <a:p>
              <a:endParaRPr/>
            </a:p>
          </p:txBody>
        </p:sp>
        <p:sp>
          <p:nvSpPr>
            <p:cNvPr id="130" name="pt130"/>
            <p:cNvSpPr/>
            <p:nvPr/>
          </p:nvSpPr>
          <p:spPr>
            <a:xfrm>
              <a:off x="4767428" y="2248906"/>
              <a:ext cx="117405" cy="117405"/>
            </a:xfrm>
            <a:prstGeom prst="ellipse">
              <a:avLst/>
            </a:prstGeom>
            <a:solidFill>
              <a:srgbClr val="A3A500">
                <a:alpha val="100000"/>
              </a:srgbClr>
            </a:solidFill>
            <a:ln w="9000" cap="rnd">
              <a:solidFill>
                <a:srgbClr val="A3A500">
                  <a:alpha val="100000"/>
                </a:srgbClr>
              </a:solidFill>
              <a:prstDash val="solid"/>
              <a:round/>
            </a:ln>
          </p:spPr>
          <p:txBody>
            <a:bodyPr/>
            <a:lstStyle/>
            <a:p>
              <a:endParaRPr/>
            </a:p>
          </p:txBody>
        </p:sp>
        <p:sp>
          <p:nvSpPr>
            <p:cNvPr id="131" name="pt131"/>
            <p:cNvSpPr/>
            <p:nvPr/>
          </p:nvSpPr>
          <p:spPr>
            <a:xfrm>
              <a:off x="4767428" y="2389708"/>
              <a:ext cx="117405" cy="117405"/>
            </a:xfrm>
            <a:prstGeom prst="ellipse">
              <a:avLst/>
            </a:prstGeom>
            <a:solidFill>
              <a:srgbClr val="A58AFF">
                <a:alpha val="100000"/>
              </a:srgbClr>
            </a:solidFill>
            <a:ln w="9000" cap="rnd">
              <a:solidFill>
                <a:srgbClr val="A58AFF">
                  <a:alpha val="100000"/>
                </a:srgbClr>
              </a:solidFill>
              <a:prstDash val="solid"/>
              <a:round/>
            </a:ln>
          </p:spPr>
          <p:txBody>
            <a:bodyPr/>
            <a:lstStyle/>
            <a:p>
              <a:endParaRPr/>
            </a:p>
          </p:txBody>
        </p:sp>
        <p:sp>
          <p:nvSpPr>
            <p:cNvPr id="132" name="pt132"/>
            <p:cNvSpPr/>
            <p:nvPr/>
          </p:nvSpPr>
          <p:spPr>
            <a:xfrm>
              <a:off x="3595489" y="2248906"/>
              <a:ext cx="117405" cy="117405"/>
            </a:xfrm>
            <a:prstGeom prst="ellipse">
              <a:avLst/>
            </a:prstGeom>
            <a:solidFill>
              <a:srgbClr val="A3A500">
                <a:alpha val="100000"/>
              </a:srgbClr>
            </a:solidFill>
            <a:ln w="9000" cap="rnd">
              <a:solidFill>
                <a:srgbClr val="A3A500">
                  <a:alpha val="100000"/>
                </a:srgbClr>
              </a:solidFill>
              <a:prstDash val="solid"/>
              <a:round/>
            </a:ln>
          </p:spPr>
          <p:txBody>
            <a:bodyPr/>
            <a:lstStyle/>
            <a:p>
              <a:endParaRPr/>
            </a:p>
          </p:txBody>
        </p:sp>
        <p:sp>
          <p:nvSpPr>
            <p:cNvPr id="133" name="pt133"/>
            <p:cNvSpPr/>
            <p:nvPr/>
          </p:nvSpPr>
          <p:spPr>
            <a:xfrm>
              <a:off x="7111307" y="2530511"/>
              <a:ext cx="117405" cy="117405"/>
            </a:xfrm>
            <a:prstGeom prst="ellipse">
              <a:avLst/>
            </a:prstGeom>
            <a:solidFill>
              <a:srgbClr val="00B6EB">
                <a:alpha val="100000"/>
              </a:srgbClr>
            </a:solidFill>
            <a:ln w="9000" cap="rnd">
              <a:solidFill>
                <a:srgbClr val="00B6EB">
                  <a:alpha val="100000"/>
                </a:srgbClr>
              </a:solidFill>
              <a:prstDash val="solid"/>
              <a:round/>
            </a:ln>
          </p:spPr>
          <p:txBody>
            <a:bodyPr/>
            <a:lstStyle/>
            <a:p>
              <a:endParaRPr/>
            </a:p>
          </p:txBody>
        </p:sp>
        <p:sp>
          <p:nvSpPr>
            <p:cNvPr id="134" name="pt134"/>
            <p:cNvSpPr/>
            <p:nvPr/>
          </p:nvSpPr>
          <p:spPr>
            <a:xfrm>
              <a:off x="5939367" y="2389708"/>
              <a:ext cx="117405" cy="117405"/>
            </a:xfrm>
            <a:prstGeom prst="ellipse">
              <a:avLst/>
            </a:prstGeom>
            <a:solidFill>
              <a:srgbClr val="00B6EB">
                <a:alpha val="100000"/>
              </a:srgbClr>
            </a:solidFill>
            <a:ln w="9000" cap="rnd">
              <a:solidFill>
                <a:srgbClr val="00B6EB">
                  <a:alpha val="100000"/>
                </a:srgbClr>
              </a:solidFill>
              <a:prstDash val="solid"/>
              <a:round/>
            </a:ln>
          </p:spPr>
          <p:txBody>
            <a:bodyPr/>
            <a:lstStyle/>
            <a:p>
              <a:endParaRPr/>
            </a:p>
          </p:txBody>
        </p:sp>
        <p:sp>
          <p:nvSpPr>
            <p:cNvPr id="135" name="pt135"/>
            <p:cNvSpPr/>
            <p:nvPr/>
          </p:nvSpPr>
          <p:spPr>
            <a:xfrm>
              <a:off x="4767428" y="2530511"/>
              <a:ext cx="117405" cy="117405"/>
            </a:xfrm>
            <a:prstGeom prst="ellipse">
              <a:avLst/>
            </a:prstGeom>
            <a:solidFill>
              <a:srgbClr val="00B6EB">
                <a:alpha val="100000"/>
              </a:srgbClr>
            </a:solidFill>
            <a:ln w="9000" cap="rnd">
              <a:solidFill>
                <a:srgbClr val="00B6EB">
                  <a:alpha val="100000"/>
                </a:srgbClr>
              </a:solidFill>
              <a:prstDash val="solid"/>
              <a:round/>
            </a:ln>
          </p:spPr>
          <p:txBody>
            <a:bodyPr/>
            <a:lstStyle/>
            <a:p>
              <a:endParaRPr/>
            </a:p>
          </p:txBody>
        </p:sp>
        <p:sp>
          <p:nvSpPr>
            <p:cNvPr id="136" name="pt136"/>
            <p:cNvSpPr/>
            <p:nvPr/>
          </p:nvSpPr>
          <p:spPr>
            <a:xfrm>
              <a:off x="3595489" y="2389708"/>
              <a:ext cx="117405" cy="117405"/>
            </a:xfrm>
            <a:prstGeom prst="ellipse">
              <a:avLst/>
            </a:prstGeom>
            <a:solidFill>
              <a:srgbClr val="A58AFF">
                <a:alpha val="100000"/>
              </a:srgbClr>
            </a:solidFill>
            <a:ln w="9000" cap="rnd">
              <a:solidFill>
                <a:srgbClr val="A58AFF">
                  <a:alpha val="100000"/>
                </a:srgbClr>
              </a:solidFill>
              <a:prstDash val="solid"/>
              <a:round/>
            </a:ln>
          </p:spPr>
          <p:txBody>
            <a:bodyPr/>
            <a:lstStyle/>
            <a:p>
              <a:endParaRPr/>
            </a:p>
          </p:txBody>
        </p:sp>
        <p:sp>
          <p:nvSpPr>
            <p:cNvPr id="137" name="pt137"/>
            <p:cNvSpPr/>
            <p:nvPr/>
          </p:nvSpPr>
          <p:spPr>
            <a:xfrm>
              <a:off x="5939367" y="2530511"/>
              <a:ext cx="117405" cy="117405"/>
            </a:xfrm>
            <a:prstGeom prst="ellipse">
              <a:avLst/>
            </a:prstGeom>
            <a:solidFill>
              <a:srgbClr val="A58AFF">
                <a:alpha val="100000"/>
              </a:srgbClr>
            </a:solidFill>
            <a:ln w="9000" cap="rnd">
              <a:solidFill>
                <a:srgbClr val="A58AFF">
                  <a:alpha val="100000"/>
                </a:srgbClr>
              </a:solidFill>
              <a:prstDash val="solid"/>
              <a:round/>
            </a:ln>
          </p:spPr>
          <p:txBody>
            <a:bodyPr/>
            <a:lstStyle/>
            <a:p>
              <a:endParaRPr/>
            </a:p>
          </p:txBody>
        </p:sp>
        <p:sp>
          <p:nvSpPr>
            <p:cNvPr id="138" name="pt138"/>
            <p:cNvSpPr/>
            <p:nvPr/>
          </p:nvSpPr>
          <p:spPr>
            <a:xfrm>
              <a:off x="7111307" y="2671313"/>
              <a:ext cx="117405" cy="117405"/>
            </a:xfrm>
            <a:prstGeom prst="ellipse">
              <a:avLst/>
            </a:prstGeom>
            <a:solidFill>
              <a:srgbClr val="A58AFF">
                <a:alpha val="100000"/>
              </a:srgbClr>
            </a:solidFill>
            <a:ln w="9000" cap="rnd">
              <a:solidFill>
                <a:srgbClr val="A58AFF">
                  <a:alpha val="100000"/>
                </a:srgbClr>
              </a:solidFill>
              <a:prstDash val="solid"/>
              <a:round/>
            </a:ln>
          </p:spPr>
          <p:txBody>
            <a:bodyPr/>
            <a:lstStyle/>
            <a:p>
              <a:endParaRPr/>
            </a:p>
          </p:txBody>
        </p:sp>
        <p:sp>
          <p:nvSpPr>
            <p:cNvPr id="139" name="pt139"/>
            <p:cNvSpPr/>
            <p:nvPr/>
          </p:nvSpPr>
          <p:spPr>
            <a:xfrm>
              <a:off x="3595489" y="2530511"/>
              <a:ext cx="117405" cy="117405"/>
            </a:xfrm>
            <a:prstGeom prst="ellipse">
              <a:avLst/>
            </a:prstGeom>
            <a:solidFill>
              <a:srgbClr val="00B6EB">
                <a:alpha val="100000"/>
              </a:srgbClr>
            </a:solidFill>
            <a:ln w="9000" cap="rnd">
              <a:solidFill>
                <a:srgbClr val="00B6EB">
                  <a:alpha val="100000"/>
                </a:srgbClr>
              </a:solidFill>
              <a:prstDash val="solid"/>
              <a:round/>
            </a:ln>
          </p:spPr>
          <p:txBody>
            <a:bodyPr/>
            <a:lstStyle/>
            <a:p>
              <a:endParaRPr/>
            </a:p>
          </p:txBody>
        </p:sp>
        <p:sp>
          <p:nvSpPr>
            <p:cNvPr id="140" name="pt140"/>
            <p:cNvSpPr/>
            <p:nvPr/>
          </p:nvSpPr>
          <p:spPr>
            <a:xfrm>
              <a:off x="3595489" y="2671313"/>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141" name="pt141"/>
            <p:cNvSpPr/>
            <p:nvPr/>
          </p:nvSpPr>
          <p:spPr>
            <a:xfrm>
              <a:off x="2423549" y="2671313"/>
              <a:ext cx="117405" cy="117405"/>
            </a:xfrm>
            <a:prstGeom prst="ellipse">
              <a:avLst/>
            </a:prstGeom>
            <a:solidFill>
              <a:srgbClr val="00B6EB">
                <a:alpha val="100000"/>
              </a:srgbClr>
            </a:solidFill>
            <a:ln w="9000" cap="rnd">
              <a:solidFill>
                <a:srgbClr val="00B6EB">
                  <a:alpha val="100000"/>
                </a:srgbClr>
              </a:solidFill>
              <a:prstDash val="solid"/>
              <a:round/>
            </a:ln>
          </p:spPr>
          <p:txBody>
            <a:bodyPr/>
            <a:lstStyle/>
            <a:p>
              <a:endParaRPr/>
            </a:p>
          </p:txBody>
        </p:sp>
        <p:sp>
          <p:nvSpPr>
            <p:cNvPr id="142" name="pt142"/>
            <p:cNvSpPr/>
            <p:nvPr/>
          </p:nvSpPr>
          <p:spPr>
            <a:xfrm>
              <a:off x="5939367" y="2671313"/>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143" name="pt143"/>
            <p:cNvSpPr/>
            <p:nvPr/>
          </p:nvSpPr>
          <p:spPr>
            <a:xfrm>
              <a:off x="5939367" y="2812116"/>
              <a:ext cx="117405" cy="117405"/>
            </a:xfrm>
            <a:prstGeom prst="ellipse">
              <a:avLst/>
            </a:prstGeom>
            <a:solidFill>
              <a:srgbClr val="4B9FFF">
                <a:alpha val="100000"/>
              </a:srgbClr>
            </a:solidFill>
            <a:ln w="9000" cap="rnd">
              <a:solidFill>
                <a:srgbClr val="4B9FFF">
                  <a:alpha val="100000"/>
                </a:srgbClr>
              </a:solidFill>
              <a:prstDash val="solid"/>
              <a:round/>
            </a:ln>
          </p:spPr>
          <p:txBody>
            <a:bodyPr/>
            <a:lstStyle/>
            <a:p>
              <a:endParaRPr/>
            </a:p>
          </p:txBody>
        </p:sp>
        <p:sp>
          <p:nvSpPr>
            <p:cNvPr id="144" name="pt144"/>
            <p:cNvSpPr/>
            <p:nvPr/>
          </p:nvSpPr>
          <p:spPr>
            <a:xfrm>
              <a:off x="4767428" y="2671313"/>
              <a:ext cx="117405" cy="117405"/>
            </a:xfrm>
            <a:prstGeom prst="ellipse">
              <a:avLst/>
            </a:prstGeom>
            <a:solidFill>
              <a:srgbClr val="8195FF">
                <a:alpha val="100000"/>
              </a:srgbClr>
            </a:solidFill>
            <a:ln w="9000" cap="rnd">
              <a:solidFill>
                <a:srgbClr val="8195FF">
                  <a:alpha val="100000"/>
                </a:srgbClr>
              </a:solidFill>
              <a:prstDash val="solid"/>
              <a:round/>
            </a:ln>
          </p:spPr>
          <p:txBody>
            <a:bodyPr/>
            <a:lstStyle/>
            <a:p>
              <a:endParaRPr/>
            </a:p>
          </p:txBody>
        </p:sp>
        <p:sp>
          <p:nvSpPr>
            <p:cNvPr id="145" name="pt145"/>
            <p:cNvSpPr/>
            <p:nvPr/>
          </p:nvSpPr>
          <p:spPr>
            <a:xfrm>
              <a:off x="5939367" y="2952919"/>
              <a:ext cx="117405" cy="117405"/>
            </a:xfrm>
            <a:prstGeom prst="ellipse">
              <a:avLst/>
            </a:prstGeom>
            <a:solidFill>
              <a:srgbClr val="D774FD">
                <a:alpha val="100000"/>
              </a:srgbClr>
            </a:solidFill>
            <a:ln w="9000" cap="rnd">
              <a:solidFill>
                <a:srgbClr val="D774FD">
                  <a:alpha val="100000"/>
                </a:srgbClr>
              </a:solidFill>
              <a:prstDash val="solid"/>
              <a:round/>
            </a:ln>
          </p:spPr>
          <p:txBody>
            <a:bodyPr/>
            <a:lstStyle/>
            <a:p>
              <a:endParaRPr/>
            </a:p>
          </p:txBody>
        </p:sp>
        <p:sp>
          <p:nvSpPr>
            <p:cNvPr id="146" name="pt146"/>
            <p:cNvSpPr/>
            <p:nvPr/>
          </p:nvSpPr>
          <p:spPr>
            <a:xfrm>
              <a:off x="7111307" y="2812116"/>
              <a:ext cx="117405" cy="117405"/>
            </a:xfrm>
            <a:prstGeom prst="ellipse">
              <a:avLst/>
            </a:prstGeom>
            <a:solidFill>
              <a:srgbClr val="D774FD">
                <a:alpha val="100000"/>
              </a:srgbClr>
            </a:solidFill>
            <a:ln w="9000" cap="rnd">
              <a:solidFill>
                <a:srgbClr val="D774FD">
                  <a:alpha val="100000"/>
                </a:srgbClr>
              </a:solidFill>
              <a:prstDash val="solid"/>
              <a:round/>
            </a:ln>
          </p:spPr>
          <p:txBody>
            <a:bodyPr/>
            <a:lstStyle/>
            <a:p>
              <a:endParaRPr/>
            </a:p>
          </p:txBody>
        </p:sp>
        <p:sp>
          <p:nvSpPr>
            <p:cNvPr id="147" name="pt147"/>
            <p:cNvSpPr/>
            <p:nvPr/>
          </p:nvSpPr>
          <p:spPr>
            <a:xfrm>
              <a:off x="7111307" y="2952919"/>
              <a:ext cx="117405" cy="117405"/>
            </a:xfrm>
            <a:prstGeom prst="ellipse">
              <a:avLst/>
            </a:prstGeom>
            <a:solidFill>
              <a:srgbClr val="4B9FFF">
                <a:alpha val="100000"/>
              </a:srgbClr>
            </a:solidFill>
            <a:ln w="9000" cap="rnd">
              <a:solidFill>
                <a:srgbClr val="4B9FFF">
                  <a:alpha val="100000"/>
                </a:srgbClr>
              </a:solidFill>
              <a:prstDash val="solid"/>
              <a:round/>
            </a:ln>
          </p:spPr>
          <p:txBody>
            <a:bodyPr/>
            <a:lstStyle/>
            <a:p>
              <a:endParaRPr/>
            </a:p>
          </p:txBody>
        </p:sp>
        <p:sp>
          <p:nvSpPr>
            <p:cNvPr id="148" name="pt148"/>
            <p:cNvSpPr/>
            <p:nvPr/>
          </p:nvSpPr>
          <p:spPr>
            <a:xfrm>
              <a:off x="5939367" y="3093721"/>
              <a:ext cx="117405" cy="117405"/>
            </a:xfrm>
            <a:prstGeom prst="ellipse">
              <a:avLst/>
            </a:prstGeom>
            <a:solidFill>
              <a:srgbClr val="8195FF">
                <a:alpha val="100000"/>
              </a:srgbClr>
            </a:solidFill>
            <a:ln w="9000" cap="rnd">
              <a:solidFill>
                <a:srgbClr val="8195FF">
                  <a:alpha val="100000"/>
                </a:srgbClr>
              </a:solidFill>
              <a:prstDash val="solid"/>
              <a:round/>
            </a:ln>
          </p:spPr>
          <p:txBody>
            <a:bodyPr/>
            <a:lstStyle/>
            <a:p>
              <a:endParaRPr/>
            </a:p>
          </p:txBody>
        </p:sp>
        <p:sp>
          <p:nvSpPr>
            <p:cNvPr id="149" name="pt149"/>
            <p:cNvSpPr/>
            <p:nvPr/>
          </p:nvSpPr>
          <p:spPr>
            <a:xfrm>
              <a:off x="7111307" y="3093721"/>
              <a:ext cx="117405" cy="117405"/>
            </a:xfrm>
            <a:prstGeom prst="ellipse">
              <a:avLst/>
            </a:prstGeom>
            <a:solidFill>
              <a:srgbClr val="8195FF">
                <a:alpha val="100000"/>
              </a:srgbClr>
            </a:solidFill>
            <a:ln w="9000" cap="rnd">
              <a:solidFill>
                <a:srgbClr val="8195FF">
                  <a:alpha val="100000"/>
                </a:srgbClr>
              </a:solidFill>
              <a:prstDash val="solid"/>
              <a:round/>
            </a:ln>
          </p:spPr>
          <p:txBody>
            <a:bodyPr/>
            <a:lstStyle/>
            <a:p>
              <a:endParaRPr/>
            </a:p>
          </p:txBody>
        </p:sp>
        <p:sp>
          <p:nvSpPr>
            <p:cNvPr id="150" name="pt150"/>
            <p:cNvSpPr/>
            <p:nvPr/>
          </p:nvSpPr>
          <p:spPr>
            <a:xfrm>
              <a:off x="3595489" y="2812116"/>
              <a:ext cx="117405" cy="117405"/>
            </a:xfrm>
            <a:prstGeom prst="ellipse">
              <a:avLst/>
            </a:prstGeom>
            <a:solidFill>
              <a:srgbClr val="D774FD">
                <a:alpha val="100000"/>
              </a:srgbClr>
            </a:solidFill>
            <a:ln w="9000" cap="rnd">
              <a:solidFill>
                <a:srgbClr val="D774FD">
                  <a:alpha val="100000"/>
                </a:srgbClr>
              </a:solidFill>
              <a:prstDash val="solid"/>
              <a:round/>
            </a:ln>
          </p:spPr>
          <p:txBody>
            <a:bodyPr/>
            <a:lstStyle/>
            <a:p>
              <a:endParaRPr/>
            </a:p>
          </p:txBody>
        </p:sp>
        <p:sp>
          <p:nvSpPr>
            <p:cNvPr id="151" name="pt151"/>
            <p:cNvSpPr/>
            <p:nvPr/>
          </p:nvSpPr>
          <p:spPr>
            <a:xfrm>
              <a:off x="4767428" y="2812116"/>
              <a:ext cx="117405" cy="117405"/>
            </a:xfrm>
            <a:prstGeom prst="ellipse">
              <a:avLst/>
            </a:prstGeom>
            <a:solidFill>
              <a:srgbClr val="D774FD">
                <a:alpha val="100000"/>
              </a:srgbClr>
            </a:solidFill>
            <a:ln w="9000" cap="rnd">
              <a:solidFill>
                <a:srgbClr val="D774FD">
                  <a:alpha val="100000"/>
                </a:srgbClr>
              </a:solidFill>
              <a:prstDash val="solid"/>
              <a:round/>
            </a:ln>
          </p:spPr>
          <p:txBody>
            <a:bodyPr/>
            <a:lstStyle/>
            <a:p>
              <a:endParaRPr/>
            </a:p>
          </p:txBody>
        </p:sp>
        <p:sp>
          <p:nvSpPr>
            <p:cNvPr id="152" name="pt152"/>
            <p:cNvSpPr/>
            <p:nvPr/>
          </p:nvSpPr>
          <p:spPr>
            <a:xfrm>
              <a:off x="3595489" y="2952919"/>
              <a:ext cx="117405" cy="117405"/>
            </a:xfrm>
            <a:prstGeom prst="ellipse">
              <a:avLst/>
            </a:prstGeom>
            <a:solidFill>
              <a:srgbClr val="00BF7D">
                <a:alpha val="100000"/>
              </a:srgbClr>
            </a:solidFill>
            <a:ln w="9000" cap="rnd">
              <a:solidFill>
                <a:srgbClr val="00BF7D">
                  <a:alpha val="100000"/>
                </a:srgbClr>
              </a:solidFill>
              <a:prstDash val="solid"/>
              <a:round/>
            </a:ln>
          </p:spPr>
          <p:txBody>
            <a:bodyPr/>
            <a:lstStyle/>
            <a:p>
              <a:endParaRPr/>
            </a:p>
          </p:txBody>
        </p:sp>
        <p:sp>
          <p:nvSpPr>
            <p:cNvPr id="153" name="pt153"/>
            <p:cNvSpPr/>
            <p:nvPr/>
          </p:nvSpPr>
          <p:spPr>
            <a:xfrm>
              <a:off x="4767428" y="2952919"/>
              <a:ext cx="117405" cy="117405"/>
            </a:xfrm>
            <a:prstGeom prst="ellipse">
              <a:avLst/>
            </a:prstGeom>
            <a:solidFill>
              <a:srgbClr val="00BF7D">
                <a:alpha val="100000"/>
              </a:srgbClr>
            </a:solidFill>
            <a:ln w="9000" cap="rnd">
              <a:solidFill>
                <a:srgbClr val="00BF7D">
                  <a:alpha val="100000"/>
                </a:srgbClr>
              </a:solidFill>
              <a:prstDash val="solid"/>
              <a:round/>
            </a:ln>
          </p:spPr>
          <p:txBody>
            <a:bodyPr/>
            <a:lstStyle/>
            <a:p>
              <a:endParaRPr/>
            </a:p>
          </p:txBody>
        </p:sp>
        <p:sp>
          <p:nvSpPr>
            <p:cNvPr id="154" name="pt154"/>
            <p:cNvSpPr/>
            <p:nvPr/>
          </p:nvSpPr>
          <p:spPr>
            <a:xfrm>
              <a:off x="2423549" y="2812116"/>
              <a:ext cx="117405" cy="117405"/>
            </a:xfrm>
            <a:prstGeom prst="ellipse">
              <a:avLst/>
            </a:prstGeom>
            <a:solidFill>
              <a:srgbClr val="53B400">
                <a:alpha val="100000"/>
              </a:srgbClr>
            </a:solidFill>
            <a:ln w="9000" cap="rnd">
              <a:solidFill>
                <a:srgbClr val="53B400">
                  <a:alpha val="100000"/>
                </a:srgbClr>
              </a:solidFill>
              <a:prstDash val="solid"/>
              <a:round/>
            </a:ln>
          </p:spPr>
          <p:txBody>
            <a:bodyPr/>
            <a:lstStyle/>
            <a:p>
              <a:endParaRPr/>
            </a:p>
          </p:txBody>
        </p:sp>
        <p:sp>
          <p:nvSpPr>
            <p:cNvPr id="155" name="pt155"/>
            <p:cNvSpPr/>
            <p:nvPr/>
          </p:nvSpPr>
          <p:spPr>
            <a:xfrm>
              <a:off x="4767428" y="3093721"/>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156" name="pt156"/>
            <p:cNvSpPr/>
            <p:nvPr/>
          </p:nvSpPr>
          <p:spPr>
            <a:xfrm>
              <a:off x="5939367" y="3234524"/>
              <a:ext cx="117405" cy="117405"/>
            </a:xfrm>
            <a:prstGeom prst="ellipse">
              <a:avLst/>
            </a:prstGeom>
            <a:solidFill>
              <a:srgbClr val="8EAB00">
                <a:alpha val="100000"/>
              </a:srgbClr>
            </a:solidFill>
            <a:ln w="9000" cap="rnd">
              <a:solidFill>
                <a:srgbClr val="8EAB00">
                  <a:alpha val="100000"/>
                </a:srgbClr>
              </a:solidFill>
              <a:prstDash val="solid"/>
              <a:round/>
            </a:ln>
          </p:spPr>
          <p:txBody>
            <a:bodyPr/>
            <a:lstStyle/>
            <a:p>
              <a:endParaRPr/>
            </a:p>
          </p:txBody>
        </p:sp>
        <p:sp>
          <p:nvSpPr>
            <p:cNvPr id="157" name="pt157"/>
            <p:cNvSpPr/>
            <p:nvPr/>
          </p:nvSpPr>
          <p:spPr>
            <a:xfrm>
              <a:off x="7111307" y="3234524"/>
              <a:ext cx="117405" cy="117405"/>
            </a:xfrm>
            <a:prstGeom prst="ellipse">
              <a:avLst/>
            </a:prstGeom>
            <a:solidFill>
              <a:srgbClr val="8EAB00">
                <a:alpha val="100000"/>
              </a:srgbClr>
            </a:solidFill>
            <a:ln w="9000" cap="rnd">
              <a:solidFill>
                <a:srgbClr val="8EAB00">
                  <a:alpha val="100000"/>
                </a:srgbClr>
              </a:solidFill>
              <a:prstDash val="solid"/>
              <a:round/>
            </a:ln>
          </p:spPr>
          <p:txBody>
            <a:bodyPr/>
            <a:lstStyle/>
            <a:p>
              <a:endParaRPr/>
            </a:p>
          </p:txBody>
        </p:sp>
        <p:sp>
          <p:nvSpPr>
            <p:cNvPr id="158" name="pt158"/>
            <p:cNvSpPr/>
            <p:nvPr/>
          </p:nvSpPr>
          <p:spPr>
            <a:xfrm>
              <a:off x="2423549" y="2952919"/>
              <a:ext cx="117405" cy="117405"/>
            </a:xfrm>
            <a:prstGeom prst="ellipse">
              <a:avLst/>
            </a:prstGeom>
            <a:solidFill>
              <a:srgbClr val="00BF7D">
                <a:alpha val="100000"/>
              </a:srgbClr>
            </a:solidFill>
            <a:ln w="9000" cap="rnd">
              <a:solidFill>
                <a:srgbClr val="00BF7D">
                  <a:alpha val="100000"/>
                </a:srgbClr>
              </a:solidFill>
              <a:prstDash val="solid"/>
              <a:round/>
            </a:ln>
          </p:spPr>
          <p:txBody>
            <a:bodyPr/>
            <a:lstStyle/>
            <a:p>
              <a:endParaRPr/>
            </a:p>
          </p:txBody>
        </p:sp>
        <p:sp>
          <p:nvSpPr>
            <p:cNvPr id="159" name="pt159"/>
            <p:cNvSpPr/>
            <p:nvPr/>
          </p:nvSpPr>
          <p:spPr>
            <a:xfrm>
              <a:off x="3595489" y="3093721"/>
              <a:ext cx="117405" cy="117405"/>
            </a:xfrm>
            <a:prstGeom prst="ellipse">
              <a:avLst/>
            </a:prstGeom>
            <a:solidFill>
              <a:srgbClr val="53B400">
                <a:alpha val="100000"/>
              </a:srgbClr>
            </a:solidFill>
            <a:ln w="9000" cap="rnd">
              <a:solidFill>
                <a:srgbClr val="53B400">
                  <a:alpha val="100000"/>
                </a:srgbClr>
              </a:solidFill>
              <a:prstDash val="solid"/>
              <a:round/>
            </a:ln>
          </p:spPr>
          <p:txBody>
            <a:bodyPr/>
            <a:lstStyle/>
            <a:p>
              <a:endParaRPr/>
            </a:p>
          </p:txBody>
        </p:sp>
        <p:sp>
          <p:nvSpPr>
            <p:cNvPr id="160" name="pt160"/>
            <p:cNvSpPr/>
            <p:nvPr/>
          </p:nvSpPr>
          <p:spPr>
            <a:xfrm>
              <a:off x="2423549" y="3093721"/>
              <a:ext cx="117405" cy="117405"/>
            </a:xfrm>
            <a:prstGeom prst="ellipse">
              <a:avLst/>
            </a:prstGeom>
            <a:solidFill>
              <a:srgbClr val="00B0F6">
                <a:alpha val="100000"/>
              </a:srgbClr>
            </a:solidFill>
            <a:ln w="9000" cap="rnd">
              <a:solidFill>
                <a:srgbClr val="00B0F6">
                  <a:alpha val="100000"/>
                </a:srgbClr>
              </a:solidFill>
              <a:prstDash val="solid"/>
              <a:round/>
            </a:ln>
          </p:spPr>
          <p:txBody>
            <a:bodyPr/>
            <a:lstStyle/>
            <a:p>
              <a:endParaRPr/>
            </a:p>
          </p:txBody>
        </p:sp>
        <p:sp>
          <p:nvSpPr>
            <p:cNvPr id="161" name="pt161"/>
            <p:cNvSpPr/>
            <p:nvPr/>
          </p:nvSpPr>
          <p:spPr>
            <a:xfrm>
              <a:off x="7111307" y="3375327"/>
              <a:ext cx="117405" cy="117405"/>
            </a:xfrm>
            <a:prstGeom prst="ellipse">
              <a:avLst/>
            </a:prstGeom>
            <a:solidFill>
              <a:srgbClr val="FF61C5">
                <a:alpha val="100000"/>
              </a:srgbClr>
            </a:solidFill>
            <a:ln w="9000" cap="rnd">
              <a:solidFill>
                <a:srgbClr val="FF61C5">
                  <a:alpha val="100000"/>
                </a:srgbClr>
              </a:solidFill>
              <a:prstDash val="solid"/>
              <a:round/>
            </a:ln>
          </p:spPr>
          <p:txBody>
            <a:bodyPr/>
            <a:lstStyle/>
            <a:p>
              <a:endParaRPr/>
            </a:p>
          </p:txBody>
        </p:sp>
        <p:sp>
          <p:nvSpPr>
            <p:cNvPr id="162" name="pt162"/>
            <p:cNvSpPr/>
            <p:nvPr/>
          </p:nvSpPr>
          <p:spPr>
            <a:xfrm>
              <a:off x="2423549" y="3234524"/>
              <a:ext cx="117405" cy="117405"/>
            </a:xfrm>
            <a:prstGeom prst="ellipse">
              <a:avLst/>
            </a:prstGeom>
            <a:solidFill>
              <a:srgbClr val="FF61C5">
                <a:alpha val="100000"/>
              </a:srgbClr>
            </a:solidFill>
            <a:ln w="9000" cap="rnd">
              <a:solidFill>
                <a:srgbClr val="FF61C5">
                  <a:alpha val="100000"/>
                </a:srgbClr>
              </a:solidFill>
              <a:prstDash val="solid"/>
              <a:round/>
            </a:ln>
          </p:spPr>
          <p:txBody>
            <a:bodyPr/>
            <a:lstStyle/>
            <a:p>
              <a:endParaRPr/>
            </a:p>
          </p:txBody>
        </p:sp>
        <p:sp>
          <p:nvSpPr>
            <p:cNvPr id="163" name="pt163"/>
            <p:cNvSpPr/>
            <p:nvPr/>
          </p:nvSpPr>
          <p:spPr>
            <a:xfrm>
              <a:off x="2423549" y="3375327"/>
              <a:ext cx="117405" cy="117405"/>
            </a:xfrm>
            <a:prstGeom prst="ellipse">
              <a:avLst/>
            </a:prstGeom>
            <a:solidFill>
              <a:srgbClr val="D774FD">
                <a:alpha val="100000"/>
              </a:srgbClr>
            </a:solidFill>
            <a:ln w="9000" cap="rnd">
              <a:solidFill>
                <a:srgbClr val="D774FD">
                  <a:alpha val="100000"/>
                </a:srgbClr>
              </a:solidFill>
              <a:prstDash val="solid"/>
              <a:round/>
            </a:ln>
          </p:spPr>
          <p:txBody>
            <a:bodyPr/>
            <a:lstStyle/>
            <a:p>
              <a:endParaRPr/>
            </a:p>
          </p:txBody>
        </p:sp>
        <p:sp>
          <p:nvSpPr>
            <p:cNvPr id="164" name="pt164"/>
            <p:cNvSpPr/>
            <p:nvPr/>
          </p:nvSpPr>
          <p:spPr>
            <a:xfrm>
              <a:off x="5939367" y="3375327"/>
              <a:ext cx="117405" cy="117405"/>
            </a:xfrm>
            <a:prstGeom prst="ellipse">
              <a:avLst/>
            </a:prstGeom>
            <a:solidFill>
              <a:srgbClr val="00BF7D">
                <a:alpha val="100000"/>
              </a:srgbClr>
            </a:solidFill>
            <a:ln w="9000" cap="rnd">
              <a:solidFill>
                <a:srgbClr val="00BF7D">
                  <a:alpha val="100000"/>
                </a:srgbClr>
              </a:solidFill>
              <a:prstDash val="solid"/>
              <a:round/>
            </a:ln>
          </p:spPr>
          <p:txBody>
            <a:bodyPr/>
            <a:lstStyle/>
            <a:p>
              <a:endParaRPr/>
            </a:p>
          </p:txBody>
        </p:sp>
        <p:sp>
          <p:nvSpPr>
            <p:cNvPr id="165" name="pt165"/>
            <p:cNvSpPr/>
            <p:nvPr/>
          </p:nvSpPr>
          <p:spPr>
            <a:xfrm>
              <a:off x="4767428" y="3234524"/>
              <a:ext cx="117405" cy="117405"/>
            </a:xfrm>
            <a:prstGeom prst="ellipse">
              <a:avLst/>
            </a:prstGeom>
            <a:solidFill>
              <a:srgbClr val="FF61C5">
                <a:alpha val="100000"/>
              </a:srgbClr>
            </a:solidFill>
            <a:ln w="9000" cap="rnd">
              <a:solidFill>
                <a:srgbClr val="FF61C5">
                  <a:alpha val="100000"/>
                </a:srgbClr>
              </a:solidFill>
              <a:prstDash val="solid"/>
              <a:round/>
            </a:ln>
          </p:spPr>
          <p:txBody>
            <a:bodyPr/>
            <a:lstStyle/>
            <a:p>
              <a:endParaRPr/>
            </a:p>
          </p:txBody>
        </p:sp>
        <p:sp>
          <p:nvSpPr>
            <p:cNvPr id="166" name="pt166"/>
            <p:cNvSpPr/>
            <p:nvPr/>
          </p:nvSpPr>
          <p:spPr>
            <a:xfrm>
              <a:off x="3595489" y="3234524"/>
              <a:ext cx="117405" cy="117405"/>
            </a:xfrm>
            <a:prstGeom prst="ellipse">
              <a:avLst/>
            </a:prstGeom>
            <a:solidFill>
              <a:srgbClr val="8EAB00">
                <a:alpha val="100000"/>
              </a:srgbClr>
            </a:solidFill>
            <a:ln w="9000" cap="rnd">
              <a:solidFill>
                <a:srgbClr val="8EAB00">
                  <a:alpha val="100000"/>
                </a:srgbClr>
              </a:solidFill>
              <a:prstDash val="solid"/>
              <a:round/>
            </a:ln>
          </p:spPr>
          <p:txBody>
            <a:bodyPr/>
            <a:lstStyle/>
            <a:p>
              <a:endParaRPr/>
            </a:p>
          </p:txBody>
        </p:sp>
        <p:sp>
          <p:nvSpPr>
            <p:cNvPr id="167" name="pt167"/>
            <p:cNvSpPr/>
            <p:nvPr/>
          </p:nvSpPr>
          <p:spPr>
            <a:xfrm>
              <a:off x="3595489" y="3375327"/>
              <a:ext cx="117405" cy="117405"/>
            </a:xfrm>
            <a:prstGeom prst="ellipse">
              <a:avLst/>
            </a:prstGeom>
            <a:solidFill>
              <a:srgbClr val="FF61C5">
                <a:alpha val="100000"/>
              </a:srgbClr>
            </a:solidFill>
            <a:ln w="9000" cap="rnd">
              <a:solidFill>
                <a:srgbClr val="FF61C5">
                  <a:alpha val="100000"/>
                </a:srgbClr>
              </a:solidFill>
              <a:prstDash val="solid"/>
              <a:round/>
            </a:ln>
          </p:spPr>
          <p:txBody>
            <a:bodyPr/>
            <a:lstStyle/>
            <a:p>
              <a:endParaRPr/>
            </a:p>
          </p:txBody>
        </p:sp>
        <p:sp>
          <p:nvSpPr>
            <p:cNvPr id="168" name="pt168"/>
            <p:cNvSpPr/>
            <p:nvPr/>
          </p:nvSpPr>
          <p:spPr>
            <a:xfrm>
              <a:off x="2423549" y="3516129"/>
              <a:ext cx="117405" cy="117405"/>
            </a:xfrm>
            <a:prstGeom prst="ellipse">
              <a:avLst/>
            </a:prstGeom>
            <a:solidFill>
              <a:srgbClr val="8EAB00">
                <a:alpha val="100000"/>
              </a:srgbClr>
            </a:solidFill>
            <a:ln w="9000" cap="rnd">
              <a:solidFill>
                <a:srgbClr val="8EAB00">
                  <a:alpha val="100000"/>
                </a:srgbClr>
              </a:solidFill>
              <a:prstDash val="solid"/>
              <a:round/>
            </a:ln>
          </p:spPr>
          <p:txBody>
            <a:bodyPr/>
            <a:lstStyle/>
            <a:p>
              <a:endParaRPr/>
            </a:p>
          </p:txBody>
        </p:sp>
        <p:sp>
          <p:nvSpPr>
            <p:cNvPr id="169" name="pt169"/>
            <p:cNvSpPr/>
            <p:nvPr/>
          </p:nvSpPr>
          <p:spPr>
            <a:xfrm>
              <a:off x="4767428" y="3375327"/>
              <a:ext cx="117405" cy="117405"/>
            </a:xfrm>
            <a:prstGeom prst="ellipse">
              <a:avLst/>
            </a:prstGeom>
            <a:solidFill>
              <a:srgbClr val="8EAB00">
                <a:alpha val="100000"/>
              </a:srgbClr>
            </a:solidFill>
            <a:ln w="9000" cap="rnd">
              <a:solidFill>
                <a:srgbClr val="8EAB00">
                  <a:alpha val="100000"/>
                </a:srgbClr>
              </a:solidFill>
              <a:prstDash val="solid"/>
              <a:round/>
            </a:ln>
          </p:spPr>
          <p:txBody>
            <a:bodyPr/>
            <a:lstStyle/>
            <a:p>
              <a:endParaRPr/>
            </a:p>
          </p:txBody>
        </p:sp>
        <p:sp>
          <p:nvSpPr>
            <p:cNvPr id="170" name="pt170"/>
            <p:cNvSpPr/>
            <p:nvPr/>
          </p:nvSpPr>
          <p:spPr>
            <a:xfrm>
              <a:off x="7111307" y="3516129"/>
              <a:ext cx="117405" cy="117405"/>
            </a:xfrm>
            <a:prstGeom prst="ellipse">
              <a:avLst/>
            </a:prstGeom>
            <a:solidFill>
              <a:srgbClr val="00B0F6">
                <a:alpha val="100000"/>
              </a:srgbClr>
            </a:solidFill>
            <a:ln w="9000" cap="rnd">
              <a:solidFill>
                <a:srgbClr val="00B0F6">
                  <a:alpha val="100000"/>
                </a:srgbClr>
              </a:solidFill>
              <a:prstDash val="solid"/>
              <a:round/>
            </a:ln>
          </p:spPr>
          <p:txBody>
            <a:bodyPr/>
            <a:lstStyle/>
            <a:p>
              <a:endParaRPr/>
            </a:p>
          </p:txBody>
        </p:sp>
        <p:sp>
          <p:nvSpPr>
            <p:cNvPr id="171" name="pt171"/>
            <p:cNvSpPr/>
            <p:nvPr/>
          </p:nvSpPr>
          <p:spPr>
            <a:xfrm>
              <a:off x="7111307" y="3656932"/>
              <a:ext cx="117405" cy="117405"/>
            </a:xfrm>
            <a:prstGeom prst="ellipse">
              <a:avLst/>
            </a:prstGeom>
            <a:solidFill>
              <a:srgbClr val="53B400">
                <a:alpha val="100000"/>
              </a:srgbClr>
            </a:solidFill>
            <a:ln w="9000" cap="rnd">
              <a:solidFill>
                <a:srgbClr val="53B400">
                  <a:alpha val="100000"/>
                </a:srgbClr>
              </a:solidFill>
              <a:prstDash val="solid"/>
              <a:round/>
            </a:ln>
          </p:spPr>
          <p:txBody>
            <a:bodyPr/>
            <a:lstStyle/>
            <a:p>
              <a:endParaRPr/>
            </a:p>
          </p:txBody>
        </p:sp>
        <p:sp>
          <p:nvSpPr>
            <p:cNvPr id="172" name="pt172"/>
            <p:cNvSpPr/>
            <p:nvPr/>
          </p:nvSpPr>
          <p:spPr>
            <a:xfrm>
              <a:off x="5939367" y="3516129"/>
              <a:ext cx="117405" cy="117405"/>
            </a:xfrm>
            <a:prstGeom prst="ellipse">
              <a:avLst/>
            </a:prstGeom>
            <a:solidFill>
              <a:srgbClr val="FF61C5">
                <a:alpha val="100000"/>
              </a:srgbClr>
            </a:solidFill>
            <a:ln w="9000" cap="rnd">
              <a:solidFill>
                <a:srgbClr val="FF61C5">
                  <a:alpha val="100000"/>
                </a:srgbClr>
              </a:solidFill>
              <a:prstDash val="solid"/>
              <a:round/>
            </a:ln>
          </p:spPr>
          <p:txBody>
            <a:bodyPr/>
            <a:lstStyle/>
            <a:p>
              <a:endParaRPr/>
            </a:p>
          </p:txBody>
        </p:sp>
        <p:sp>
          <p:nvSpPr>
            <p:cNvPr id="173" name="pt173"/>
            <p:cNvSpPr/>
            <p:nvPr/>
          </p:nvSpPr>
          <p:spPr>
            <a:xfrm>
              <a:off x="3595489" y="3516129"/>
              <a:ext cx="117405" cy="117405"/>
            </a:xfrm>
            <a:prstGeom prst="ellipse">
              <a:avLst/>
            </a:prstGeom>
            <a:solidFill>
              <a:srgbClr val="8195FF">
                <a:alpha val="100000"/>
              </a:srgbClr>
            </a:solidFill>
            <a:ln w="9000" cap="rnd">
              <a:solidFill>
                <a:srgbClr val="8195FF">
                  <a:alpha val="100000"/>
                </a:srgbClr>
              </a:solidFill>
              <a:prstDash val="solid"/>
              <a:round/>
            </a:ln>
          </p:spPr>
          <p:txBody>
            <a:bodyPr/>
            <a:lstStyle/>
            <a:p>
              <a:endParaRPr/>
            </a:p>
          </p:txBody>
        </p:sp>
        <p:sp>
          <p:nvSpPr>
            <p:cNvPr id="174" name="pt174"/>
            <p:cNvSpPr/>
            <p:nvPr/>
          </p:nvSpPr>
          <p:spPr>
            <a:xfrm>
              <a:off x="2423549" y="3656932"/>
              <a:ext cx="117405" cy="117405"/>
            </a:xfrm>
            <a:prstGeom prst="ellipse">
              <a:avLst/>
            </a:prstGeom>
            <a:solidFill>
              <a:srgbClr val="8195FF">
                <a:alpha val="100000"/>
              </a:srgbClr>
            </a:solidFill>
            <a:ln w="9000" cap="rnd">
              <a:solidFill>
                <a:srgbClr val="8195FF">
                  <a:alpha val="100000"/>
                </a:srgbClr>
              </a:solidFill>
              <a:prstDash val="solid"/>
              <a:round/>
            </a:ln>
          </p:spPr>
          <p:txBody>
            <a:bodyPr/>
            <a:lstStyle/>
            <a:p>
              <a:endParaRPr/>
            </a:p>
          </p:txBody>
        </p:sp>
        <p:sp>
          <p:nvSpPr>
            <p:cNvPr id="175" name="pt175"/>
            <p:cNvSpPr/>
            <p:nvPr/>
          </p:nvSpPr>
          <p:spPr>
            <a:xfrm>
              <a:off x="2423549" y="3797734"/>
              <a:ext cx="117405" cy="117405"/>
            </a:xfrm>
            <a:prstGeom prst="ellipse">
              <a:avLst/>
            </a:prstGeom>
            <a:solidFill>
              <a:srgbClr val="4B9FFF">
                <a:alpha val="100000"/>
              </a:srgbClr>
            </a:solidFill>
            <a:ln w="9000" cap="rnd">
              <a:solidFill>
                <a:srgbClr val="4B9FFF">
                  <a:alpha val="100000"/>
                </a:srgbClr>
              </a:solidFill>
              <a:prstDash val="solid"/>
              <a:round/>
            </a:ln>
          </p:spPr>
          <p:txBody>
            <a:bodyPr/>
            <a:lstStyle/>
            <a:p>
              <a:endParaRPr/>
            </a:p>
          </p:txBody>
        </p:sp>
        <p:sp>
          <p:nvSpPr>
            <p:cNvPr id="176" name="pt176"/>
            <p:cNvSpPr/>
            <p:nvPr/>
          </p:nvSpPr>
          <p:spPr>
            <a:xfrm>
              <a:off x="3595489" y="3656932"/>
              <a:ext cx="117405" cy="117405"/>
            </a:xfrm>
            <a:prstGeom prst="ellipse">
              <a:avLst/>
            </a:prstGeom>
            <a:solidFill>
              <a:srgbClr val="4B9FFF">
                <a:alpha val="100000"/>
              </a:srgbClr>
            </a:solidFill>
            <a:ln w="9000" cap="rnd">
              <a:solidFill>
                <a:srgbClr val="4B9FFF">
                  <a:alpha val="100000"/>
                </a:srgbClr>
              </a:solidFill>
              <a:prstDash val="solid"/>
              <a:round/>
            </a:ln>
          </p:spPr>
          <p:txBody>
            <a:bodyPr/>
            <a:lstStyle/>
            <a:p>
              <a:endParaRPr/>
            </a:p>
          </p:txBody>
        </p:sp>
        <p:sp>
          <p:nvSpPr>
            <p:cNvPr id="177" name="pt177"/>
            <p:cNvSpPr/>
            <p:nvPr/>
          </p:nvSpPr>
          <p:spPr>
            <a:xfrm>
              <a:off x="4767428" y="3516129"/>
              <a:ext cx="117405" cy="117405"/>
            </a:xfrm>
            <a:prstGeom prst="ellipse">
              <a:avLst/>
            </a:prstGeom>
            <a:solidFill>
              <a:srgbClr val="4B9FFF">
                <a:alpha val="100000"/>
              </a:srgbClr>
            </a:solidFill>
            <a:ln w="9000" cap="rnd">
              <a:solidFill>
                <a:srgbClr val="4B9FFF">
                  <a:alpha val="100000"/>
                </a:srgbClr>
              </a:solidFill>
              <a:prstDash val="solid"/>
              <a:round/>
            </a:ln>
          </p:spPr>
          <p:txBody>
            <a:bodyPr/>
            <a:lstStyle/>
            <a:p>
              <a:endParaRPr/>
            </a:p>
          </p:txBody>
        </p:sp>
        <p:sp>
          <p:nvSpPr>
            <p:cNvPr id="178" name="pt178"/>
            <p:cNvSpPr/>
            <p:nvPr/>
          </p:nvSpPr>
          <p:spPr>
            <a:xfrm>
              <a:off x="5939367" y="3656932"/>
              <a:ext cx="117405" cy="117405"/>
            </a:xfrm>
            <a:prstGeom prst="ellipse">
              <a:avLst/>
            </a:prstGeom>
            <a:solidFill>
              <a:srgbClr val="FF64B2">
                <a:alpha val="100000"/>
              </a:srgbClr>
            </a:solidFill>
            <a:ln w="9000" cap="rnd">
              <a:solidFill>
                <a:srgbClr val="FF64B2">
                  <a:alpha val="100000"/>
                </a:srgbClr>
              </a:solidFill>
              <a:prstDash val="solid"/>
              <a:round/>
            </a:ln>
          </p:spPr>
          <p:txBody>
            <a:bodyPr/>
            <a:lstStyle/>
            <a:p>
              <a:endParaRPr/>
            </a:p>
          </p:txBody>
        </p:sp>
        <p:sp>
          <p:nvSpPr>
            <p:cNvPr id="179" name="pt179"/>
            <p:cNvSpPr/>
            <p:nvPr/>
          </p:nvSpPr>
          <p:spPr>
            <a:xfrm>
              <a:off x="3595489" y="3797734"/>
              <a:ext cx="117405" cy="117405"/>
            </a:xfrm>
            <a:prstGeom prst="ellipse">
              <a:avLst/>
            </a:prstGeom>
            <a:solidFill>
              <a:srgbClr val="FF64B2">
                <a:alpha val="100000"/>
              </a:srgbClr>
            </a:solidFill>
            <a:ln w="9000" cap="rnd">
              <a:solidFill>
                <a:srgbClr val="FF64B2">
                  <a:alpha val="100000"/>
                </a:srgbClr>
              </a:solidFill>
              <a:prstDash val="solid"/>
              <a:round/>
            </a:ln>
          </p:spPr>
          <p:txBody>
            <a:bodyPr/>
            <a:lstStyle/>
            <a:p>
              <a:endParaRPr/>
            </a:p>
          </p:txBody>
        </p:sp>
        <p:sp>
          <p:nvSpPr>
            <p:cNvPr id="180" name="pt180"/>
            <p:cNvSpPr/>
            <p:nvPr/>
          </p:nvSpPr>
          <p:spPr>
            <a:xfrm>
              <a:off x="4767428" y="3656932"/>
              <a:ext cx="117405" cy="117405"/>
            </a:xfrm>
            <a:prstGeom prst="ellipse">
              <a:avLst/>
            </a:prstGeom>
            <a:solidFill>
              <a:srgbClr val="D29300">
                <a:alpha val="100000"/>
              </a:srgbClr>
            </a:solidFill>
            <a:ln w="9000" cap="rnd">
              <a:solidFill>
                <a:srgbClr val="D29300">
                  <a:alpha val="100000"/>
                </a:srgbClr>
              </a:solidFill>
              <a:prstDash val="solid"/>
              <a:round/>
            </a:ln>
          </p:spPr>
          <p:txBody>
            <a:bodyPr/>
            <a:lstStyle/>
            <a:p>
              <a:endParaRPr/>
            </a:p>
          </p:txBody>
        </p:sp>
        <p:sp>
          <p:nvSpPr>
            <p:cNvPr id="181" name="pt181"/>
            <p:cNvSpPr/>
            <p:nvPr/>
          </p:nvSpPr>
          <p:spPr>
            <a:xfrm>
              <a:off x="2423549" y="3938537"/>
              <a:ext cx="117405" cy="117405"/>
            </a:xfrm>
            <a:prstGeom prst="ellipse">
              <a:avLst/>
            </a:prstGeom>
            <a:solidFill>
              <a:srgbClr val="D29300">
                <a:alpha val="100000"/>
              </a:srgbClr>
            </a:solidFill>
            <a:ln w="9000" cap="rnd">
              <a:solidFill>
                <a:srgbClr val="D29300">
                  <a:alpha val="100000"/>
                </a:srgbClr>
              </a:solidFill>
              <a:prstDash val="solid"/>
              <a:round/>
            </a:ln>
          </p:spPr>
          <p:txBody>
            <a:bodyPr/>
            <a:lstStyle/>
            <a:p>
              <a:endParaRPr/>
            </a:p>
          </p:txBody>
        </p:sp>
        <p:sp>
          <p:nvSpPr>
            <p:cNvPr id="182" name="pt182"/>
            <p:cNvSpPr/>
            <p:nvPr/>
          </p:nvSpPr>
          <p:spPr>
            <a:xfrm>
              <a:off x="5939367" y="3797734"/>
              <a:ext cx="117405" cy="117405"/>
            </a:xfrm>
            <a:prstGeom prst="ellipse">
              <a:avLst/>
            </a:prstGeom>
            <a:solidFill>
              <a:srgbClr val="FF699D">
                <a:alpha val="100000"/>
              </a:srgbClr>
            </a:solidFill>
            <a:ln w="9000" cap="rnd">
              <a:solidFill>
                <a:srgbClr val="FF699D">
                  <a:alpha val="100000"/>
                </a:srgbClr>
              </a:solidFill>
              <a:prstDash val="solid"/>
              <a:round/>
            </a:ln>
          </p:spPr>
          <p:txBody>
            <a:bodyPr/>
            <a:lstStyle/>
            <a:p>
              <a:endParaRPr/>
            </a:p>
          </p:txBody>
        </p:sp>
        <p:sp>
          <p:nvSpPr>
            <p:cNvPr id="183" name="pt183"/>
            <p:cNvSpPr/>
            <p:nvPr/>
          </p:nvSpPr>
          <p:spPr>
            <a:xfrm>
              <a:off x="2423549" y="4079340"/>
              <a:ext cx="117405" cy="117405"/>
            </a:xfrm>
            <a:prstGeom prst="ellipse">
              <a:avLst/>
            </a:prstGeom>
            <a:solidFill>
              <a:srgbClr val="00B70C">
                <a:alpha val="100000"/>
              </a:srgbClr>
            </a:solidFill>
            <a:ln w="9000" cap="rnd">
              <a:solidFill>
                <a:srgbClr val="00B70C">
                  <a:alpha val="100000"/>
                </a:srgbClr>
              </a:solidFill>
              <a:prstDash val="solid"/>
              <a:round/>
            </a:ln>
          </p:spPr>
          <p:txBody>
            <a:bodyPr/>
            <a:lstStyle/>
            <a:p>
              <a:endParaRPr/>
            </a:p>
          </p:txBody>
        </p:sp>
        <p:sp>
          <p:nvSpPr>
            <p:cNvPr id="184" name="pt184"/>
            <p:cNvSpPr/>
            <p:nvPr/>
          </p:nvSpPr>
          <p:spPr>
            <a:xfrm>
              <a:off x="7111307" y="3797734"/>
              <a:ext cx="117405" cy="117405"/>
            </a:xfrm>
            <a:prstGeom prst="ellipse">
              <a:avLst/>
            </a:prstGeom>
            <a:solidFill>
              <a:srgbClr val="00BF7D">
                <a:alpha val="100000"/>
              </a:srgbClr>
            </a:solidFill>
            <a:ln w="9000" cap="rnd">
              <a:solidFill>
                <a:srgbClr val="00BF7D">
                  <a:alpha val="100000"/>
                </a:srgbClr>
              </a:solidFill>
              <a:prstDash val="solid"/>
              <a:round/>
            </a:ln>
          </p:spPr>
          <p:txBody>
            <a:bodyPr/>
            <a:lstStyle/>
            <a:p>
              <a:endParaRPr/>
            </a:p>
          </p:txBody>
        </p:sp>
        <p:sp>
          <p:nvSpPr>
            <p:cNvPr id="185" name="pt185"/>
            <p:cNvSpPr/>
            <p:nvPr/>
          </p:nvSpPr>
          <p:spPr>
            <a:xfrm>
              <a:off x="4767428" y="3797734"/>
              <a:ext cx="117405" cy="117405"/>
            </a:xfrm>
            <a:prstGeom prst="ellipse">
              <a:avLst/>
            </a:prstGeom>
            <a:solidFill>
              <a:srgbClr val="00B70C">
                <a:alpha val="100000"/>
              </a:srgbClr>
            </a:solidFill>
            <a:ln w="9000" cap="rnd">
              <a:solidFill>
                <a:srgbClr val="00B70C">
                  <a:alpha val="100000"/>
                </a:srgbClr>
              </a:solidFill>
              <a:prstDash val="solid"/>
              <a:round/>
            </a:ln>
          </p:spPr>
          <p:txBody>
            <a:bodyPr/>
            <a:lstStyle/>
            <a:p>
              <a:endParaRPr/>
            </a:p>
          </p:txBody>
        </p:sp>
        <p:sp>
          <p:nvSpPr>
            <p:cNvPr id="186" name="pt186"/>
            <p:cNvSpPr/>
            <p:nvPr/>
          </p:nvSpPr>
          <p:spPr>
            <a:xfrm>
              <a:off x="3595489" y="3938537"/>
              <a:ext cx="117405" cy="117405"/>
            </a:xfrm>
            <a:prstGeom prst="ellipse">
              <a:avLst/>
            </a:prstGeom>
            <a:solidFill>
              <a:srgbClr val="00B70C">
                <a:alpha val="100000"/>
              </a:srgbClr>
            </a:solidFill>
            <a:ln w="9000" cap="rnd">
              <a:solidFill>
                <a:srgbClr val="00B70C">
                  <a:alpha val="100000"/>
                </a:srgbClr>
              </a:solidFill>
              <a:prstDash val="solid"/>
              <a:round/>
            </a:ln>
          </p:spPr>
          <p:txBody>
            <a:bodyPr/>
            <a:lstStyle/>
            <a:p>
              <a:endParaRPr/>
            </a:p>
          </p:txBody>
        </p:sp>
        <p:sp>
          <p:nvSpPr>
            <p:cNvPr id="187" name="pt187"/>
            <p:cNvSpPr/>
            <p:nvPr/>
          </p:nvSpPr>
          <p:spPr>
            <a:xfrm>
              <a:off x="5939367" y="3938537"/>
              <a:ext cx="117405" cy="117405"/>
            </a:xfrm>
            <a:prstGeom prst="ellipse">
              <a:avLst/>
            </a:prstGeom>
            <a:solidFill>
              <a:srgbClr val="00B70C">
                <a:alpha val="100000"/>
              </a:srgbClr>
            </a:solidFill>
            <a:ln w="9000" cap="rnd">
              <a:solidFill>
                <a:srgbClr val="00B70C">
                  <a:alpha val="100000"/>
                </a:srgbClr>
              </a:solidFill>
              <a:prstDash val="solid"/>
              <a:round/>
            </a:ln>
          </p:spPr>
          <p:txBody>
            <a:bodyPr/>
            <a:lstStyle/>
            <a:p>
              <a:endParaRPr/>
            </a:p>
          </p:txBody>
        </p:sp>
        <p:sp>
          <p:nvSpPr>
            <p:cNvPr id="188" name="pt188"/>
            <p:cNvSpPr/>
            <p:nvPr/>
          </p:nvSpPr>
          <p:spPr>
            <a:xfrm>
              <a:off x="7111307" y="3938537"/>
              <a:ext cx="117405" cy="117405"/>
            </a:xfrm>
            <a:prstGeom prst="ellipse">
              <a:avLst/>
            </a:prstGeom>
            <a:solidFill>
              <a:srgbClr val="00B70C">
                <a:alpha val="100000"/>
              </a:srgbClr>
            </a:solidFill>
            <a:ln w="9000" cap="rnd">
              <a:solidFill>
                <a:srgbClr val="00B70C">
                  <a:alpha val="100000"/>
                </a:srgbClr>
              </a:solidFill>
              <a:prstDash val="solid"/>
              <a:round/>
            </a:ln>
          </p:spPr>
          <p:txBody>
            <a:bodyPr/>
            <a:lstStyle/>
            <a:p>
              <a:endParaRPr/>
            </a:p>
          </p:txBody>
        </p:sp>
        <p:sp>
          <p:nvSpPr>
            <p:cNvPr id="189" name="pt189"/>
            <p:cNvSpPr/>
            <p:nvPr/>
          </p:nvSpPr>
          <p:spPr>
            <a:xfrm>
              <a:off x="2423549" y="4220142"/>
              <a:ext cx="117405" cy="117405"/>
            </a:xfrm>
            <a:prstGeom prst="ellipse">
              <a:avLst/>
            </a:prstGeom>
            <a:solidFill>
              <a:srgbClr val="FF64B2">
                <a:alpha val="100000"/>
              </a:srgbClr>
            </a:solidFill>
            <a:ln w="9000" cap="rnd">
              <a:solidFill>
                <a:srgbClr val="FF64B2">
                  <a:alpha val="100000"/>
                </a:srgbClr>
              </a:solidFill>
              <a:prstDash val="solid"/>
              <a:round/>
            </a:ln>
          </p:spPr>
          <p:txBody>
            <a:bodyPr/>
            <a:lstStyle/>
            <a:p>
              <a:endParaRPr/>
            </a:p>
          </p:txBody>
        </p:sp>
        <p:sp>
          <p:nvSpPr>
            <p:cNvPr id="190" name="pt190"/>
            <p:cNvSpPr/>
            <p:nvPr/>
          </p:nvSpPr>
          <p:spPr>
            <a:xfrm>
              <a:off x="5939367" y="4079340"/>
              <a:ext cx="117405" cy="117405"/>
            </a:xfrm>
            <a:prstGeom prst="ellipse">
              <a:avLst/>
            </a:prstGeom>
            <a:solidFill>
              <a:srgbClr val="D29300">
                <a:alpha val="100000"/>
              </a:srgbClr>
            </a:solidFill>
            <a:ln w="9000" cap="rnd">
              <a:solidFill>
                <a:srgbClr val="D29300">
                  <a:alpha val="100000"/>
                </a:srgbClr>
              </a:solidFill>
              <a:prstDash val="solid"/>
              <a:round/>
            </a:ln>
          </p:spPr>
          <p:txBody>
            <a:bodyPr/>
            <a:lstStyle/>
            <a:p>
              <a:endParaRPr/>
            </a:p>
          </p:txBody>
        </p:sp>
        <p:sp>
          <p:nvSpPr>
            <p:cNvPr id="191" name="pt191"/>
            <p:cNvSpPr/>
            <p:nvPr/>
          </p:nvSpPr>
          <p:spPr>
            <a:xfrm>
              <a:off x="7111307" y="4079340"/>
              <a:ext cx="117405" cy="117405"/>
            </a:xfrm>
            <a:prstGeom prst="ellipse">
              <a:avLst/>
            </a:prstGeom>
            <a:solidFill>
              <a:srgbClr val="D29300">
                <a:alpha val="100000"/>
              </a:srgbClr>
            </a:solidFill>
            <a:ln w="9000" cap="rnd">
              <a:solidFill>
                <a:srgbClr val="D29300">
                  <a:alpha val="100000"/>
                </a:srgbClr>
              </a:solidFill>
              <a:prstDash val="solid"/>
              <a:round/>
            </a:ln>
          </p:spPr>
          <p:txBody>
            <a:bodyPr/>
            <a:lstStyle/>
            <a:p>
              <a:endParaRPr/>
            </a:p>
          </p:txBody>
        </p:sp>
        <p:sp>
          <p:nvSpPr>
            <p:cNvPr id="192" name="pt192"/>
            <p:cNvSpPr/>
            <p:nvPr/>
          </p:nvSpPr>
          <p:spPr>
            <a:xfrm>
              <a:off x="2423549" y="4360945"/>
              <a:ext cx="117405" cy="117405"/>
            </a:xfrm>
            <a:prstGeom prst="ellipse">
              <a:avLst/>
            </a:prstGeom>
            <a:solidFill>
              <a:srgbClr val="FF699D">
                <a:alpha val="100000"/>
              </a:srgbClr>
            </a:solidFill>
            <a:ln w="9000" cap="rnd">
              <a:solidFill>
                <a:srgbClr val="FF699D">
                  <a:alpha val="100000"/>
                </a:srgbClr>
              </a:solidFill>
              <a:prstDash val="solid"/>
              <a:round/>
            </a:ln>
          </p:spPr>
          <p:txBody>
            <a:bodyPr/>
            <a:lstStyle/>
            <a:p>
              <a:endParaRPr/>
            </a:p>
          </p:txBody>
        </p:sp>
        <p:sp>
          <p:nvSpPr>
            <p:cNvPr id="193" name="pt193"/>
            <p:cNvSpPr/>
            <p:nvPr/>
          </p:nvSpPr>
          <p:spPr>
            <a:xfrm>
              <a:off x="4767428" y="3938537"/>
              <a:ext cx="117405" cy="117405"/>
            </a:xfrm>
            <a:prstGeom prst="ellipse">
              <a:avLst/>
            </a:prstGeom>
            <a:solidFill>
              <a:srgbClr val="FF699D">
                <a:alpha val="100000"/>
              </a:srgbClr>
            </a:solidFill>
            <a:ln w="9000" cap="rnd">
              <a:solidFill>
                <a:srgbClr val="FF699D">
                  <a:alpha val="100000"/>
                </a:srgbClr>
              </a:solidFill>
              <a:prstDash val="solid"/>
              <a:round/>
            </a:ln>
          </p:spPr>
          <p:txBody>
            <a:bodyPr/>
            <a:lstStyle/>
            <a:p>
              <a:endParaRPr/>
            </a:p>
          </p:txBody>
        </p:sp>
        <p:sp>
          <p:nvSpPr>
            <p:cNvPr id="194" name="pt194"/>
            <p:cNvSpPr/>
            <p:nvPr/>
          </p:nvSpPr>
          <p:spPr>
            <a:xfrm>
              <a:off x="3595489" y="4079340"/>
              <a:ext cx="117405" cy="117405"/>
            </a:xfrm>
            <a:prstGeom prst="ellipse">
              <a:avLst/>
            </a:prstGeom>
            <a:solidFill>
              <a:srgbClr val="00B0F6">
                <a:alpha val="100000"/>
              </a:srgbClr>
            </a:solidFill>
            <a:ln w="9000" cap="rnd">
              <a:solidFill>
                <a:srgbClr val="00B0F6">
                  <a:alpha val="100000"/>
                </a:srgbClr>
              </a:solidFill>
              <a:prstDash val="solid"/>
              <a:round/>
            </a:ln>
          </p:spPr>
          <p:txBody>
            <a:bodyPr/>
            <a:lstStyle/>
            <a:p>
              <a:endParaRPr/>
            </a:p>
          </p:txBody>
        </p:sp>
        <p:sp>
          <p:nvSpPr>
            <p:cNvPr id="195" name="pt195"/>
            <p:cNvSpPr/>
            <p:nvPr/>
          </p:nvSpPr>
          <p:spPr>
            <a:xfrm>
              <a:off x="3595489" y="4220142"/>
              <a:ext cx="117405" cy="117405"/>
            </a:xfrm>
            <a:prstGeom prst="ellipse">
              <a:avLst/>
            </a:prstGeom>
            <a:solidFill>
              <a:srgbClr val="D29300">
                <a:alpha val="100000"/>
              </a:srgbClr>
            </a:solidFill>
            <a:ln w="9000" cap="rnd">
              <a:solidFill>
                <a:srgbClr val="D29300">
                  <a:alpha val="100000"/>
                </a:srgbClr>
              </a:solidFill>
              <a:prstDash val="solid"/>
              <a:round/>
            </a:ln>
          </p:spPr>
          <p:txBody>
            <a:bodyPr/>
            <a:lstStyle/>
            <a:p>
              <a:endParaRPr/>
            </a:p>
          </p:txBody>
        </p:sp>
        <p:sp>
          <p:nvSpPr>
            <p:cNvPr id="196" name="pt196"/>
            <p:cNvSpPr/>
            <p:nvPr/>
          </p:nvSpPr>
          <p:spPr>
            <a:xfrm>
              <a:off x="2423549" y="4501748"/>
              <a:ext cx="117405" cy="117405"/>
            </a:xfrm>
            <a:prstGeom prst="ellipse">
              <a:avLst/>
            </a:prstGeom>
            <a:solidFill>
              <a:srgbClr val="DE8C00">
                <a:alpha val="100000"/>
              </a:srgbClr>
            </a:solidFill>
            <a:ln w="9000" cap="rnd">
              <a:solidFill>
                <a:srgbClr val="DE8C00">
                  <a:alpha val="100000"/>
                </a:srgbClr>
              </a:solidFill>
              <a:prstDash val="solid"/>
              <a:round/>
            </a:ln>
          </p:spPr>
          <p:txBody>
            <a:bodyPr/>
            <a:lstStyle/>
            <a:p>
              <a:endParaRPr/>
            </a:p>
          </p:txBody>
        </p:sp>
        <p:sp>
          <p:nvSpPr>
            <p:cNvPr id="197" name="pt197"/>
            <p:cNvSpPr/>
            <p:nvPr/>
          </p:nvSpPr>
          <p:spPr>
            <a:xfrm>
              <a:off x="4767428" y="4079340"/>
              <a:ext cx="117405" cy="117405"/>
            </a:xfrm>
            <a:prstGeom prst="ellipse">
              <a:avLst/>
            </a:prstGeom>
            <a:solidFill>
              <a:srgbClr val="53B400">
                <a:alpha val="100000"/>
              </a:srgbClr>
            </a:solidFill>
            <a:ln w="9000" cap="rnd">
              <a:solidFill>
                <a:srgbClr val="53B400">
                  <a:alpha val="100000"/>
                </a:srgbClr>
              </a:solidFill>
              <a:prstDash val="solid"/>
              <a:round/>
            </a:ln>
          </p:spPr>
          <p:txBody>
            <a:bodyPr/>
            <a:lstStyle/>
            <a:p>
              <a:endParaRPr/>
            </a:p>
          </p:txBody>
        </p:sp>
        <p:sp>
          <p:nvSpPr>
            <p:cNvPr id="198" name="pt198"/>
            <p:cNvSpPr/>
            <p:nvPr/>
          </p:nvSpPr>
          <p:spPr>
            <a:xfrm>
              <a:off x="5939367" y="4220142"/>
              <a:ext cx="117405" cy="117405"/>
            </a:xfrm>
            <a:prstGeom prst="ellipse">
              <a:avLst/>
            </a:prstGeom>
            <a:solidFill>
              <a:srgbClr val="53B400">
                <a:alpha val="100000"/>
              </a:srgbClr>
            </a:solidFill>
            <a:ln w="9000" cap="rnd">
              <a:solidFill>
                <a:srgbClr val="53B400">
                  <a:alpha val="100000"/>
                </a:srgbClr>
              </a:solidFill>
              <a:prstDash val="solid"/>
              <a:round/>
            </a:ln>
          </p:spPr>
          <p:txBody>
            <a:bodyPr/>
            <a:lstStyle/>
            <a:p>
              <a:endParaRPr/>
            </a:p>
          </p:txBody>
        </p:sp>
        <p:sp>
          <p:nvSpPr>
            <p:cNvPr id="199" name="pt199"/>
            <p:cNvSpPr/>
            <p:nvPr/>
          </p:nvSpPr>
          <p:spPr>
            <a:xfrm>
              <a:off x="3595489" y="4360945"/>
              <a:ext cx="117405" cy="117405"/>
            </a:xfrm>
            <a:prstGeom prst="ellipse">
              <a:avLst/>
            </a:prstGeom>
            <a:solidFill>
              <a:srgbClr val="DE8C00">
                <a:alpha val="100000"/>
              </a:srgbClr>
            </a:solidFill>
            <a:ln w="9000" cap="rnd">
              <a:solidFill>
                <a:srgbClr val="DE8C00">
                  <a:alpha val="100000"/>
                </a:srgbClr>
              </a:solidFill>
              <a:prstDash val="solid"/>
              <a:round/>
            </a:ln>
          </p:spPr>
          <p:txBody>
            <a:bodyPr/>
            <a:lstStyle/>
            <a:p>
              <a:endParaRPr/>
            </a:p>
          </p:txBody>
        </p:sp>
        <p:sp>
          <p:nvSpPr>
            <p:cNvPr id="200" name="pt200"/>
            <p:cNvSpPr/>
            <p:nvPr/>
          </p:nvSpPr>
          <p:spPr>
            <a:xfrm>
              <a:off x="2423549" y="4642550"/>
              <a:ext cx="117405" cy="117405"/>
            </a:xfrm>
            <a:prstGeom prst="ellipse">
              <a:avLst/>
            </a:prstGeom>
            <a:solidFill>
              <a:srgbClr val="E88523">
                <a:alpha val="100000"/>
              </a:srgbClr>
            </a:solidFill>
            <a:ln w="9000" cap="rnd">
              <a:solidFill>
                <a:srgbClr val="E88523">
                  <a:alpha val="100000"/>
                </a:srgbClr>
              </a:solidFill>
              <a:prstDash val="solid"/>
              <a:round/>
            </a:ln>
          </p:spPr>
          <p:txBody>
            <a:bodyPr/>
            <a:lstStyle/>
            <a:p>
              <a:endParaRPr/>
            </a:p>
          </p:txBody>
        </p:sp>
        <p:sp>
          <p:nvSpPr>
            <p:cNvPr id="201" name="pt201"/>
            <p:cNvSpPr/>
            <p:nvPr/>
          </p:nvSpPr>
          <p:spPr>
            <a:xfrm>
              <a:off x="3595489" y="4501748"/>
              <a:ext cx="117405" cy="117405"/>
            </a:xfrm>
            <a:prstGeom prst="ellipse">
              <a:avLst/>
            </a:prstGeom>
            <a:solidFill>
              <a:srgbClr val="FF699D">
                <a:alpha val="100000"/>
              </a:srgbClr>
            </a:solidFill>
            <a:ln w="9000" cap="rnd">
              <a:solidFill>
                <a:srgbClr val="FF699D">
                  <a:alpha val="100000"/>
                </a:srgbClr>
              </a:solidFill>
              <a:prstDash val="solid"/>
              <a:round/>
            </a:ln>
          </p:spPr>
          <p:txBody>
            <a:bodyPr/>
            <a:lstStyle/>
            <a:p>
              <a:endParaRPr/>
            </a:p>
          </p:txBody>
        </p:sp>
        <p:sp>
          <p:nvSpPr>
            <p:cNvPr id="202" name="pt202"/>
            <p:cNvSpPr/>
            <p:nvPr/>
          </p:nvSpPr>
          <p:spPr>
            <a:xfrm>
              <a:off x="2423549" y="4783353"/>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203" name="pt203"/>
            <p:cNvSpPr/>
            <p:nvPr/>
          </p:nvSpPr>
          <p:spPr>
            <a:xfrm>
              <a:off x="7111307" y="4220142"/>
              <a:ext cx="117405" cy="117405"/>
            </a:xfrm>
            <a:prstGeom prst="ellipse">
              <a:avLst/>
            </a:prstGeom>
            <a:solidFill>
              <a:srgbClr val="FF699D">
                <a:alpha val="100000"/>
              </a:srgbClr>
            </a:solidFill>
            <a:ln w="9000" cap="rnd">
              <a:solidFill>
                <a:srgbClr val="FF699D">
                  <a:alpha val="100000"/>
                </a:srgbClr>
              </a:solidFill>
              <a:prstDash val="solid"/>
              <a:round/>
            </a:ln>
          </p:spPr>
          <p:txBody>
            <a:bodyPr/>
            <a:lstStyle/>
            <a:p>
              <a:endParaRPr/>
            </a:p>
          </p:txBody>
        </p:sp>
        <p:sp>
          <p:nvSpPr>
            <p:cNvPr id="204" name="pt204"/>
            <p:cNvSpPr/>
            <p:nvPr/>
          </p:nvSpPr>
          <p:spPr>
            <a:xfrm>
              <a:off x="4767428" y="4220142"/>
              <a:ext cx="117405" cy="117405"/>
            </a:xfrm>
            <a:prstGeom prst="ellipse">
              <a:avLst/>
            </a:prstGeom>
            <a:solidFill>
              <a:srgbClr val="00B0F6">
                <a:alpha val="100000"/>
              </a:srgbClr>
            </a:solidFill>
            <a:ln w="9000" cap="rnd">
              <a:solidFill>
                <a:srgbClr val="00B0F6">
                  <a:alpha val="100000"/>
                </a:srgbClr>
              </a:solidFill>
              <a:prstDash val="solid"/>
              <a:round/>
            </a:ln>
          </p:spPr>
          <p:txBody>
            <a:bodyPr/>
            <a:lstStyle/>
            <a:p>
              <a:endParaRPr/>
            </a:p>
          </p:txBody>
        </p:sp>
        <p:sp>
          <p:nvSpPr>
            <p:cNvPr id="205" name="pt205"/>
            <p:cNvSpPr/>
            <p:nvPr/>
          </p:nvSpPr>
          <p:spPr>
            <a:xfrm>
              <a:off x="5939367" y="4360945"/>
              <a:ext cx="117405" cy="117405"/>
            </a:xfrm>
            <a:prstGeom prst="ellipse">
              <a:avLst/>
            </a:prstGeom>
            <a:solidFill>
              <a:srgbClr val="00B0F6">
                <a:alpha val="100000"/>
              </a:srgbClr>
            </a:solidFill>
            <a:ln w="9000" cap="rnd">
              <a:solidFill>
                <a:srgbClr val="00B0F6">
                  <a:alpha val="100000"/>
                </a:srgbClr>
              </a:solidFill>
              <a:prstDash val="solid"/>
              <a:round/>
            </a:ln>
          </p:spPr>
          <p:txBody>
            <a:bodyPr/>
            <a:lstStyle/>
            <a:p>
              <a:endParaRPr/>
            </a:p>
          </p:txBody>
        </p:sp>
        <p:sp>
          <p:nvSpPr>
            <p:cNvPr id="206" name="pt206"/>
            <p:cNvSpPr/>
            <p:nvPr/>
          </p:nvSpPr>
          <p:spPr>
            <a:xfrm>
              <a:off x="3595489" y="4642550"/>
              <a:ext cx="117405" cy="117405"/>
            </a:xfrm>
            <a:prstGeom prst="ellipse">
              <a:avLst/>
            </a:prstGeom>
            <a:solidFill>
              <a:srgbClr val="00C1A8">
                <a:alpha val="100000"/>
              </a:srgbClr>
            </a:solidFill>
            <a:ln w="9000" cap="rnd">
              <a:solidFill>
                <a:srgbClr val="00C1A8">
                  <a:alpha val="100000"/>
                </a:srgbClr>
              </a:solidFill>
              <a:prstDash val="solid"/>
              <a:round/>
            </a:ln>
          </p:spPr>
          <p:txBody>
            <a:bodyPr/>
            <a:lstStyle/>
            <a:p>
              <a:endParaRPr/>
            </a:p>
          </p:txBody>
        </p:sp>
        <p:sp>
          <p:nvSpPr>
            <p:cNvPr id="207" name="pt207"/>
            <p:cNvSpPr/>
            <p:nvPr/>
          </p:nvSpPr>
          <p:spPr>
            <a:xfrm>
              <a:off x="4767428" y="4360945"/>
              <a:ext cx="117405" cy="117405"/>
            </a:xfrm>
            <a:prstGeom prst="ellipse">
              <a:avLst/>
            </a:prstGeom>
            <a:solidFill>
              <a:srgbClr val="DE8C00">
                <a:alpha val="100000"/>
              </a:srgbClr>
            </a:solidFill>
            <a:ln w="9000" cap="rnd">
              <a:solidFill>
                <a:srgbClr val="DE8C00">
                  <a:alpha val="100000"/>
                </a:srgbClr>
              </a:solidFill>
              <a:prstDash val="solid"/>
              <a:round/>
            </a:ln>
          </p:spPr>
          <p:txBody>
            <a:bodyPr/>
            <a:lstStyle/>
            <a:p>
              <a:endParaRPr/>
            </a:p>
          </p:txBody>
        </p:sp>
        <p:sp>
          <p:nvSpPr>
            <p:cNvPr id="208" name="pt208"/>
            <p:cNvSpPr/>
            <p:nvPr/>
          </p:nvSpPr>
          <p:spPr>
            <a:xfrm>
              <a:off x="7111307" y="4360945"/>
              <a:ext cx="117405" cy="117405"/>
            </a:xfrm>
            <a:prstGeom prst="ellipse">
              <a:avLst/>
            </a:prstGeom>
            <a:solidFill>
              <a:srgbClr val="DE8C00">
                <a:alpha val="100000"/>
              </a:srgbClr>
            </a:solidFill>
            <a:ln w="9000" cap="rnd">
              <a:solidFill>
                <a:srgbClr val="DE8C00">
                  <a:alpha val="100000"/>
                </a:srgbClr>
              </a:solidFill>
              <a:prstDash val="solid"/>
              <a:round/>
            </a:ln>
          </p:spPr>
          <p:txBody>
            <a:bodyPr/>
            <a:lstStyle/>
            <a:p>
              <a:endParaRPr/>
            </a:p>
          </p:txBody>
        </p:sp>
        <p:sp>
          <p:nvSpPr>
            <p:cNvPr id="209" name="pt209"/>
            <p:cNvSpPr/>
            <p:nvPr/>
          </p:nvSpPr>
          <p:spPr>
            <a:xfrm>
              <a:off x="2423549" y="4924155"/>
              <a:ext cx="117405" cy="117405"/>
            </a:xfrm>
            <a:prstGeom prst="ellipse">
              <a:avLst/>
            </a:prstGeom>
            <a:solidFill>
              <a:srgbClr val="00C1A8">
                <a:alpha val="100000"/>
              </a:srgbClr>
            </a:solidFill>
            <a:ln w="9000" cap="rnd">
              <a:solidFill>
                <a:srgbClr val="00C1A8">
                  <a:alpha val="100000"/>
                </a:srgbClr>
              </a:solidFill>
              <a:prstDash val="solid"/>
              <a:round/>
            </a:ln>
          </p:spPr>
          <p:txBody>
            <a:bodyPr/>
            <a:lstStyle/>
            <a:p>
              <a:endParaRPr/>
            </a:p>
          </p:txBody>
        </p:sp>
        <p:sp>
          <p:nvSpPr>
            <p:cNvPr id="210" name="pt210"/>
            <p:cNvSpPr/>
            <p:nvPr/>
          </p:nvSpPr>
          <p:spPr>
            <a:xfrm>
              <a:off x="2423549" y="5064958"/>
              <a:ext cx="117405" cy="117405"/>
            </a:xfrm>
            <a:prstGeom prst="ellipse">
              <a:avLst/>
            </a:prstGeom>
            <a:solidFill>
              <a:srgbClr val="FB61D7">
                <a:alpha val="100000"/>
              </a:srgbClr>
            </a:solidFill>
            <a:ln w="9000" cap="rnd">
              <a:solidFill>
                <a:srgbClr val="FB61D7">
                  <a:alpha val="100000"/>
                </a:srgbClr>
              </a:solidFill>
              <a:prstDash val="solid"/>
              <a:round/>
            </a:ln>
          </p:spPr>
          <p:txBody>
            <a:bodyPr/>
            <a:lstStyle/>
            <a:p>
              <a:endParaRPr/>
            </a:p>
          </p:txBody>
        </p:sp>
        <p:sp>
          <p:nvSpPr>
            <p:cNvPr id="211" name="pt211"/>
            <p:cNvSpPr/>
            <p:nvPr/>
          </p:nvSpPr>
          <p:spPr>
            <a:xfrm>
              <a:off x="7111307" y="4501748"/>
              <a:ext cx="117405" cy="117405"/>
            </a:xfrm>
            <a:prstGeom prst="ellipse">
              <a:avLst/>
            </a:prstGeom>
            <a:solidFill>
              <a:srgbClr val="FB61D7">
                <a:alpha val="100000"/>
              </a:srgbClr>
            </a:solidFill>
            <a:ln w="9000" cap="rnd">
              <a:solidFill>
                <a:srgbClr val="FB61D7">
                  <a:alpha val="100000"/>
                </a:srgbClr>
              </a:solidFill>
              <a:prstDash val="solid"/>
              <a:round/>
            </a:ln>
          </p:spPr>
          <p:txBody>
            <a:bodyPr/>
            <a:lstStyle/>
            <a:p>
              <a:endParaRPr/>
            </a:p>
          </p:txBody>
        </p:sp>
        <p:sp>
          <p:nvSpPr>
            <p:cNvPr id="212" name="pt212"/>
            <p:cNvSpPr/>
            <p:nvPr/>
          </p:nvSpPr>
          <p:spPr>
            <a:xfrm>
              <a:off x="5939367" y="4501748"/>
              <a:ext cx="117405" cy="117405"/>
            </a:xfrm>
            <a:prstGeom prst="ellipse">
              <a:avLst/>
            </a:prstGeom>
            <a:solidFill>
              <a:srgbClr val="DE8C00">
                <a:alpha val="100000"/>
              </a:srgbClr>
            </a:solidFill>
            <a:ln w="9000" cap="rnd">
              <a:solidFill>
                <a:srgbClr val="DE8C00">
                  <a:alpha val="100000"/>
                </a:srgbClr>
              </a:solidFill>
              <a:prstDash val="solid"/>
              <a:round/>
            </a:ln>
          </p:spPr>
          <p:txBody>
            <a:bodyPr/>
            <a:lstStyle/>
            <a:p>
              <a:endParaRPr/>
            </a:p>
          </p:txBody>
        </p:sp>
        <p:sp>
          <p:nvSpPr>
            <p:cNvPr id="213" name="pt213"/>
            <p:cNvSpPr/>
            <p:nvPr/>
          </p:nvSpPr>
          <p:spPr>
            <a:xfrm>
              <a:off x="3595489" y="4783353"/>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214" name="pt214"/>
            <p:cNvSpPr/>
            <p:nvPr/>
          </p:nvSpPr>
          <p:spPr>
            <a:xfrm>
              <a:off x="4767428" y="4501748"/>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215" name="pt215"/>
            <p:cNvSpPr/>
            <p:nvPr/>
          </p:nvSpPr>
          <p:spPr>
            <a:xfrm>
              <a:off x="5939367" y="4642550"/>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216" name="pt216"/>
            <p:cNvSpPr/>
            <p:nvPr/>
          </p:nvSpPr>
          <p:spPr>
            <a:xfrm>
              <a:off x="3595489" y="4924155"/>
              <a:ext cx="117405" cy="117405"/>
            </a:xfrm>
            <a:prstGeom prst="ellipse">
              <a:avLst/>
            </a:prstGeom>
            <a:solidFill>
              <a:srgbClr val="FB61D7">
                <a:alpha val="100000"/>
              </a:srgbClr>
            </a:solidFill>
            <a:ln w="9000" cap="rnd">
              <a:solidFill>
                <a:srgbClr val="FB61D7">
                  <a:alpha val="100000"/>
                </a:srgbClr>
              </a:solidFill>
              <a:prstDash val="solid"/>
              <a:round/>
            </a:ln>
          </p:spPr>
          <p:txBody>
            <a:bodyPr/>
            <a:lstStyle/>
            <a:p>
              <a:endParaRPr/>
            </a:p>
          </p:txBody>
        </p:sp>
        <p:sp>
          <p:nvSpPr>
            <p:cNvPr id="217" name="pt217"/>
            <p:cNvSpPr/>
            <p:nvPr/>
          </p:nvSpPr>
          <p:spPr>
            <a:xfrm>
              <a:off x="7111307" y="4642550"/>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218" name="pt218"/>
            <p:cNvSpPr/>
            <p:nvPr/>
          </p:nvSpPr>
          <p:spPr>
            <a:xfrm>
              <a:off x="4767428" y="4642550"/>
              <a:ext cx="117405" cy="117405"/>
            </a:xfrm>
            <a:prstGeom prst="ellipse">
              <a:avLst/>
            </a:prstGeom>
            <a:solidFill>
              <a:srgbClr val="FF64B2">
                <a:alpha val="100000"/>
              </a:srgbClr>
            </a:solidFill>
            <a:ln w="9000" cap="rnd">
              <a:solidFill>
                <a:srgbClr val="FF64B2">
                  <a:alpha val="100000"/>
                </a:srgbClr>
              </a:solidFill>
              <a:prstDash val="solid"/>
              <a:round/>
            </a:ln>
          </p:spPr>
          <p:txBody>
            <a:bodyPr/>
            <a:lstStyle/>
            <a:p>
              <a:endParaRPr/>
            </a:p>
          </p:txBody>
        </p:sp>
        <p:sp>
          <p:nvSpPr>
            <p:cNvPr id="219" name="pt219"/>
            <p:cNvSpPr/>
            <p:nvPr/>
          </p:nvSpPr>
          <p:spPr>
            <a:xfrm>
              <a:off x="7111307" y="4783353"/>
              <a:ext cx="117405" cy="117405"/>
            </a:xfrm>
            <a:prstGeom prst="ellipse">
              <a:avLst/>
            </a:prstGeom>
            <a:solidFill>
              <a:srgbClr val="FF64B2">
                <a:alpha val="100000"/>
              </a:srgbClr>
            </a:solidFill>
            <a:ln w="9000" cap="rnd">
              <a:solidFill>
                <a:srgbClr val="FF64B2">
                  <a:alpha val="100000"/>
                </a:srgbClr>
              </a:solidFill>
              <a:prstDash val="solid"/>
              <a:round/>
            </a:ln>
          </p:spPr>
          <p:txBody>
            <a:bodyPr/>
            <a:lstStyle/>
            <a:p>
              <a:endParaRPr/>
            </a:p>
          </p:txBody>
        </p:sp>
        <p:sp>
          <p:nvSpPr>
            <p:cNvPr id="220" name="pt220"/>
            <p:cNvSpPr/>
            <p:nvPr/>
          </p:nvSpPr>
          <p:spPr>
            <a:xfrm>
              <a:off x="4767428" y="4783353"/>
              <a:ext cx="117405" cy="117405"/>
            </a:xfrm>
            <a:prstGeom prst="ellipse">
              <a:avLst/>
            </a:prstGeom>
            <a:solidFill>
              <a:srgbClr val="00C1A8">
                <a:alpha val="100000"/>
              </a:srgbClr>
            </a:solidFill>
            <a:ln w="9000" cap="rnd">
              <a:solidFill>
                <a:srgbClr val="00C1A8">
                  <a:alpha val="100000"/>
                </a:srgbClr>
              </a:solidFill>
              <a:prstDash val="solid"/>
              <a:round/>
            </a:ln>
          </p:spPr>
          <p:txBody>
            <a:bodyPr/>
            <a:lstStyle/>
            <a:p>
              <a:endParaRPr/>
            </a:p>
          </p:txBody>
        </p:sp>
        <p:sp>
          <p:nvSpPr>
            <p:cNvPr id="221" name="pt221"/>
            <p:cNvSpPr/>
            <p:nvPr/>
          </p:nvSpPr>
          <p:spPr>
            <a:xfrm>
              <a:off x="2423549" y="5205761"/>
              <a:ext cx="117405" cy="117405"/>
            </a:xfrm>
            <a:prstGeom prst="ellipse">
              <a:avLst/>
            </a:prstGeom>
            <a:solidFill>
              <a:srgbClr val="F365E6">
                <a:alpha val="100000"/>
              </a:srgbClr>
            </a:solidFill>
            <a:ln w="9000" cap="rnd">
              <a:solidFill>
                <a:srgbClr val="F365E6">
                  <a:alpha val="100000"/>
                </a:srgbClr>
              </a:solidFill>
              <a:prstDash val="solid"/>
              <a:round/>
            </a:ln>
          </p:spPr>
          <p:txBody>
            <a:bodyPr/>
            <a:lstStyle/>
            <a:p>
              <a:endParaRPr/>
            </a:p>
          </p:txBody>
        </p:sp>
        <p:sp>
          <p:nvSpPr>
            <p:cNvPr id="222" name="pt222"/>
            <p:cNvSpPr/>
            <p:nvPr/>
          </p:nvSpPr>
          <p:spPr>
            <a:xfrm>
              <a:off x="5939367" y="4783353"/>
              <a:ext cx="117405" cy="117405"/>
            </a:xfrm>
            <a:prstGeom prst="ellipse">
              <a:avLst/>
            </a:prstGeom>
            <a:solidFill>
              <a:srgbClr val="00C1A8">
                <a:alpha val="100000"/>
              </a:srgbClr>
            </a:solidFill>
            <a:ln w="9000" cap="rnd">
              <a:solidFill>
                <a:srgbClr val="00C1A8">
                  <a:alpha val="100000"/>
                </a:srgbClr>
              </a:solidFill>
              <a:prstDash val="solid"/>
              <a:round/>
            </a:ln>
          </p:spPr>
          <p:txBody>
            <a:bodyPr/>
            <a:lstStyle/>
            <a:p>
              <a:endParaRPr/>
            </a:p>
          </p:txBody>
        </p:sp>
        <p:sp>
          <p:nvSpPr>
            <p:cNvPr id="223" name="pt223"/>
            <p:cNvSpPr/>
            <p:nvPr/>
          </p:nvSpPr>
          <p:spPr>
            <a:xfrm>
              <a:off x="7111307" y="4924155"/>
              <a:ext cx="117405" cy="117405"/>
            </a:xfrm>
            <a:prstGeom prst="ellipse">
              <a:avLst/>
            </a:prstGeom>
            <a:solidFill>
              <a:srgbClr val="00C1A8">
                <a:alpha val="100000"/>
              </a:srgbClr>
            </a:solidFill>
            <a:ln w="9000" cap="rnd">
              <a:solidFill>
                <a:srgbClr val="00C1A8">
                  <a:alpha val="100000"/>
                </a:srgbClr>
              </a:solidFill>
              <a:prstDash val="solid"/>
              <a:round/>
            </a:ln>
          </p:spPr>
          <p:txBody>
            <a:bodyPr/>
            <a:lstStyle/>
            <a:p>
              <a:endParaRPr/>
            </a:p>
          </p:txBody>
        </p:sp>
        <p:sp>
          <p:nvSpPr>
            <p:cNvPr id="224" name="pt224"/>
            <p:cNvSpPr/>
            <p:nvPr/>
          </p:nvSpPr>
          <p:spPr>
            <a:xfrm>
              <a:off x="3595489" y="5064958"/>
              <a:ext cx="117405" cy="117405"/>
            </a:xfrm>
            <a:prstGeom prst="ellipse">
              <a:avLst/>
            </a:prstGeom>
            <a:solidFill>
              <a:srgbClr val="E88523">
                <a:alpha val="100000"/>
              </a:srgbClr>
            </a:solidFill>
            <a:ln w="9000" cap="rnd">
              <a:solidFill>
                <a:srgbClr val="E88523">
                  <a:alpha val="100000"/>
                </a:srgbClr>
              </a:solidFill>
              <a:prstDash val="solid"/>
              <a:round/>
            </a:ln>
          </p:spPr>
          <p:txBody>
            <a:bodyPr/>
            <a:lstStyle/>
            <a:p>
              <a:endParaRPr/>
            </a:p>
          </p:txBody>
        </p:sp>
        <p:sp>
          <p:nvSpPr>
            <p:cNvPr id="225" name="pt225"/>
            <p:cNvSpPr/>
            <p:nvPr/>
          </p:nvSpPr>
          <p:spPr>
            <a:xfrm>
              <a:off x="5939367" y="4924155"/>
              <a:ext cx="117405" cy="117405"/>
            </a:xfrm>
            <a:prstGeom prst="ellipse">
              <a:avLst/>
            </a:prstGeom>
            <a:solidFill>
              <a:srgbClr val="E88523">
                <a:alpha val="100000"/>
              </a:srgbClr>
            </a:solidFill>
            <a:ln w="9000" cap="rnd">
              <a:solidFill>
                <a:srgbClr val="E88523">
                  <a:alpha val="100000"/>
                </a:srgbClr>
              </a:solidFill>
              <a:prstDash val="solid"/>
              <a:round/>
            </a:ln>
          </p:spPr>
          <p:txBody>
            <a:bodyPr/>
            <a:lstStyle/>
            <a:p>
              <a:endParaRPr/>
            </a:p>
          </p:txBody>
        </p:sp>
        <p:sp>
          <p:nvSpPr>
            <p:cNvPr id="226" name="pt226"/>
            <p:cNvSpPr/>
            <p:nvPr/>
          </p:nvSpPr>
          <p:spPr>
            <a:xfrm>
              <a:off x="4767428" y="4924155"/>
              <a:ext cx="117405" cy="117405"/>
            </a:xfrm>
            <a:prstGeom prst="ellipse">
              <a:avLst/>
            </a:prstGeom>
            <a:solidFill>
              <a:srgbClr val="FB61D7">
                <a:alpha val="100000"/>
              </a:srgbClr>
            </a:solidFill>
            <a:ln w="9000" cap="rnd">
              <a:solidFill>
                <a:srgbClr val="FB61D7">
                  <a:alpha val="100000"/>
                </a:srgbClr>
              </a:solidFill>
              <a:prstDash val="solid"/>
              <a:round/>
            </a:ln>
          </p:spPr>
          <p:txBody>
            <a:bodyPr/>
            <a:lstStyle/>
            <a:p>
              <a:endParaRPr/>
            </a:p>
          </p:txBody>
        </p:sp>
        <p:sp>
          <p:nvSpPr>
            <p:cNvPr id="227" name="pt227"/>
            <p:cNvSpPr/>
            <p:nvPr/>
          </p:nvSpPr>
          <p:spPr>
            <a:xfrm>
              <a:off x="2423549" y="5346563"/>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28" name="pt228"/>
            <p:cNvSpPr/>
            <p:nvPr/>
          </p:nvSpPr>
          <p:spPr>
            <a:xfrm>
              <a:off x="4767428" y="5064958"/>
              <a:ext cx="117405" cy="117405"/>
            </a:xfrm>
            <a:prstGeom prst="ellipse">
              <a:avLst/>
            </a:prstGeom>
            <a:solidFill>
              <a:srgbClr val="F365E6">
                <a:alpha val="100000"/>
              </a:srgbClr>
            </a:solidFill>
            <a:ln w="9000" cap="rnd">
              <a:solidFill>
                <a:srgbClr val="F365E6">
                  <a:alpha val="100000"/>
                </a:srgbClr>
              </a:solidFill>
              <a:prstDash val="solid"/>
              <a:round/>
            </a:ln>
          </p:spPr>
          <p:txBody>
            <a:bodyPr/>
            <a:lstStyle/>
            <a:p>
              <a:endParaRPr/>
            </a:p>
          </p:txBody>
        </p:sp>
        <p:sp>
          <p:nvSpPr>
            <p:cNvPr id="229" name="pt229"/>
            <p:cNvSpPr/>
            <p:nvPr/>
          </p:nvSpPr>
          <p:spPr>
            <a:xfrm>
              <a:off x="4767428" y="5205761"/>
              <a:ext cx="117405" cy="117405"/>
            </a:xfrm>
            <a:prstGeom prst="ellipse">
              <a:avLst/>
            </a:prstGeom>
            <a:solidFill>
              <a:srgbClr val="E88523">
                <a:alpha val="100000"/>
              </a:srgbClr>
            </a:solidFill>
            <a:ln w="9000" cap="rnd">
              <a:solidFill>
                <a:srgbClr val="E88523">
                  <a:alpha val="100000"/>
                </a:srgbClr>
              </a:solidFill>
              <a:prstDash val="solid"/>
              <a:round/>
            </a:ln>
          </p:spPr>
          <p:txBody>
            <a:bodyPr/>
            <a:lstStyle/>
            <a:p>
              <a:endParaRPr/>
            </a:p>
          </p:txBody>
        </p:sp>
        <p:sp>
          <p:nvSpPr>
            <p:cNvPr id="230" name="pt230"/>
            <p:cNvSpPr/>
            <p:nvPr/>
          </p:nvSpPr>
          <p:spPr>
            <a:xfrm>
              <a:off x="7111307" y="5064958"/>
              <a:ext cx="117405" cy="117405"/>
            </a:xfrm>
            <a:prstGeom prst="ellipse">
              <a:avLst/>
            </a:prstGeom>
            <a:solidFill>
              <a:srgbClr val="E88523">
                <a:alpha val="100000"/>
              </a:srgbClr>
            </a:solidFill>
            <a:ln w="9000" cap="rnd">
              <a:solidFill>
                <a:srgbClr val="E88523">
                  <a:alpha val="100000"/>
                </a:srgbClr>
              </a:solidFill>
              <a:prstDash val="solid"/>
              <a:round/>
            </a:ln>
          </p:spPr>
          <p:txBody>
            <a:bodyPr/>
            <a:lstStyle/>
            <a:p>
              <a:endParaRPr/>
            </a:p>
          </p:txBody>
        </p:sp>
        <p:sp>
          <p:nvSpPr>
            <p:cNvPr id="231" name="pt231"/>
            <p:cNvSpPr/>
            <p:nvPr/>
          </p:nvSpPr>
          <p:spPr>
            <a:xfrm>
              <a:off x="2423549" y="5487366"/>
              <a:ext cx="117405" cy="117405"/>
            </a:xfrm>
            <a:prstGeom prst="ellipse">
              <a:avLst/>
            </a:prstGeom>
            <a:solidFill>
              <a:srgbClr val="00BB45">
                <a:alpha val="100000"/>
              </a:srgbClr>
            </a:solidFill>
            <a:ln w="9000" cap="rnd">
              <a:solidFill>
                <a:srgbClr val="00BB45">
                  <a:alpha val="100000"/>
                </a:srgbClr>
              </a:solidFill>
              <a:prstDash val="solid"/>
              <a:round/>
            </a:ln>
          </p:spPr>
          <p:txBody>
            <a:bodyPr/>
            <a:lstStyle/>
            <a:p>
              <a:endParaRPr/>
            </a:p>
          </p:txBody>
        </p:sp>
        <p:sp>
          <p:nvSpPr>
            <p:cNvPr id="232" name="pt232"/>
            <p:cNvSpPr/>
            <p:nvPr/>
          </p:nvSpPr>
          <p:spPr>
            <a:xfrm>
              <a:off x="7111307" y="5205761"/>
              <a:ext cx="117405" cy="117405"/>
            </a:xfrm>
            <a:prstGeom prst="ellipse">
              <a:avLst/>
            </a:prstGeom>
            <a:solidFill>
              <a:srgbClr val="00BB45">
                <a:alpha val="100000"/>
              </a:srgbClr>
            </a:solidFill>
            <a:ln w="9000" cap="rnd">
              <a:solidFill>
                <a:srgbClr val="00BB45">
                  <a:alpha val="100000"/>
                </a:srgbClr>
              </a:solidFill>
              <a:prstDash val="solid"/>
              <a:round/>
            </a:ln>
          </p:spPr>
          <p:txBody>
            <a:bodyPr/>
            <a:lstStyle/>
            <a:p>
              <a:endParaRPr/>
            </a:p>
          </p:txBody>
        </p:sp>
        <p:sp>
          <p:nvSpPr>
            <p:cNvPr id="233" name="pt233"/>
            <p:cNvSpPr/>
            <p:nvPr/>
          </p:nvSpPr>
          <p:spPr>
            <a:xfrm>
              <a:off x="3595489" y="5205761"/>
              <a:ext cx="117405" cy="117405"/>
            </a:xfrm>
            <a:prstGeom prst="ellipse">
              <a:avLst/>
            </a:prstGeom>
            <a:solidFill>
              <a:srgbClr val="00BB45">
                <a:alpha val="100000"/>
              </a:srgbClr>
            </a:solidFill>
            <a:ln w="9000" cap="rnd">
              <a:solidFill>
                <a:srgbClr val="00BB45">
                  <a:alpha val="100000"/>
                </a:srgbClr>
              </a:solidFill>
              <a:prstDash val="solid"/>
              <a:round/>
            </a:ln>
          </p:spPr>
          <p:txBody>
            <a:bodyPr/>
            <a:lstStyle/>
            <a:p>
              <a:endParaRPr/>
            </a:p>
          </p:txBody>
        </p:sp>
        <p:sp>
          <p:nvSpPr>
            <p:cNvPr id="234" name="pt234"/>
            <p:cNvSpPr/>
            <p:nvPr/>
          </p:nvSpPr>
          <p:spPr>
            <a:xfrm>
              <a:off x="5939367" y="5064958"/>
              <a:ext cx="117405" cy="117405"/>
            </a:xfrm>
            <a:prstGeom prst="ellipse">
              <a:avLst/>
            </a:prstGeom>
            <a:solidFill>
              <a:srgbClr val="00BB45">
                <a:alpha val="100000"/>
              </a:srgbClr>
            </a:solidFill>
            <a:ln w="9000" cap="rnd">
              <a:solidFill>
                <a:srgbClr val="00BB45">
                  <a:alpha val="100000"/>
                </a:srgbClr>
              </a:solidFill>
              <a:prstDash val="solid"/>
              <a:round/>
            </a:ln>
          </p:spPr>
          <p:txBody>
            <a:bodyPr/>
            <a:lstStyle/>
            <a:p>
              <a:endParaRPr/>
            </a:p>
          </p:txBody>
        </p:sp>
        <p:sp>
          <p:nvSpPr>
            <p:cNvPr id="235" name="pt235"/>
            <p:cNvSpPr/>
            <p:nvPr/>
          </p:nvSpPr>
          <p:spPr>
            <a:xfrm>
              <a:off x="3595489" y="5346563"/>
              <a:ext cx="117405" cy="117405"/>
            </a:xfrm>
            <a:prstGeom prst="ellipse">
              <a:avLst/>
            </a:prstGeom>
            <a:solidFill>
              <a:srgbClr val="E76BF3">
                <a:alpha val="100000"/>
              </a:srgbClr>
            </a:solidFill>
            <a:ln w="9000" cap="rnd">
              <a:solidFill>
                <a:srgbClr val="E76BF3">
                  <a:alpha val="100000"/>
                </a:srgbClr>
              </a:solidFill>
              <a:prstDash val="solid"/>
              <a:round/>
            </a:ln>
          </p:spPr>
          <p:txBody>
            <a:bodyPr/>
            <a:lstStyle/>
            <a:p>
              <a:endParaRPr/>
            </a:p>
          </p:txBody>
        </p:sp>
        <p:sp>
          <p:nvSpPr>
            <p:cNvPr id="236" name="pt236"/>
            <p:cNvSpPr/>
            <p:nvPr/>
          </p:nvSpPr>
          <p:spPr>
            <a:xfrm>
              <a:off x="5939367" y="5205761"/>
              <a:ext cx="117405" cy="117405"/>
            </a:xfrm>
            <a:prstGeom prst="ellipse">
              <a:avLst/>
            </a:prstGeom>
            <a:solidFill>
              <a:srgbClr val="FB61D7">
                <a:alpha val="100000"/>
              </a:srgbClr>
            </a:solidFill>
            <a:ln w="9000" cap="rnd">
              <a:solidFill>
                <a:srgbClr val="FB61D7">
                  <a:alpha val="100000"/>
                </a:srgbClr>
              </a:solidFill>
              <a:prstDash val="solid"/>
              <a:round/>
            </a:ln>
          </p:spPr>
          <p:txBody>
            <a:bodyPr/>
            <a:lstStyle/>
            <a:p>
              <a:endParaRPr/>
            </a:p>
          </p:txBody>
        </p:sp>
        <p:sp>
          <p:nvSpPr>
            <p:cNvPr id="237" name="pt237"/>
            <p:cNvSpPr/>
            <p:nvPr/>
          </p:nvSpPr>
          <p:spPr>
            <a:xfrm>
              <a:off x="2423549" y="5628169"/>
              <a:ext cx="117405" cy="117405"/>
            </a:xfrm>
            <a:prstGeom prst="ellipse">
              <a:avLst/>
            </a:prstGeom>
            <a:solidFill>
              <a:srgbClr val="E76BF3">
                <a:alpha val="100000"/>
              </a:srgbClr>
            </a:solidFill>
            <a:ln w="9000" cap="rnd">
              <a:solidFill>
                <a:srgbClr val="E76BF3">
                  <a:alpha val="100000"/>
                </a:srgbClr>
              </a:solidFill>
              <a:prstDash val="solid"/>
              <a:round/>
            </a:ln>
          </p:spPr>
          <p:txBody>
            <a:bodyPr/>
            <a:lstStyle/>
            <a:p>
              <a:endParaRPr/>
            </a:p>
          </p:txBody>
        </p:sp>
        <p:sp>
          <p:nvSpPr>
            <p:cNvPr id="238" name="pt238"/>
            <p:cNvSpPr/>
            <p:nvPr/>
          </p:nvSpPr>
          <p:spPr>
            <a:xfrm>
              <a:off x="5939367" y="5346563"/>
              <a:ext cx="117405" cy="117405"/>
            </a:xfrm>
            <a:prstGeom prst="ellipse">
              <a:avLst/>
            </a:prstGeom>
            <a:solidFill>
              <a:srgbClr val="E76BF3">
                <a:alpha val="100000"/>
              </a:srgbClr>
            </a:solidFill>
            <a:ln w="9000" cap="rnd">
              <a:solidFill>
                <a:srgbClr val="E76BF3">
                  <a:alpha val="100000"/>
                </a:srgbClr>
              </a:solidFill>
              <a:prstDash val="solid"/>
              <a:round/>
            </a:ln>
          </p:spPr>
          <p:txBody>
            <a:bodyPr/>
            <a:lstStyle/>
            <a:p>
              <a:endParaRPr/>
            </a:p>
          </p:txBody>
        </p:sp>
        <p:sp>
          <p:nvSpPr>
            <p:cNvPr id="239" name="pt239"/>
            <p:cNvSpPr/>
            <p:nvPr/>
          </p:nvSpPr>
          <p:spPr>
            <a:xfrm>
              <a:off x="3595489" y="5487366"/>
              <a:ext cx="117405" cy="117405"/>
            </a:xfrm>
            <a:prstGeom prst="ellipse">
              <a:avLst/>
            </a:prstGeom>
            <a:solidFill>
              <a:srgbClr val="F365E6">
                <a:alpha val="100000"/>
              </a:srgbClr>
            </a:solidFill>
            <a:ln w="9000" cap="rnd">
              <a:solidFill>
                <a:srgbClr val="F365E6">
                  <a:alpha val="100000"/>
                </a:srgbClr>
              </a:solidFill>
              <a:prstDash val="solid"/>
              <a:round/>
            </a:ln>
          </p:spPr>
          <p:txBody>
            <a:bodyPr/>
            <a:lstStyle/>
            <a:p>
              <a:endParaRPr/>
            </a:p>
          </p:txBody>
        </p:sp>
        <p:sp>
          <p:nvSpPr>
            <p:cNvPr id="240" name="pt240"/>
            <p:cNvSpPr/>
            <p:nvPr/>
          </p:nvSpPr>
          <p:spPr>
            <a:xfrm>
              <a:off x="5939367" y="5487366"/>
              <a:ext cx="117405" cy="117405"/>
            </a:xfrm>
            <a:prstGeom prst="ellipse">
              <a:avLst/>
            </a:prstGeom>
            <a:solidFill>
              <a:srgbClr val="F365E6">
                <a:alpha val="100000"/>
              </a:srgbClr>
            </a:solidFill>
            <a:ln w="9000" cap="rnd">
              <a:solidFill>
                <a:srgbClr val="F365E6">
                  <a:alpha val="100000"/>
                </a:srgbClr>
              </a:solidFill>
              <a:prstDash val="solid"/>
              <a:round/>
            </a:ln>
          </p:spPr>
          <p:txBody>
            <a:bodyPr/>
            <a:lstStyle/>
            <a:p>
              <a:endParaRPr/>
            </a:p>
          </p:txBody>
        </p:sp>
        <p:sp>
          <p:nvSpPr>
            <p:cNvPr id="241" name="pt241"/>
            <p:cNvSpPr/>
            <p:nvPr/>
          </p:nvSpPr>
          <p:spPr>
            <a:xfrm>
              <a:off x="7111307" y="5346563"/>
              <a:ext cx="117405" cy="117405"/>
            </a:xfrm>
            <a:prstGeom prst="ellipse">
              <a:avLst/>
            </a:prstGeom>
            <a:solidFill>
              <a:srgbClr val="F365E6">
                <a:alpha val="100000"/>
              </a:srgbClr>
            </a:solidFill>
            <a:ln w="9000" cap="rnd">
              <a:solidFill>
                <a:srgbClr val="F365E6">
                  <a:alpha val="100000"/>
                </a:srgbClr>
              </a:solidFill>
              <a:prstDash val="solid"/>
              <a:round/>
            </a:ln>
          </p:spPr>
          <p:txBody>
            <a:bodyPr/>
            <a:lstStyle/>
            <a:p>
              <a:endParaRPr/>
            </a:p>
          </p:txBody>
        </p:sp>
        <p:sp>
          <p:nvSpPr>
            <p:cNvPr id="242" name="pt242"/>
            <p:cNvSpPr/>
            <p:nvPr/>
          </p:nvSpPr>
          <p:spPr>
            <a:xfrm>
              <a:off x="3595489" y="562816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43" name="pt243"/>
            <p:cNvSpPr/>
            <p:nvPr/>
          </p:nvSpPr>
          <p:spPr>
            <a:xfrm>
              <a:off x="4767428" y="5346563"/>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44" name="pt244"/>
            <p:cNvSpPr/>
            <p:nvPr/>
          </p:nvSpPr>
          <p:spPr>
            <a:xfrm>
              <a:off x="5939367" y="562816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45" name="pt245"/>
            <p:cNvSpPr/>
            <p:nvPr/>
          </p:nvSpPr>
          <p:spPr>
            <a:xfrm>
              <a:off x="7111307" y="5487366"/>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46" name="pt246"/>
            <p:cNvSpPr/>
            <p:nvPr/>
          </p:nvSpPr>
          <p:spPr>
            <a:xfrm>
              <a:off x="4767428" y="5487366"/>
              <a:ext cx="117405" cy="117405"/>
            </a:xfrm>
            <a:prstGeom prst="ellipse">
              <a:avLst/>
            </a:prstGeom>
            <a:solidFill>
              <a:srgbClr val="E76BF3">
                <a:alpha val="100000"/>
              </a:srgbClr>
            </a:solidFill>
            <a:ln w="9000" cap="rnd">
              <a:solidFill>
                <a:srgbClr val="E76BF3">
                  <a:alpha val="100000"/>
                </a:srgbClr>
              </a:solidFill>
              <a:prstDash val="solid"/>
              <a:round/>
            </a:ln>
          </p:spPr>
          <p:txBody>
            <a:bodyPr/>
            <a:lstStyle/>
            <a:p>
              <a:endParaRPr/>
            </a:p>
          </p:txBody>
        </p:sp>
        <p:sp>
          <p:nvSpPr>
            <p:cNvPr id="247" name="pt247"/>
            <p:cNvSpPr/>
            <p:nvPr/>
          </p:nvSpPr>
          <p:spPr>
            <a:xfrm>
              <a:off x="4767428" y="5628169"/>
              <a:ext cx="117405" cy="117405"/>
            </a:xfrm>
            <a:prstGeom prst="ellipse">
              <a:avLst/>
            </a:prstGeom>
            <a:solidFill>
              <a:srgbClr val="00BB45">
                <a:alpha val="100000"/>
              </a:srgbClr>
            </a:solidFill>
            <a:ln w="9000" cap="rnd">
              <a:solidFill>
                <a:srgbClr val="00BB45">
                  <a:alpha val="100000"/>
                </a:srgbClr>
              </a:solidFill>
              <a:prstDash val="solid"/>
              <a:round/>
            </a:ln>
          </p:spPr>
          <p:txBody>
            <a:bodyPr/>
            <a:lstStyle/>
            <a:p>
              <a:endParaRPr/>
            </a:p>
          </p:txBody>
        </p:sp>
        <p:sp>
          <p:nvSpPr>
            <p:cNvPr id="248" name="pt248"/>
            <p:cNvSpPr/>
            <p:nvPr/>
          </p:nvSpPr>
          <p:spPr>
            <a:xfrm>
              <a:off x="7111307" y="5628169"/>
              <a:ext cx="117405" cy="117405"/>
            </a:xfrm>
            <a:prstGeom prst="ellipse">
              <a:avLst/>
            </a:prstGeom>
            <a:solidFill>
              <a:srgbClr val="E76BF3">
                <a:alpha val="100000"/>
              </a:srgbClr>
            </a:solidFill>
            <a:ln w="9000" cap="rnd">
              <a:solidFill>
                <a:srgbClr val="E76BF3">
                  <a:alpha val="100000"/>
                </a:srgbClr>
              </a:solidFill>
              <a:prstDash val="solid"/>
              <a:round/>
            </a:ln>
          </p:spPr>
          <p:txBody>
            <a:bodyPr/>
            <a:lstStyle/>
            <a:p>
              <a:endParaRPr/>
            </a:p>
          </p:txBody>
        </p:sp>
        <p:sp>
          <p:nvSpPr>
            <p:cNvPr id="249" name="tx249"/>
            <p:cNvSpPr/>
            <p:nvPr/>
          </p:nvSpPr>
          <p:spPr>
            <a:xfrm>
              <a:off x="1548802" y="832450"/>
              <a:ext cx="816255"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Brasil (687,000)</a:t>
              </a:r>
            </a:p>
          </p:txBody>
        </p:sp>
        <p:sp>
          <p:nvSpPr>
            <p:cNvPr id="250" name="tx250"/>
            <p:cNvSpPr/>
            <p:nvPr/>
          </p:nvSpPr>
          <p:spPr>
            <a:xfrm>
              <a:off x="1471676" y="973252"/>
              <a:ext cx="893381"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México (351,000)</a:t>
              </a:r>
            </a:p>
          </p:txBody>
        </p:sp>
        <p:sp>
          <p:nvSpPr>
            <p:cNvPr id="251" name="tx251"/>
            <p:cNvSpPr/>
            <p:nvPr/>
          </p:nvSpPr>
          <p:spPr>
            <a:xfrm>
              <a:off x="1291453" y="1114055"/>
              <a:ext cx="1073604"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Venezuela (114,000)</a:t>
              </a:r>
            </a:p>
          </p:txBody>
        </p:sp>
        <p:sp>
          <p:nvSpPr>
            <p:cNvPr id="252" name="tx252"/>
            <p:cNvSpPr/>
            <p:nvPr/>
          </p:nvSpPr>
          <p:spPr>
            <a:xfrm>
              <a:off x="1028063" y="1254858"/>
              <a:ext cx="1336995"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Estados Unidos (110,000)</a:t>
              </a:r>
            </a:p>
          </p:txBody>
        </p:sp>
        <p:sp>
          <p:nvSpPr>
            <p:cNvPr id="253" name="tx253"/>
            <p:cNvSpPr/>
            <p:nvPr/>
          </p:nvSpPr>
          <p:spPr>
            <a:xfrm>
              <a:off x="1471563" y="1395660"/>
              <a:ext cx="893494"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Ecuador (64,000)</a:t>
              </a:r>
            </a:p>
          </p:txBody>
        </p:sp>
        <p:sp>
          <p:nvSpPr>
            <p:cNvPr id="254" name="tx254"/>
            <p:cNvSpPr/>
            <p:nvPr/>
          </p:nvSpPr>
          <p:spPr>
            <a:xfrm>
              <a:off x="1413804" y="1536463"/>
              <a:ext cx="95125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Colombia (64,000)</a:t>
              </a:r>
            </a:p>
          </p:txBody>
        </p:sp>
        <p:sp>
          <p:nvSpPr>
            <p:cNvPr id="255" name="tx255"/>
            <p:cNvSpPr/>
            <p:nvPr/>
          </p:nvSpPr>
          <p:spPr>
            <a:xfrm>
              <a:off x="1561619" y="1677266"/>
              <a:ext cx="803439"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Bolivia (63,000)</a:t>
              </a:r>
            </a:p>
          </p:txBody>
        </p:sp>
        <p:sp>
          <p:nvSpPr>
            <p:cNvPr id="256" name="tx256"/>
            <p:cNvSpPr/>
            <p:nvPr/>
          </p:nvSpPr>
          <p:spPr>
            <a:xfrm>
              <a:off x="1407254" y="1818068"/>
              <a:ext cx="95780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Argentina (63,000)</a:t>
              </a:r>
            </a:p>
          </p:txBody>
        </p:sp>
        <p:sp>
          <p:nvSpPr>
            <p:cNvPr id="257" name="tx257"/>
            <p:cNvSpPr/>
            <p:nvPr/>
          </p:nvSpPr>
          <p:spPr>
            <a:xfrm>
              <a:off x="1664490" y="1958871"/>
              <a:ext cx="700567"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Haití (58,000)</a:t>
              </a:r>
            </a:p>
          </p:txBody>
        </p:sp>
        <p:sp>
          <p:nvSpPr>
            <p:cNvPr id="258" name="tx258"/>
            <p:cNvSpPr/>
            <p:nvPr/>
          </p:nvSpPr>
          <p:spPr>
            <a:xfrm>
              <a:off x="1657997" y="2099673"/>
              <a:ext cx="707060"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Perú (54,000)</a:t>
              </a:r>
            </a:p>
          </p:txBody>
        </p:sp>
        <p:sp>
          <p:nvSpPr>
            <p:cNvPr id="259" name="tx259"/>
            <p:cNvSpPr/>
            <p:nvPr/>
          </p:nvSpPr>
          <p:spPr>
            <a:xfrm>
              <a:off x="1336622" y="2240476"/>
              <a:ext cx="1028435"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Guatemala (33,000)</a:t>
              </a:r>
            </a:p>
          </p:txBody>
        </p:sp>
        <p:sp>
          <p:nvSpPr>
            <p:cNvPr id="260" name="tx260"/>
            <p:cNvSpPr/>
            <p:nvPr/>
          </p:nvSpPr>
          <p:spPr>
            <a:xfrm>
              <a:off x="1497197" y="2381279"/>
              <a:ext cx="867861"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Canadá (29,000)</a:t>
              </a:r>
            </a:p>
          </p:txBody>
        </p:sp>
        <p:sp>
          <p:nvSpPr>
            <p:cNvPr id="261" name="tx261"/>
            <p:cNvSpPr/>
            <p:nvPr/>
          </p:nvSpPr>
          <p:spPr>
            <a:xfrm>
              <a:off x="1407254" y="2522081"/>
              <a:ext cx="95780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Paraguay (29,000)</a:t>
              </a:r>
            </a:p>
          </p:txBody>
        </p:sp>
        <p:sp>
          <p:nvSpPr>
            <p:cNvPr id="262" name="tx262"/>
            <p:cNvSpPr/>
            <p:nvPr/>
          </p:nvSpPr>
          <p:spPr>
            <a:xfrm>
              <a:off x="1400874" y="2662884"/>
              <a:ext cx="96418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Honduras (21,000)</a:t>
              </a:r>
            </a:p>
          </p:txBody>
        </p:sp>
        <p:sp>
          <p:nvSpPr>
            <p:cNvPr id="263" name="tx263"/>
            <p:cNvSpPr/>
            <p:nvPr/>
          </p:nvSpPr>
          <p:spPr>
            <a:xfrm>
              <a:off x="1401044" y="2803687"/>
              <a:ext cx="964014"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Costa Rica (4,000)</a:t>
              </a:r>
            </a:p>
          </p:txBody>
        </p:sp>
        <p:sp>
          <p:nvSpPr>
            <p:cNvPr id="264" name="tx264"/>
            <p:cNvSpPr/>
            <p:nvPr/>
          </p:nvSpPr>
          <p:spPr>
            <a:xfrm>
              <a:off x="1375241" y="2944489"/>
              <a:ext cx="989816"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El Salvador (3,000)</a:t>
              </a:r>
            </a:p>
          </p:txBody>
        </p:sp>
        <p:sp>
          <p:nvSpPr>
            <p:cNvPr id="265" name="tx265"/>
            <p:cNvSpPr/>
            <p:nvPr/>
          </p:nvSpPr>
          <p:spPr>
            <a:xfrm>
              <a:off x="1535985" y="3085292"/>
              <a:ext cx="829072"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Jamaica (2,000)</a:t>
              </a:r>
            </a:p>
          </p:txBody>
        </p:sp>
        <p:sp>
          <p:nvSpPr>
            <p:cNvPr id="266" name="tx266"/>
            <p:cNvSpPr/>
            <p:nvPr/>
          </p:nvSpPr>
          <p:spPr>
            <a:xfrm>
              <a:off x="1471676" y="3226094"/>
              <a:ext cx="893381"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Suriname (2,000)</a:t>
              </a:r>
            </a:p>
          </p:txBody>
        </p:sp>
        <p:sp>
          <p:nvSpPr>
            <p:cNvPr id="267" name="tx267"/>
            <p:cNvSpPr/>
            <p:nvPr/>
          </p:nvSpPr>
          <p:spPr>
            <a:xfrm>
              <a:off x="809615" y="3366897"/>
              <a:ext cx="1555442"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República Dominicana (2,000)</a:t>
              </a:r>
            </a:p>
          </p:txBody>
        </p:sp>
        <p:sp>
          <p:nvSpPr>
            <p:cNvPr id="268" name="tx268"/>
            <p:cNvSpPr/>
            <p:nvPr/>
          </p:nvSpPr>
          <p:spPr>
            <a:xfrm>
              <a:off x="1703053" y="3507700"/>
              <a:ext cx="662004"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Chile (2,000)</a:t>
              </a:r>
            </a:p>
          </p:txBody>
        </p:sp>
        <p:sp>
          <p:nvSpPr>
            <p:cNvPr id="269" name="tx269"/>
            <p:cNvSpPr/>
            <p:nvPr/>
          </p:nvSpPr>
          <p:spPr>
            <a:xfrm>
              <a:off x="1535872" y="3648502"/>
              <a:ext cx="829185"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Panamá (1,000)</a:t>
              </a:r>
            </a:p>
          </p:txBody>
        </p:sp>
        <p:sp>
          <p:nvSpPr>
            <p:cNvPr id="270" name="tx270"/>
            <p:cNvSpPr/>
            <p:nvPr/>
          </p:nvSpPr>
          <p:spPr>
            <a:xfrm>
              <a:off x="1439494" y="3789305"/>
              <a:ext cx="925564"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Nicaragua (1,000)</a:t>
              </a:r>
            </a:p>
          </p:txBody>
        </p:sp>
        <p:sp>
          <p:nvSpPr>
            <p:cNvPr id="271" name="tx271"/>
            <p:cNvSpPr/>
            <p:nvPr/>
          </p:nvSpPr>
          <p:spPr>
            <a:xfrm>
              <a:off x="1651617" y="3930108"/>
              <a:ext cx="713440"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Belice (1,000)</a:t>
              </a:r>
            </a:p>
          </p:txBody>
        </p:sp>
        <p:sp>
          <p:nvSpPr>
            <p:cNvPr id="272" name="tx272"/>
            <p:cNvSpPr/>
            <p:nvPr/>
          </p:nvSpPr>
          <p:spPr>
            <a:xfrm>
              <a:off x="1622596" y="4070910"/>
              <a:ext cx="742461"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Cuba (&lt;1,000)</a:t>
              </a:r>
            </a:p>
          </p:txBody>
        </p:sp>
        <p:sp>
          <p:nvSpPr>
            <p:cNvPr id="273" name="tx273"/>
            <p:cNvSpPr/>
            <p:nvPr/>
          </p:nvSpPr>
          <p:spPr>
            <a:xfrm>
              <a:off x="967029" y="4211713"/>
              <a:ext cx="1398029"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Trinidad y Tobago (&lt;1,000)</a:t>
              </a:r>
            </a:p>
          </p:txBody>
        </p:sp>
        <p:sp>
          <p:nvSpPr>
            <p:cNvPr id="274" name="tx274"/>
            <p:cNvSpPr/>
            <p:nvPr/>
          </p:nvSpPr>
          <p:spPr>
            <a:xfrm>
              <a:off x="1461965" y="4352515"/>
              <a:ext cx="903092"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Uruguay (&lt;1,000)</a:t>
              </a:r>
            </a:p>
          </p:txBody>
        </p:sp>
        <p:sp>
          <p:nvSpPr>
            <p:cNvPr id="275" name="tx275"/>
            <p:cNvSpPr/>
            <p:nvPr/>
          </p:nvSpPr>
          <p:spPr>
            <a:xfrm>
              <a:off x="1404036" y="4493318"/>
              <a:ext cx="961021"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Barbados (&lt;1,000)</a:t>
              </a:r>
            </a:p>
          </p:txBody>
        </p:sp>
        <p:sp>
          <p:nvSpPr>
            <p:cNvPr id="276" name="tx276"/>
            <p:cNvSpPr/>
            <p:nvPr/>
          </p:nvSpPr>
          <p:spPr>
            <a:xfrm>
              <a:off x="1506964" y="4634121"/>
              <a:ext cx="85809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Bahamas (&lt;500)</a:t>
              </a:r>
            </a:p>
          </p:txBody>
        </p:sp>
        <p:sp>
          <p:nvSpPr>
            <p:cNvPr id="277" name="tx277"/>
            <p:cNvSpPr/>
            <p:nvPr/>
          </p:nvSpPr>
          <p:spPr>
            <a:xfrm>
              <a:off x="1590470" y="4774923"/>
              <a:ext cx="774587"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Guyana (&lt;500)</a:t>
              </a:r>
            </a:p>
          </p:txBody>
        </p:sp>
        <p:sp>
          <p:nvSpPr>
            <p:cNvPr id="278" name="tx278"/>
            <p:cNvSpPr/>
            <p:nvPr/>
          </p:nvSpPr>
          <p:spPr>
            <a:xfrm>
              <a:off x="1545471" y="4915726"/>
              <a:ext cx="819586"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Granada (&lt;500)</a:t>
              </a:r>
            </a:p>
          </p:txBody>
        </p:sp>
        <p:sp>
          <p:nvSpPr>
            <p:cNvPr id="279" name="tx279"/>
            <p:cNvSpPr/>
            <p:nvPr/>
          </p:nvSpPr>
          <p:spPr>
            <a:xfrm>
              <a:off x="1378290" y="5056529"/>
              <a:ext cx="986767"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Santa Lucía (&lt;500)</a:t>
              </a:r>
            </a:p>
          </p:txBody>
        </p:sp>
        <p:sp>
          <p:nvSpPr>
            <p:cNvPr id="280" name="tx280"/>
            <p:cNvSpPr/>
            <p:nvPr/>
          </p:nvSpPr>
          <p:spPr>
            <a:xfrm>
              <a:off x="472092" y="5197331"/>
              <a:ext cx="1892965"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San Vicente y las Granadinas (&lt;200)</a:t>
              </a:r>
            </a:p>
          </p:txBody>
        </p:sp>
        <p:sp>
          <p:nvSpPr>
            <p:cNvPr id="281" name="tx281"/>
            <p:cNvSpPr/>
            <p:nvPr/>
          </p:nvSpPr>
          <p:spPr>
            <a:xfrm>
              <a:off x="1044041" y="5338134"/>
              <a:ext cx="1321016"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Antigua y Barbuda (&lt;100)</a:t>
              </a:r>
            </a:p>
          </p:txBody>
        </p:sp>
        <p:sp>
          <p:nvSpPr>
            <p:cNvPr id="282" name="tx282"/>
            <p:cNvSpPr/>
            <p:nvPr/>
          </p:nvSpPr>
          <p:spPr>
            <a:xfrm>
              <a:off x="1513514" y="5478936"/>
              <a:ext cx="85154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Dominica (&lt;100)</a:t>
              </a:r>
            </a:p>
          </p:txBody>
        </p:sp>
        <p:sp>
          <p:nvSpPr>
            <p:cNvPr id="283" name="tx283"/>
            <p:cNvSpPr/>
            <p:nvPr/>
          </p:nvSpPr>
          <p:spPr>
            <a:xfrm>
              <a:off x="825820" y="5619739"/>
              <a:ext cx="1539238"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San Cristóbal y Nieves (&lt;100)</a:t>
              </a:r>
            </a:p>
          </p:txBody>
        </p:sp>
        <p:sp>
          <p:nvSpPr>
            <p:cNvPr id="284" name="tx284"/>
            <p:cNvSpPr/>
            <p:nvPr/>
          </p:nvSpPr>
          <p:spPr>
            <a:xfrm>
              <a:off x="7287203" y="832450"/>
              <a:ext cx="893381"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México (218,000)</a:t>
              </a:r>
            </a:p>
          </p:txBody>
        </p:sp>
        <p:sp>
          <p:nvSpPr>
            <p:cNvPr id="285" name="tx285"/>
            <p:cNvSpPr/>
            <p:nvPr/>
          </p:nvSpPr>
          <p:spPr>
            <a:xfrm>
              <a:off x="7287203" y="973252"/>
              <a:ext cx="1073604"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Venezuela (185,000)</a:t>
              </a:r>
            </a:p>
          </p:txBody>
        </p:sp>
        <p:sp>
          <p:nvSpPr>
            <p:cNvPr id="286" name="tx286"/>
            <p:cNvSpPr/>
            <p:nvPr/>
          </p:nvSpPr>
          <p:spPr>
            <a:xfrm>
              <a:off x="7287203" y="1114055"/>
              <a:ext cx="1022112"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Argentina (101,000)</a:t>
              </a:r>
            </a:p>
          </p:txBody>
        </p:sp>
        <p:sp>
          <p:nvSpPr>
            <p:cNvPr id="287" name="tx287"/>
            <p:cNvSpPr/>
            <p:nvPr/>
          </p:nvSpPr>
          <p:spPr>
            <a:xfrm>
              <a:off x="7287203" y="1254858"/>
              <a:ext cx="803439"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Bolivia (89,000)</a:t>
              </a:r>
            </a:p>
          </p:txBody>
        </p:sp>
        <p:sp>
          <p:nvSpPr>
            <p:cNvPr id="288" name="tx288"/>
            <p:cNvSpPr/>
            <p:nvPr/>
          </p:nvSpPr>
          <p:spPr>
            <a:xfrm>
              <a:off x="7287203" y="1395660"/>
              <a:ext cx="1272685"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Estados Unidos (73,000)</a:t>
              </a:r>
            </a:p>
          </p:txBody>
        </p:sp>
        <p:sp>
          <p:nvSpPr>
            <p:cNvPr id="289" name="tx289"/>
            <p:cNvSpPr/>
            <p:nvPr/>
          </p:nvSpPr>
          <p:spPr>
            <a:xfrm>
              <a:off x="7287203" y="1536463"/>
              <a:ext cx="700567"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Haití (55,000)</a:t>
              </a:r>
            </a:p>
          </p:txBody>
        </p:sp>
        <p:sp>
          <p:nvSpPr>
            <p:cNvPr id="290" name="tx290"/>
            <p:cNvSpPr/>
            <p:nvPr/>
          </p:nvSpPr>
          <p:spPr>
            <a:xfrm>
              <a:off x="7287203" y="1677266"/>
              <a:ext cx="893494"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Ecuador (53,000)</a:t>
              </a:r>
            </a:p>
          </p:txBody>
        </p:sp>
        <p:sp>
          <p:nvSpPr>
            <p:cNvPr id="291" name="tx291"/>
            <p:cNvSpPr/>
            <p:nvPr/>
          </p:nvSpPr>
          <p:spPr>
            <a:xfrm>
              <a:off x="7287203" y="1818068"/>
              <a:ext cx="1028435"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Guatemala (52,000)</a:t>
              </a:r>
            </a:p>
          </p:txBody>
        </p:sp>
        <p:sp>
          <p:nvSpPr>
            <p:cNvPr id="292" name="tx292"/>
            <p:cNvSpPr/>
            <p:nvPr/>
          </p:nvSpPr>
          <p:spPr>
            <a:xfrm>
              <a:off x="7287203" y="1958871"/>
              <a:ext cx="751946"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Brasil (50,000)</a:t>
              </a:r>
            </a:p>
          </p:txBody>
        </p:sp>
        <p:sp>
          <p:nvSpPr>
            <p:cNvPr id="293" name="tx293"/>
            <p:cNvSpPr/>
            <p:nvPr/>
          </p:nvSpPr>
          <p:spPr>
            <a:xfrm>
              <a:off x="7287203" y="2099673"/>
              <a:ext cx="707060"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Perú (42,000)</a:t>
              </a:r>
            </a:p>
          </p:txBody>
        </p:sp>
        <p:sp>
          <p:nvSpPr>
            <p:cNvPr id="294" name="tx294"/>
            <p:cNvSpPr/>
            <p:nvPr/>
          </p:nvSpPr>
          <p:spPr>
            <a:xfrm>
              <a:off x="7287203" y="2240476"/>
              <a:ext cx="95125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Colombia (41,000)</a:t>
              </a:r>
            </a:p>
          </p:txBody>
        </p:sp>
        <p:sp>
          <p:nvSpPr>
            <p:cNvPr id="295" name="tx295"/>
            <p:cNvSpPr/>
            <p:nvPr/>
          </p:nvSpPr>
          <p:spPr>
            <a:xfrm>
              <a:off x="7287203" y="2381279"/>
              <a:ext cx="867861"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Canadá (29,000)</a:t>
              </a:r>
            </a:p>
          </p:txBody>
        </p:sp>
        <p:sp>
          <p:nvSpPr>
            <p:cNvPr id="296" name="tx296"/>
            <p:cNvSpPr/>
            <p:nvPr/>
          </p:nvSpPr>
          <p:spPr>
            <a:xfrm>
              <a:off x="7287203" y="2522081"/>
              <a:ext cx="96418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Honduras (28,000)</a:t>
              </a:r>
            </a:p>
          </p:txBody>
        </p:sp>
        <p:sp>
          <p:nvSpPr>
            <p:cNvPr id="297" name="tx297"/>
            <p:cNvSpPr/>
            <p:nvPr/>
          </p:nvSpPr>
          <p:spPr>
            <a:xfrm>
              <a:off x="7287203" y="2662884"/>
              <a:ext cx="95780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Paraguay (24,000)</a:t>
              </a:r>
            </a:p>
          </p:txBody>
        </p:sp>
        <p:sp>
          <p:nvSpPr>
            <p:cNvPr id="298" name="tx298"/>
            <p:cNvSpPr/>
            <p:nvPr/>
          </p:nvSpPr>
          <p:spPr>
            <a:xfrm>
              <a:off x="7287203" y="2803687"/>
              <a:ext cx="1555442"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República Dominicana (6,000)</a:t>
              </a:r>
            </a:p>
          </p:txBody>
        </p:sp>
        <p:sp>
          <p:nvSpPr>
            <p:cNvPr id="299" name="tx299"/>
            <p:cNvSpPr/>
            <p:nvPr/>
          </p:nvSpPr>
          <p:spPr>
            <a:xfrm>
              <a:off x="7287203" y="2944489"/>
              <a:ext cx="925564"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Nicaragua (5,000)</a:t>
              </a:r>
            </a:p>
          </p:txBody>
        </p:sp>
        <p:sp>
          <p:nvSpPr>
            <p:cNvPr id="300" name="tx300"/>
            <p:cNvSpPr/>
            <p:nvPr/>
          </p:nvSpPr>
          <p:spPr>
            <a:xfrm>
              <a:off x="7287203" y="3085292"/>
              <a:ext cx="829185"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Panamá (4,000)</a:t>
              </a:r>
            </a:p>
          </p:txBody>
        </p:sp>
        <p:sp>
          <p:nvSpPr>
            <p:cNvPr id="301" name="tx301"/>
            <p:cNvSpPr/>
            <p:nvPr/>
          </p:nvSpPr>
          <p:spPr>
            <a:xfrm>
              <a:off x="7287203" y="3226094"/>
              <a:ext cx="662004"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Chile (3,000)</a:t>
              </a:r>
            </a:p>
          </p:txBody>
        </p:sp>
        <p:sp>
          <p:nvSpPr>
            <p:cNvPr id="302" name="tx302"/>
            <p:cNvSpPr/>
            <p:nvPr/>
          </p:nvSpPr>
          <p:spPr>
            <a:xfrm>
              <a:off x="7287203" y="3366897"/>
              <a:ext cx="893381"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Suriname (2,000)</a:t>
              </a:r>
            </a:p>
          </p:txBody>
        </p:sp>
        <p:sp>
          <p:nvSpPr>
            <p:cNvPr id="303" name="tx303"/>
            <p:cNvSpPr/>
            <p:nvPr/>
          </p:nvSpPr>
          <p:spPr>
            <a:xfrm>
              <a:off x="7287203" y="3507700"/>
              <a:ext cx="829072"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Jamaica (2,000)</a:t>
              </a:r>
            </a:p>
          </p:txBody>
        </p:sp>
        <p:sp>
          <p:nvSpPr>
            <p:cNvPr id="304" name="tx304"/>
            <p:cNvSpPr/>
            <p:nvPr/>
          </p:nvSpPr>
          <p:spPr>
            <a:xfrm>
              <a:off x="7287203" y="3648502"/>
              <a:ext cx="964014"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Costa Rica (2,000)</a:t>
              </a:r>
            </a:p>
          </p:txBody>
        </p:sp>
        <p:sp>
          <p:nvSpPr>
            <p:cNvPr id="305" name="tx305"/>
            <p:cNvSpPr/>
            <p:nvPr/>
          </p:nvSpPr>
          <p:spPr>
            <a:xfrm>
              <a:off x="7287203" y="3789305"/>
              <a:ext cx="105734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El Salvador (&lt;1,000)</a:t>
              </a:r>
            </a:p>
          </p:txBody>
        </p:sp>
        <p:sp>
          <p:nvSpPr>
            <p:cNvPr id="306" name="tx306"/>
            <p:cNvSpPr/>
            <p:nvPr/>
          </p:nvSpPr>
          <p:spPr>
            <a:xfrm>
              <a:off x="7287203" y="3930108"/>
              <a:ext cx="742461"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Cuba (&lt;1,000)</a:t>
              </a:r>
            </a:p>
          </p:txBody>
        </p:sp>
        <p:sp>
          <p:nvSpPr>
            <p:cNvPr id="307" name="tx307"/>
            <p:cNvSpPr/>
            <p:nvPr/>
          </p:nvSpPr>
          <p:spPr>
            <a:xfrm>
              <a:off x="7287203" y="4070910"/>
              <a:ext cx="780967"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Belice (&lt;1,000)</a:t>
              </a:r>
            </a:p>
          </p:txBody>
        </p:sp>
        <p:sp>
          <p:nvSpPr>
            <p:cNvPr id="308" name="tx308"/>
            <p:cNvSpPr/>
            <p:nvPr/>
          </p:nvSpPr>
          <p:spPr>
            <a:xfrm>
              <a:off x="7287203" y="4211713"/>
              <a:ext cx="806657"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Uruguay (&lt;500)</a:t>
              </a:r>
            </a:p>
          </p:txBody>
        </p:sp>
        <p:sp>
          <p:nvSpPr>
            <p:cNvPr id="309" name="tx309"/>
            <p:cNvSpPr/>
            <p:nvPr/>
          </p:nvSpPr>
          <p:spPr>
            <a:xfrm>
              <a:off x="7287203" y="4352515"/>
              <a:ext cx="864586"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Barbados (&lt;500)</a:t>
              </a:r>
            </a:p>
          </p:txBody>
        </p:sp>
        <p:sp>
          <p:nvSpPr>
            <p:cNvPr id="310" name="tx310"/>
            <p:cNvSpPr/>
            <p:nvPr/>
          </p:nvSpPr>
          <p:spPr>
            <a:xfrm>
              <a:off x="7287203" y="4493318"/>
              <a:ext cx="986767"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Santa Lucía (&lt;200)</a:t>
              </a:r>
            </a:p>
          </p:txBody>
        </p:sp>
        <p:sp>
          <p:nvSpPr>
            <p:cNvPr id="311" name="tx311"/>
            <p:cNvSpPr/>
            <p:nvPr/>
          </p:nvSpPr>
          <p:spPr>
            <a:xfrm>
              <a:off x="7287203" y="4634121"/>
              <a:ext cx="774587"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Guyana (&lt;200)</a:t>
              </a:r>
            </a:p>
          </p:txBody>
        </p:sp>
        <p:sp>
          <p:nvSpPr>
            <p:cNvPr id="312" name="tx312"/>
            <p:cNvSpPr/>
            <p:nvPr/>
          </p:nvSpPr>
          <p:spPr>
            <a:xfrm>
              <a:off x="7287203" y="4774923"/>
              <a:ext cx="130159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Trinidad y Tobago (&lt;200)</a:t>
              </a:r>
            </a:p>
          </p:txBody>
        </p:sp>
        <p:sp>
          <p:nvSpPr>
            <p:cNvPr id="313" name="tx313"/>
            <p:cNvSpPr/>
            <p:nvPr/>
          </p:nvSpPr>
          <p:spPr>
            <a:xfrm>
              <a:off x="7287203" y="4915726"/>
              <a:ext cx="819586"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Granada (&lt;100)</a:t>
              </a:r>
            </a:p>
          </p:txBody>
        </p:sp>
        <p:sp>
          <p:nvSpPr>
            <p:cNvPr id="314" name="tx314"/>
            <p:cNvSpPr/>
            <p:nvPr/>
          </p:nvSpPr>
          <p:spPr>
            <a:xfrm>
              <a:off x="7287203" y="5056529"/>
              <a:ext cx="85809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Bahamas (&lt;100)</a:t>
              </a:r>
            </a:p>
          </p:txBody>
        </p:sp>
        <p:sp>
          <p:nvSpPr>
            <p:cNvPr id="315" name="tx315"/>
            <p:cNvSpPr/>
            <p:nvPr/>
          </p:nvSpPr>
          <p:spPr>
            <a:xfrm>
              <a:off x="7287203" y="5197331"/>
              <a:ext cx="851543"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Dominica (&lt;100)</a:t>
              </a:r>
            </a:p>
          </p:txBody>
        </p:sp>
        <p:sp>
          <p:nvSpPr>
            <p:cNvPr id="316" name="tx316"/>
            <p:cNvSpPr/>
            <p:nvPr/>
          </p:nvSpPr>
          <p:spPr>
            <a:xfrm>
              <a:off x="7287203" y="5338134"/>
              <a:ext cx="1892965"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San Vicente y las Granadinas (&lt;100)</a:t>
              </a:r>
            </a:p>
          </p:txBody>
        </p:sp>
        <p:sp>
          <p:nvSpPr>
            <p:cNvPr id="317" name="tx317"/>
            <p:cNvSpPr/>
            <p:nvPr/>
          </p:nvSpPr>
          <p:spPr>
            <a:xfrm>
              <a:off x="7287203" y="5478936"/>
              <a:ext cx="1321016"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Antigua y Barbuda (&lt;100)</a:t>
              </a:r>
            </a:p>
          </p:txBody>
        </p:sp>
        <p:sp>
          <p:nvSpPr>
            <p:cNvPr id="318" name="tx318"/>
            <p:cNvSpPr/>
            <p:nvPr/>
          </p:nvSpPr>
          <p:spPr>
            <a:xfrm>
              <a:off x="7287203" y="5619739"/>
              <a:ext cx="1539238" cy="108517"/>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San Cristóbal y Nieves (&lt;100)</a:t>
              </a:r>
            </a:p>
          </p:txBody>
        </p:sp>
        <p:sp>
          <p:nvSpPr>
            <p:cNvPr id="319" name="tx319"/>
            <p:cNvSpPr/>
            <p:nvPr/>
          </p:nvSpPr>
          <p:spPr>
            <a:xfrm>
              <a:off x="2452107"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4A000">
                      <a:alpha val="100000"/>
                    </a:srgbClr>
                  </a:solidFill>
                  <a:latin typeface="Arial"/>
                  <a:cs typeface="Arial"/>
                </a:rPr>
                <a:t>1</a:t>
              </a:r>
            </a:p>
          </p:txBody>
        </p:sp>
        <p:sp>
          <p:nvSpPr>
            <p:cNvPr id="320" name="tx320"/>
            <p:cNvSpPr/>
            <p:nvPr/>
          </p:nvSpPr>
          <p:spPr>
            <a:xfrm>
              <a:off x="3624046"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4A000">
                      <a:alpha val="100000"/>
                    </a:srgbClr>
                  </a:solidFill>
                  <a:latin typeface="Arial"/>
                  <a:cs typeface="Arial"/>
                </a:rPr>
                <a:t>1</a:t>
              </a:r>
            </a:p>
          </p:txBody>
        </p:sp>
        <p:sp>
          <p:nvSpPr>
            <p:cNvPr id="321" name="tx321"/>
            <p:cNvSpPr/>
            <p:nvPr/>
          </p:nvSpPr>
          <p:spPr>
            <a:xfrm>
              <a:off x="4795986"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4A000">
                      <a:alpha val="100000"/>
                    </a:srgbClr>
                  </a:solidFill>
                  <a:latin typeface="Arial"/>
                  <a:cs typeface="Arial"/>
                </a:rPr>
                <a:t>1</a:t>
              </a:r>
            </a:p>
          </p:txBody>
        </p:sp>
        <p:sp>
          <p:nvSpPr>
            <p:cNvPr id="322" name="tx322"/>
            <p:cNvSpPr/>
            <p:nvPr/>
          </p:nvSpPr>
          <p:spPr>
            <a:xfrm>
              <a:off x="2452107" y="10012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8FF">
                      <a:alpha val="100000"/>
                    </a:srgbClr>
                  </a:solidFill>
                  <a:latin typeface="Arial"/>
                  <a:cs typeface="Arial"/>
                </a:rPr>
                <a:t>2</a:t>
              </a:r>
            </a:p>
          </p:txBody>
        </p:sp>
        <p:sp>
          <p:nvSpPr>
            <p:cNvPr id="323" name="tx323"/>
            <p:cNvSpPr/>
            <p:nvPr/>
          </p:nvSpPr>
          <p:spPr>
            <a:xfrm>
              <a:off x="5967925"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8FF">
                      <a:alpha val="100000"/>
                    </a:srgbClr>
                  </a:solidFill>
                  <a:latin typeface="Arial"/>
                  <a:cs typeface="Arial"/>
                </a:rPr>
                <a:t>1</a:t>
              </a:r>
            </a:p>
          </p:txBody>
        </p:sp>
        <p:sp>
          <p:nvSpPr>
            <p:cNvPr id="324" name="tx324"/>
            <p:cNvSpPr/>
            <p:nvPr/>
          </p:nvSpPr>
          <p:spPr>
            <a:xfrm>
              <a:off x="5967925" y="10012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4A000">
                      <a:alpha val="100000"/>
                    </a:srgbClr>
                  </a:solidFill>
                  <a:latin typeface="Arial"/>
                  <a:cs typeface="Arial"/>
                </a:rPr>
                <a:t>2</a:t>
              </a:r>
            </a:p>
          </p:txBody>
        </p:sp>
        <p:sp>
          <p:nvSpPr>
            <p:cNvPr id="325" name="tx325"/>
            <p:cNvSpPr/>
            <p:nvPr/>
          </p:nvSpPr>
          <p:spPr>
            <a:xfrm>
              <a:off x="4795986" y="10012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8FF">
                      <a:alpha val="100000"/>
                    </a:srgbClr>
                  </a:solidFill>
                  <a:latin typeface="Arial"/>
                  <a:cs typeface="Arial"/>
                </a:rPr>
                <a:t>2</a:t>
              </a:r>
            </a:p>
          </p:txBody>
        </p:sp>
        <p:sp>
          <p:nvSpPr>
            <p:cNvPr id="326" name="tx326"/>
            <p:cNvSpPr/>
            <p:nvPr/>
          </p:nvSpPr>
          <p:spPr>
            <a:xfrm>
              <a:off x="7139864"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8FF">
                      <a:alpha val="100000"/>
                    </a:srgbClr>
                  </a:solidFill>
                  <a:latin typeface="Arial"/>
                  <a:cs typeface="Arial"/>
                </a:rPr>
                <a:t>1</a:t>
              </a:r>
            </a:p>
          </p:txBody>
        </p:sp>
        <p:sp>
          <p:nvSpPr>
            <p:cNvPr id="327" name="tx327"/>
            <p:cNvSpPr/>
            <p:nvPr/>
          </p:nvSpPr>
          <p:spPr>
            <a:xfrm>
              <a:off x="7139864" y="10012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6">
                      <a:alpha val="100000"/>
                    </a:srgbClr>
                  </a:solidFill>
                  <a:latin typeface="Arial"/>
                  <a:cs typeface="Arial"/>
                </a:rPr>
                <a:t>2</a:t>
              </a:r>
            </a:p>
          </p:txBody>
        </p:sp>
        <p:sp>
          <p:nvSpPr>
            <p:cNvPr id="328" name="tx328"/>
            <p:cNvSpPr/>
            <p:nvPr/>
          </p:nvSpPr>
          <p:spPr>
            <a:xfrm>
              <a:off x="3624046" y="10012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6">
                      <a:alpha val="100000"/>
                    </a:srgbClr>
                  </a:solidFill>
                  <a:latin typeface="Arial"/>
                  <a:cs typeface="Arial"/>
                </a:rPr>
                <a:t>2</a:t>
              </a:r>
            </a:p>
          </p:txBody>
        </p:sp>
        <p:sp>
          <p:nvSpPr>
            <p:cNvPr id="329" name="tx329"/>
            <p:cNvSpPr/>
            <p:nvPr/>
          </p:nvSpPr>
          <p:spPr>
            <a:xfrm>
              <a:off x="4795986" y="11406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6">
                      <a:alpha val="100000"/>
                    </a:srgbClr>
                  </a:solidFill>
                  <a:latin typeface="Arial"/>
                  <a:cs typeface="Arial"/>
                </a:rPr>
                <a:t>3</a:t>
              </a:r>
            </a:p>
          </p:txBody>
        </p:sp>
        <p:sp>
          <p:nvSpPr>
            <p:cNvPr id="330" name="tx330"/>
            <p:cNvSpPr/>
            <p:nvPr/>
          </p:nvSpPr>
          <p:spPr>
            <a:xfrm>
              <a:off x="3624046" y="11406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8FF">
                      <a:alpha val="100000"/>
                    </a:srgbClr>
                  </a:solidFill>
                  <a:latin typeface="Arial"/>
                  <a:cs typeface="Arial"/>
                </a:rPr>
                <a:t>3</a:t>
              </a:r>
            </a:p>
          </p:txBody>
        </p:sp>
        <p:sp>
          <p:nvSpPr>
            <p:cNvPr id="331" name="tx331"/>
            <p:cNvSpPr/>
            <p:nvPr/>
          </p:nvSpPr>
          <p:spPr>
            <a:xfrm>
              <a:off x="5967925" y="11406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6">
                      <a:alpha val="100000"/>
                    </a:srgbClr>
                  </a:solidFill>
                  <a:latin typeface="Arial"/>
                  <a:cs typeface="Arial"/>
                </a:rPr>
                <a:t>3</a:t>
              </a:r>
            </a:p>
          </p:txBody>
        </p:sp>
        <p:sp>
          <p:nvSpPr>
            <p:cNvPr id="332" name="tx332"/>
            <p:cNvSpPr/>
            <p:nvPr/>
          </p:nvSpPr>
          <p:spPr>
            <a:xfrm>
              <a:off x="4795986" y="12831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17E4F">
                      <a:alpha val="100000"/>
                    </a:srgbClr>
                  </a:solidFill>
                  <a:latin typeface="Arial"/>
                  <a:cs typeface="Arial"/>
                </a:rPr>
                <a:t>4</a:t>
              </a:r>
            </a:p>
          </p:txBody>
        </p:sp>
        <p:sp>
          <p:nvSpPr>
            <p:cNvPr id="333" name="tx333"/>
            <p:cNvSpPr/>
            <p:nvPr/>
          </p:nvSpPr>
          <p:spPr>
            <a:xfrm>
              <a:off x="2452107" y="11406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6">
                      <a:alpha val="100000"/>
                    </a:srgbClr>
                  </a:solidFill>
                  <a:latin typeface="Arial"/>
                  <a:cs typeface="Arial"/>
                </a:rPr>
                <a:t>3</a:t>
              </a:r>
            </a:p>
          </p:txBody>
        </p:sp>
        <p:sp>
          <p:nvSpPr>
            <p:cNvPr id="334" name="tx334"/>
            <p:cNvSpPr/>
            <p:nvPr/>
          </p:nvSpPr>
          <p:spPr>
            <a:xfrm>
              <a:off x="2452107" y="12831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4">
                      <a:alpha val="100000"/>
                    </a:srgbClr>
                  </a:solidFill>
                  <a:latin typeface="Arial"/>
                  <a:cs typeface="Arial"/>
                </a:rPr>
                <a:t>4</a:t>
              </a:r>
            </a:p>
          </p:txBody>
        </p:sp>
        <p:sp>
          <p:nvSpPr>
            <p:cNvPr id="335" name="tx335"/>
            <p:cNvSpPr/>
            <p:nvPr/>
          </p:nvSpPr>
          <p:spPr>
            <a:xfrm>
              <a:off x="7139864" y="11406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17E4F">
                      <a:alpha val="100000"/>
                    </a:srgbClr>
                  </a:solidFill>
                  <a:latin typeface="Arial"/>
                  <a:cs typeface="Arial"/>
                </a:rPr>
                <a:t>3</a:t>
              </a:r>
            </a:p>
          </p:txBody>
        </p:sp>
        <p:sp>
          <p:nvSpPr>
            <p:cNvPr id="336" name="tx336"/>
            <p:cNvSpPr/>
            <p:nvPr/>
          </p:nvSpPr>
          <p:spPr>
            <a:xfrm>
              <a:off x="5967925" y="12831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17E4F">
                      <a:alpha val="100000"/>
                    </a:srgbClr>
                  </a:solidFill>
                  <a:latin typeface="Arial"/>
                  <a:cs typeface="Arial"/>
                </a:rPr>
                <a:t>4</a:t>
              </a:r>
            </a:p>
          </p:txBody>
        </p:sp>
        <p:sp>
          <p:nvSpPr>
            <p:cNvPr id="337" name="tx337"/>
            <p:cNvSpPr/>
            <p:nvPr/>
          </p:nvSpPr>
          <p:spPr>
            <a:xfrm>
              <a:off x="7139864" y="12831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49A00">
                      <a:alpha val="100000"/>
                    </a:srgbClr>
                  </a:solidFill>
                  <a:latin typeface="Arial"/>
                  <a:cs typeface="Arial"/>
                </a:rPr>
                <a:t>4</a:t>
              </a:r>
            </a:p>
          </p:txBody>
        </p:sp>
        <p:sp>
          <p:nvSpPr>
            <p:cNvPr id="338" name="tx338"/>
            <p:cNvSpPr/>
            <p:nvPr/>
          </p:nvSpPr>
          <p:spPr>
            <a:xfrm>
              <a:off x="5967925" y="142372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49A00">
                      <a:alpha val="100000"/>
                    </a:srgbClr>
                  </a:solidFill>
                  <a:latin typeface="Arial"/>
                  <a:cs typeface="Arial"/>
                </a:rPr>
                <a:t>5</a:t>
              </a:r>
            </a:p>
          </p:txBody>
        </p:sp>
        <p:sp>
          <p:nvSpPr>
            <p:cNvPr id="339" name="tx339"/>
            <p:cNvSpPr/>
            <p:nvPr/>
          </p:nvSpPr>
          <p:spPr>
            <a:xfrm>
              <a:off x="5967925" y="156315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75AF00">
                      <a:alpha val="100000"/>
                    </a:srgbClr>
                  </a:solidFill>
                  <a:latin typeface="Arial"/>
                  <a:cs typeface="Arial"/>
                </a:rPr>
                <a:t>6</a:t>
              </a:r>
            </a:p>
          </p:txBody>
        </p:sp>
        <p:sp>
          <p:nvSpPr>
            <p:cNvPr id="340" name="tx340"/>
            <p:cNvSpPr/>
            <p:nvPr/>
          </p:nvSpPr>
          <p:spPr>
            <a:xfrm>
              <a:off x="3624046" y="12831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BDD">
                      <a:alpha val="100000"/>
                    </a:srgbClr>
                  </a:solidFill>
                  <a:latin typeface="Arial"/>
                  <a:cs typeface="Arial"/>
                </a:rPr>
                <a:t>4</a:t>
              </a:r>
            </a:p>
          </p:txBody>
        </p:sp>
        <p:sp>
          <p:nvSpPr>
            <p:cNvPr id="341" name="tx341"/>
            <p:cNvSpPr/>
            <p:nvPr/>
          </p:nvSpPr>
          <p:spPr>
            <a:xfrm>
              <a:off x="3624046" y="142372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4">
                      <a:alpha val="100000"/>
                    </a:srgbClr>
                  </a:solidFill>
                  <a:latin typeface="Arial"/>
                  <a:cs typeface="Arial"/>
                </a:rPr>
                <a:t>5</a:t>
              </a:r>
            </a:p>
          </p:txBody>
        </p:sp>
        <p:sp>
          <p:nvSpPr>
            <p:cNvPr id="342" name="tx342"/>
            <p:cNvSpPr/>
            <p:nvPr/>
          </p:nvSpPr>
          <p:spPr>
            <a:xfrm>
              <a:off x="7139864" y="142372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4">
                      <a:alpha val="100000"/>
                    </a:srgbClr>
                  </a:solidFill>
                  <a:latin typeface="Arial"/>
                  <a:cs typeface="Arial"/>
                </a:rPr>
                <a:t>5</a:t>
              </a:r>
            </a:p>
          </p:txBody>
        </p:sp>
        <p:sp>
          <p:nvSpPr>
            <p:cNvPr id="343" name="tx343"/>
            <p:cNvSpPr/>
            <p:nvPr/>
          </p:nvSpPr>
          <p:spPr>
            <a:xfrm>
              <a:off x="4795986" y="142372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4">
                      <a:alpha val="100000"/>
                    </a:srgbClr>
                  </a:solidFill>
                  <a:latin typeface="Arial"/>
                  <a:cs typeface="Arial"/>
                </a:rPr>
                <a:t>5</a:t>
              </a:r>
            </a:p>
          </p:txBody>
        </p:sp>
        <p:sp>
          <p:nvSpPr>
            <p:cNvPr id="344" name="tx344"/>
            <p:cNvSpPr/>
            <p:nvPr/>
          </p:nvSpPr>
          <p:spPr>
            <a:xfrm>
              <a:off x="5967925" y="17066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4">
                      <a:alpha val="100000"/>
                    </a:srgbClr>
                  </a:solidFill>
                  <a:latin typeface="Arial"/>
                  <a:cs typeface="Arial"/>
                </a:rPr>
                <a:t>7</a:t>
              </a:r>
            </a:p>
          </p:txBody>
        </p:sp>
        <p:sp>
          <p:nvSpPr>
            <p:cNvPr id="345" name="tx345"/>
            <p:cNvSpPr/>
            <p:nvPr/>
          </p:nvSpPr>
          <p:spPr>
            <a:xfrm>
              <a:off x="3624046" y="156315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64">
                      <a:alpha val="100000"/>
                    </a:srgbClr>
                  </a:solidFill>
                  <a:latin typeface="Arial"/>
                  <a:cs typeface="Arial"/>
                </a:rPr>
                <a:t>6</a:t>
              </a:r>
            </a:p>
          </p:txBody>
        </p:sp>
        <p:sp>
          <p:nvSpPr>
            <p:cNvPr id="346" name="tx346"/>
            <p:cNvSpPr/>
            <p:nvPr/>
          </p:nvSpPr>
          <p:spPr>
            <a:xfrm>
              <a:off x="4795986" y="156315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49A00">
                      <a:alpha val="100000"/>
                    </a:srgbClr>
                  </a:solidFill>
                  <a:latin typeface="Arial"/>
                  <a:cs typeface="Arial"/>
                </a:rPr>
                <a:t>6</a:t>
              </a:r>
            </a:p>
          </p:txBody>
        </p:sp>
        <p:sp>
          <p:nvSpPr>
            <p:cNvPr id="347" name="tx347"/>
            <p:cNvSpPr/>
            <p:nvPr/>
          </p:nvSpPr>
          <p:spPr>
            <a:xfrm>
              <a:off x="4795986" y="17066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75AF00">
                      <a:alpha val="100000"/>
                    </a:srgbClr>
                  </a:solidFill>
                  <a:latin typeface="Arial"/>
                  <a:cs typeface="Arial"/>
                </a:rPr>
                <a:t>7</a:t>
              </a:r>
            </a:p>
          </p:txBody>
        </p:sp>
        <p:sp>
          <p:nvSpPr>
            <p:cNvPr id="348" name="tx348"/>
            <p:cNvSpPr/>
            <p:nvPr/>
          </p:nvSpPr>
          <p:spPr>
            <a:xfrm>
              <a:off x="4795986" y="1844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BDD">
                      <a:alpha val="100000"/>
                    </a:srgbClr>
                  </a:solidFill>
                  <a:latin typeface="Arial"/>
                  <a:cs typeface="Arial"/>
                </a:rPr>
                <a:t>8</a:t>
              </a:r>
            </a:p>
          </p:txBody>
        </p:sp>
        <p:sp>
          <p:nvSpPr>
            <p:cNvPr id="349" name="tx349"/>
            <p:cNvSpPr/>
            <p:nvPr/>
          </p:nvSpPr>
          <p:spPr>
            <a:xfrm>
              <a:off x="2452107" y="142372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64">
                      <a:alpha val="100000"/>
                    </a:srgbClr>
                  </a:solidFill>
                  <a:latin typeface="Arial"/>
                  <a:cs typeface="Arial"/>
                </a:rPr>
                <a:t>5</a:t>
              </a:r>
            </a:p>
          </p:txBody>
        </p:sp>
        <p:sp>
          <p:nvSpPr>
            <p:cNvPr id="350" name="tx350"/>
            <p:cNvSpPr/>
            <p:nvPr/>
          </p:nvSpPr>
          <p:spPr>
            <a:xfrm>
              <a:off x="2452107" y="156315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75AF00">
                      <a:alpha val="100000"/>
                    </a:srgbClr>
                  </a:solidFill>
                  <a:latin typeface="Arial"/>
                  <a:cs typeface="Arial"/>
                </a:rPr>
                <a:t>6</a:t>
              </a:r>
            </a:p>
          </p:txBody>
        </p:sp>
        <p:sp>
          <p:nvSpPr>
            <p:cNvPr id="351" name="tx351"/>
            <p:cNvSpPr/>
            <p:nvPr/>
          </p:nvSpPr>
          <p:spPr>
            <a:xfrm>
              <a:off x="3624046" y="17066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75AF00">
                      <a:alpha val="100000"/>
                    </a:srgbClr>
                  </a:solidFill>
                  <a:latin typeface="Arial"/>
                  <a:cs typeface="Arial"/>
                </a:rPr>
                <a:t>7</a:t>
              </a:r>
            </a:p>
          </p:txBody>
        </p:sp>
        <p:sp>
          <p:nvSpPr>
            <p:cNvPr id="352" name="tx352"/>
            <p:cNvSpPr/>
            <p:nvPr/>
          </p:nvSpPr>
          <p:spPr>
            <a:xfrm>
              <a:off x="3624046" y="1844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49A00">
                      <a:alpha val="100000"/>
                    </a:srgbClr>
                  </a:solidFill>
                  <a:latin typeface="Arial"/>
                  <a:cs typeface="Arial"/>
                </a:rPr>
                <a:t>8</a:t>
              </a:r>
            </a:p>
          </p:txBody>
        </p:sp>
        <p:sp>
          <p:nvSpPr>
            <p:cNvPr id="353" name="tx353"/>
            <p:cNvSpPr/>
            <p:nvPr/>
          </p:nvSpPr>
          <p:spPr>
            <a:xfrm>
              <a:off x="2452107" y="17066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49A00">
                      <a:alpha val="100000"/>
                    </a:srgbClr>
                  </a:solidFill>
                  <a:latin typeface="Arial"/>
                  <a:cs typeface="Arial"/>
                </a:rPr>
                <a:t>7</a:t>
              </a:r>
            </a:p>
          </p:txBody>
        </p:sp>
        <p:sp>
          <p:nvSpPr>
            <p:cNvPr id="354" name="tx354"/>
            <p:cNvSpPr/>
            <p:nvPr/>
          </p:nvSpPr>
          <p:spPr>
            <a:xfrm>
              <a:off x="2452107" y="1844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17E4F">
                      <a:alpha val="100000"/>
                    </a:srgbClr>
                  </a:solidFill>
                  <a:latin typeface="Arial"/>
                  <a:cs typeface="Arial"/>
                </a:rPr>
                <a:t>8</a:t>
              </a:r>
            </a:p>
          </p:txBody>
        </p:sp>
        <p:sp>
          <p:nvSpPr>
            <p:cNvPr id="355" name="tx355"/>
            <p:cNvSpPr/>
            <p:nvPr/>
          </p:nvSpPr>
          <p:spPr>
            <a:xfrm>
              <a:off x="5967925" y="1844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BDD">
                      <a:alpha val="100000"/>
                    </a:srgbClr>
                  </a:solidFill>
                  <a:latin typeface="Arial"/>
                  <a:cs typeface="Arial"/>
                </a:rPr>
                <a:t>8</a:t>
              </a:r>
            </a:p>
          </p:txBody>
        </p:sp>
        <p:sp>
          <p:nvSpPr>
            <p:cNvPr id="356" name="tx356"/>
            <p:cNvSpPr/>
            <p:nvPr/>
          </p:nvSpPr>
          <p:spPr>
            <a:xfrm>
              <a:off x="2452107" y="198556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BDD">
                      <a:alpha val="100000"/>
                    </a:srgbClr>
                  </a:solidFill>
                  <a:latin typeface="Arial"/>
                  <a:cs typeface="Arial"/>
                </a:rPr>
                <a:t>9</a:t>
              </a:r>
            </a:p>
          </p:txBody>
        </p:sp>
        <p:sp>
          <p:nvSpPr>
            <p:cNvPr id="357" name="tx357"/>
            <p:cNvSpPr/>
            <p:nvPr/>
          </p:nvSpPr>
          <p:spPr>
            <a:xfrm>
              <a:off x="7139864" y="156315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BDD">
                      <a:alpha val="100000"/>
                    </a:srgbClr>
                  </a:solidFill>
                  <a:latin typeface="Arial"/>
                  <a:cs typeface="Arial"/>
                </a:rPr>
                <a:t>6</a:t>
              </a:r>
            </a:p>
          </p:txBody>
        </p:sp>
        <p:sp>
          <p:nvSpPr>
            <p:cNvPr id="358" name="tx358"/>
            <p:cNvSpPr/>
            <p:nvPr/>
          </p:nvSpPr>
          <p:spPr>
            <a:xfrm>
              <a:off x="2421962" y="21263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17FFF">
                      <a:alpha val="100000"/>
                    </a:srgbClr>
                  </a:solidFill>
                  <a:latin typeface="Arial"/>
                  <a:cs typeface="Arial"/>
                </a:rPr>
                <a:t>10</a:t>
              </a:r>
            </a:p>
          </p:txBody>
        </p:sp>
        <p:sp>
          <p:nvSpPr>
            <p:cNvPr id="359" name="tx359"/>
            <p:cNvSpPr/>
            <p:nvPr/>
          </p:nvSpPr>
          <p:spPr>
            <a:xfrm>
              <a:off x="7139864" y="17066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64">
                      <a:alpha val="100000"/>
                    </a:srgbClr>
                  </a:solidFill>
                  <a:latin typeface="Arial"/>
                  <a:cs typeface="Arial"/>
                </a:rPr>
                <a:t>7</a:t>
              </a:r>
            </a:p>
          </p:txBody>
        </p:sp>
        <p:sp>
          <p:nvSpPr>
            <p:cNvPr id="360" name="tx360"/>
            <p:cNvSpPr/>
            <p:nvPr/>
          </p:nvSpPr>
          <p:spPr>
            <a:xfrm>
              <a:off x="7139864" y="1844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8</a:t>
              </a:r>
            </a:p>
          </p:txBody>
        </p:sp>
        <p:sp>
          <p:nvSpPr>
            <p:cNvPr id="361" name="tx361"/>
            <p:cNvSpPr/>
            <p:nvPr/>
          </p:nvSpPr>
          <p:spPr>
            <a:xfrm>
              <a:off x="4795986" y="198556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64">
                      <a:alpha val="100000"/>
                    </a:srgbClr>
                  </a:solidFill>
                  <a:latin typeface="Arial"/>
                  <a:cs typeface="Arial"/>
                </a:rPr>
                <a:t>9</a:t>
              </a:r>
            </a:p>
          </p:txBody>
        </p:sp>
        <p:sp>
          <p:nvSpPr>
            <p:cNvPr id="362" name="tx362"/>
            <p:cNvSpPr/>
            <p:nvPr/>
          </p:nvSpPr>
          <p:spPr>
            <a:xfrm>
              <a:off x="7139864" y="198556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4A000">
                      <a:alpha val="100000"/>
                    </a:srgbClr>
                  </a:solidFill>
                  <a:latin typeface="Arial"/>
                  <a:cs typeface="Arial"/>
                </a:rPr>
                <a:t>9</a:t>
              </a:r>
            </a:p>
          </p:txBody>
        </p:sp>
        <p:sp>
          <p:nvSpPr>
            <p:cNvPr id="363" name="tx363"/>
            <p:cNvSpPr/>
            <p:nvPr/>
          </p:nvSpPr>
          <p:spPr>
            <a:xfrm>
              <a:off x="3624046" y="198556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17E4F">
                      <a:alpha val="100000"/>
                    </a:srgbClr>
                  </a:solidFill>
                  <a:latin typeface="Arial"/>
                  <a:cs typeface="Arial"/>
                </a:rPr>
                <a:t>9</a:t>
              </a:r>
            </a:p>
          </p:txBody>
        </p:sp>
        <p:sp>
          <p:nvSpPr>
            <p:cNvPr id="364" name="tx364"/>
            <p:cNvSpPr/>
            <p:nvPr/>
          </p:nvSpPr>
          <p:spPr>
            <a:xfrm>
              <a:off x="5967925" y="198556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17FFF">
                      <a:alpha val="100000"/>
                    </a:srgbClr>
                  </a:solidFill>
                  <a:latin typeface="Arial"/>
                  <a:cs typeface="Arial"/>
                </a:rPr>
                <a:t>9</a:t>
              </a:r>
            </a:p>
          </p:txBody>
        </p:sp>
        <p:sp>
          <p:nvSpPr>
            <p:cNvPr id="365" name="tx365"/>
            <p:cNvSpPr/>
            <p:nvPr/>
          </p:nvSpPr>
          <p:spPr>
            <a:xfrm>
              <a:off x="4765841" y="21263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17FFF">
                      <a:alpha val="100000"/>
                    </a:srgbClr>
                  </a:solidFill>
                  <a:latin typeface="Arial"/>
                  <a:cs typeface="Arial"/>
                </a:rPr>
                <a:t>10</a:t>
              </a:r>
            </a:p>
          </p:txBody>
        </p:sp>
        <p:sp>
          <p:nvSpPr>
            <p:cNvPr id="366" name="tx366"/>
            <p:cNvSpPr/>
            <p:nvPr/>
          </p:nvSpPr>
          <p:spPr>
            <a:xfrm>
              <a:off x="7109719" y="21263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17FFF">
                      <a:alpha val="100000"/>
                    </a:srgbClr>
                  </a:solidFill>
                  <a:latin typeface="Arial"/>
                  <a:cs typeface="Arial"/>
                </a:rPr>
                <a:t>10</a:t>
              </a:r>
            </a:p>
          </p:txBody>
        </p:sp>
        <p:sp>
          <p:nvSpPr>
            <p:cNvPr id="367" name="tx367"/>
            <p:cNvSpPr/>
            <p:nvPr/>
          </p:nvSpPr>
          <p:spPr>
            <a:xfrm>
              <a:off x="7109719" y="226849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75AF00">
                      <a:alpha val="100000"/>
                    </a:srgbClr>
                  </a:solidFill>
                  <a:latin typeface="Arial"/>
                  <a:cs typeface="Arial"/>
                </a:rPr>
                <a:t>11</a:t>
              </a:r>
            </a:p>
          </p:txBody>
        </p:sp>
        <p:sp>
          <p:nvSpPr>
            <p:cNvPr id="368" name="tx368"/>
            <p:cNvSpPr/>
            <p:nvPr/>
          </p:nvSpPr>
          <p:spPr>
            <a:xfrm>
              <a:off x="3593901" y="21263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17FFF">
                      <a:alpha val="100000"/>
                    </a:srgbClr>
                  </a:solidFill>
                  <a:latin typeface="Arial"/>
                  <a:cs typeface="Arial"/>
                </a:rPr>
                <a:t>10</a:t>
              </a:r>
            </a:p>
          </p:txBody>
        </p:sp>
        <p:sp>
          <p:nvSpPr>
            <p:cNvPr id="369" name="tx369"/>
            <p:cNvSpPr/>
            <p:nvPr/>
          </p:nvSpPr>
          <p:spPr>
            <a:xfrm>
              <a:off x="5937780" y="21263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64">
                      <a:alpha val="100000"/>
                    </a:srgbClr>
                  </a:solidFill>
                  <a:latin typeface="Arial"/>
                  <a:cs typeface="Arial"/>
                </a:rPr>
                <a:t>10</a:t>
              </a:r>
            </a:p>
          </p:txBody>
        </p:sp>
        <p:sp>
          <p:nvSpPr>
            <p:cNvPr id="370" name="tx370"/>
            <p:cNvSpPr/>
            <p:nvPr/>
          </p:nvSpPr>
          <p:spPr>
            <a:xfrm>
              <a:off x="2421962" y="226849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11</a:t>
              </a:r>
            </a:p>
          </p:txBody>
        </p:sp>
        <p:sp>
          <p:nvSpPr>
            <p:cNvPr id="371" name="tx371"/>
            <p:cNvSpPr/>
            <p:nvPr/>
          </p:nvSpPr>
          <p:spPr>
            <a:xfrm>
              <a:off x="2421962" y="24092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3A500">
                      <a:alpha val="100000"/>
                    </a:srgbClr>
                  </a:solidFill>
                  <a:latin typeface="Arial"/>
                  <a:cs typeface="Arial"/>
                </a:rPr>
                <a:t>12</a:t>
              </a:r>
            </a:p>
          </p:txBody>
        </p:sp>
        <p:sp>
          <p:nvSpPr>
            <p:cNvPr id="372" name="tx372"/>
            <p:cNvSpPr/>
            <p:nvPr/>
          </p:nvSpPr>
          <p:spPr>
            <a:xfrm>
              <a:off x="7109719" y="24092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3A500">
                      <a:alpha val="100000"/>
                    </a:srgbClr>
                  </a:solidFill>
                  <a:latin typeface="Arial"/>
                  <a:cs typeface="Arial"/>
                </a:rPr>
                <a:t>12</a:t>
              </a:r>
            </a:p>
          </p:txBody>
        </p:sp>
        <p:sp>
          <p:nvSpPr>
            <p:cNvPr id="373" name="tx373"/>
            <p:cNvSpPr/>
            <p:nvPr/>
          </p:nvSpPr>
          <p:spPr>
            <a:xfrm>
              <a:off x="5937780" y="226849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3A500">
                      <a:alpha val="100000"/>
                    </a:srgbClr>
                  </a:solidFill>
                  <a:latin typeface="Arial"/>
                  <a:cs typeface="Arial"/>
                </a:rPr>
                <a:t>11</a:t>
              </a:r>
            </a:p>
          </p:txBody>
        </p:sp>
        <p:sp>
          <p:nvSpPr>
            <p:cNvPr id="374" name="tx374"/>
            <p:cNvSpPr/>
            <p:nvPr/>
          </p:nvSpPr>
          <p:spPr>
            <a:xfrm>
              <a:off x="2421962" y="254872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58AFF">
                      <a:alpha val="100000"/>
                    </a:srgbClr>
                  </a:solidFill>
                  <a:latin typeface="Arial"/>
                  <a:cs typeface="Arial"/>
                </a:rPr>
                <a:t>13</a:t>
              </a:r>
            </a:p>
          </p:txBody>
        </p:sp>
        <p:sp>
          <p:nvSpPr>
            <p:cNvPr id="375" name="tx375"/>
            <p:cNvSpPr/>
            <p:nvPr/>
          </p:nvSpPr>
          <p:spPr>
            <a:xfrm>
              <a:off x="4765841" y="226849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3A500">
                      <a:alpha val="100000"/>
                    </a:srgbClr>
                  </a:solidFill>
                  <a:latin typeface="Arial"/>
                  <a:cs typeface="Arial"/>
                </a:rPr>
                <a:t>11</a:t>
              </a:r>
            </a:p>
          </p:txBody>
        </p:sp>
        <p:sp>
          <p:nvSpPr>
            <p:cNvPr id="376" name="tx376"/>
            <p:cNvSpPr/>
            <p:nvPr/>
          </p:nvSpPr>
          <p:spPr>
            <a:xfrm>
              <a:off x="4765841" y="24092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58AFF">
                      <a:alpha val="100000"/>
                    </a:srgbClr>
                  </a:solidFill>
                  <a:latin typeface="Arial"/>
                  <a:cs typeface="Arial"/>
                </a:rPr>
                <a:t>12</a:t>
              </a:r>
            </a:p>
          </p:txBody>
        </p:sp>
        <p:sp>
          <p:nvSpPr>
            <p:cNvPr id="377" name="tx377"/>
            <p:cNvSpPr/>
            <p:nvPr/>
          </p:nvSpPr>
          <p:spPr>
            <a:xfrm>
              <a:off x="3593901" y="226849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3A500">
                      <a:alpha val="100000"/>
                    </a:srgbClr>
                  </a:solidFill>
                  <a:latin typeface="Arial"/>
                  <a:cs typeface="Arial"/>
                </a:rPr>
                <a:t>11</a:t>
              </a:r>
            </a:p>
          </p:txBody>
        </p:sp>
        <p:sp>
          <p:nvSpPr>
            <p:cNvPr id="378" name="tx378"/>
            <p:cNvSpPr/>
            <p:nvPr/>
          </p:nvSpPr>
          <p:spPr>
            <a:xfrm>
              <a:off x="7109719" y="254872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6EB">
                      <a:alpha val="100000"/>
                    </a:srgbClr>
                  </a:solidFill>
                  <a:latin typeface="Arial"/>
                  <a:cs typeface="Arial"/>
                </a:rPr>
                <a:t>13</a:t>
              </a:r>
            </a:p>
          </p:txBody>
        </p:sp>
        <p:sp>
          <p:nvSpPr>
            <p:cNvPr id="379" name="tx379"/>
            <p:cNvSpPr/>
            <p:nvPr/>
          </p:nvSpPr>
          <p:spPr>
            <a:xfrm>
              <a:off x="5937780" y="24092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6EB">
                      <a:alpha val="100000"/>
                    </a:srgbClr>
                  </a:solidFill>
                  <a:latin typeface="Arial"/>
                  <a:cs typeface="Arial"/>
                </a:rPr>
                <a:t>12</a:t>
              </a:r>
            </a:p>
          </p:txBody>
        </p:sp>
        <p:sp>
          <p:nvSpPr>
            <p:cNvPr id="380" name="tx380"/>
            <p:cNvSpPr/>
            <p:nvPr/>
          </p:nvSpPr>
          <p:spPr>
            <a:xfrm>
              <a:off x="4765841" y="254872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6EB">
                      <a:alpha val="100000"/>
                    </a:srgbClr>
                  </a:solidFill>
                  <a:latin typeface="Arial"/>
                  <a:cs typeface="Arial"/>
                </a:rPr>
                <a:t>13</a:t>
              </a:r>
            </a:p>
          </p:txBody>
        </p:sp>
        <p:sp>
          <p:nvSpPr>
            <p:cNvPr id="381" name="tx381"/>
            <p:cNvSpPr/>
            <p:nvPr/>
          </p:nvSpPr>
          <p:spPr>
            <a:xfrm>
              <a:off x="3593901" y="24092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58AFF">
                      <a:alpha val="100000"/>
                    </a:srgbClr>
                  </a:solidFill>
                  <a:latin typeface="Arial"/>
                  <a:cs typeface="Arial"/>
                </a:rPr>
                <a:t>12</a:t>
              </a:r>
            </a:p>
          </p:txBody>
        </p:sp>
        <p:sp>
          <p:nvSpPr>
            <p:cNvPr id="382" name="tx382"/>
            <p:cNvSpPr/>
            <p:nvPr/>
          </p:nvSpPr>
          <p:spPr>
            <a:xfrm>
              <a:off x="5937780" y="254872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58AFF">
                      <a:alpha val="100000"/>
                    </a:srgbClr>
                  </a:solidFill>
                  <a:latin typeface="Arial"/>
                  <a:cs typeface="Arial"/>
                </a:rPr>
                <a:t>13</a:t>
              </a:r>
            </a:p>
          </p:txBody>
        </p:sp>
        <p:sp>
          <p:nvSpPr>
            <p:cNvPr id="383" name="tx383"/>
            <p:cNvSpPr/>
            <p:nvPr/>
          </p:nvSpPr>
          <p:spPr>
            <a:xfrm>
              <a:off x="7109719" y="269089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58AFF">
                      <a:alpha val="100000"/>
                    </a:srgbClr>
                  </a:solidFill>
                  <a:latin typeface="Arial"/>
                  <a:cs typeface="Arial"/>
                </a:rPr>
                <a:t>14</a:t>
              </a:r>
            </a:p>
          </p:txBody>
        </p:sp>
        <p:sp>
          <p:nvSpPr>
            <p:cNvPr id="384" name="tx384"/>
            <p:cNvSpPr/>
            <p:nvPr/>
          </p:nvSpPr>
          <p:spPr>
            <a:xfrm>
              <a:off x="3593901" y="254872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6EB">
                      <a:alpha val="100000"/>
                    </a:srgbClr>
                  </a:solidFill>
                  <a:latin typeface="Arial"/>
                  <a:cs typeface="Arial"/>
                </a:rPr>
                <a:t>13</a:t>
              </a:r>
            </a:p>
          </p:txBody>
        </p:sp>
        <p:sp>
          <p:nvSpPr>
            <p:cNvPr id="385" name="tx385"/>
            <p:cNvSpPr/>
            <p:nvPr/>
          </p:nvSpPr>
          <p:spPr>
            <a:xfrm>
              <a:off x="3593901" y="269089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14</a:t>
              </a:r>
            </a:p>
          </p:txBody>
        </p:sp>
        <p:sp>
          <p:nvSpPr>
            <p:cNvPr id="386" name="tx386"/>
            <p:cNvSpPr/>
            <p:nvPr/>
          </p:nvSpPr>
          <p:spPr>
            <a:xfrm>
              <a:off x="2421962" y="269089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6EB">
                      <a:alpha val="100000"/>
                    </a:srgbClr>
                  </a:solidFill>
                  <a:latin typeface="Arial"/>
                  <a:cs typeface="Arial"/>
                </a:rPr>
                <a:t>14</a:t>
              </a:r>
            </a:p>
          </p:txBody>
        </p:sp>
        <p:sp>
          <p:nvSpPr>
            <p:cNvPr id="387" name="tx387"/>
            <p:cNvSpPr/>
            <p:nvPr/>
          </p:nvSpPr>
          <p:spPr>
            <a:xfrm>
              <a:off x="5937780" y="269089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14</a:t>
              </a:r>
            </a:p>
          </p:txBody>
        </p:sp>
        <p:sp>
          <p:nvSpPr>
            <p:cNvPr id="388" name="tx388"/>
            <p:cNvSpPr/>
            <p:nvPr/>
          </p:nvSpPr>
          <p:spPr>
            <a:xfrm>
              <a:off x="5937780" y="283037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4B9FFF">
                      <a:alpha val="100000"/>
                    </a:srgbClr>
                  </a:solidFill>
                  <a:latin typeface="Arial"/>
                  <a:cs typeface="Arial"/>
                </a:rPr>
                <a:t>15</a:t>
              </a:r>
            </a:p>
          </p:txBody>
        </p:sp>
        <p:sp>
          <p:nvSpPr>
            <p:cNvPr id="389" name="tx389"/>
            <p:cNvSpPr/>
            <p:nvPr/>
          </p:nvSpPr>
          <p:spPr>
            <a:xfrm>
              <a:off x="4765841" y="269089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195FF">
                      <a:alpha val="100000"/>
                    </a:srgbClr>
                  </a:solidFill>
                  <a:latin typeface="Arial"/>
                  <a:cs typeface="Arial"/>
                </a:rPr>
                <a:t>14</a:t>
              </a:r>
            </a:p>
          </p:txBody>
        </p:sp>
        <p:sp>
          <p:nvSpPr>
            <p:cNvPr id="390" name="tx390"/>
            <p:cNvSpPr/>
            <p:nvPr/>
          </p:nvSpPr>
          <p:spPr>
            <a:xfrm>
              <a:off x="5937780" y="29711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774FD">
                      <a:alpha val="100000"/>
                    </a:srgbClr>
                  </a:solidFill>
                  <a:latin typeface="Arial"/>
                  <a:cs typeface="Arial"/>
                </a:rPr>
                <a:t>16</a:t>
              </a:r>
            </a:p>
          </p:txBody>
        </p:sp>
        <p:sp>
          <p:nvSpPr>
            <p:cNvPr id="391" name="tx391"/>
            <p:cNvSpPr/>
            <p:nvPr/>
          </p:nvSpPr>
          <p:spPr>
            <a:xfrm>
              <a:off x="7109719" y="283037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774FD">
                      <a:alpha val="100000"/>
                    </a:srgbClr>
                  </a:solidFill>
                  <a:latin typeface="Arial"/>
                  <a:cs typeface="Arial"/>
                </a:rPr>
                <a:t>15</a:t>
              </a:r>
            </a:p>
          </p:txBody>
        </p:sp>
        <p:sp>
          <p:nvSpPr>
            <p:cNvPr id="392" name="tx392"/>
            <p:cNvSpPr/>
            <p:nvPr/>
          </p:nvSpPr>
          <p:spPr>
            <a:xfrm>
              <a:off x="7109719" y="29711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4B9FFF">
                      <a:alpha val="100000"/>
                    </a:srgbClr>
                  </a:solidFill>
                  <a:latin typeface="Arial"/>
                  <a:cs typeface="Arial"/>
                </a:rPr>
                <a:t>16</a:t>
              </a:r>
            </a:p>
          </p:txBody>
        </p:sp>
        <p:sp>
          <p:nvSpPr>
            <p:cNvPr id="393" name="tx393"/>
            <p:cNvSpPr/>
            <p:nvPr/>
          </p:nvSpPr>
          <p:spPr>
            <a:xfrm>
              <a:off x="5937780" y="31133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195FF">
                      <a:alpha val="100000"/>
                    </a:srgbClr>
                  </a:solidFill>
                  <a:latin typeface="Arial"/>
                  <a:cs typeface="Arial"/>
                </a:rPr>
                <a:t>17</a:t>
              </a:r>
            </a:p>
          </p:txBody>
        </p:sp>
        <p:sp>
          <p:nvSpPr>
            <p:cNvPr id="394" name="tx394"/>
            <p:cNvSpPr/>
            <p:nvPr/>
          </p:nvSpPr>
          <p:spPr>
            <a:xfrm>
              <a:off x="7109719" y="31133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195FF">
                      <a:alpha val="100000"/>
                    </a:srgbClr>
                  </a:solidFill>
                  <a:latin typeface="Arial"/>
                  <a:cs typeface="Arial"/>
                </a:rPr>
                <a:t>17</a:t>
              </a:r>
            </a:p>
          </p:txBody>
        </p:sp>
        <p:sp>
          <p:nvSpPr>
            <p:cNvPr id="395" name="tx395"/>
            <p:cNvSpPr/>
            <p:nvPr/>
          </p:nvSpPr>
          <p:spPr>
            <a:xfrm>
              <a:off x="3593901" y="283037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774FD">
                      <a:alpha val="100000"/>
                    </a:srgbClr>
                  </a:solidFill>
                  <a:latin typeface="Arial"/>
                  <a:cs typeface="Arial"/>
                </a:rPr>
                <a:t>15</a:t>
              </a:r>
            </a:p>
          </p:txBody>
        </p:sp>
        <p:sp>
          <p:nvSpPr>
            <p:cNvPr id="396" name="tx396"/>
            <p:cNvSpPr/>
            <p:nvPr/>
          </p:nvSpPr>
          <p:spPr>
            <a:xfrm>
              <a:off x="4765841" y="283037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774FD">
                      <a:alpha val="100000"/>
                    </a:srgbClr>
                  </a:solidFill>
                  <a:latin typeface="Arial"/>
                  <a:cs typeface="Arial"/>
                </a:rPr>
                <a:t>15</a:t>
              </a:r>
            </a:p>
          </p:txBody>
        </p:sp>
        <p:sp>
          <p:nvSpPr>
            <p:cNvPr id="397" name="tx397"/>
            <p:cNvSpPr/>
            <p:nvPr/>
          </p:nvSpPr>
          <p:spPr>
            <a:xfrm>
              <a:off x="3593901" y="29711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D">
                      <a:alpha val="100000"/>
                    </a:srgbClr>
                  </a:solidFill>
                  <a:latin typeface="Arial"/>
                  <a:cs typeface="Arial"/>
                </a:rPr>
                <a:t>16</a:t>
              </a:r>
            </a:p>
          </p:txBody>
        </p:sp>
        <p:sp>
          <p:nvSpPr>
            <p:cNvPr id="398" name="tx398"/>
            <p:cNvSpPr/>
            <p:nvPr/>
          </p:nvSpPr>
          <p:spPr>
            <a:xfrm>
              <a:off x="4765841" y="29711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D">
                      <a:alpha val="100000"/>
                    </a:srgbClr>
                  </a:solidFill>
                  <a:latin typeface="Arial"/>
                  <a:cs typeface="Arial"/>
                </a:rPr>
                <a:t>16</a:t>
              </a:r>
            </a:p>
          </p:txBody>
        </p:sp>
        <p:sp>
          <p:nvSpPr>
            <p:cNvPr id="399" name="tx399"/>
            <p:cNvSpPr/>
            <p:nvPr/>
          </p:nvSpPr>
          <p:spPr>
            <a:xfrm>
              <a:off x="2421962" y="283037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53B400">
                      <a:alpha val="100000"/>
                    </a:srgbClr>
                  </a:solidFill>
                  <a:latin typeface="Arial"/>
                  <a:cs typeface="Arial"/>
                </a:rPr>
                <a:t>15</a:t>
              </a:r>
            </a:p>
          </p:txBody>
        </p:sp>
        <p:sp>
          <p:nvSpPr>
            <p:cNvPr id="400" name="tx400"/>
            <p:cNvSpPr/>
            <p:nvPr/>
          </p:nvSpPr>
          <p:spPr>
            <a:xfrm>
              <a:off x="4765841" y="31133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17</a:t>
              </a:r>
            </a:p>
          </p:txBody>
        </p:sp>
        <p:sp>
          <p:nvSpPr>
            <p:cNvPr id="401" name="tx401"/>
            <p:cNvSpPr/>
            <p:nvPr/>
          </p:nvSpPr>
          <p:spPr>
            <a:xfrm>
              <a:off x="5937780" y="32527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EAB00">
                      <a:alpha val="100000"/>
                    </a:srgbClr>
                  </a:solidFill>
                  <a:latin typeface="Arial"/>
                  <a:cs typeface="Arial"/>
                </a:rPr>
                <a:t>18</a:t>
              </a:r>
            </a:p>
          </p:txBody>
        </p:sp>
        <p:sp>
          <p:nvSpPr>
            <p:cNvPr id="402" name="tx402"/>
            <p:cNvSpPr/>
            <p:nvPr/>
          </p:nvSpPr>
          <p:spPr>
            <a:xfrm>
              <a:off x="7109719" y="32527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EAB00">
                      <a:alpha val="100000"/>
                    </a:srgbClr>
                  </a:solidFill>
                  <a:latin typeface="Arial"/>
                  <a:cs typeface="Arial"/>
                </a:rPr>
                <a:t>18</a:t>
              </a:r>
            </a:p>
          </p:txBody>
        </p:sp>
        <p:sp>
          <p:nvSpPr>
            <p:cNvPr id="403" name="tx403"/>
            <p:cNvSpPr/>
            <p:nvPr/>
          </p:nvSpPr>
          <p:spPr>
            <a:xfrm>
              <a:off x="2421962" y="29711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D">
                      <a:alpha val="100000"/>
                    </a:srgbClr>
                  </a:solidFill>
                  <a:latin typeface="Arial"/>
                  <a:cs typeface="Arial"/>
                </a:rPr>
                <a:t>16</a:t>
              </a:r>
            </a:p>
          </p:txBody>
        </p:sp>
        <p:sp>
          <p:nvSpPr>
            <p:cNvPr id="404" name="tx404"/>
            <p:cNvSpPr/>
            <p:nvPr/>
          </p:nvSpPr>
          <p:spPr>
            <a:xfrm>
              <a:off x="3593901" y="31133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53B400">
                      <a:alpha val="100000"/>
                    </a:srgbClr>
                  </a:solidFill>
                  <a:latin typeface="Arial"/>
                  <a:cs typeface="Arial"/>
                </a:rPr>
                <a:t>17</a:t>
              </a:r>
            </a:p>
          </p:txBody>
        </p:sp>
        <p:sp>
          <p:nvSpPr>
            <p:cNvPr id="405" name="tx405"/>
            <p:cNvSpPr/>
            <p:nvPr/>
          </p:nvSpPr>
          <p:spPr>
            <a:xfrm>
              <a:off x="2421962" y="31133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0F6">
                      <a:alpha val="100000"/>
                    </a:srgbClr>
                  </a:solidFill>
                  <a:latin typeface="Arial"/>
                  <a:cs typeface="Arial"/>
                </a:rPr>
                <a:t>17</a:t>
              </a:r>
            </a:p>
          </p:txBody>
        </p:sp>
        <p:sp>
          <p:nvSpPr>
            <p:cNvPr id="406" name="tx406"/>
            <p:cNvSpPr/>
            <p:nvPr/>
          </p:nvSpPr>
          <p:spPr>
            <a:xfrm>
              <a:off x="7109719" y="33935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5">
                      <a:alpha val="100000"/>
                    </a:srgbClr>
                  </a:solidFill>
                  <a:latin typeface="Arial"/>
                  <a:cs typeface="Arial"/>
                </a:rPr>
                <a:t>19</a:t>
              </a:r>
            </a:p>
          </p:txBody>
        </p:sp>
        <p:sp>
          <p:nvSpPr>
            <p:cNvPr id="407" name="tx407"/>
            <p:cNvSpPr/>
            <p:nvPr/>
          </p:nvSpPr>
          <p:spPr>
            <a:xfrm>
              <a:off x="2421962" y="32527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5">
                      <a:alpha val="100000"/>
                    </a:srgbClr>
                  </a:solidFill>
                  <a:latin typeface="Arial"/>
                  <a:cs typeface="Arial"/>
                </a:rPr>
                <a:t>18</a:t>
              </a:r>
            </a:p>
          </p:txBody>
        </p:sp>
        <p:sp>
          <p:nvSpPr>
            <p:cNvPr id="408" name="tx408"/>
            <p:cNvSpPr/>
            <p:nvPr/>
          </p:nvSpPr>
          <p:spPr>
            <a:xfrm>
              <a:off x="2421962" y="33935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774FD">
                      <a:alpha val="100000"/>
                    </a:srgbClr>
                  </a:solidFill>
                  <a:latin typeface="Arial"/>
                  <a:cs typeface="Arial"/>
                </a:rPr>
                <a:t>19</a:t>
              </a:r>
            </a:p>
          </p:txBody>
        </p:sp>
        <p:sp>
          <p:nvSpPr>
            <p:cNvPr id="409" name="tx409"/>
            <p:cNvSpPr/>
            <p:nvPr/>
          </p:nvSpPr>
          <p:spPr>
            <a:xfrm>
              <a:off x="5937780" y="33935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D">
                      <a:alpha val="100000"/>
                    </a:srgbClr>
                  </a:solidFill>
                  <a:latin typeface="Arial"/>
                  <a:cs typeface="Arial"/>
                </a:rPr>
                <a:t>19</a:t>
              </a:r>
            </a:p>
          </p:txBody>
        </p:sp>
        <p:sp>
          <p:nvSpPr>
            <p:cNvPr id="410" name="tx410"/>
            <p:cNvSpPr/>
            <p:nvPr/>
          </p:nvSpPr>
          <p:spPr>
            <a:xfrm>
              <a:off x="4765841" y="32527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5">
                      <a:alpha val="100000"/>
                    </a:srgbClr>
                  </a:solidFill>
                  <a:latin typeface="Arial"/>
                  <a:cs typeface="Arial"/>
                </a:rPr>
                <a:t>18</a:t>
              </a:r>
            </a:p>
          </p:txBody>
        </p:sp>
        <p:sp>
          <p:nvSpPr>
            <p:cNvPr id="411" name="tx411"/>
            <p:cNvSpPr/>
            <p:nvPr/>
          </p:nvSpPr>
          <p:spPr>
            <a:xfrm>
              <a:off x="3593901" y="32527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EAB00">
                      <a:alpha val="100000"/>
                    </a:srgbClr>
                  </a:solidFill>
                  <a:latin typeface="Arial"/>
                  <a:cs typeface="Arial"/>
                </a:rPr>
                <a:t>18</a:t>
              </a:r>
            </a:p>
          </p:txBody>
        </p:sp>
        <p:sp>
          <p:nvSpPr>
            <p:cNvPr id="412" name="tx412"/>
            <p:cNvSpPr/>
            <p:nvPr/>
          </p:nvSpPr>
          <p:spPr>
            <a:xfrm>
              <a:off x="3593901" y="33935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5">
                      <a:alpha val="100000"/>
                    </a:srgbClr>
                  </a:solidFill>
                  <a:latin typeface="Arial"/>
                  <a:cs typeface="Arial"/>
                </a:rPr>
                <a:t>19</a:t>
              </a:r>
            </a:p>
          </p:txBody>
        </p:sp>
        <p:sp>
          <p:nvSpPr>
            <p:cNvPr id="413" name="tx413"/>
            <p:cNvSpPr/>
            <p:nvPr/>
          </p:nvSpPr>
          <p:spPr>
            <a:xfrm>
              <a:off x="2421962" y="35343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EAB00">
                      <a:alpha val="100000"/>
                    </a:srgbClr>
                  </a:solidFill>
                  <a:latin typeface="Arial"/>
                  <a:cs typeface="Arial"/>
                </a:rPr>
                <a:t>20</a:t>
              </a:r>
            </a:p>
          </p:txBody>
        </p:sp>
        <p:sp>
          <p:nvSpPr>
            <p:cNvPr id="414" name="tx414"/>
            <p:cNvSpPr/>
            <p:nvPr/>
          </p:nvSpPr>
          <p:spPr>
            <a:xfrm>
              <a:off x="4765841" y="33935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EAB00">
                      <a:alpha val="100000"/>
                    </a:srgbClr>
                  </a:solidFill>
                  <a:latin typeface="Arial"/>
                  <a:cs typeface="Arial"/>
                </a:rPr>
                <a:t>19</a:t>
              </a:r>
            </a:p>
          </p:txBody>
        </p:sp>
        <p:sp>
          <p:nvSpPr>
            <p:cNvPr id="415" name="tx415"/>
            <p:cNvSpPr/>
            <p:nvPr/>
          </p:nvSpPr>
          <p:spPr>
            <a:xfrm>
              <a:off x="7109719" y="35343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0F6">
                      <a:alpha val="100000"/>
                    </a:srgbClr>
                  </a:solidFill>
                  <a:latin typeface="Arial"/>
                  <a:cs typeface="Arial"/>
                </a:rPr>
                <a:t>20</a:t>
              </a:r>
            </a:p>
          </p:txBody>
        </p:sp>
        <p:sp>
          <p:nvSpPr>
            <p:cNvPr id="416" name="tx416"/>
            <p:cNvSpPr/>
            <p:nvPr/>
          </p:nvSpPr>
          <p:spPr>
            <a:xfrm>
              <a:off x="7109719" y="367651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53B400">
                      <a:alpha val="100000"/>
                    </a:srgbClr>
                  </a:solidFill>
                  <a:latin typeface="Arial"/>
                  <a:cs typeface="Arial"/>
                </a:rPr>
                <a:t>21</a:t>
              </a:r>
            </a:p>
          </p:txBody>
        </p:sp>
        <p:sp>
          <p:nvSpPr>
            <p:cNvPr id="417" name="tx417"/>
            <p:cNvSpPr/>
            <p:nvPr/>
          </p:nvSpPr>
          <p:spPr>
            <a:xfrm>
              <a:off x="5937780" y="35343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5">
                      <a:alpha val="100000"/>
                    </a:srgbClr>
                  </a:solidFill>
                  <a:latin typeface="Arial"/>
                  <a:cs typeface="Arial"/>
                </a:rPr>
                <a:t>20</a:t>
              </a:r>
            </a:p>
          </p:txBody>
        </p:sp>
        <p:sp>
          <p:nvSpPr>
            <p:cNvPr id="418" name="tx418"/>
            <p:cNvSpPr/>
            <p:nvPr/>
          </p:nvSpPr>
          <p:spPr>
            <a:xfrm>
              <a:off x="3593901" y="35343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195FF">
                      <a:alpha val="100000"/>
                    </a:srgbClr>
                  </a:solidFill>
                  <a:latin typeface="Arial"/>
                  <a:cs typeface="Arial"/>
                </a:rPr>
                <a:t>20</a:t>
              </a:r>
            </a:p>
          </p:txBody>
        </p:sp>
        <p:sp>
          <p:nvSpPr>
            <p:cNvPr id="419" name="tx419"/>
            <p:cNvSpPr/>
            <p:nvPr/>
          </p:nvSpPr>
          <p:spPr>
            <a:xfrm>
              <a:off x="2421962" y="367651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195FF">
                      <a:alpha val="100000"/>
                    </a:srgbClr>
                  </a:solidFill>
                  <a:latin typeface="Arial"/>
                  <a:cs typeface="Arial"/>
                </a:rPr>
                <a:t>21</a:t>
              </a:r>
            </a:p>
          </p:txBody>
        </p:sp>
        <p:sp>
          <p:nvSpPr>
            <p:cNvPr id="420" name="tx420"/>
            <p:cNvSpPr/>
            <p:nvPr/>
          </p:nvSpPr>
          <p:spPr>
            <a:xfrm>
              <a:off x="2421962" y="38173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4B9FFF">
                      <a:alpha val="100000"/>
                    </a:srgbClr>
                  </a:solidFill>
                  <a:latin typeface="Arial"/>
                  <a:cs typeface="Arial"/>
                </a:rPr>
                <a:t>22</a:t>
              </a:r>
            </a:p>
          </p:txBody>
        </p:sp>
        <p:sp>
          <p:nvSpPr>
            <p:cNvPr id="421" name="tx421"/>
            <p:cNvSpPr/>
            <p:nvPr/>
          </p:nvSpPr>
          <p:spPr>
            <a:xfrm>
              <a:off x="3593901" y="367651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4B9FFF">
                      <a:alpha val="100000"/>
                    </a:srgbClr>
                  </a:solidFill>
                  <a:latin typeface="Arial"/>
                  <a:cs typeface="Arial"/>
                </a:rPr>
                <a:t>21</a:t>
              </a:r>
            </a:p>
          </p:txBody>
        </p:sp>
        <p:sp>
          <p:nvSpPr>
            <p:cNvPr id="422" name="tx422"/>
            <p:cNvSpPr/>
            <p:nvPr/>
          </p:nvSpPr>
          <p:spPr>
            <a:xfrm>
              <a:off x="4765841" y="35343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4B9FFF">
                      <a:alpha val="100000"/>
                    </a:srgbClr>
                  </a:solidFill>
                  <a:latin typeface="Arial"/>
                  <a:cs typeface="Arial"/>
                </a:rPr>
                <a:t>20</a:t>
              </a:r>
            </a:p>
          </p:txBody>
        </p:sp>
        <p:sp>
          <p:nvSpPr>
            <p:cNvPr id="423" name="tx423"/>
            <p:cNvSpPr/>
            <p:nvPr/>
          </p:nvSpPr>
          <p:spPr>
            <a:xfrm>
              <a:off x="5937780" y="367651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4B2">
                      <a:alpha val="100000"/>
                    </a:srgbClr>
                  </a:solidFill>
                  <a:latin typeface="Arial"/>
                  <a:cs typeface="Arial"/>
                </a:rPr>
                <a:t>21</a:t>
              </a:r>
            </a:p>
          </p:txBody>
        </p:sp>
        <p:sp>
          <p:nvSpPr>
            <p:cNvPr id="424" name="tx424"/>
            <p:cNvSpPr/>
            <p:nvPr/>
          </p:nvSpPr>
          <p:spPr>
            <a:xfrm>
              <a:off x="3593901" y="38173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4B2">
                      <a:alpha val="100000"/>
                    </a:srgbClr>
                  </a:solidFill>
                  <a:latin typeface="Arial"/>
                  <a:cs typeface="Arial"/>
                </a:rPr>
                <a:t>22</a:t>
              </a:r>
            </a:p>
          </p:txBody>
        </p:sp>
        <p:sp>
          <p:nvSpPr>
            <p:cNvPr id="425" name="tx425"/>
            <p:cNvSpPr/>
            <p:nvPr/>
          </p:nvSpPr>
          <p:spPr>
            <a:xfrm>
              <a:off x="4765841" y="367651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29300">
                      <a:alpha val="100000"/>
                    </a:srgbClr>
                  </a:solidFill>
                  <a:latin typeface="Arial"/>
                  <a:cs typeface="Arial"/>
                </a:rPr>
                <a:t>21</a:t>
              </a:r>
            </a:p>
          </p:txBody>
        </p:sp>
        <p:sp>
          <p:nvSpPr>
            <p:cNvPr id="426" name="tx426"/>
            <p:cNvSpPr/>
            <p:nvPr/>
          </p:nvSpPr>
          <p:spPr>
            <a:xfrm>
              <a:off x="2421962" y="395674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29300">
                      <a:alpha val="100000"/>
                    </a:srgbClr>
                  </a:solidFill>
                  <a:latin typeface="Arial"/>
                  <a:cs typeface="Arial"/>
                </a:rPr>
                <a:t>23</a:t>
              </a:r>
            </a:p>
          </p:txBody>
        </p:sp>
        <p:sp>
          <p:nvSpPr>
            <p:cNvPr id="427" name="tx427"/>
            <p:cNvSpPr/>
            <p:nvPr/>
          </p:nvSpPr>
          <p:spPr>
            <a:xfrm>
              <a:off x="5937780" y="38173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99D">
                      <a:alpha val="100000"/>
                    </a:srgbClr>
                  </a:solidFill>
                  <a:latin typeface="Arial"/>
                  <a:cs typeface="Arial"/>
                </a:rPr>
                <a:t>22</a:t>
              </a:r>
            </a:p>
          </p:txBody>
        </p:sp>
        <p:sp>
          <p:nvSpPr>
            <p:cNvPr id="428" name="tx428"/>
            <p:cNvSpPr/>
            <p:nvPr/>
          </p:nvSpPr>
          <p:spPr>
            <a:xfrm>
              <a:off x="2421962" y="409892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70C">
                      <a:alpha val="100000"/>
                    </a:srgbClr>
                  </a:solidFill>
                  <a:latin typeface="Arial"/>
                  <a:cs typeface="Arial"/>
                </a:rPr>
                <a:t>24</a:t>
              </a:r>
            </a:p>
          </p:txBody>
        </p:sp>
        <p:sp>
          <p:nvSpPr>
            <p:cNvPr id="429" name="tx429"/>
            <p:cNvSpPr/>
            <p:nvPr/>
          </p:nvSpPr>
          <p:spPr>
            <a:xfrm>
              <a:off x="7109719" y="38173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D">
                      <a:alpha val="100000"/>
                    </a:srgbClr>
                  </a:solidFill>
                  <a:latin typeface="Arial"/>
                  <a:cs typeface="Arial"/>
                </a:rPr>
                <a:t>22</a:t>
              </a:r>
            </a:p>
          </p:txBody>
        </p:sp>
        <p:sp>
          <p:nvSpPr>
            <p:cNvPr id="430" name="tx430"/>
            <p:cNvSpPr/>
            <p:nvPr/>
          </p:nvSpPr>
          <p:spPr>
            <a:xfrm>
              <a:off x="4765841" y="38173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70C">
                      <a:alpha val="100000"/>
                    </a:srgbClr>
                  </a:solidFill>
                  <a:latin typeface="Arial"/>
                  <a:cs typeface="Arial"/>
                </a:rPr>
                <a:t>22</a:t>
              </a:r>
            </a:p>
          </p:txBody>
        </p:sp>
        <p:sp>
          <p:nvSpPr>
            <p:cNvPr id="431" name="tx431"/>
            <p:cNvSpPr/>
            <p:nvPr/>
          </p:nvSpPr>
          <p:spPr>
            <a:xfrm>
              <a:off x="3593901" y="395674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70C">
                      <a:alpha val="100000"/>
                    </a:srgbClr>
                  </a:solidFill>
                  <a:latin typeface="Arial"/>
                  <a:cs typeface="Arial"/>
                </a:rPr>
                <a:t>23</a:t>
              </a:r>
            </a:p>
          </p:txBody>
        </p:sp>
        <p:sp>
          <p:nvSpPr>
            <p:cNvPr id="432" name="tx432"/>
            <p:cNvSpPr/>
            <p:nvPr/>
          </p:nvSpPr>
          <p:spPr>
            <a:xfrm>
              <a:off x="5937780" y="395674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70C">
                      <a:alpha val="100000"/>
                    </a:srgbClr>
                  </a:solidFill>
                  <a:latin typeface="Arial"/>
                  <a:cs typeface="Arial"/>
                </a:rPr>
                <a:t>23</a:t>
              </a:r>
            </a:p>
          </p:txBody>
        </p:sp>
        <p:sp>
          <p:nvSpPr>
            <p:cNvPr id="433" name="tx433"/>
            <p:cNvSpPr/>
            <p:nvPr/>
          </p:nvSpPr>
          <p:spPr>
            <a:xfrm>
              <a:off x="7109719" y="395674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70C">
                      <a:alpha val="100000"/>
                    </a:srgbClr>
                  </a:solidFill>
                  <a:latin typeface="Arial"/>
                  <a:cs typeface="Arial"/>
                </a:rPr>
                <a:t>23</a:t>
              </a:r>
            </a:p>
          </p:txBody>
        </p:sp>
        <p:sp>
          <p:nvSpPr>
            <p:cNvPr id="434" name="tx434"/>
            <p:cNvSpPr/>
            <p:nvPr/>
          </p:nvSpPr>
          <p:spPr>
            <a:xfrm>
              <a:off x="2421962" y="42384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4B2">
                      <a:alpha val="100000"/>
                    </a:srgbClr>
                  </a:solidFill>
                  <a:latin typeface="Arial"/>
                  <a:cs typeface="Arial"/>
                </a:rPr>
                <a:t>25</a:t>
              </a:r>
            </a:p>
          </p:txBody>
        </p:sp>
        <p:sp>
          <p:nvSpPr>
            <p:cNvPr id="435" name="tx435"/>
            <p:cNvSpPr/>
            <p:nvPr/>
          </p:nvSpPr>
          <p:spPr>
            <a:xfrm>
              <a:off x="5937780" y="409892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29300">
                      <a:alpha val="100000"/>
                    </a:srgbClr>
                  </a:solidFill>
                  <a:latin typeface="Arial"/>
                  <a:cs typeface="Arial"/>
                </a:rPr>
                <a:t>24</a:t>
              </a:r>
            </a:p>
          </p:txBody>
        </p:sp>
        <p:sp>
          <p:nvSpPr>
            <p:cNvPr id="436" name="tx436"/>
            <p:cNvSpPr/>
            <p:nvPr/>
          </p:nvSpPr>
          <p:spPr>
            <a:xfrm>
              <a:off x="7109719" y="409892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29300">
                      <a:alpha val="100000"/>
                    </a:srgbClr>
                  </a:solidFill>
                  <a:latin typeface="Arial"/>
                  <a:cs typeface="Arial"/>
                </a:rPr>
                <a:t>24</a:t>
              </a:r>
            </a:p>
          </p:txBody>
        </p:sp>
        <p:sp>
          <p:nvSpPr>
            <p:cNvPr id="437" name="tx437"/>
            <p:cNvSpPr/>
            <p:nvPr/>
          </p:nvSpPr>
          <p:spPr>
            <a:xfrm>
              <a:off x="2421962" y="437920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99D">
                      <a:alpha val="100000"/>
                    </a:srgbClr>
                  </a:solidFill>
                  <a:latin typeface="Arial"/>
                  <a:cs typeface="Arial"/>
                </a:rPr>
                <a:t>26</a:t>
              </a:r>
            </a:p>
          </p:txBody>
        </p:sp>
        <p:sp>
          <p:nvSpPr>
            <p:cNvPr id="438" name="tx438"/>
            <p:cNvSpPr/>
            <p:nvPr/>
          </p:nvSpPr>
          <p:spPr>
            <a:xfrm>
              <a:off x="4765841" y="395674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99D">
                      <a:alpha val="100000"/>
                    </a:srgbClr>
                  </a:solidFill>
                  <a:latin typeface="Arial"/>
                  <a:cs typeface="Arial"/>
                </a:rPr>
                <a:t>23</a:t>
              </a:r>
            </a:p>
          </p:txBody>
        </p:sp>
        <p:sp>
          <p:nvSpPr>
            <p:cNvPr id="439" name="tx439"/>
            <p:cNvSpPr/>
            <p:nvPr/>
          </p:nvSpPr>
          <p:spPr>
            <a:xfrm>
              <a:off x="3593901" y="409892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0F6">
                      <a:alpha val="100000"/>
                    </a:srgbClr>
                  </a:solidFill>
                  <a:latin typeface="Arial"/>
                  <a:cs typeface="Arial"/>
                </a:rPr>
                <a:t>24</a:t>
              </a:r>
            </a:p>
          </p:txBody>
        </p:sp>
        <p:sp>
          <p:nvSpPr>
            <p:cNvPr id="440" name="tx440"/>
            <p:cNvSpPr/>
            <p:nvPr/>
          </p:nvSpPr>
          <p:spPr>
            <a:xfrm>
              <a:off x="3593901" y="42384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29300">
                      <a:alpha val="100000"/>
                    </a:srgbClr>
                  </a:solidFill>
                  <a:latin typeface="Arial"/>
                  <a:cs typeface="Arial"/>
                </a:rPr>
                <a:t>25</a:t>
              </a:r>
            </a:p>
          </p:txBody>
        </p:sp>
        <p:sp>
          <p:nvSpPr>
            <p:cNvPr id="441" name="tx441"/>
            <p:cNvSpPr/>
            <p:nvPr/>
          </p:nvSpPr>
          <p:spPr>
            <a:xfrm>
              <a:off x="2421962" y="452133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E8C00">
                      <a:alpha val="100000"/>
                    </a:srgbClr>
                  </a:solidFill>
                  <a:latin typeface="Arial"/>
                  <a:cs typeface="Arial"/>
                </a:rPr>
                <a:t>27</a:t>
              </a:r>
            </a:p>
          </p:txBody>
        </p:sp>
        <p:sp>
          <p:nvSpPr>
            <p:cNvPr id="442" name="tx442"/>
            <p:cNvSpPr/>
            <p:nvPr/>
          </p:nvSpPr>
          <p:spPr>
            <a:xfrm>
              <a:off x="4765841" y="409892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53B400">
                      <a:alpha val="100000"/>
                    </a:srgbClr>
                  </a:solidFill>
                  <a:latin typeface="Arial"/>
                  <a:cs typeface="Arial"/>
                </a:rPr>
                <a:t>24</a:t>
              </a:r>
            </a:p>
          </p:txBody>
        </p:sp>
        <p:sp>
          <p:nvSpPr>
            <p:cNvPr id="443" name="tx443"/>
            <p:cNvSpPr/>
            <p:nvPr/>
          </p:nvSpPr>
          <p:spPr>
            <a:xfrm>
              <a:off x="5937780" y="42384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53B400">
                      <a:alpha val="100000"/>
                    </a:srgbClr>
                  </a:solidFill>
                  <a:latin typeface="Arial"/>
                  <a:cs typeface="Arial"/>
                </a:rPr>
                <a:t>25</a:t>
              </a:r>
            </a:p>
          </p:txBody>
        </p:sp>
        <p:sp>
          <p:nvSpPr>
            <p:cNvPr id="444" name="tx444"/>
            <p:cNvSpPr/>
            <p:nvPr/>
          </p:nvSpPr>
          <p:spPr>
            <a:xfrm>
              <a:off x="3593901" y="437920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E8C00">
                      <a:alpha val="100000"/>
                    </a:srgbClr>
                  </a:solidFill>
                  <a:latin typeface="Arial"/>
                  <a:cs typeface="Arial"/>
                </a:rPr>
                <a:t>26</a:t>
              </a:r>
            </a:p>
          </p:txBody>
        </p:sp>
        <p:sp>
          <p:nvSpPr>
            <p:cNvPr id="445" name="tx445"/>
            <p:cNvSpPr/>
            <p:nvPr/>
          </p:nvSpPr>
          <p:spPr>
            <a:xfrm>
              <a:off x="2421962" y="4660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88523">
                      <a:alpha val="100000"/>
                    </a:srgbClr>
                  </a:solidFill>
                  <a:latin typeface="Arial"/>
                  <a:cs typeface="Arial"/>
                </a:rPr>
                <a:t>28</a:t>
              </a:r>
            </a:p>
          </p:txBody>
        </p:sp>
        <p:sp>
          <p:nvSpPr>
            <p:cNvPr id="446" name="tx446"/>
            <p:cNvSpPr/>
            <p:nvPr/>
          </p:nvSpPr>
          <p:spPr>
            <a:xfrm>
              <a:off x="3593901" y="452133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99D">
                      <a:alpha val="100000"/>
                    </a:srgbClr>
                  </a:solidFill>
                  <a:latin typeface="Arial"/>
                  <a:cs typeface="Arial"/>
                </a:rPr>
                <a:t>27</a:t>
              </a:r>
            </a:p>
          </p:txBody>
        </p:sp>
        <p:sp>
          <p:nvSpPr>
            <p:cNvPr id="447" name="tx447"/>
            <p:cNvSpPr/>
            <p:nvPr/>
          </p:nvSpPr>
          <p:spPr>
            <a:xfrm>
              <a:off x="2421962" y="48016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29</a:t>
              </a:r>
            </a:p>
          </p:txBody>
        </p:sp>
        <p:sp>
          <p:nvSpPr>
            <p:cNvPr id="448" name="tx448"/>
            <p:cNvSpPr/>
            <p:nvPr/>
          </p:nvSpPr>
          <p:spPr>
            <a:xfrm>
              <a:off x="7109719" y="42384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99D">
                      <a:alpha val="100000"/>
                    </a:srgbClr>
                  </a:solidFill>
                  <a:latin typeface="Arial"/>
                  <a:cs typeface="Arial"/>
                </a:rPr>
                <a:t>25</a:t>
              </a:r>
            </a:p>
          </p:txBody>
        </p:sp>
        <p:sp>
          <p:nvSpPr>
            <p:cNvPr id="449" name="tx449"/>
            <p:cNvSpPr/>
            <p:nvPr/>
          </p:nvSpPr>
          <p:spPr>
            <a:xfrm>
              <a:off x="4765841" y="42384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0F6">
                      <a:alpha val="100000"/>
                    </a:srgbClr>
                  </a:solidFill>
                  <a:latin typeface="Arial"/>
                  <a:cs typeface="Arial"/>
                </a:rPr>
                <a:t>25</a:t>
              </a:r>
            </a:p>
          </p:txBody>
        </p:sp>
        <p:sp>
          <p:nvSpPr>
            <p:cNvPr id="450" name="tx450"/>
            <p:cNvSpPr/>
            <p:nvPr/>
          </p:nvSpPr>
          <p:spPr>
            <a:xfrm>
              <a:off x="5937780" y="437920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0F6">
                      <a:alpha val="100000"/>
                    </a:srgbClr>
                  </a:solidFill>
                  <a:latin typeface="Arial"/>
                  <a:cs typeface="Arial"/>
                </a:rPr>
                <a:t>26</a:t>
              </a:r>
            </a:p>
          </p:txBody>
        </p:sp>
        <p:sp>
          <p:nvSpPr>
            <p:cNvPr id="451" name="tx451"/>
            <p:cNvSpPr/>
            <p:nvPr/>
          </p:nvSpPr>
          <p:spPr>
            <a:xfrm>
              <a:off x="3593901" y="4660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8">
                      <a:alpha val="100000"/>
                    </a:srgbClr>
                  </a:solidFill>
                  <a:latin typeface="Arial"/>
                  <a:cs typeface="Arial"/>
                </a:rPr>
                <a:t>28</a:t>
              </a:r>
            </a:p>
          </p:txBody>
        </p:sp>
        <p:sp>
          <p:nvSpPr>
            <p:cNvPr id="452" name="tx452"/>
            <p:cNvSpPr/>
            <p:nvPr/>
          </p:nvSpPr>
          <p:spPr>
            <a:xfrm>
              <a:off x="4765841" y="437920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E8C00">
                      <a:alpha val="100000"/>
                    </a:srgbClr>
                  </a:solidFill>
                  <a:latin typeface="Arial"/>
                  <a:cs typeface="Arial"/>
                </a:rPr>
                <a:t>26</a:t>
              </a:r>
            </a:p>
          </p:txBody>
        </p:sp>
        <p:sp>
          <p:nvSpPr>
            <p:cNvPr id="453" name="tx453"/>
            <p:cNvSpPr/>
            <p:nvPr/>
          </p:nvSpPr>
          <p:spPr>
            <a:xfrm>
              <a:off x="7109719" y="437920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E8C00">
                      <a:alpha val="100000"/>
                    </a:srgbClr>
                  </a:solidFill>
                  <a:latin typeface="Arial"/>
                  <a:cs typeface="Arial"/>
                </a:rPr>
                <a:t>26</a:t>
              </a:r>
            </a:p>
          </p:txBody>
        </p:sp>
        <p:sp>
          <p:nvSpPr>
            <p:cNvPr id="454" name="tx454"/>
            <p:cNvSpPr/>
            <p:nvPr/>
          </p:nvSpPr>
          <p:spPr>
            <a:xfrm>
              <a:off x="2421962" y="494236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8">
                      <a:alpha val="100000"/>
                    </a:srgbClr>
                  </a:solidFill>
                  <a:latin typeface="Arial"/>
                  <a:cs typeface="Arial"/>
                </a:rPr>
                <a:t>30</a:t>
              </a:r>
            </a:p>
          </p:txBody>
        </p:sp>
        <p:sp>
          <p:nvSpPr>
            <p:cNvPr id="455" name="tx455"/>
            <p:cNvSpPr/>
            <p:nvPr/>
          </p:nvSpPr>
          <p:spPr>
            <a:xfrm>
              <a:off x="2421962" y="508316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B61D7">
                      <a:alpha val="100000"/>
                    </a:srgbClr>
                  </a:solidFill>
                  <a:latin typeface="Arial"/>
                  <a:cs typeface="Arial"/>
                </a:rPr>
                <a:t>31</a:t>
              </a:r>
            </a:p>
          </p:txBody>
        </p:sp>
        <p:sp>
          <p:nvSpPr>
            <p:cNvPr id="456" name="tx456"/>
            <p:cNvSpPr/>
            <p:nvPr/>
          </p:nvSpPr>
          <p:spPr>
            <a:xfrm>
              <a:off x="7109719" y="452133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B61D7">
                      <a:alpha val="100000"/>
                    </a:srgbClr>
                  </a:solidFill>
                  <a:latin typeface="Arial"/>
                  <a:cs typeface="Arial"/>
                </a:rPr>
                <a:t>27</a:t>
              </a:r>
            </a:p>
          </p:txBody>
        </p:sp>
        <p:sp>
          <p:nvSpPr>
            <p:cNvPr id="457" name="tx457"/>
            <p:cNvSpPr/>
            <p:nvPr/>
          </p:nvSpPr>
          <p:spPr>
            <a:xfrm>
              <a:off x="5937780" y="452133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E8C00">
                      <a:alpha val="100000"/>
                    </a:srgbClr>
                  </a:solidFill>
                  <a:latin typeface="Arial"/>
                  <a:cs typeface="Arial"/>
                </a:rPr>
                <a:t>27</a:t>
              </a:r>
            </a:p>
          </p:txBody>
        </p:sp>
        <p:sp>
          <p:nvSpPr>
            <p:cNvPr id="458" name="tx458"/>
            <p:cNvSpPr/>
            <p:nvPr/>
          </p:nvSpPr>
          <p:spPr>
            <a:xfrm>
              <a:off x="3593901" y="48016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29</a:t>
              </a:r>
            </a:p>
          </p:txBody>
        </p:sp>
        <p:sp>
          <p:nvSpPr>
            <p:cNvPr id="459" name="tx459"/>
            <p:cNvSpPr/>
            <p:nvPr/>
          </p:nvSpPr>
          <p:spPr>
            <a:xfrm>
              <a:off x="4765841" y="452133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27</a:t>
              </a:r>
            </a:p>
          </p:txBody>
        </p:sp>
        <p:sp>
          <p:nvSpPr>
            <p:cNvPr id="460" name="tx460"/>
            <p:cNvSpPr/>
            <p:nvPr/>
          </p:nvSpPr>
          <p:spPr>
            <a:xfrm>
              <a:off x="5937780" y="4660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28</a:t>
              </a:r>
            </a:p>
          </p:txBody>
        </p:sp>
        <p:sp>
          <p:nvSpPr>
            <p:cNvPr id="461" name="tx461"/>
            <p:cNvSpPr/>
            <p:nvPr/>
          </p:nvSpPr>
          <p:spPr>
            <a:xfrm>
              <a:off x="3593901" y="494236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B61D7">
                      <a:alpha val="100000"/>
                    </a:srgbClr>
                  </a:solidFill>
                  <a:latin typeface="Arial"/>
                  <a:cs typeface="Arial"/>
                </a:rPr>
                <a:t>30</a:t>
              </a:r>
            </a:p>
          </p:txBody>
        </p:sp>
        <p:sp>
          <p:nvSpPr>
            <p:cNvPr id="462" name="tx462"/>
            <p:cNvSpPr/>
            <p:nvPr/>
          </p:nvSpPr>
          <p:spPr>
            <a:xfrm>
              <a:off x="7109719" y="4660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28</a:t>
              </a:r>
            </a:p>
          </p:txBody>
        </p:sp>
        <p:sp>
          <p:nvSpPr>
            <p:cNvPr id="463" name="tx463"/>
            <p:cNvSpPr/>
            <p:nvPr/>
          </p:nvSpPr>
          <p:spPr>
            <a:xfrm>
              <a:off x="4765841" y="4660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4B2">
                      <a:alpha val="100000"/>
                    </a:srgbClr>
                  </a:solidFill>
                  <a:latin typeface="Arial"/>
                  <a:cs typeface="Arial"/>
                </a:rPr>
                <a:t>28</a:t>
              </a:r>
            </a:p>
          </p:txBody>
        </p:sp>
        <p:sp>
          <p:nvSpPr>
            <p:cNvPr id="464" name="tx464"/>
            <p:cNvSpPr/>
            <p:nvPr/>
          </p:nvSpPr>
          <p:spPr>
            <a:xfrm>
              <a:off x="7109719" y="48016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4B2">
                      <a:alpha val="100000"/>
                    </a:srgbClr>
                  </a:solidFill>
                  <a:latin typeface="Arial"/>
                  <a:cs typeface="Arial"/>
                </a:rPr>
                <a:t>29</a:t>
              </a:r>
            </a:p>
          </p:txBody>
        </p:sp>
        <p:sp>
          <p:nvSpPr>
            <p:cNvPr id="465" name="tx465"/>
            <p:cNvSpPr/>
            <p:nvPr/>
          </p:nvSpPr>
          <p:spPr>
            <a:xfrm>
              <a:off x="4765841" y="48016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8">
                      <a:alpha val="100000"/>
                    </a:srgbClr>
                  </a:solidFill>
                  <a:latin typeface="Arial"/>
                  <a:cs typeface="Arial"/>
                </a:rPr>
                <a:t>29</a:t>
              </a:r>
            </a:p>
          </p:txBody>
        </p:sp>
        <p:sp>
          <p:nvSpPr>
            <p:cNvPr id="466" name="tx466"/>
            <p:cNvSpPr/>
            <p:nvPr/>
          </p:nvSpPr>
          <p:spPr>
            <a:xfrm>
              <a:off x="2421962" y="52239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365E6">
                      <a:alpha val="100000"/>
                    </a:srgbClr>
                  </a:solidFill>
                  <a:latin typeface="Arial"/>
                  <a:cs typeface="Arial"/>
                </a:rPr>
                <a:t>32</a:t>
              </a:r>
            </a:p>
          </p:txBody>
        </p:sp>
        <p:sp>
          <p:nvSpPr>
            <p:cNvPr id="467" name="tx467"/>
            <p:cNvSpPr/>
            <p:nvPr/>
          </p:nvSpPr>
          <p:spPr>
            <a:xfrm>
              <a:off x="5937780" y="48016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8">
                      <a:alpha val="100000"/>
                    </a:srgbClr>
                  </a:solidFill>
                  <a:latin typeface="Arial"/>
                  <a:cs typeface="Arial"/>
                </a:rPr>
                <a:t>29</a:t>
              </a:r>
            </a:p>
          </p:txBody>
        </p:sp>
        <p:sp>
          <p:nvSpPr>
            <p:cNvPr id="468" name="tx468"/>
            <p:cNvSpPr/>
            <p:nvPr/>
          </p:nvSpPr>
          <p:spPr>
            <a:xfrm>
              <a:off x="7109719" y="494236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8">
                      <a:alpha val="100000"/>
                    </a:srgbClr>
                  </a:solidFill>
                  <a:latin typeface="Arial"/>
                  <a:cs typeface="Arial"/>
                </a:rPr>
                <a:t>30</a:t>
              </a:r>
            </a:p>
          </p:txBody>
        </p:sp>
        <p:sp>
          <p:nvSpPr>
            <p:cNvPr id="469" name="tx469"/>
            <p:cNvSpPr/>
            <p:nvPr/>
          </p:nvSpPr>
          <p:spPr>
            <a:xfrm>
              <a:off x="3593901" y="508316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88523">
                      <a:alpha val="100000"/>
                    </a:srgbClr>
                  </a:solidFill>
                  <a:latin typeface="Arial"/>
                  <a:cs typeface="Arial"/>
                </a:rPr>
                <a:t>31</a:t>
              </a:r>
            </a:p>
          </p:txBody>
        </p:sp>
        <p:sp>
          <p:nvSpPr>
            <p:cNvPr id="470" name="tx470"/>
            <p:cNvSpPr/>
            <p:nvPr/>
          </p:nvSpPr>
          <p:spPr>
            <a:xfrm>
              <a:off x="5937780" y="494236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88523">
                      <a:alpha val="100000"/>
                    </a:srgbClr>
                  </a:solidFill>
                  <a:latin typeface="Arial"/>
                  <a:cs typeface="Arial"/>
                </a:rPr>
                <a:t>30</a:t>
              </a:r>
            </a:p>
          </p:txBody>
        </p:sp>
        <p:sp>
          <p:nvSpPr>
            <p:cNvPr id="471" name="tx471"/>
            <p:cNvSpPr/>
            <p:nvPr/>
          </p:nvSpPr>
          <p:spPr>
            <a:xfrm>
              <a:off x="4765841" y="494236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B61D7">
                      <a:alpha val="100000"/>
                    </a:srgbClr>
                  </a:solidFill>
                  <a:latin typeface="Arial"/>
                  <a:cs typeface="Arial"/>
                </a:rPr>
                <a:t>30</a:t>
              </a:r>
            </a:p>
          </p:txBody>
        </p:sp>
        <p:sp>
          <p:nvSpPr>
            <p:cNvPr id="472" name="tx472"/>
            <p:cNvSpPr/>
            <p:nvPr/>
          </p:nvSpPr>
          <p:spPr>
            <a:xfrm>
              <a:off x="2421962" y="536477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33</a:t>
              </a:r>
            </a:p>
          </p:txBody>
        </p:sp>
        <p:sp>
          <p:nvSpPr>
            <p:cNvPr id="473" name="tx473"/>
            <p:cNvSpPr/>
            <p:nvPr/>
          </p:nvSpPr>
          <p:spPr>
            <a:xfrm>
              <a:off x="4765841" y="508316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365E6">
                      <a:alpha val="100000"/>
                    </a:srgbClr>
                  </a:solidFill>
                  <a:latin typeface="Arial"/>
                  <a:cs typeface="Arial"/>
                </a:rPr>
                <a:t>31</a:t>
              </a:r>
            </a:p>
          </p:txBody>
        </p:sp>
        <p:sp>
          <p:nvSpPr>
            <p:cNvPr id="474" name="tx474"/>
            <p:cNvSpPr/>
            <p:nvPr/>
          </p:nvSpPr>
          <p:spPr>
            <a:xfrm>
              <a:off x="4765841" y="52239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88523">
                      <a:alpha val="100000"/>
                    </a:srgbClr>
                  </a:solidFill>
                  <a:latin typeface="Arial"/>
                  <a:cs typeface="Arial"/>
                </a:rPr>
                <a:t>32</a:t>
              </a:r>
            </a:p>
          </p:txBody>
        </p:sp>
        <p:sp>
          <p:nvSpPr>
            <p:cNvPr id="475" name="tx475"/>
            <p:cNvSpPr/>
            <p:nvPr/>
          </p:nvSpPr>
          <p:spPr>
            <a:xfrm>
              <a:off x="7109719" y="508316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88523">
                      <a:alpha val="100000"/>
                    </a:srgbClr>
                  </a:solidFill>
                  <a:latin typeface="Arial"/>
                  <a:cs typeface="Arial"/>
                </a:rPr>
                <a:t>31</a:t>
              </a:r>
            </a:p>
          </p:txBody>
        </p:sp>
        <p:sp>
          <p:nvSpPr>
            <p:cNvPr id="476" name="tx476"/>
            <p:cNvSpPr/>
            <p:nvPr/>
          </p:nvSpPr>
          <p:spPr>
            <a:xfrm>
              <a:off x="2421962" y="55055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B45">
                      <a:alpha val="100000"/>
                    </a:srgbClr>
                  </a:solidFill>
                  <a:latin typeface="Arial"/>
                  <a:cs typeface="Arial"/>
                </a:rPr>
                <a:t>34</a:t>
              </a:r>
            </a:p>
          </p:txBody>
        </p:sp>
        <p:sp>
          <p:nvSpPr>
            <p:cNvPr id="477" name="tx477"/>
            <p:cNvSpPr/>
            <p:nvPr/>
          </p:nvSpPr>
          <p:spPr>
            <a:xfrm>
              <a:off x="7109719" y="52239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B45">
                      <a:alpha val="100000"/>
                    </a:srgbClr>
                  </a:solidFill>
                  <a:latin typeface="Arial"/>
                  <a:cs typeface="Arial"/>
                </a:rPr>
                <a:t>32</a:t>
              </a:r>
            </a:p>
          </p:txBody>
        </p:sp>
        <p:sp>
          <p:nvSpPr>
            <p:cNvPr id="478" name="tx478"/>
            <p:cNvSpPr/>
            <p:nvPr/>
          </p:nvSpPr>
          <p:spPr>
            <a:xfrm>
              <a:off x="3593901" y="52239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B45">
                      <a:alpha val="100000"/>
                    </a:srgbClr>
                  </a:solidFill>
                  <a:latin typeface="Arial"/>
                  <a:cs typeface="Arial"/>
                </a:rPr>
                <a:t>32</a:t>
              </a:r>
            </a:p>
          </p:txBody>
        </p:sp>
        <p:sp>
          <p:nvSpPr>
            <p:cNvPr id="479" name="tx479"/>
            <p:cNvSpPr/>
            <p:nvPr/>
          </p:nvSpPr>
          <p:spPr>
            <a:xfrm>
              <a:off x="5937780" y="508316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B45">
                      <a:alpha val="100000"/>
                    </a:srgbClr>
                  </a:solidFill>
                  <a:latin typeface="Arial"/>
                  <a:cs typeface="Arial"/>
                </a:rPr>
                <a:t>31</a:t>
              </a:r>
            </a:p>
          </p:txBody>
        </p:sp>
        <p:sp>
          <p:nvSpPr>
            <p:cNvPr id="480" name="tx480"/>
            <p:cNvSpPr/>
            <p:nvPr/>
          </p:nvSpPr>
          <p:spPr>
            <a:xfrm>
              <a:off x="3593901" y="536477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6BF3">
                      <a:alpha val="100000"/>
                    </a:srgbClr>
                  </a:solidFill>
                  <a:latin typeface="Arial"/>
                  <a:cs typeface="Arial"/>
                </a:rPr>
                <a:t>33</a:t>
              </a:r>
            </a:p>
          </p:txBody>
        </p:sp>
        <p:sp>
          <p:nvSpPr>
            <p:cNvPr id="481" name="tx481"/>
            <p:cNvSpPr/>
            <p:nvPr/>
          </p:nvSpPr>
          <p:spPr>
            <a:xfrm>
              <a:off x="5937780" y="52239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B61D7">
                      <a:alpha val="100000"/>
                    </a:srgbClr>
                  </a:solidFill>
                  <a:latin typeface="Arial"/>
                  <a:cs typeface="Arial"/>
                </a:rPr>
                <a:t>32</a:t>
              </a:r>
            </a:p>
          </p:txBody>
        </p:sp>
        <p:sp>
          <p:nvSpPr>
            <p:cNvPr id="482" name="tx482"/>
            <p:cNvSpPr/>
            <p:nvPr/>
          </p:nvSpPr>
          <p:spPr>
            <a:xfrm>
              <a:off x="2421962"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6BF3">
                      <a:alpha val="100000"/>
                    </a:srgbClr>
                  </a:solidFill>
                  <a:latin typeface="Arial"/>
                  <a:cs typeface="Arial"/>
                </a:rPr>
                <a:t>35</a:t>
              </a:r>
            </a:p>
          </p:txBody>
        </p:sp>
        <p:sp>
          <p:nvSpPr>
            <p:cNvPr id="483" name="tx483"/>
            <p:cNvSpPr/>
            <p:nvPr/>
          </p:nvSpPr>
          <p:spPr>
            <a:xfrm>
              <a:off x="5937780" y="536477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6BF3">
                      <a:alpha val="100000"/>
                    </a:srgbClr>
                  </a:solidFill>
                  <a:latin typeface="Arial"/>
                  <a:cs typeface="Arial"/>
                </a:rPr>
                <a:t>33</a:t>
              </a:r>
            </a:p>
          </p:txBody>
        </p:sp>
        <p:sp>
          <p:nvSpPr>
            <p:cNvPr id="484" name="tx484"/>
            <p:cNvSpPr/>
            <p:nvPr/>
          </p:nvSpPr>
          <p:spPr>
            <a:xfrm>
              <a:off x="3593901" y="55055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365E6">
                      <a:alpha val="100000"/>
                    </a:srgbClr>
                  </a:solidFill>
                  <a:latin typeface="Arial"/>
                  <a:cs typeface="Arial"/>
                </a:rPr>
                <a:t>34</a:t>
              </a:r>
            </a:p>
          </p:txBody>
        </p:sp>
        <p:sp>
          <p:nvSpPr>
            <p:cNvPr id="485" name="tx485"/>
            <p:cNvSpPr/>
            <p:nvPr/>
          </p:nvSpPr>
          <p:spPr>
            <a:xfrm>
              <a:off x="5937780" y="55055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365E6">
                      <a:alpha val="100000"/>
                    </a:srgbClr>
                  </a:solidFill>
                  <a:latin typeface="Arial"/>
                  <a:cs typeface="Arial"/>
                </a:rPr>
                <a:t>34</a:t>
              </a:r>
            </a:p>
          </p:txBody>
        </p:sp>
        <p:sp>
          <p:nvSpPr>
            <p:cNvPr id="486" name="tx486"/>
            <p:cNvSpPr/>
            <p:nvPr/>
          </p:nvSpPr>
          <p:spPr>
            <a:xfrm>
              <a:off x="7109719" y="536477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365E6">
                      <a:alpha val="100000"/>
                    </a:srgbClr>
                  </a:solidFill>
                  <a:latin typeface="Arial"/>
                  <a:cs typeface="Arial"/>
                </a:rPr>
                <a:t>33</a:t>
              </a:r>
            </a:p>
          </p:txBody>
        </p:sp>
        <p:sp>
          <p:nvSpPr>
            <p:cNvPr id="487" name="tx487"/>
            <p:cNvSpPr/>
            <p:nvPr/>
          </p:nvSpPr>
          <p:spPr>
            <a:xfrm>
              <a:off x="3593901"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35</a:t>
              </a:r>
            </a:p>
          </p:txBody>
        </p:sp>
        <p:sp>
          <p:nvSpPr>
            <p:cNvPr id="488" name="tx488"/>
            <p:cNvSpPr/>
            <p:nvPr/>
          </p:nvSpPr>
          <p:spPr>
            <a:xfrm>
              <a:off x="4765841" y="536477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33</a:t>
              </a:r>
            </a:p>
          </p:txBody>
        </p:sp>
        <p:sp>
          <p:nvSpPr>
            <p:cNvPr id="489" name="tx489"/>
            <p:cNvSpPr/>
            <p:nvPr/>
          </p:nvSpPr>
          <p:spPr>
            <a:xfrm>
              <a:off x="5937780"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35</a:t>
              </a:r>
            </a:p>
          </p:txBody>
        </p:sp>
        <p:sp>
          <p:nvSpPr>
            <p:cNvPr id="490" name="tx490"/>
            <p:cNvSpPr/>
            <p:nvPr/>
          </p:nvSpPr>
          <p:spPr>
            <a:xfrm>
              <a:off x="7109719" y="55055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34</a:t>
              </a:r>
            </a:p>
          </p:txBody>
        </p:sp>
        <p:sp>
          <p:nvSpPr>
            <p:cNvPr id="491" name="tx491"/>
            <p:cNvSpPr/>
            <p:nvPr/>
          </p:nvSpPr>
          <p:spPr>
            <a:xfrm>
              <a:off x="4765841" y="55055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6BF3">
                      <a:alpha val="100000"/>
                    </a:srgbClr>
                  </a:solidFill>
                  <a:latin typeface="Arial"/>
                  <a:cs typeface="Arial"/>
                </a:rPr>
                <a:t>34</a:t>
              </a:r>
            </a:p>
          </p:txBody>
        </p:sp>
        <p:sp>
          <p:nvSpPr>
            <p:cNvPr id="492" name="tx492"/>
            <p:cNvSpPr/>
            <p:nvPr/>
          </p:nvSpPr>
          <p:spPr>
            <a:xfrm>
              <a:off x="4765841"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B45">
                      <a:alpha val="100000"/>
                    </a:srgbClr>
                  </a:solidFill>
                  <a:latin typeface="Arial"/>
                  <a:cs typeface="Arial"/>
                </a:rPr>
                <a:t>35</a:t>
              </a:r>
            </a:p>
          </p:txBody>
        </p:sp>
        <p:sp>
          <p:nvSpPr>
            <p:cNvPr id="493" name="tx493"/>
            <p:cNvSpPr/>
            <p:nvPr/>
          </p:nvSpPr>
          <p:spPr>
            <a:xfrm>
              <a:off x="7109719"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6BF3">
                      <a:alpha val="100000"/>
                    </a:srgbClr>
                  </a:solidFill>
                  <a:latin typeface="Arial"/>
                  <a:cs typeface="Arial"/>
                </a:rPr>
                <a:t>35</a:t>
              </a:r>
            </a:p>
          </p:txBody>
        </p:sp>
        <p:sp>
          <p:nvSpPr>
            <p:cNvPr id="494" name="tx494"/>
            <p:cNvSpPr/>
            <p:nvPr/>
          </p:nvSpPr>
          <p:spPr>
            <a:xfrm>
              <a:off x="570259" y="859254"/>
              <a:ext cx="6215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a:t>
              </a:r>
            </a:p>
          </p:txBody>
        </p:sp>
        <p:sp>
          <p:nvSpPr>
            <p:cNvPr id="495" name="tx495"/>
            <p:cNvSpPr/>
            <p:nvPr/>
          </p:nvSpPr>
          <p:spPr>
            <a:xfrm>
              <a:off x="570259" y="1000057"/>
              <a:ext cx="6215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a:t>
              </a:r>
            </a:p>
          </p:txBody>
        </p:sp>
        <p:sp>
          <p:nvSpPr>
            <p:cNvPr id="496" name="tx496"/>
            <p:cNvSpPr/>
            <p:nvPr/>
          </p:nvSpPr>
          <p:spPr>
            <a:xfrm>
              <a:off x="570259" y="1139441"/>
              <a:ext cx="6215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a:t>
              </a:r>
            </a:p>
          </p:txBody>
        </p:sp>
        <p:sp>
          <p:nvSpPr>
            <p:cNvPr id="497" name="tx497"/>
            <p:cNvSpPr/>
            <p:nvPr/>
          </p:nvSpPr>
          <p:spPr>
            <a:xfrm>
              <a:off x="570259" y="1281990"/>
              <a:ext cx="62155"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a:t>
              </a:r>
            </a:p>
          </p:txBody>
        </p:sp>
        <p:sp>
          <p:nvSpPr>
            <p:cNvPr id="498" name="tx498"/>
            <p:cNvSpPr/>
            <p:nvPr/>
          </p:nvSpPr>
          <p:spPr>
            <a:xfrm>
              <a:off x="570259" y="1422519"/>
              <a:ext cx="62155" cy="80272"/>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a:t>
              </a:r>
            </a:p>
          </p:txBody>
        </p:sp>
        <p:sp>
          <p:nvSpPr>
            <p:cNvPr id="499" name="tx499"/>
            <p:cNvSpPr/>
            <p:nvPr/>
          </p:nvSpPr>
          <p:spPr>
            <a:xfrm>
              <a:off x="570259" y="156190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a:t>
              </a:r>
            </a:p>
          </p:txBody>
        </p:sp>
        <p:sp>
          <p:nvSpPr>
            <p:cNvPr id="500" name="tx500"/>
            <p:cNvSpPr/>
            <p:nvPr/>
          </p:nvSpPr>
          <p:spPr>
            <a:xfrm>
              <a:off x="570259" y="1705434"/>
              <a:ext cx="62155" cy="7896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a:t>
              </a:r>
            </a:p>
          </p:txBody>
        </p:sp>
        <p:sp>
          <p:nvSpPr>
            <p:cNvPr id="501" name="tx501"/>
            <p:cNvSpPr/>
            <p:nvPr/>
          </p:nvSpPr>
          <p:spPr>
            <a:xfrm>
              <a:off x="570259" y="1843509"/>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a:t>
              </a:r>
            </a:p>
          </p:txBody>
        </p:sp>
        <p:sp>
          <p:nvSpPr>
            <p:cNvPr id="502" name="tx502"/>
            <p:cNvSpPr/>
            <p:nvPr/>
          </p:nvSpPr>
          <p:spPr>
            <a:xfrm>
              <a:off x="570259" y="198431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9</a:t>
              </a:r>
            </a:p>
          </p:txBody>
        </p:sp>
        <p:sp>
          <p:nvSpPr>
            <p:cNvPr id="503" name="tx503"/>
            <p:cNvSpPr/>
            <p:nvPr/>
          </p:nvSpPr>
          <p:spPr>
            <a:xfrm>
              <a:off x="508103" y="212511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a:t>
              </a:r>
            </a:p>
          </p:txBody>
        </p:sp>
        <p:sp>
          <p:nvSpPr>
            <p:cNvPr id="504" name="tx504"/>
            <p:cNvSpPr/>
            <p:nvPr/>
          </p:nvSpPr>
          <p:spPr>
            <a:xfrm>
              <a:off x="508103" y="2267281"/>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11</a:t>
              </a:r>
            </a:p>
          </p:txBody>
        </p:sp>
        <p:sp>
          <p:nvSpPr>
            <p:cNvPr id="505" name="tx505"/>
            <p:cNvSpPr/>
            <p:nvPr/>
          </p:nvSpPr>
          <p:spPr>
            <a:xfrm>
              <a:off x="508103" y="240808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12</a:t>
              </a:r>
            </a:p>
          </p:txBody>
        </p:sp>
        <p:sp>
          <p:nvSpPr>
            <p:cNvPr id="506" name="tx506"/>
            <p:cNvSpPr/>
            <p:nvPr/>
          </p:nvSpPr>
          <p:spPr>
            <a:xfrm>
              <a:off x="508103" y="2547467"/>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13</a:t>
              </a:r>
            </a:p>
          </p:txBody>
        </p:sp>
        <p:sp>
          <p:nvSpPr>
            <p:cNvPr id="507" name="tx507"/>
            <p:cNvSpPr/>
            <p:nvPr/>
          </p:nvSpPr>
          <p:spPr>
            <a:xfrm>
              <a:off x="508103" y="2689689"/>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14</a:t>
              </a:r>
            </a:p>
          </p:txBody>
        </p:sp>
        <p:sp>
          <p:nvSpPr>
            <p:cNvPr id="508" name="tx508"/>
            <p:cNvSpPr/>
            <p:nvPr/>
          </p:nvSpPr>
          <p:spPr>
            <a:xfrm>
              <a:off x="508103" y="282912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15</a:t>
              </a:r>
            </a:p>
          </p:txBody>
        </p:sp>
        <p:sp>
          <p:nvSpPr>
            <p:cNvPr id="509" name="tx509"/>
            <p:cNvSpPr/>
            <p:nvPr/>
          </p:nvSpPr>
          <p:spPr>
            <a:xfrm>
              <a:off x="508103" y="296993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16</a:t>
              </a:r>
            </a:p>
          </p:txBody>
        </p:sp>
        <p:sp>
          <p:nvSpPr>
            <p:cNvPr id="510" name="tx510"/>
            <p:cNvSpPr/>
            <p:nvPr/>
          </p:nvSpPr>
          <p:spPr>
            <a:xfrm>
              <a:off x="508103" y="3112096"/>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17</a:t>
              </a:r>
            </a:p>
          </p:txBody>
        </p:sp>
        <p:sp>
          <p:nvSpPr>
            <p:cNvPr id="511" name="tx511"/>
            <p:cNvSpPr/>
            <p:nvPr/>
          </p:nvSpPr>
          <p:spPr>
            <a:xfrm>
              <a:off x="508103" y="325153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18</a:t>
              </a:r>
            </a:p>
          </p:txBody>
        </p:sp>
        <p:sp>
          <p:nvSpPr>
            <p:cNvPr id="512" name="tx512"/>
            <p:cNvSpPr/>
            <p:nvPr/>
          </p:nvSpPr>
          <p:spPr>
            <a:xfrm>
              <a:off x="508103" y="339233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19</a:t>
              </a:r>
            </a:p>
          </p:txBody>
        </p:sp>
        <p:sp>
          <p:nvSpPr>
            <p:cNvPr id="513" name="tx513"/>
            <p:cNvSpPr/>
            <p:nvPr/>
          </p:nvSpPr>
          <p:spPr>
            <a:xfrm>
              <a:off x="508103" y="353314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514" name="tx514"/>
            <p:cNvSpPr/>
            <p:nvPr/>
          </p:nvSpPr>
          <p:spPr>
            <a:xfrm>
              <a:off x="508103" y="367530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21</a:t>
              </a:r>
            </a:p>
          </p:txBody>
        </p:sp>
        <p:sp>
          <p:nvSpPr>
            <p:cNvPr id="515" name="tx515"/>
            <p:cNvSpPr/>
            <p:nvPr/>
          </p:nvSpPr>
          <p:spPr>
            <a:xfrm>
              <a:off x="508103" y="3816110"/>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22</a:t>
              </a:r>
            </a:p>
          </p:txBody>
        </p:sp>
        <p:sp>
          <p:nvSpPr>
            <p:cNvPr id="516" name="tx516"/>
            <p:cNvSpPr/>
            <p:nvPr/>
          </p:nvSpPr>
          <p:spPr>
            <a:xfrm>
              <a:off x="508103" y="3955493"/>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23</a:t>
              </a:r>
            </a:p>
          </p:txBody>
        </p:sp>
        <p:sp>
          <p:nvSpPr>
            <p:cNvPr id="517" name="tx517"/>
            <p:cNvSpPr/>
            <p:nvPr/>
          </p:nvSpPr>
          <p:spPr>
            <a:xfrm>
              <a:off x="508103" y="4097715"/>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24</a:t>
              </a:r>
            </a:p>
          </p:txBody>
        </p:sp>
        <p:sp>
          <p:nvSpPr>
            <p:cNvPr id="518" name="tx518"/>
            <p:cNvSpPr/>
            <p:nvPr/>
          </p:nvSpPr>
          <p:spPr>
            <a:xfrm>
              <a:off x="508103" y="423715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19" name="tx519"/>
            <p:cNvSpPr/>
            <p:nvPr/>
          </p:nvSpPr>
          <p:spPr>
            <a:xfrm>
              <a:off x="508103" y="437795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26</a:t>
              </a:r>
            </a:p>
          </p:txBody>
        </p:sp>
        <p:sp>
          <p:nvSpPr>
            <p:cNvPr id="520" name="tx520"/>
            <p:cNvSpPr/>
            <p:nvPr/>
          </p:nvSpPr>
          <p:spPr>
            <a:xfrm>
              <a:off x="508103" y="452012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27</a:t>
              </a:r>
            </a:p>
          </p:txBody>
        </p:sp>
        <p:sp>
          <p:nvSpPr>
            <p:cNvPr id="521" name="tx521"/>
            <p:cNvSpPr/>
            <p:nvPr/>
          </p:nvSpPr>
          <p:spPr>
            <a:xfrm>
              <a:off x="508103" y="46595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28</a:t>
              </a:r>
            </a:p>
          </p:txBody>
        </p:sp>
        <p:sp>
          <p:nvSpPr>
            <p:cNvPr id="522" name="tx522"/>
            <p:cNvSpPr/>
            <p:nvPr/>
          </p:nvSpPr>
          <p:spPr>
            <a:xfrm>
              <a:off x="508103" y="480036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29</a:t>
              </a:r>
            </a:p>
          </p:txBody>
        </p:sp>
        <p:sp>
          <p:nvSpPr>
            <p:cNvPr id="523" name="tx523"/>
            <p:cNvSpPr/>
            <p:nvPr/>
          </p:nvSpPr>
          <p:spPr>
            <a:xfrm>
              <a:off x="508103" y="4941112"/>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30</a:t>
              </a:r>
            </a:p>
          </p:txBody>
        </p:sp>
        <p:sp>
          <p:nvSpPr>
            <p:cNvPr id="524" name="tx524"/>
            <p:cNvSpPr/>
            <p:nvPr/>
          </p:nvSpPr>
          <p:spPr>
            <a:xfrm>
              <a:off x="508103" y="5081914"/>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31</a:t>
              </a:r>
            </a:p>
          </p:txBody>
        </p:sp>
        <p:sp>
          <p:nvSpPr>
            <p:cNvPr id="525" name="tx525"/>
            <p:cNvSpPr/>
            <p:nvPr/>
          </p:nvSpPr>
          <p:spPr>
            <a:xfrm>
              <a:off x="508103" y="5222717"/>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32</a:t>
              </a:r>
            </a:p>
          </p:txBody>
        </p:sp>
        <p:sp>
          <p:nvSpPr>
            <p:cNvPr id="526" name="tx526"/>
            <p:cNvSpPr/>
            <p:nvPr/>
          </p:nvSpPr>
          <p:spPr>
            <a:xfrm>
              <a:off x="508103" y="5363520"/>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33</a:t>
              </a:r>
            </a:p>
          </p:txBody>
        </p:sp>
        <p:sp>
          <p:nvSpPr>
            <p:cNvPr id="527" name="tx527"/>
            <p:cNvSpPr/>
            <p:nvPr/>
          </p:nvSpPr>
          <p:spPr>
            <a:xfrm>
              <a:off x="508103" y="5504322"/>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34</a:t>
              </a:r>
            </a:p>
          </p:txBody>
        </p:sp>
        <p:sp>
          <p:nvSpPr>
            <p:cNvPr id="528" name="tx528"/>
            <p:cNvSpPr/>
            <p:nvPr/>
          </p:nvSpPr>
          <p:spPr>
            <a:xfrm>
              <a:off x="508103" y="5645125"/>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35</a:t>
              </a:r>
            </a:p>
          </p:txBody>
        </p:sp>
        <p:sp>
          <p:nvSpPr>
            <p:cNvPr id="529" name="tx529"/>
            <p:cNvSpPr/>
            <p:nvPr/>
          </p:nvSpPr>
          <p:spPr>
            <a:xfrm>
              <a:off x="2326863"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530" name="tx530"/>
            <p:cNvSpPr/>
            <p:nvPr/>
          </p:nvSpPr>
          <p:spPr>
            <a:xfrm>
              <a:off x="3498802"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531" name="tx531"/>
            <p:cNvSpPr/>
            <p:nvPr/>
          </p:nvSpPr>
          <p:spPr>
            <a:xfrm>
              <a:off x="4670741" y="5986683"/>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532" name="tx532"/>
            <p:cNvSpPr/>
            <p:nvPr/>
          </p:nvSpPr>
          <p:spPr>
            <a:xfrm>
              <a:off x="5842681"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533" name="tx533"/>
            <p:cNvSpPr/>
            <p:nvPr/>
          </p:nvSpPr>
          <p:spPr>
            <a:xfrm>
              <a:off x="7014620"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534" name="tx534"/>
            <p:cNvSpPr/>
            <p:nvPr/>
          </p:nvSpPr>
          <p:spPr>
            <a:xfrm>
              <a:off x="695044" y="399987"/>
              <a:ext cx="5628545"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Countries ordenados por número de niños con dosis cero, AMR, 2021-2025</a:t>
              </a:r>
            </a:p>
          </p:txBody>
        </p:sp>
        <p:sp>
          <p:nvSpPr>
            <p:cNvPr id="535" name="tx535"/>
            <p:cNvSpPr/>
            <p:nvPr/>
          </p:nvSpPr>
          <p:spPr>
            <a:xfrm>
              <a:off x="4477571" y="63348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536" name="tx536"/>
            <p:cNvSpPr/>
            <p:nvPr/>
          </p:nvSpPr>
          <p:spPr>
            <a:xfrm>
              <a:off x="5521010" y="6450103"/>
              <a:ext cx="35534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entre paréntesis es el número de niños con dosis cero.</a:t>
              </a:r>
            </a:p>
          </p:txBody>
        </p:sp>
        <p:sp>
          <p:nvSpPr>
            <p:cNvPr id="537" name="tx537"/>
            <p:cNvSpPr/>
            <p:nvPr/>
          </p:nvSpPr>
          <p:spPr>
            <a:xfrm>
              <a:off x="5825239" y="6570913"/>
              <a:ext cx="3249170" cy="1025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Los niños con dosis cero son aquellos que no recibieron la DTP1.</a:t>
              </a:r>
            </a:p>
          </p:txBody>
        </p:sp>
      </p:grpSp>
      <p:sp>
        <p:nvSpPr>
          <p:cNvPr id="53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compara la clasificación de los países en AMR según el número absoluto de niños sin ninguna dosis, siendo el puesto 1 el que corresponde al país de la región con más niños sin ninguna dosis.
En 2021, Brasil tenía el mayor número de niños sin ninguna dosis (687 000), seguido de México (351 000).
En 2025, México tenía el mayor número de niños sin ninguna dosis (218 000), seguido de Venezuela (185 000).
Se produjeron algunos cambios en los tres primeros países entre 2021 y 2025.</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42791" y="4061331"/>
              <a:ext cx="7514090" cy="0"/>
            </a:xfrm>
            <a:custGeom>
              <a:avLst/>
              <a:gdLst/>
              <a:ahLst/>
              <a:cxnLst/>
              <a:rect l="0" t="0" r="0" b="0"/>
              <a:pathLst>
                <a:path w="7514090">
                  <a:moveTo>
                    <a:pt x="0" y="0"/>
                  </a:moveTo>
                  <a:lnTo>
                    <a:pt x="7514090" y="0"/>
                  </a:lnTo>
                  <a:lnTo>
                    <a:pt x="751409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1142791" y="2916464"/>
              <a:ext cx="7514090" cy="0"/>
            </a:xfrm>
            <a:custGeom>
              <a:avLst/>
              <a:gdLst/>
              <a:ahLst/>
              <a:cxnLst/>
              <a:rect l="0" t="0" r="0" b="0"/>
              <a:pathLst>
                <a:path w="7514090">
                  <a:moveTo>
                    <a:pt x="0" y="0"/>
                  </a:moveTo>
                  <a:lnTo>
                    <a:pt x="7514090" y="0"/>
                  </a:lnTo>
                  <a:lnTo>
                    <a:pt x="751409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1142791" y="1771598"/>
              <a:ext cx="7514090" cy="0"/>
            </a:xfrm>
            <a:custGeom>
              <a:avLst/>
              <a:gdLst/>
              <a:ahLst/>
              <a:cxnLst/>
              <a:rect l="0" t="0" r="0" b="0"/>
              <a:pathLst>
                <a:path w="7514090">
                  <a:moveTo>
                    <a:pt x="0" y="0"/>
                  </a:moveTo>
                  <a:lnTo>
                    <a:pt x="7514090" y="0"/>
                  </a:lnTo>
                  <a:lnTo>
                    <a:pt x="751409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1142791" y="4633765"/>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142791" y="3488898"/>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42791" y="2344031"/>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42791" y="1199164"/>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583821"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2689160"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3794498"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4899836"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6005175"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7110513"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8215851"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5784107"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005175"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226242"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6447310"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668378"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6889445"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110513"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rc25"/>
            <p:cNvSpPr/>
            <p:nvPr/>
          </p:nvSpPr>
          <p:spPr>
            <a:xfrm>
              <a:off x="1484341" y="3011467"/>
              <a:ext cx="198960" cy="1622297"/>
            </a:xfrm>
            <a:prstGeom prst="rect">
              <a:avLst/>
            </a:prstGeom>
            <a:solidFill>
              <a:srgbClr val="80BD41">
                <a:alpha val="100000"/>
              </a:srgbClr>
            </a:solidFill>
          </p:spPr>
          <p:txBody>
            <a:bodyPr/>
            <a:lstStyle/>
            <a:p>
              <a:endParaRPr/>
            </a:p>
          </p:txBody>
        </p:sp>
        <p:sp>
          <p:nvSpPr>
            <p:cNvPr id="26" name="rc26"/>
            <p:cNvSpPr/>
            <p:nvPr/>
          </p:nvSpPr>
          <p:spPr>
            <a:xfrm>
              <a:off x="1484341" y="2858850"/>
              <a:ext cx="198960" cy="51593"/>
            </a:xfrm>
            <a:prstGeom prst="rect">
              <a:avLst/>
            </a:prstGeom>
            <a:solidFill>
              <a:srgbClr val="0058AB">
                <a:alpha val="100000"/>
              </a:srgbClr>
            </a:solidFill>
          </p:spPr>
          <p:txBody>
            <a:bodyPr/>
            <a:lstStyle/>
            <a:p>
              <a:endParaRPr/>
            </a:p>
          </p:txBody>
        </p:sp>
        <p:sp>
          <p:nvSpPr>
            <p:cNvPr id="27" name="rc27"/>
            <p:cNvSpPr/>
            <p:nvPr/>
          </p:nvSpPr>
          <p:spPr>
            <a:xfrm>
              <a:off x="1484341" y="2910443"/>
              <a:ext cx="198960" cy="101024"/>
            </a:xfrm>
            <a:prstGeom prst="rect">
              <a:avLst/>
            </a:prstGeom>
            <a:solidFill>
              <a:srgbClr val="1CABE2">
                <a:alpha val="100000"/>
              </a:srgbClr>
            </a:solidFill>
          </p:spPr>
          <p:txBody>
            <a:bodyPr/>
            <a:lstStyle/>
            <a:p>
              <a:endParaRPr/>
            </a:p>
          </p:txBody>
        </p:sp>
        <p:sp>
          <p:nvSpPr>
            <p:cNvPr id="28" name="rc28"/>
            <p:cNvSpPr/>
            <p:nvPr/>
          </p:nvSpPr>
          <p:spPr>
            <a:xfrm>
              <a:off x="1705408" y="3034786"/>
              <a:ext cx="198960" cy="1598979"/>
            </a:xfrm>
            <a:prstGeom prst="rect">
              <a:avLst/>
            </a:prstGeom>
            <a:solidFill>
              <a:srgbClr val="80BD41">
                <a:alpha val="100000"/>
              </a:srgbClr>
            </a:solidFill>
          </p:spPr>
          <p:txBody>
            <a:bodyPr/>
            <a:lstStyle/>
            <a:p>
              <a:endParaRPr/>
            </a:p>
          </p:txBody>
        </p:sp>
        <p:sp>
          <p:nvSpPr>
            <p:cNvPr id="29" name="rc29"/>
            <p:cNvSpPr/>
            <p:nvPr/>
          </p:nvSpPr>
          <p:spPr>
            <a:xfrm>
              <a:off x="1705408" y="2874265"/>
              <a:ext cx="198960" cy="75318"/>
            </a:xfrm>
            <a:prstGeom prst="rect">
              <a:avLst/>
            </a:prstGeom>
            <a:solidFill>
              <a:srgbClr val="0058AB">
                <a:alpha val="100000"/>
              </a:srgbClr>
            </a:solidFill>
          </p:spPr>
          <p:txBody>
            <a:bodyPr/>
            <a:lstStyle/>
            <a:p>
              <a:endParaRPr/>
            </a:p>
          </p:txBody>
        </p:sp>
        <p:sp>
          <p:nvSpPr>
            <p:cNvPr id="30" name="rc30"/>
            <p:cNvSpPr/>
            <p:nvPr/>
          </p:nvSpPr>
          <p:spPr>
            <a:xfrm>
              <a:off x="1705408" y="2949584"/>
              <a:ext cx="198960" cy="85202"/>
            </a:xfrm>
            <a:prstGeom prst="rect">
              <a:avLst/>
            </a:prstGeom>
            <a:solidFill>
              <a:srgbClr val="1CABE2">
                <a:alpha val="100000"/>
              </a:srgbClr>
            </a:solidFill>
          </p:spPr>
          <p:txBody>
            <a:bodyPr/>
            <a:lstStyle/>
            <a:p>
              <a:endParaRPr/>
            </a:p>
          </p:txBody>
        </p:sp>
        <p:sp>
          <p:nvSpPr>
            <p:cNvPr id="31" name="rc31"/>
            <p:cNvSpPr/>
            <p:nvPr/>
          </p:nvSpPr>
          <p:spPr>
            <a:xfrm>
              <a:off x="1926476" y="3030478"/>
              <a:ext cx="198960" cy="1603286"/>
            </a:xfrm>
            <a:prstGeom prst="rect">
              <a:avLst/>
            </a:prstGeom>
            <a:solidFill>
              <a:srgbClr val="80BD41">
                <a:alpha val="100000"/>
              </a:srgbClr>
            </a:solidFill>
          </p:spPr>
          <p:txBody>
            <a:bodyPr/>
            <a:lstStyle/>
            <a:p>
              <a:endParaRPr/>
            </a:p>
          </p:txBody>
        </p:sp>
        <p:sp>
          <p:nvSpPr>
            <p:cNvPr id="32" name="rc32"/>
            <p:cNvSpPr/>
            <p:nvPr/>
          </p:nvSpPr>
          <p:spPr>
            <a:xfrm>
              <a:off x="1926476" y="2888023"/>
              <a:ext cx="198960" cy="66372"/>
            </a:xfrm>
            <a:prstGeom prst="rect">
              <a:avLst/>
            </a:prstGeom>
            <a:solidFill>
              <a:srgbClr val="0058AB">
                <a:alpha val="100000"/>
              </a:srgbClr>
            </a:solidFill>
          </p:spPr>
          <p:txBody>
            <a:bodyPr/>
            <a:lstStyle/>
            <a:p>
              <a:endParaRPr/>
            </a:p>
          </p:txBody>
        </p:sp>
        <p:sp>
          <p:nvSpPr>
            <p:cNvPr id="33" name="rc33"/>
            <p:cNvSpPr/>
            <p:nvPr/>
          </p:nvSpPr>
          <p:spPr>
            <a:xfrm>
              <a:off x="1926476" y="2954396"/>
              <a:ext cx="198960" cy="76082"/>
            </a:xfrm>
            <a:prstGeom prst="rect">
              <a:avLst/>
            </a:prstGeom>
            <a:solidFill>
              <a:srgbClr val="1CABE2">
                <a:alpha val="100000"/>
              </a:srgbClr>
            </a:solidFill>
          </p:spPr>
          <p:txBody>
            <a:bodyPr/>
            <a:lstStyle/>
            <a:p>
              <a:endParaRPr/>
            </a:p>
          </p:txBody>
        </p:sp>
        <p:sp>
          <p:nvSpPr>
            <p:cNvPr id="34" name="rc34"/>
            <p:cNvSpPr/>
            <p:nvPr/>
          </p:nvSpPr>
          <p:spPr>
            <a:xfrm>
              <a:off x="2147544" y="3010835"/>
              <a:ext cx="198960" cy="1622929"/>
            </a:xfrm>
            <a:prstGeom prst="rect">
              <a:avLst/>
            </a:prstGeom>
            <a:solidFill>
              <a:srgbClr val="80BD41">
                <a:alpha val="100000"/>
              </a:srgbClr>
            </a:solidFill>
          </p:spPr>
          <p:txBody>
            <a:bodyPr/>
            <a:lstStyle/>
            <a:p>
              <a:endParaRPr/>
            </a:p>
          </p:txBody>
        </p:sp>
        <p:sp>
          <p:nvSpPr>
            <p:cNvPr id="35" name="rc35"/>
            <p:cNvSpPr/>
            <p:nvPr/>
          </p:nvSpPr>
          <p:spPr>
            <a:xfrm>
              <a:off x="2147544" y="2895084"/>
              <a:ext cx="198960" cy="51001"/>
            </a:xfrm>
            <a:prstGeom prst="rect">
              <a:avLst/>
            </a:prstGeom>
            <a:solidFill>
              <a:srgbClr val="0058AB">
                <a:alpha val="100000"/>
              </a:srgbClr>
            </a:solidFill>
          </p:spPr>
          <p:txBody>
            <a:bodyPr/>
            <a:lstStyle/>
            <a:p>
              <a:endParaRPr/>
            </a:p>
          </p:txBody>
        </p:sp>
        <p:sp>
          <p:nvSpPr>
            <p:cNvPr id="36" name="rc36"/>
            <p:cNvSpPr/>
            <p:nvPr/>
          </p:nvSpPr>
          <p:spPr>
            <a:xfrm>
              <a:off x="2147544" y="2946085"/>
              <a:ext cx="198960" cy="64750"/>
            </a:xfrm>
            <a:prstGeom prst="rect">
              <a:avLst/>
            </a:prstGeom>
            <a:solidFill>
              <a:srgbClr val="1CABE2">
                <a:alpha val="100000"/>
              </a:srgbClr>
            </a:solidFill>
          </p:spPr>
          <p:txBody>
            <a:bodyPr/>
            <a:lstStyle/>
            <a:p>
              <a:endParaRPr/>
            </a:p>
          </p:txBody>
        </p:sp>
        <p:sp>
          <p:nvSpPr>
            <p:cNvPr id="37" name="rc37"/>
            <p:cNvSpPr/>
            <p:nvPr/>
          </p:nvSpPr>
          <p:spPr>
            <a:xfrm>
              <a:off x="2368611" y="3005071"/>
              <a:ext cx="198960" cy="1628694"/>
            </a:xfrm>
            <a:prstGeom prst="rect">
              <a:avLst/>
            </a:prstGeom>
            <a:solidFill>
              <a:srgbClr val="80BD41">
                <a:alpha val="100000"/>
              </a:srgbClr>
            </a:solidFill>
          </p:spPr>
          <p:txBody>
            <a:bodyPr/>
            <a:lstStyle/>
            <a:p>
              <a:endParaRPr/>
            </a:p>
          </p:txBody>
        </p:sp>
        <p:sp>
          <p:nvSpPr>
            <p:cNvPr id="38" name="rc38"/>
            <p:cNvSpPr/>
            <p:nvPr/>
          </p:nvSpPr>
          <p:spPr>
            <a:xfrm>
              <a:off x="2368611" y="2898078"/>
              <a:ext cx="198960" cy="54382"/>
            </a:xfrm>
            <a:prstGeom prst="rect">
              <a:avLst/>
            </a:prstGeom>
            <a:solidFill>
              <a:srgbClr val="0058AB">
                <a:alpha val="100000"/>
              </a:srgbClr>
            </a:solidFill>
          </p:spPr>
          <p:txBody>
            <a:bodyPr/>
            <a:lstStyle/>
            <a:p>
              <a:endParaRPr/>
            </a:p>
          </p:txBody>
        </p:sp>
        <p:sp>
          <p:nvSpPr>
            <p:cNvPr id="39" name="rc39"/>
            <p:cNvSpPr/>
            <p:nvPr/>
          </p:nvSpPr>
          <p:spPr>
            <a:xfrm>
              <a:off x="2368611" y="2952460"/>
              <a:ext cx="198960" cy="52610"/>
            </a:xfrm>
            <a:prstGeom prst="rect">
              <a:avLst/>
            </a:prstGeom>
            <a:solidFill>
              <a:srgbClr val="1CABE2">
                <a:alpha val="100000"/>
              </a:srgbClr>
            </a:solidFill>
          </p:spPr>
          <p:txBody>
            <a:bodyPr/>
            <a:lstStyle/>
            <a:p>
              <a:endParaRPr/>
            </a:p>
          </p:txBody>
        </p:sp>
        <p:sp>
          <p:nvSpPr>
            <p:cNvPr id="40" name="rc40"/>
            <p:cNvSpPr/>
            <p:nvPr/>
          </p:nvSpPr>
          <p:spPr>
            <a:xfrm>
              <a:off x="2589679" y="3000031"/>
              <a:ext cx="198960" cy="1633733"/>
            </a:xfrm>
            <a:prstGeom prst="rect">
              <a:avLst/>
            </a:prstGeom>
            <a:solidFill>
              <a:srgbClr val="80BD41">
                <a:alpha val="100000"/>
              </a:srgbClr>
            </a:solidFill>
          </p:spPr>
          <p:txBody>
            <a:bodyPr/>
            <a:lstStyle/>
            <a:p>
              <a:endParaRPr/>
            </a:p>
          </p:txBody>
        </p:sp>
        <p:sp>
          <p:nvSpPr>
            <p:cNvPr id="41" name="rc41"/>
            <p:cNvSpPr/>
            <p:nvPr/>
          </p:nvSpPr>
          <p:spPr>
            <a:xfrm>
              <a:off x="2589679" y="2898727"/>
              <a:ext cx="198960" cy="37350"/>
            </a:xfrm>
            <a:prstGeom prst="rect">
              <a:avLst/>
            </a:prstGeom>
            <a:solidFill>
              <a:srgbClr val="0058AB">
                <a:alpha val="100000"/>
              </a:srgbClr>
            </a:solidFill>
          </p:spPr>
          <p:txBody>
            <a:bodyPr/>
            <a:lstStyle/>
            <a:p>
              <a:endParaRPr/>
            </a:p>
          </p:txBody>
        </p:sp>
        <p:sp>
          <p:nvSpPr>
            <p:cNvPr id="42" name="rc42"/>
            <p:cNvSpPr/>
            <p:nvPr/>
          </p:nvSpPr>
          <p:spPr>
            <a:xfrm>
              <a:off x="2589679" y="2936077"/>
              <a:ext cx="198960" cy="63954"/>
            </a:xfrm>
            <a:prstGeom prst="rect">
              <a:avLst/>
            </a:prstGeom>
            <a:solidFill>
              <a:srgbClr val="1CABE2">
                <a:alpha val="100000"/>
              </a:srgbClr>
            </a:solidFill>
          </p:spPr>
          <p:txBody>
            <a:bodyPr/>
            <a:lstStyle/>
            <a:p>
              <a:endParaRPr/>
            </a:p>
          </p:txBody>
        </p:sp>
        <p:sp>
          <p:nvSpPr>
            <p:cNvPr id="43" name="rc43"/>
            <p:cNvSpPr/>
            <p:nvPr/>
          </p:nvSpPr>
          <p:spPr>
            <a:xfrm>
              <a:off x="2810747" y="2995921"/>
              <a:ext cx="198960" cy="1637843"/>
            </a:xfrm>
            <a:prstGeom prst="rect">
              <a:avLst/>
            </a:prstGeom>
            <a:solidFill>
              <a:srgbClr val="80BD41">
                <a:alpha val="100000"/>
              </a:srgbClr>
            </a:solidFill>
          </p:spPr>
          <p:txBody>
            <a:bodyPr/>
            <a:lstStyle/>
            <a:p>
              <a:endParaRPr/>
            </a:p>
          </p:txBody>
        </p:sp>
        <p:sp>
          <p:nvSpPr>
            <p:cNvPr id="44" name="rc44"/>
            <p:cNvSpPr/>
            <p:nvPr/>
          </p:nvSpPr>
          <p:spPr>
            <a:xfrm>
              <a:off x="2810747" y="2893500"/>
              <a:ext cx="198960" cy="55326"/>
            </a:xfrm>
            <a:prstGeom prst="rect">
              <a:avLst/>
            </a:prstGeom>
            <a:solidFill>
              <a:srgbClr val="0058AB">
                <a:alpha val="100000"/>
              </a:srgbClr>
            </a:solidFill>
          </p:spPr>
          <p:txBody>
            <a:bodyPr/>
            <a:lstStyle/>
            <a:p>
              <a:endParaRPr/>
            </a:p>
          </p:txBody>
        </p:sp>
        <p:sp>
          <p:nvSpPr>
            <p:cNvPr id="45" name="rc45"/>
            <p:cNvSpPr/>
            <p:nvPr/>
          </p:nvSpPr>
          <p:spPr>
            <a:xfrm>
              <a:off x="2810747" y="2948826"/>
              <a:ext cx="198960" cy="47095"/>
            </a:xfrm>
            <a:prstGeom prst="rect">
              <a:avLst/>
            </a:prstGeom>
            <a:solidFill>
              <a:srgbClr val="1CABE2">
                <a:alpha val="100000"/>
              </a:srgbClr>
            </a:solidFill>
          </p:spPr>
          <p:txBody>
            <a:bodyPr/>
            <a:lstStyle/>
            <a:p>
              <a:endParaRPr/>
            </a:p>
          </p:txBody>
        </p:sp>
        <p:sp>
          <p:nvSpPr>
            <p:cNvPr id="46" name="rc46"/>
            <p:cNvSpPr/>
            <p:nvPr/>
          </p:nvSpPr>
          <p:spPr>
            <a:xfrm>
              <a:off x="3031814" y="3001727"/>
              <a:ext cx="198960" cy="1632037"/>
            </a:xfrm>
            <a:prstGeom prst="rect">
              <a:avLst/>
            </a:prstGeom>
            <a:solidFill>
              <a:srgbClr val="80BD41">
                <a:alpha val="100000"/>
              </a:srgbClr>
            </a:solidFill>
          </p:spPr>
          <p:txBody>
            <a:bodyPr/>
            <a:lstStyle/>
            <a:p>
              <a:endParaRPr/>
            </a:p>
          </p:txBody>
        </p:sp>
        <p:sp>
          <p:nvSpPr>
            <p:cNvPr id="47" name="rc47"/>
            <p:cNvSpPr/>
            <p:nvPr/>
          </p:nvSpPr>
          <p:spPr>
            <a:xfrm>
              <a:off x="3031814" y="2893127"/>
              <a:ext cx="198960" cy="66570"/>
            </a:xfrm>
            <a:prstGeom prst="rect">
              <a:avLst/>
            </a:prstGeom>
            <a:solidFill>
              <a:srgbClr val="0058AB">
                <a:alpha val="100000"/>
              </a:srgbClr>
            </a:solidFill>
          </p:spPr>
          <p:txBody>
            <a:bodyPr/>
            <a:lstStyle/>
            <a:p>
              <a:endParaRPr/>
            </a:p>
          </p:txBody>
        </p:sp>
        <p:sp>
          <p:nvSpPr>
            <p:cNvPr id="48" name="rc48"/>
            <p:cNvSpPr/>
            <p:nvPr/>
          </p:nvSpPr>
          <p:spPr>
            <a:xfrm>
              <a:off x="3031814" y="2959697"/>
              <a:ext cx="198960" cy="42029"/>
            </a:xfrm>
            <a:prstGeom prst="rect">
              <a:avLst/>
            </a:prstGeom>
            <a:solidFill>
              <a:srgbClr val="1CABE2">
                <a:alpha val="100000"/>
              </a:srgbClr>
            </a:solidFill>
          </p:spPr>
          <p:txBody>
            <a:bodyPr/>
            <a:lstStyle/>
            <a:p>
              <a:endParaRPr/>
            </a:p>
          </p:txBody>
        </p:sp>
        <p:sp>
          <p:nvSpPr>
            <p:cNvPr id="49" name="rc49"/>
            <p:cNvSpPr/>
            <p:nvPr/>
          </p:nvSpPr>
          <p:spPr>
            <a:xfrm>
              <a:off x="3252882" y="3018263"/>
              <a:ext cx="198960" cy="1615501"/>
            </a:xfrm>
            <a:prstGeom prst="rect">
              <a:avLst/>
            </a:prstGeom>
            <a:solidFill>
              <a:srgbClr val="80BD41">
                <a:alpha val="100000"/>
              </a:srgbClr>
            </a:solidFill>
          </p:spPr>
          <p:txBody>
            <a:bodyPr/>
            <a:lstStyle/>
            <a:p>
              <a:endParaRPr/>
            </a:p>
          </p:txBody>
        </p:sp>
        <p:sp>
          <p:nvSpPr>
            <p:cNvPr id="50" name="rc50"/>
            <p:cNvSpPr/>
            <p:nvPr/>
          </p:nvSpPr>
          <p:spPr>
            <a:xfrm>
              <a:off x="3252882" y="2899123"/>
              <a:ext cx="198960" cy="45594"/>
            </a:xfrm>
            <a:prstGeom prst="rect">
              <a:avLst/>
            </a:prstGeom>
            <a:solidFill>
              <a:srgbClr val="0058AB">
                <a:alpha val="100000"/>
              </a:srgbClr>
            </a:solidFill>
          </p:spPr>
          <p:txBody>
            <a:bodyPr/>
            <a:lstStyle/>
            <a:p>
              <a:endParaRPr/>
            </a:p>
          </p:txBody>
        </p:sp>
        <p:sp>
          <p:nvSpPr>
            <p:cNvPr id="51" name="rc51"/>
            <p:cNvSpPr/>
            <p:nvPr/>
          </p:nvSpPr>
          <p:spPr>
            <a:xfrm>
              <a:off x="3252882" y="2944717"/>
              <a:ext cx="198960" cy="73545"/>
            </a:xfrm>
            <a:prstGeom prst="rect">
              <a:avLst/>
            </a:prstGeom>
            <a:solidFill>
              <a:srgbClr val="1CABE2">
                <a:alpha val="100000"/>
              </a:srgbClr>
            </a:solidFill>
          </p:spPr>
          <p:txBody>
            <a:bodyPr/>
            <a:lstStyle/>
            <a:p>
              <a:endParaRPr/>
            </a:p>
          </p:txBody>
        </p:sp>
        <p:sp>
          <p:nvSpPr>
            <p:cNvPr id="52" name="rc52"/>
            <p:cNvSpPr/>
            <p:nvPr/>
          </p:nvSpPr>
          <p:spPr>
            <a:xfrm>
              <a:off x="3473950" y="3015073"/>
              <a:ext cx="198960" cy="1618691"/>
            </a:xfrm>
            <a:prstGeom prst="rect">
              <a:avLst/>
            </a:prstGeom>
            <a:solidFill>
              <a:srgbClr val="80BD41">
                <a:alpha val="100000"/>
              </a:srgbClr>
            </a:solidFill>
          </p:spPr>
          <p:txBody>
            <a:bodyPr/>
            <a:lstStyle/>
            <a:p>
              <a:endParaRPr/>
            </a:p>
          </p:txBody>
        </p:sp>
        <p:sp>
          <p:nvSpPr>
            <p:cNvPr id="53" name="rc53"/>
            <p:cNvSpPr/>
            <p:nvPr/>
          </p:nvSpPr>
          <p:spPr>
            <a:xfrm>
              <a:off x="3473950" y="2911291"/>
              <a:ext cx="198960" cy="55226"/>
            </a:xfrm>
            <a:prstGeom prst="rect">
              <a:avLst/>
            </a:prstGeom>
            <a:solidFill>
              <a:srgbClr val="0058AB">
                <a:alpha val="100000"/>
              </a:srgbClr>
            </a:solidFill>
          </p:spPr>
          <p:txBody>
            <a:bodyPr/>
            <a:lstStyle/>
            <a:p>
              <a:endParaRPr/>
            </a:p>
          </p:txBody>
        </p:sp>
        <p:sp>
          <p:nvSpPr>
            <p:cNvPr id="54" name="rc54"/>
            <p:cNvSpPr/>
            <p:nvPr/>
          </p:nvSpPr>
          <p:spPr>
            <a:xfrm>
              <a:off x="3473950" y="2966518"/>
              <a:ext cx="198960" cy="48555"/>
            </a:xfrm>
            <a:prstGeom prst="rect">
              <a:avLst/>
            </a:prstGeom>
            <a:solidFill>
              <a:srgbClr val="1CABE2">
                <a:alpha val="100000"/>
              </a:srgbClr>
            </a:solidFill>
          </p:spPr>
          <p:txBody>
            <a:bodyPr/>
            <a:lstStyle/>
            <a:p>
              <a:endParaRPr/>
            </a:p>
          </p:txBody>
        </p:sp>
        <p:sp>
          <p:nvSpPr>
            <p:cNvPr id="55" name="rc55"/>
            <p:cNvSpPr/>
            <p:nvPr/>
          </p:nvSpPr>
          <p:spPr>
            <a:xfrm>
              <a:off x="3695017" y="3037207"/>
              <a:ext cx="198960" cy="1596557"/>
            </a:xfrm>
            <a:prstGeom prst="rect">
              <a:avLst/>
            </a:prstGeom>
            <a:solidFill>
              <a:srgbClr val="80BD41">
                <a:alpha val="100000"/>
              </a:srgbClr>
            </a:solidFill>
          </p:spPr>
          <p:txBody>
            <a:bodyPr/>
            <a:lstStyle/>
            <a:p>
              <a:endParaRPr/>
            </a:p>
          </p:txBody>
        </p:sp>
        <p:sp>
          <p:nvSpPr>
            <p:cNvPr id="56" name="rc56"/>
            <p:cNvSpPr/>
            <p:nvPr/>
          </p:nvSpPr>
          <p:spPr>
            <a:xfrm>
              <a:off x="3695017" y="2928665"/>
              <a:ext cx="198960" cy="57421"/>
            </a:xfrm>
            <a:prstGeom prst="rect">
              <a:avLst/>
            </a:prstGeom>
            <a:solidFill>
              <a:srgbClr val="0058AB">
                <a:alpha val="100000"/>
              </a:srgbClr>
            </a:solidFill>
          </p:spPr>
          <p:txBody>
            <a:bodyPr/>
            <a:lstStyle/>
            <a:p>
              <a:endParaRPr/>
            </a:p>
          </p:txBody>
        </p:sp>
        <p:sp>
          <p:nvSpPr>
            <p:cNvPr id="57" name="rc57"/>
            <p:cNvSpPr/>
            <p:nvPr/>
          </p:nvSpPr>
          <p:spPr>
            <a:xfrm>
              <a:off x="3695017" y="2986086"/>
              <a:ext cx="198960" cy="51120"/>
            </a:xfrm>
            <a:prstGeom prst="rect">
              <a:avLst/>
            </a:prstGeom>
            <a:solidFill>
              <a:srgbClr val="1CABE2">
                <a:alpha val="100000"/>
              </a:srgbClr>
            </a:solidFill>
          </p:spPr>
          <p:txBody>
            <a:bodyPr/>
            <a:lstStyle/>
            <a:p>
              <a:endParaRPr/>
            </a:p>
          </p:txBody>
        </p:sp>
        <p:sp>
          <p:nvSpPr>
            <p:cNvPr id="58" name="rc58"/>
            <p:cNvSpPr/>
            <p:nvPr/>
          </p:nvSpPr>
          <p:spPr>
            <a:xfrm>
              <a:off x="3916085" y="3042273"/>
              <a:ext cx="198960" cy="1591491"/>
            </a:xfrm>
            <a:prstGeom prst="rect">
              <a:avLst/>
            </a:prstGeom>
            <a:solidFill>
              <a:srgbClr val="80BD41">
                <a:alpha val="100000"/>
              </a:srgbClr>
            </a:solidFill>
          </p:spPr>
          <p:txBody>
            <a:bodyPr/>
            <a:lstStyle/>
            <a:p>
              <a:endParaRPr/>
            </a:p>
          </p:txBody>
        </p:sp>
        <p:sp>
          <p:nvSpPr>
            <p:cNvPr id="59" name="rc59"/>
            <p:cNvSpPr/>
            <p:nvPr/>
          </p:nvSpPr>
          <p:spPr>
            <a:xfrm>
              <a:off x="3916085" y="2932543"/>
              <a:ext cx="198960" cy="56042"/>
            </a:xfrm>
            <a:prstGeom prst="rect">
              <a:avLst/>
            </a:prstGeom>
            <a:solidFill>
              <a:srgbClr val="0058AB">
                <a:alpha val="100000"/>
              </a:srgbClr>
            </a:solidFill>
          </p:spPr>
          <p:txBody>
            <a:bodyPr/>
            <a:lstStyle/>
            <a:p>
              <a:endParaRPr/>
            </a:p>
          </p:txBody>
        </p:sp>
        <p:sp>
          <p:nvSpPr>
            <p:cNvPr id="60" name="rc60"/>
            <p:cNvSpPr/>
            <p:nvPr/>
          </p:nvSpPr>
          <p:spPr>
            <a:xfrm>
              <a:off x="3916085" y="2988585"/>
              <a:ext cx="198960" cy="53688"/>
            </a:xfrm>
            <a:prstGeom prst="rect">
              <a:avLst/>
            </a:prstGeom>
            <a:solidFill>
              <a:srgbClr val="1CABE2">
                <a:alpha val="100000"/>
              </a:srgbClr>
            </a:solidFill>
          </p:spPr>
          <p:txBody>
            <a:bodyPr/>
            <a:lstStyle/>
            <a:p>
              <a:endParaRPr/>
            </a:p>
          </p:txBody>
        </p:sp>
        <p:sp>
          <p:nvSpPr>
            <p:cNvPr id="61" name="rc61"/>
            <p:cNvSpPr/>
            <p:nvPr/>
          </p:nvSpPr>
          <p:spPr>
            <a:xfrm>
              <a:off x="4137153" y="3050366"/>
              <a:ext cx="198960" cy="1583398"/>
            </a:xfrm>
            <a:prstGeom prst="rect">
              <a:avLst/>
            </a:prstGeom>
            <a:solidFill>
              <a:srgbClr val="80BD41">
                <a:alpha val="100000"/>
              </a:srgbClr>
            </a:solidFill>
          </p:spPr>
          <p:txBody>
            <a:bodyPr/>
            <a:lstStyle/>
            <a:p>
              <a:endParaRPr/>
            </a:p>
          </p:txBody>
        </p:sp>
        <p:sp>
          <p:nvSpPr>
            <p:cNvPr id="62" name="rc62"/>
            <p:cNvSpPr/>
            <p:nvPr/>
          </p:nvSpPr>
          <p:spPr>
            <a:xfrm>
              <a:off x="4137153" y="2939047"/>
              <a:ext cx="198960" cy="57112"/>
            </a:xfrm>
            <a:prstGeom prst="rect">
              <a:avLst/>
            </a:prstGeom>
            <a:solidFill>
              <a:srgbClr val="0058AB">
                <a:alpha val="100000"/>
              </a:srgbClr>
            </a:solidFill>
          </p:spPr>
          <p:txBody>
            <a:bodyPr/>
            <a:lstStyle/>
            <a:p>
              <a:endParaRPr/>
            </a:p>
          </p:txBody>
        </p:sp>
        <p:sp>
          <p:nvSpPr>
            <p:cNvPr id="63" name="rc63"/>
            <p:cNvSpPr/>
            <p:nvPr/>
          </p:nvSpPr>
          <p:spPr>
            <a:xfrm>
              <a:off x="4137153" y="2996160"/>
              <a:ext cx="198960" cy="54206"/>
            </a:xfrm>
            <a:prstGeom prst="rect">
              <a:avLst/>
            </a:prstGeom>
            <a:solidFill>
              <a:srgbClr val="1CABE2">
                <a:alpha val="100000"/>
              </a:srgbClr>
            </a:solidFill>
          </p:spPr>
          <p:txBody>
            <a:bodyPr/>
            <a:lstStyle/>
            <a:p>
              <a:endParaRPr/>
            </a:p>
          </p:txBody>
        </p:sp>
        <p:sp>
          <p:nvSpPr>
            <p:cNvPr id="64" name="rc64"/>
            <p:cNvSpPr/>
            <p:nvPr/>
          </p:nvSpPr>
          <p:spPr>
            <a:xfrm>
              <a:off x="4358220" y="3095080"/>
              <a:ext cx="198960" cy="1538684"/>
            </a:xfrm>
            <a:prstGeom prst="rect">
              <a:avLst/>
            </a:prstGeom>
            <a:solidFill>
              <a:srgbClr val="80BD41">
                <a:alpha val="100000"/>
              </a:srgbClr>
            </a:solidFill>
          </p:spPr>
          <p:txBody>
            <a:bodyPr/>
            <a:lstStyle/>
            <a:p>
              <a:endParaRPr/>
            </a:p>
          </p:txBody>
        </p:sp>
        <p:sp>
          <p:nvSpPr>
            <p:cNvPr id="65" name="rc65"/>
            <p:cNvSpPr/>
            <p:nvPr/>
          </p:nvSpPr>
          <p:spPr>
            <a:xfrm>
              <a:off x="4358220" y="2944396"/>
              <a:ext cx="198960" cy="84625"/>
            </a:xfrm>
            <a:prstGeom prst="rect">
              <a:avLst/>
            </a:prstGeom>
            <a:solidFill>
              <a:srgbClr val="0058AB">
                <a:alpha val="100000"/>
              </a:srgbClr>
            </a:solidFill>
          </p:spPr>
          <p:txBody>
            <a:bodyPr/>
            <a:lstStyle/>
            <a:p>
              <a:endParaRPr/>
            </a:p>
          </p:txBody>
        </p:sp>
        <p:sp>
          <p:nvSpPr>
            <p:cNvPr id="66" name="rc66"/>
            <p:cNvSpPr/>
            <p:nvPr/>
          </p:nvSpPr>
          <p:spPr>
            <a:xfrm>
              <a:off x="4358220" y="3029021"/>
              <a:ext cx="198960" cy="66059"/>
            </a:xfrm>
            <a:prstGeom prst="rect">
              <a:avLst/>
            </a:prstGeom>
            <a:solidFill>
              <a:srgbClr val="1CABE2">
                <a:alpha val="100000"/>
              </a:srgbClr>
            </a:solidFill>
          </p:spPr>
          <p:txBody>
            <a:bodyPr/>
            <a:lstStyle/>
            <a:p>
              <a:endParaRPr/>
            </a:p>
          </p:txBody>
        </p:sp>
        <p:sp>
          <p:nvSpPr>
            <p:cNvPr id="67" name="rc67"/>
            <p:cNvSpPr/>
            <p:nvPr/>
          </p:nvSpPr>
          <p:spPr>
            <a:xfrm>
              <a:off x="4579288" y="3101951"/>
              <a:ext cx="198960" cy="1531813"/>
            </a:xfrm>
            <a:prstGeom prst="rect">
              <a:avLst/>
            </a:prstGeom>
            <a:solidFill>
              <a:srgbClr val="80BD41">
                <a:alpha val="100000"/>
              </a:srgbClr>
            </a:solidFill>
          </p:spPr>
          <p:txBody>
            <a:bodyPr/>
            <a:lstStyle/>
            <a:p>
              <a:endParaRPr/>
            </a:p>
          </p:txBody>
        </p:sp>
        <p:sp>
          <p:nvSpPr>
            <p:cNvPr id="68" name="rc68"/>
            <p:cNvSpPr/>
            <p:nvPr/>
          </p:nvSpPr>
          <p:spPr>
            <a:xfrm>
              <a:off x="4579288" y="2940541"/>
              <a:ext cx="198960" cy="73594"/>
            </a:xfrm>
            <a:prstGeom prst="rect">
              <a:avLst/>
            </a:prstGeom>
            <a:solidFill>
              <a:srgbClr val="0058AB">
                <a:alpha val="100000"/>
              </a:srgbClr>
            </a:solidFill>
          </p:spPr>
          <p:txBody>
            <a:bodyPr/>
            <a:lstStyle/>
            <a:p>
              <a:endParaRPr/>
            </a:p>
          </p:txBody>
        </p:sp>
        <p:sp>
          <p:nvSpPr>
            <p:cNvPr id="69" name="rc69"/>
            <p:cNvSpPr/>
            <p:nvPr/>
          </p:nvSpPr>
          <p:spPr>
            <a:xfrm>
              <a:off x="4579288" y="3014136"/>
              <a:ext cx="198960" cy="87814"/>
            </a:xfrm>
            <a:prstGeom prst="rect">
              <a:avLst/>
            </a:prstGeom>
            <a:solidFill>
              <a:srgbClr val="1CABE2">
                <a:alpha val="100000"/>
              </a:srgbClr>
            </a:solidFill>
          </p:spPr>
          <p:txBody>
            <a:bodyPr/>
            <a:lstStyle/>
            <a:p>
              <a:endParaRPr/>
            </a:p>
          </p:txBody>
        </p:sp>
        <p:sp>
          <p:nvSpPr>
            <p:cNvPr id="70" name="rc70"/>
            <p:cNvSpPr/>
            <p:nvPr/>
          </p:nvSpPr>
          <p:spPr>
            <a:xfrm>
              <a:off x="4800356" y="3098589"/>
              <a:ext cx="198960" cy="1535175"/>
            </a:xfrm>
            <a:prstGeom prst="rect">
              <a:avLst/>
            </a:prstGeom>
            <a:solidFill>
              <a:srgbClr val="80BD41">
                <a:alpha val="100000"/>
              </a:srgbClr>
            </a:solidFill>
          </p:spPr>
          <p:txBody>
            <a:bodyPr/>
            <a:lstStyle/>
            <a:p>
              <a:endParaRPr/>
            </a:p>
          </p:txBody>
        </p:sp>
        <p:sp>
          <p:nvSpPr>
            <p:cNvPr id="71" name="rc71"/>
            <p:cNvSpPr/>
            <p:nvPr/>
          </p:nvSpPr>
          <p:spPr>
            <a:xfrm>
              <a:off x="4800356" y="2952188"/>
              <a:ext cx="198960" cy="54676"/>
            </a:xfrm>
            <a:prstGeom prst="rect">
              <a:avLst/>
            </a:prstGeom>
            <a:solidFill>
              <a:srgbClr val="0058AB">
                <a:alpha val="100000"/>
              </a:srgbClr>
            </a:solidFill>
          </p:spPr>
          <p:txBody>
            <a:bodyPr/>
            <a:lstStyle/>
            <a:p>
              <a:endParaRPr/>
            </a:p>
          </p:txBody>
        </p:sp>
        <p:sp>
          <p:nvSpPr>
            <p:cNvPr id="72" name="rc72"/>
            <p:cNvSpPr/>
            <p:nvPr/>
          </p:nvSpPr>
          <p:spPr>
            <a:xfrm>
              <a:off x="4800356" y="3006864"/>
              <a:ext cx="198960" cy="91725"/>
            </a:xfrm>
            <a:prstGeom prst="rect">
              <a:avLst/>
            </a:prstGeom>
            <a:solidFill>
              <a:srgbClr val="1CABE2">
                <a:alpha val="100000"/>
              </a:srgbClr>
            </a:solidFill>
          </p:spPr>
          <p:txBody>
            <a:bodyPr/>
            <a:lstStyle/>
            <a:p>
              <a:endParaRPr/>
            </a:p>
          </p:txBody>
        </p:sp>
        <p:sp>
          <p:nvSpPr>
            <p:cNvPr id="73" name="rc73"/>
            <p:cNvSpPr/>
            <p:nvPr/>
          </p:nvSpPr>
          <p:spPr>
            <a:xfrm>
              <a:off x="5021423" y="3128201"/>
              <a:ext cx="198960" cy="1505564"/>
            </a:xfrm>
            <a:prstGeom prst="rect">
              <a:avLst/>
            </a:prstGeom>
            <a:solidFill>
              <a:srgbClr val="80BD41">
                <a:alpha val="100000"/>
              </a:srgbClr>
            </a:solidFill>
          </p:spPr>
          <p:txBody>
            <a:bodyPr/>
            <a:lstStyle/>
            <a:p>
              <a:endParaRPr/>
            </a:p>
          </p:txBody>
        </p:sp>
        <p:sp>
          <p:nvSpPr>
            <p:cNvPr id="74" name="rc74"/>
            <p:cNvSpPr/>
            <p:nvPr/>
          </p:nvSpPr>
          <p:spPr>
            <a:xfrm>
              <a:off x="5021423" y="2979738"/>
              <a:ext cx="198960" cy="72505"/>
            </a:xfrm>
            <a:prstGeom prst="rect">
              <a:avLst/>
            </a:prstGeom>
            <a:solidFill>
              <a:srgbClr val="0058AB">
                <a:alpha val="100000"/>
              </a:srgbClr>
            </a:solidFill>
          </p:spPr>
          <p:txBody>
            <a:bodyPr/>
            <a:lstStyle/>
            <a:p>
              <a:endParaRPr/>
            </a:p>
          </p:txBody>
        </p:sp>
        <p:sp>
          <p:nvSpPr>
            <p:cNvPr id="75" name="rc75"/>
            <p:cNvSpPr/>
            <p:nvPr/>
          </p:nvSpPr>
          <p:spPr>
            <a:xfrm>
              <a:off x="5021423" y="3052243"/>
              <a:ext cx="198960" cy="75957"/>
            </a:xfrm>
            <a:prstGeom prst="rect">
              <a:avLst/>
            </a:prstGeom>
            <a:solidFill>
              <a:srgbClr val="1CABE2">
                <a:alpha val="100000"/>
              </a:srgbClr>
            </a:solidFill>
          </p:spPr>
          <p:txBody>
            <a:bodyPr/>
            <a:lstStyle/>
            <a:p>
              <a:endParaRPr/>
            </a:p>
          </p:txBody>
        </p:sp>
        <p:sp>
          <p:nvSpPr>
            <p:cNvPr id="76" name="rc76"/>
            <p:cNvSpPr/>
            <p:nvPr/>
          </p:nvSpPr>
          <p:spPr>
            <a:xfrm>
              <a:off x="5242491" y="3203843"/>
              <a:ext cx="198960" cy="1429921"/>
            </a:xfrm>
            <a:prstGeom prst="rect">
              <a:avLst/>
            </a:prstGeom>
            <a:solidFill>
              <a:srgbClr val="80BD41">
                <a:alpha val="100000"/>
              </a:srgbClr>
            </a:solidFill>
          </p:spPr>
          <p:txBody>
            <a:bodyPr/>
            <a:lstStyle/>
            <a:p>
              <a:endParaRPr/>
            </a:p>
          </p:txBody>
        </p:sp>
        <p:sp>
          <p:nvSpPr>
            <p:cNvPr id="77" name="rc77"/>
            <p:cNvSpPr/>
            <p:nvPr/>
          </p:nvSpPr>
          <p:spPr>
            <a:xfrm>
              <a:off x="5242491" y="2998260"/>
              <a:ext cx="198960" cy="94161"/>
            </a:xfrm>
            <a:prstGeom prst="rect">
              <a:avLst/>
            </a:prstGeom>
            <a:solidFill>
              <a:srgbClr val="0058AB">
                <a:alpha val="100000"/>
              </a:srgbClr>
            </a:solidFill>
          </p:spPr>
          <p:txBody>
            <a:bodyPr/>
            <a:lstStyle/>
            <a:p>
              <a:endParaRPr/>
            </a:p>
          </p:txBody>
        </p:sp>
        <p:sp>
          <p:nvSpPr>
            <p:cNvPr id="78" name="rc78"/>
            <p:cNvSpPr/>
            <p:nvPr/>
          </p:nvSpPr>
          <p:spPr>
            <a:xfrm>
              <a:off x="5242491" y="3092422"/>
              <a:ext cx="198960" cy="111420"/>
            </a:xfrm>
            <a:prstGeom prst="rect">
              <a:avLst/>
            </a:prstGeom>
            <a:solidFill>
              <a:srgbClr val="1CABE2">
                <a:alpha val="100000"/>
              </a:srgbClr>
            </a:solidFill>
          </p:spPr>
          <p:txBody>
            <a:bodyPr/>
            <a:lstStyle/>
            <a:p>
              <a:endParaRPr/>
            </a:p>
          </p:txBody>
        </p:sp>
        <p:sp>
          <p:nvSpPr>
            <p:cNvPr id="79" name="rc79"/>
            <p:cNvSpPr/>
            <p:nvPr/>
          </p:nvSpPr>
          <p:spPr>
            <a:xfrm>
              <a:off x="5463559" y="3202267"/>
              <a:ext cx="198960" cy="1431497"/>
            </a:xfrm>
            <a:prstGeom prst="rect">
              <a:avLst/>
            </a:prstGeom>
            <a:solidFill>
              <a:srgbClr val="80BD41">
                <a:alpha val="100000"/>
              </a:srgbClr>
            </a:solidFill>
          </p:spPr>
          <p:txBody>
            <a:bodyPr/>
            <a:lstStyle/>
            <a:p>
              <a:endParaRPr/>
            </a:p>
          </p:txBody>
        </p:sp>
        <p:sp>
          <p:nvSpPr>
            <p:cNvPr id="80" name="rc80"/>
            <p:cNvSpPr/>
            <p:nvPr/>
          </p:nvSpPr>
          <p:spPr>
            <a:xfrm>
              <a:off x="5463559" y="3011630"/>
              <a:ext cx="198960" cy="129049"/>
            </a:xfrm>
            <a:prstGeom prst="rect">
              <a:avLst/>
            </a:prstGeom>
            <a:solidFill>
              <a:srgbClr val="0058AB">
                <a:alpha val="100000"/>
              </a:srgbClr>
            </a:solidFill>
          </p:spPr>
          <p:txBody>
            <a:bodyPr/>
            <a:lstStyle/>
            <a:p>
              <a:endParaRPr/>
            </a:p>
          </p:txBody>
        </p:sp>
        <p:sp>
          <p:nvSpPr>
            <p:cNvPr id="81" name="rc81"/>
            <p:cNvSpPr/>
            <p:nvPr/>
          </p:nvSpPr>
          <p:spPr>
            <a:xfrm>
              <a:off x="5463559" y="3140679"/>
              <a:ext cx="198960" cy="61587"/>
            </a:xfrm>
            <a:prstGeom prst="rect">
              <a:avLst/>
            </a:prstGeom>
            <a:solidFill>
              <a:srgbClr val="1CABE2">
                <a:alpha val="100000"/>
              </a:srgbClr>
            </a:solidFill>
          </p:spPr>
          <p:txBody>
            <a:bodyPr/>
            <a:lstStyle/>
            <a:p>
              <a:endParaRPr/>
            </a:p>
          </p:txBody>
        </p:sp>
        <p:sp>
          <p:nvSpPr>
            <p:cNvPr id="82" name="rc82"/>
            <p:cNvSpPr/>
            <p:nvPr/>
          </p:nvSpPr>
          <p:spPr>
            <a:xfrm>
              <a:off x="5684626" y="3294822"/>
              <a:ext cx="198960" cy="1338942"/>
            </a:xfrm>
            <a:prstGeom prst="rect">
              <a:avLst/>
            </a:prstGeom>
            <a:solidFill>
              <a:srgbClr val="80BD41">
                <a:alpha val="100000"/>
              </a:srgbClr>
            </a:solidFill>
          </p:spPr>
          <p:txBody>
            <a:bodyPr/>
            <a:lstStyle/>
            <a:p>
              <a:endParaRPr/>
            </a:p>
          </p:txBody>
        </p:sp>
        <p:sp>
          <p:nvSpPr>
            <p:cNvPr id="83" name="rc83"/>
            <p:cNvSpPr/>
            <p:nvPr/>
          </p:nvSpPr>
          <p:spPr>
            <a:xfrm>
              <a:off x="5684626" y="3040637"/>
              <a:ext cx="198960" cy="168786"/>
            </a:xfrm>
            <a:prstGeom prst="rect">
              <a:avLst/>
            </a:prstGeom>
            <a:solidFill>
              <a:srgbClr val="0058AB">
                <a:alpha val="100000"/>
              </a:srgbClr>
            </a:solidFill>
          </p:spPr>
          <p:txBody>
            <a:bodyPr/>
            <a:lstStyle/>
            <a:p>
              <a:endParaRPr/>
            </a:p>
          </p:txBody>
        </p:sp>
        <p:sp>
          <p:nvSpPr>
            <p:cNvPr id="84" name="rc84"/>
            <p:cNvSpPr/>
            <p:nvPr/>
          </p:nvSpPr>
          <p:spPr>
            <a:xfrm>
              <a:off x="5684626" y="3209423"/>
              <a:ext cx="198960" cy="85398"/>
            </a:xfrm>
            <a:prstGeom prst="rect">
              <a:avLst/>
            </a:prstGeom>
            <a:solidFill>
              <a:srgbClr val="1CABE2">
                <a:alpha val="100000"/>
              </a:srgbClr>
            </a:solidFill>
          </p:spPr>
          <p:txBody>
            <a:bodyPr/>
            <a:lstStyle/>
            <a:p>
              <a:endParaRPr/>
            </a:p>
          </p:txBody>
        </p:sp>
        <p:sp>
          <p:nvSpPr>
            <p:cNvPr id="85" name="rc85"/>
            <p:cNvSpPr/>
            <p:nvPr/>
          </p:nvSpPr>
          <p:spPr>
            <a:xfrm>
              <a:off x="5905694" y="3377504"/>
              <a:ext cx="198960" cy="1256260"/>
            </a:xfrm>
            <a:prstGeom prst="rect">
              <a:avLst/>
            </a:prstGeom>
            <a:solidFill>
              <a:srgbClr val="80BD41">
                <a:alpha val="100000"/>
              </a:srgbClr>
            </a:solidFill>
          </p:spPr>
          <p:txBody>
            <a:bodyPr/>
            <a:lstStyle/>
            <a:p>
              <a:endParaRPr/>
            </a:p>
          </p:txBody>
        </p:sp>
        <p:sp>
          <p:nvSpPr>
            <p:cNvPr id="86" name="rc86"/>
            <p:cNvSpPr/>
            <p:nvPr/>
          </p:nvSpPr>
          <p:spPr>
            <a:xfrm>
              <a:off x="5905694" y="3089677"/>
              <a:ext cx="198960" cy="175313"/>
            </a:xfrm>
            <a:prstGeom prst="rect">
              <a:avLst/>
            </a:prstGeom>
            <a:solidFill>
              <a:srgbClr val="0058AB">
                <a:alpha val="100000"/>
              </a:srgbClr>
            </a:solidFill>
          </p:spPr>
          <p:txBody>
            <a:bodyPr/>
            <a:lstStyle/>
            <a:p>
              <a:endParaRPr/>
            </a:p>
          </p:txBody>
        </p:sp>
        <p:sp>
          <p:nvSpPr>
            <p:cNvPr id="87" name="rc87"/>
            <p:cNvSpPr/>
            <p:nvPr/>
          </p:nvSpPr>
          <p:spPr>
            <a:xfrm>
              <a:off x="5905694" y="3264990"/>
              <a:ext cx="198960" cy="112514"/>
            </a:xfrm>
            <a:prstGeom prst="rect">
              <a:avLst/>
            </a:prstGeom>
            <a:solidFill>
              <a:srgbClr val="1CABE2">
                <a:alpha val="100000"/>
              </a:srgbClr>
            </a:solidFill>
          </p:spPr>
          <p:txBody>
            <a:bodyPr/>
            <a:lstStyle/>
            <a:p>
              <a:endParaRPr/>
            </a:p>
          </p:txBody>
        </p:sp>
        <p:sp>
          <p:nvSpPr>
            <p:cNvPr id="88" name="rc88"/>
            <p:cNvSpPr/>
            <p:nvPr/>
          </p:nvSpPr>
          <p:spPr>
            <a:xfrm>
              <a:off x="6126762" y="3387707"/>
              <a:ext cx="198960" cy="1246057"/>
            </a:xfrm>
            <a:prstGeom prst="rect">
              <a:avLst/>
            </a:prstGeom>
            <a:solidFill>
              <a:srgbClr val="80BD41">
                <a:alpha val="100000"/>
              </a:srgbClr>
            </a:solidFill>
          </p:spPr>
          <p:txBody>
            <a:bodyPr/>
            <a:lstStyle/>
            <a:p>
              <a:endParaRPr/>
            </a:p>
          </p:txBody>
        </p:sp>
        <p:sp>
          <p:nvSpPr>
            <p:cNvPr id="89" name="rc89"/>
            <p:cNvSpPr/>
            <p:nvPr/>
          </p:nvSpPr>
          <p:spPr>
            <a:xfrm>
              <a:off x="6126762" y="3097621"/>
              <a:ext cx="198960" cy="201912"/>
            </a:xfrm>
            <a:prstGeom prst="rect">
              <a:avLst/>
            </a:prstGeom>
            <a:solidFill>
              <a:srgbClr val="0058AB">
                <a:alpha val="100000"/>
              </a:srgbClr>
            </a:solidFill>
          </p:spPr>
          <p:txBody>
            <a:bodyPr/>
            <a:lstStyle/>
            <a:p>
              <a:endParaRPr/>
            </a:p>
          </p:txBody>
        </p:sp>
        <p:sp>
          <p:nvSpPr>
            <p:cNvPr id="90" name="rc90"/>
            <p:cNvSpPr/>
            <p:nvPr/>
          </p:nvSpPr>
          <p:spPr>
            <a:xfrm>
              <a:off x="6126762" y="3299533"/>
              <a:ext cx="198960" cy="88173"/>
            </a:xfrm>
            <a:prstGeom prst="rect">
              <a:avLst/>
            </a:prstGeom>
            <a:solidFill>
              <a:srgbClr val="1CABE2">
                <a:alpha val="100000"/>
              </a:srgbClr>
            </a:solidFill>
          </p:spPr>
          <p:txBody>
            <a:bodyPr/>
            <a:lstStyle/>
            <a:p>
              <a:endParaRPr/>
            </a:p>
          </p:txBody>
        </p:sp>
        <p:sp>
          <p:nvSpPr>
            <p:cNvPr id="91" name="rc91"/>
            <p:cNvSpPr/>
            <p:nvPr/>
          </p:nvSpPr>
          <p:spPr>
            <a:xfrm>
              <a:off x="6347829" y="3354610"/>
              <a:ext cx="198960" cy="1279155"/>
            </a:xfrm>
            <a:prstGeom prst="rect">
              <a:avLst/>
            </a:prstGeom>
            <a:solidFill>
              <a:srgbClr val="80BD41">
                <a:alpha val="100000"/>
              </a:srgbClr>
            </a:solidFill>
          </p:spPr>
          <p:txBody>
            <a:bodyPr/>
            <a:lstStyle/>
            <a:p>
              <a:endParaRPr/>
            </a:p>
          </p:txBody>
        </p:sp>
        <p:sp>
          <p:nvSpPr>
            <p:cNvPr id="92" name="rc92"/>
            <p:cNvSpPr/>
            <p:nvPr/>
          </p:nvSpPr>
          <p:spPr>
            <a:xfrm>
              <a:off x="6347829" y="3102848"/>
              <a:ext cx="198960" cy="148664"/>
            </a:xfrm>
            <a:prstGeom prst="rect">
              <a:avLst/>
            </a:prstGeom>
            <a:solidFill>
              <a:srgbClr val="0058AB">
                <a:alpha val="100000"/>
              </a:srgbClr>
            </a:solidFill>
          </p:spPr>
          <p:txBody>
            <a:bodyPr/>
            <a:lstStyle/>
            <a:p>
              <a:endParaRPr/>
            </a:p>
          </p:txBody>
        </p:sp>
        <p:sp>
          <p:nvSpPr>
            <p:cNvPr id="93" name="rc93"/>
            <p:cNvSpPr/>
            <p:nvPr/>
          </p:nvSpPr>
          <p:spPr>
            <a:xfrm>
              <a:off x="6347829" y="3251512"/>
              <a:ext cx="198960" cy="103097"/>
            </a:xfrm>
            <a:prstGeom prst="rect">
              <a:avLst/>
            </a:prstGeom>
            <a:solidFill>
              <a:srgbClr val="1CABE2">
                <a:alpha val="100000"/>
              </a:srgbClr>
            </a:solidFill>
          </p:spPr>
          <p:txBody>
            <a:bodyPr/>
            <a:lstStyle/>
            <a:p>
              <a:endParaRPr/>
            </a:p>
          </p:txBody>
        </p:sp>
        <p:sp>
          <p:nvSpPr>
            <p:cNvPr id="94" name="rc94"/>
            <p:cNvSpPr/>
            <p:nvPr/>
          </p:nvSpPr>
          <p:spPr>
            <a:xfrm>
              <a:off x="6568897" y="3335139"/>
              <a:ext cx="198960" cy="1298625"/>
            </a:xfrm>
            <a:prstGeom prst="rect">
              <a:avLst/>
            </a:prstGeom>
            <a:solidFill>
              <a:srgbClr val="80BD41">
                <a:alpha val="100000"/>
              </a:srgbClr>
            </a:solidFill>
          </p:spPr>
          <p:txBody>
            <a:bodyPr/>
            <a:lstStyle/>
            <a:p>
              <a:endParaRPr/>
            </a:p>
          </p:txBody>
        </p:sp>
        <p:sp>
          <p:nvSpPr>
            <p:cNvPr id="95" name="rc95"/>
            <p:cNvSpPr/>
            <p:nvPr/>
          </p:nvSpPr>
          <p:spPr>
            <a:xfrm>
              <a:off x="6568897" y="3122141"/>
              <a:ext cx="198960" cy="152155"/>
            </a:xfrm>
            <a:prstGeom prst="rect">
              <a:avLst/>
            </a:prstGeom>
            <a:solidFill>
              <a:srgbClr val="0058AB">
                <a:alpha val="100000"/>
              </a:srgbClr>
            </a:solidFill>
          </p:spPr>
          <p:txBody>
            <a:bodyPr/>
            <a:lstStyle/>
            <a:p>
              <a:endParaRPr/>
            </a:p>
          </p:txBody>
        </p:sp>
        <p:sp>
          <p:nvSpPr>
            <p:cNvPr id="96" name="rc96"/>
            <p:cNvSpPr/>
            <p:nvPr/>
          </p:nvSpPr>
          <p:spPr>
            <a:xfrm>
              <a:off x="6568897" y="3274297"/>
              <a:ext cx="198960" cy="60842"/>
            </a:xfrm>
            <a:prstGeom prst="rect">
              <a:avLst/>
            </a:prstGeom>
            <a:solidFill>
              <a:srgbClr val="1CABE2">
                <a:alpha val="100000"/>
              </a:srgbClr>
            </a:solidFill>
          </p:spPr>
          <p:txBody>
            <a:bodyPr/>
            <a:lstStyle/>
            <a:p>
              <a:endParaRPr/>
            </a:p>
          </p:txBody>
        </p:sp>
        <p:sp>
          <p:nvSpPr>
            <p:cNvPr id="97" name="rc97"/>
            <p:cNvSpPr/>
            <p:nvPr/>
          </p:nvSpPr>
          <p:spPr>
            <a:xfrm>
              <a:off x="6789965" y="3333111"/>
              <a:ext cx="198960" cy="1300654"/>
            </a:xfrm>
            <a:prstGeom prst="rect">
              <a:avLst/>
            </a:prstGeom>
            <a:solidFill>
              <a:srgbClr val="80BD41">
                <a:alpha val="100000"/>
              </a:srgbClr>
            </a:solidFill>
          </p:spPr>
          <p:txBody>
            <a:bodyPr/>
            <a:lstStyle/>
            <a:p>
              <a:endParaRPr/>
            </a:p>
          </p:txBody>
        </p:sp>
        <p:sp>
          <p:nvSpPr>
            <p:cNvPr id="98" name="rc98"/>
            <p:cNvSpPr/>
            <p:nvPr/>
          </p:nvSpPr>
          <p:spPr>
            <a:xfrm>
              <a:off x="6789965" y="3126982"/>
              <a:ext cx="198960" cy="152883"/>
            </a:xfrm>
            <a:prstGeom prst="rect">
              <a:avLst/>
            </a:prstGeom>
            <a:solidFill>
              <a:srgbClr val="0058AB">
                <a:alpha val="100000"/>
              </a:srgbClr>
            </a:solidFill>
          </p:spPr>
          <p:txBody>
            <a:bodyPr/>
            <a:lstStyle/>
            <a:p>
              <a:endParaRPr/>
            </a:p>
          </p:txBody>
        </p:sp>
        <p:sp>
          <p:nvSpPr>
            <p:cNvPr id="99" name="rc99"/>
            <p:cNvSpPr/>
            <p:nvPr/>
          </p:nvSpPr>
          <p:spPr>
            <a:xfrm>
              <a:off x="6789965" y="3279865"/>
              <a:ext cx="198960" cy="53245"/>
            </a:xfrm>
            <a:prstGeom prst="rect">
              <a:avLst/>
            </a:prstGeom>
            <a:solidFill>
              <a:srgbClr val="1CABE2">
                <a:alpha val="100000"/>
              </a:srgbClr>
            </a:solidFill>
          </p:spPr>
          <p:txBody>
            <a:bodyPr/>
            <a:lstStyle/>
            <a:p>
              <a:endParaRPr/>
            </a:p>
          </p:txBody>
        </p:sp>
        <p:sp>
          <p:nvSpPr>
            <p:cNvPr id="100" name="rc100"/>
            <p:cNvSpPr/>
            <p:nvPr/>
          </p:nvSpPr>
          <p:spPr>
            <a:xfrm>
              <a:off x="7011032" y="3338302"/>
              <a:ext cx="198960" cy="1295462"/>
            </a:xfrm>
            <a:prstGeom prst="rect">
              <a:avLst/>
            </a:prstGeom>
            <a:solidFill>
              <a:srgbClr val="80BD41">
                <a:alpha val="100000"/>
              </a:srgbClr>
            </a:solidFill>
          </p:spPr>
          <p:txBody>
            <a:bodyPr/>
            <a:lstStyle/>
            <a:p>
              <a:endParaRPr/>
            </a:p>
          </p:txBody>
        </p:sp>
        <p:sp>
          <p:nvSpPr>
            <p:cNvPr id="101" name="rc101"/>
            <p:cNvSpPr/>
            <p:nvPr/>
          </p:nvSpPr>
          <p:spPr>
            <a:xfrm>
              <a:off x="7011032" y="3134668"/>
              <a:ext cx="198960" cy="122406"/>
            </a:xfrm>
            <a:prstGeom prst="rect">
              <a:avLst/>
            </a:prstGeom>
            <a:solidFill>
              <a:srgbClr val="0058AB">
                <a:alpha val="100000"/>
              </a:srgbClr>
            </a:solidFill>
          </p:spPr>
          <p:txBody>
            <a:bodyPr/>
            <a:lstStyle/>
            <a:p>
              <a:endParaRPr/>
            </a:p>
          </p:txBody>
        </p:sp>
        <p:sp>
          <p:nvSpPr>
            <p:cNvPr id="102" name="rc102"/>
            <p:cNvSpPr/>
            <p:nvPr/>
          </p:nvSpPr>
          <p:spPr>
            <a:xfrm>
              <a:off x="7011032" y="3257075"/>
              <a:ext cx="198960" cy="81227"/>
            </a:xfrm>
            <a:prstGeom prst="rect">
              <a:avLst/>
            </a:prstGeom>
            <a:solidFill>
              <a:srgbClr val="1CABE2">
                <a:alpha val="100000"/>
              </a:srgbClr>
            </a:solidFill>
          </p:spPr>
          <p:txBody>
            <a:bodyPr/>
            <a:lstStyle/>
            <a:p>
              <a:endParaRPr/>
            </a:p>
          </p:txBody>
        </p:sp>
        <p:sp>
          <p:nvSpPr>
            <p:cNvPr id="103" name="rc103"/>
            <p:cNvSpPr/>
            <p:nvPr/>
          </p:nvSpPr>
          <p:spPr>
            <a:xfrm>
              <a:off x="7232100" y="3140673"/>
              <a:ext cx="198960" cy="113633"/>
            </a:xfrm>
            <a:prstGeom prst="rect">
              <a:avLst/>
            </a:prstGeom>
            <a:solidFill>
              <a:srgbClr val="F26A21">
                <a:alpha val="100000"/>
              </a:srgbClr>
            </a:solidFill>
          </p:spPr>
          <p:txBody>
            <a:bodyPr/>
            <a:lstStyle/>
            <a:p>
              <a:endParaRPr/>
            </a:p>
          </p:txBody>
        </p:sp>
        <p:sp>
          <p:nvSpPr>
            <p:cNvPr id="104" name="rc104"/>
            <p:cNvSpPr/>
            <p:nvPr/>
          </p:nvSpPr>
          <p:spPr>
            <a:xfrm>
              <a:off x="7232100" y="3254306"/>
              <a:ext cx="198960" cy="1379458"/>
            </a:xfrm>
            <a:prstGeom prst="rect">
              <a:avLst/>
            </a:prstGeom>
            <a:solidFill>
              <a:srgbClr val="FFC20E">
                <a:alpha val="100000"/>
              </a:srgbClr>
            </a:solidFill>
          </p:spPr>
          <p:txBody>
            <a:bodyPr/>
            <a:lstStyle/>
            <a:p>
              <a:endParaRPr/>
            </a:p>
          </p:txBody>
        </p:sp>
        <p:sp>
          <p:nvSpPr>
            <p:cNvPr id="105" name="rc105"/>
            <p:cNvSpPr/>
            <p:nvPr/>
          </p:nvSpPr>
          <p:spPr>
            <a:xfrm>
              <a:off x="7453168" y="3146771"/>
              <a:ext cx="198960" cy="105488"/>
            </a:xfrm>
            <a:prstGeom prst="rect">
              <a:avLst/>
            </a:prstGeom>
            <a:solidFill>
              <a:srgbClr val="F26A21">
                <a:alpha val="100000"/>
              </a:srgbClr>
            </a:solidFill>
          </p:spPr>
          <p:txBody>
            <a:bodyPr/>
            <a:lstStyle/>
            <a:p>
              <a:endParaRPr/>
            </a:p>
          </p:txBody>
        </p:sp>
        <p:sp>
          <p:nvSpPr>
            <p:cNvPr id="106" name="rc106"/>
            <p:cNvSpPr/>
            <p:nvPr/>
          </p:nvSpPr>
          <p:spPr>
            <a:xfrm>
              <a:off x="7453168" y="3252260"/>
              <a:ext cx="198960" cy="1381504"/>
            </a:xfrm>
            <a:prstGeom prst="rect">
              <a:avLst/>
            </a:prstGeom>
            <a:solidFill>
              <a:srgbClr val="FFC20E">
                <a:alpha val="100000"/>
              </a:srgbClr>
            </a:solidFill>
          </p:spPr>
          <p:txBody>
            <a:bodyPr/>
            <a:lstStyle/>
            <a:p>
              <a:endParaRPr/>
            </a:p>
          </p:txBody>
        </p:sp>
        <p:sp>
          <p:nvSpPr>
            <p:cNvPr id="107" name="rc107"/>
            <p:cNvSpPr/>
            <p:nvPr/>
          </p:nvSpPr>
          <p:spPr>
            <a:xfrm>
              <a:off x="7674236" y="3151121"/>
              <a:ext cx="198960" cy="97928"/>
            </a:xfrm>
            <a:prstGeom prst="rect">
              <a:avLst/>
            </a:prstGeom>
            <a:solidFill>
              <a:srgbClr val="F26A21">
                <a:alpha val="100000"/>
              </a:srgbClr>
            </a:solidFill>
          </p:spPr>
          <p:txBody>
            <a:bodyPr/>
            <a:lstStyle/>
            <a:p>
              <a:endParaRPr/>
            </a:p>
          </p:txBody>
        </p:sp>
        <p:sp>
          <p:nvSpPr>
            <p:cNvPr id="108" name="rc108"/>
            <p:cNvSpPr/>
            <p:nvPr/>
          </p:nvSpPr>
          <p:spPr>
            <a:xfrm>
              <a:off x="7674236" y="3249049"/>
              <a:ext cx="198960" cy="1384715"/>
            </a:xfrm>
            <a:prstGeom prst="rect">
              <a:avLst/>
            </a:prstGeom>
            <a:solidFill>
              <a:srgbClr val="FFC20E">
                <a:alpha val="100000"/>
              </a:srgbClr>
            </a:solidFill>
          </p:spPr>
          <p:txBody>
            <a:bodyPr/>
            <a:lstStyle/>
            <a:p>
              <a:endParaRPr/>
            </a:p>
          </p:txBody>
        </p:sp>
        <p:sp>
          <p:nvSpPr>
            <p:cNvPr id="109" name="rc109"/>
            <p:cNvSpPr/>
            <p:nvPr/>
          </p:nvSpPr>
          <p:spPr>
            <a:xfrm>
              <a:off x="7895303" y="3154467"/>
              <a:ext cx="198960" cy="90909"/>
            </a:xfrm>
            <a:prstGeom prst="rect">
              <a:avLst/>
            </a:prstGeom>
            <a:solidFill>
              <a:srgbClr val="F26A21">
                <a:alpha val="100000"/>
              </a:srgbClr>
            </a:solidFill>
          </p:spPr>
          <p:txBody>
            <a:bodyPr/>
            <a:lstStyle/>
            <a:p>
              <a:endParaRPr/>
            </a:p>
          </p:txBody>
        </p:sp>
        <p:sp>
          <p:nvSpPr>
            <p:cNvPr id="110" name="rc110"/>
            <p:cNvSpPr/>
            <p:nvPr/>
          </p:nvSpPr>
          <p:spPr>
            <a:xfrm>
              <a:off x="7895303" y="3245376"/>
              <a:ext cx="198960" cy="1388388"/>
            </a:xfrm>
            <a:prstGeom prst="rect">
              <a:avLst/>
            </a:prstGeom>
            <a:solidFill>
              <a:srgbClr val="FFC20E">
                <a:alpha val="100000"/>
              </a:srgbClr>
            </a:solidFill>
          </p:spPr>
          <p:txBody>
            <a:bodyPr/>
            <a:lstStyle/>
            <a:p>
              <a:endParaRPr/>
            </a:p>
          </p:txBody>
        </p:sp>
        <p:sp>
          <p:nvSpPr>
            <p:cNvPr id="111" name="rc111"/>
            <p:cNvSpPr/>
            <p:nvPr/>
          </p:nvSpPr>
          <p:spPr>
            <a:xfrm>
              <a:off x="8116371" y="3157736"/>
              <a:ext cx="198960" cy="84393"/>
            </a:xfrm>
            <a:prstGeom prst="rect">
              <a:avLst/>
            </a:prstGeom>
            <a:solidFill>
              <a:srgbClr val="F26A21">
                <a:alpha val="100000"/>
              </a:srgbClr>
            </a:solidFill>
          </p:spPr>
          <p:txBody>
            <a:bodyPr/>
            <a:lstStyle/>
            <a:p>
              <a:endParaRPr/>
            </a:p>
          </p:txBody>
        </p:sp>
        <p:sp>
          <p:nvSpPr>
            <p:cNvPr id="112" name="rc112"/>
            <p:cNvSpPr/>
            <p:nvPr/>
          </p:nvSpPr>
          <p:spPr>
            <a:xfrm>
              <a:off x="8116371" y="3242129"/>
              <a:ext cx="198960" cy="1391635"/>
            </a:xfrm>
            <a:prstGeom prst="rect">
              <a:avLst/>
            </a:prstGeom>
            <a:solidFill>
              <a:srgbClr val="FFC20E">
                <a:alpha val="100000"/>
              </a:srgbClr>
            </a:solidFill>
          </p:spPr>
          <p:txBody>
            <a:bodyPr/>
            <a:lstStyle/>
            <a:p>
              <a:endParaRPr/>
            </a:p>
          </p:txBody>
        </p:sp>
        <p:sp>
          <p:nvSpPr>
            <p:cNvPr id="113" name="pl113"/>
            <p:cNvSpPr/>
            <p:nvPr/>
          </p:nvSpPr>
          <p:spPr>
            <a:xfrm>
              <a:off x="1583821" y="1423591"/>
              <a:ext cx="5526691" cy="360325"/>
            </a:xfrm>
            <a:custGeom>
              <a:avLst/>
              <a:gdLst/>
              <a:ahLst/>
              <a:cxnLst/>
              <a:rect l="0" t="0" r="0" b="0"/>
              <a:pathLst>
                <a:path w="5526691" h="360325">
                  <a:moveTo>
                    <a:pt x="0" y="32756"/>
                  </a:moveTo>
                  <a:lnTo>
                    <a:pt x="221067" y="65513"/>
                  </a:lnTo>
                  <a:lnTo>
                    <a:pt x="442135" y="65513"/>
                  </a:lnTo>
                  <a:lnTo>
                    <a:pt x="663203" y="32756"/>
                  </a:lnTo>
                  <a:lnTo>
                    <a:pt x="884270" y="32756"/>
                  </a:lnTo>
                  <a:lnTo>
                    <a:pt x="1105338" y="0"/>
                  </a:lnTo>
                  <a:lnTo>
                    <a:pt x="1326406" y="32756"/>
                  </a:lnTo>
                  <a:lnTo>
                    <a:pt x="1547473" y="65513"/>
                  </a:lnTo>
                  <a:lnTo>
                    <a:pt x="1768541" y="32756"/>
                  </a:lnTo>
                  <a:lnTo>
                    <a:pt x="1989609" y="32756"/>
                  </a:lnTo>
                  <a:lnTo>
                    <a:pt x="2210676" y="32756"/>
                  </a:lnTo>
                  <a:lnTo>
                    <a:pt x="2431744" y="32756"/>
                  </a:lnTo>
                  <a:lnTo>
                    <a:pt x="2652812" y="32756"/>
                  </a:lnTo>
                  <a:lnTo>
                    <a:pt x="2873879" y="98270"/>
                  </a:lnTo>
                  <a:lnTo>
                    <a:pt x="3094947" y="65513"/>
                  </a:lnTo>
                  <a:lnTo>
                    <a:pt x="3316015" y="32756"/>
                  </a:lnTo>
                  <a:lnTo>
                    <a:pt x="3537082" y="65513"/>
                  </a:lnTo>
                  <a:lnTo>
                    <a:pt x="3758150" y="131027"/>
                  </a:lnTo>
                  <a:lnTo>
                    <a:pt x="3979218" y="196541"/>
                  </a:lnTo>
                  <a:lnTo>
                    <a:pt x="4200285" y="294811"/>
                  </a:lnTo>
                  <a:lnTo>
                    <a:pt x="4421353" y="294811"/>
                  </a:lnTo>
                  <a:lnTo>
                    <a:pt x="4642421" y="360325"/>
                  </a:lnTo>
                  <a:lnTo>
                    <a:pt x="4863488" y="262054"/>
                  </a:lnTo>
                  <a:lnTo>
                    <a:pt x="5084556" y="262054"/>
                  </a:lnTo>
                  <a:lnTo>
                    <a:pt x="5305624" y="262054"/>
                  </a:lnTo>
                  <a:lnTo>
                    <a:pt x="5526691" y="196541"/>
                  </a:lnTo>
                </a:path>
              </a:pathLst>
            </a:custGeom>
            <a:ln w="27101" cap="flat">
              <a:solidFill>
                <a:srgbClr val="0058AB">
                  <a:alpha val="100000"/>
                </a:srgbClr>
              </a:solidFill>
              <a:prstDash val="solid"/>
              <a:round/>
            </a:ln>
          </p:spPr>
          <p:txBody>
            <a:bodyPr/>
            <a:lstStyle/>
            <a:p>
              <a:endParaRPr/>
            </a:p>
          </p:txBody>
        </p:sp>
        <p:sp>
          <p:nvSpPr>
            <p:cNvPr id="114" name="pl114"/>
            <p:cNvSpPr/>
            <p:nvPr/>
          </p:nvSpPr>
          <p:spPr>
            <a:xfrm>
              <a:off x="1583821" y="1554619"/>
              <a:ext cx="5526691" cy="425839"/>
            </a:xfrm>
            <a:custGeom>
              <a:avLst/>
              <a:gdLst/>
              <a:ahLst/>
              <a:cxnLst/>
              <a:rect l="0" t="0" r="0" b="0"/>
              <a:pathLst>
                <a:path w="5526691" h="425839">
                  <a:moveTo>
                    <a:pt x="0" y="98270"/>
                  </a:moveTo>
                  <a:lnTo>
                    <a:pt x="221067" y="98270"/>
                  </a:lnTo>
                  <a:lnTo>
                    <a:pt x="442135" y="65513"/>
                  </a:lnTo>
                  <a:lnTo>
                    <a:pt x="663203" y="32756"/>
                  </a:lnTo>
                  <a:lnTo>
                    <a:pt x="884270" y="0"/>
                  </a:lnTo>
                  <a:lnTo>
                    <a:pt x="1105338" y="0"/>
                  </a:lnTo>
                  <a:lnTo>
                    <a:pt x="1326406" y="0"/>
                  </a:lnTo>
                  <a:lnTo>
                    <a:pt x="1547473" y="0"/>
                  </a:lnTo>
                  <a:lnTo>
                    <a:pt x="1768541" y="32756"/>
                  </a:lnTo>
                  <a:lnTo>
                    <a:pt x="1989609" y="0"/>
                  </a:lnTo>
                  <a:lnTo>
                    <a:pt x="2210676" y="0"/>
                  </a:lnTo>
                  <a:lnTo>
                    <a:pt x="2431744" y="0"/>
                  </a:lnTo>
                  <a:lnTo>
                    <a:pt x="2652812" y="32756"/>
                  </a:lnTo>
                  <a:lnTo>
                    <a:pt x="2873879" y="98270"/>
                  </a:lnTo>
                  <a:lnTo>
                    <a:pt x="3094947" y="131027"/>
                  </a:lnTo>
                  <a:lnTo>
                    <a:pt x="3316015" y="98270"/>
                  </a:lnTo>
                  <a:lnTo>
                    <a:pt x="3537082" y="98270"/>
                  </a:lnTo>
                  <a:lnTo>
                    <a:pt x="3758150" y="229298"/>
                  </a:lnTo>
                  <a:lnTo>
                    <a:pt x="3979218" y="196541"/>
                  </a:lnTo>
                  <a:lnTo>
                    <a:pt x="4200285" y="327568"/>
                  </a:lnTo>
                  <a:lnTo>
                    <a:pt x="4421353" y="425839"/>
                  </a:lnTo>
                  <a:lnTo>
                    <a:pt x="4642421" y="425839"/>
                  </a:lnTo>
                  <a:lnTo>
                    <a:pt x="4863488" y="327568"/>
                  </a:lnTo>
                  <a:lnTo>
                    <a:pt x="5084556" y="262054"/>
                  </a:lnTo>
                  <a:lnTo>
                    <a:pt x="5305624" y="262054"/>
                  </a:lnTo>
                  <a:lnTo>
                    <a:pt x="5526691" y="262054"/>
                  </a:lnTo>
                </a:path>
              </a:pathLst>
            </a:custGeom>
            <a:ln w="27101" cap="flat">
              <a:solidFill>
                <a:srgbClr val="80BD41">
                  <a:alpha val="100000"/>
                </a:srgbClr>
              </a:solidFill>
              <a:prstDash val="solid"/>
              <a:round/>
            </a:ln>
          </p:spPr>
          <p:txBody>
            <a:bodyPr/>
            <a:lstStyle/>
            <a:p>
              <a:endParaRPr/>
            </a:p>
          </p:txBody>
        </p:sp>
        <p:sp>
          <p:nvSpPr>
            <p:cNvPr id="115" name="tx115"/>
            <p:cNvSpPr/>
            <p:nvPr/>
          </p:nvSpPr>
          <p:spPr>
            <a:xfrm>
              <a:off x="1515493" y="1252215"/>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97</a:t>
              </a:r>
            </a:p>
          </p:txBody>
        </p:sp>
        <p:sp>
          <p:nvSpPr>
            <p:cNvPr id="116" name="tx116"/>
            <p:cNvSpPr/>
            <p:nvPr/>
          </p:nvSpPr>
          <p:spPr>
            <a:xfrm>
              <a:off x="2620831" y="1219458"/>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98</a:t>
              </a:r>
            </a:p>
          </p:txBody>
        </p:sp>
        <p:sp>
          <p:nvSpPr>
            <p:cNvPr id="117" name="tx117"/>
            <p:cNvSpPr/>
            <p:nvPr/>
          </p:nvSpPr>
          <p:spPr>
            <a:xfrm>
              <a:off x="3726170" y="1252215"/>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97</a:t>
              </a:r>
            </a:p>
          </p:txBody>
        </p:sp>
        <p:sp>
          <p:nvSpPr>
            <p:cNvPr id="118" name="tx118"/>
            <p:cNvSpPr/>
            <p:nvPr/>
          </p:nvSpPr>
          <p:spPr>
            <a:xfrm>
              <a:off x="4831508" y="1252215"/>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97</a:t>
              </a:r>
            </a:p>
          </p:txBody>
        </p:sp>
        <p:sp>
          <p:nvSpPr>
            <p:cNvPr id="119" name="tx119"/>
            <p:cNvSpPr/>
            <p:nvPr/>
          </p:nvSpPr>
          <p:spPr>
            <a:xfrm>
              <a:off x="5715779" y="1514270"/>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89</a:t>
              </a:r>
            </a:p>
          </p:txBody>
        </p:sp>
        <p:sp>
          <p:nvSpPr>
            <p:cNvPr id="120" name="tx120"/>
            <p:cNvSpPr/>
            <p:nvPr/>
          </p:nvSpPr>
          <p:spPr>
            <a:xfrm>
              <a:off x="5936846" y="1514270"/>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89</a:t>
              </a:r>
            </a:p>
          </p:txBody>
        </p:sp>
        <p:sp>
          <p:nvSpPr>
            <p:cNvPr id="121" name="tx121"/>
            <p:cNvSpPr/>
            <p:nvPr/>
          </p:nvSpPr>
          <p:spPr>
            <a:xfrm>
              <a:off x="6157914" y="1579784"/>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87</a:t>
              </a:r>
            </a:p>
          </p:txBody>
        </p:sp>
        <p:sp>
          <p:nvSpPr>
            <p:cNvPr id="122" name="tx122"/>
            <p:cNvSpPr/>
            <p:nvPr/>
          </p:nvSpPr>
          <p:spPr>
            <a:xfrm>
              <a:off x="6378982" y="1481513"/>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90</a:t>
              </a:r>
            </a:p>
          </p:txBody>
        </p:sp>
        <p:sp>
          <p:nvSpPr>
            <p:cNvPr id="123" name="tx123"/>
            <p:cNvSpPr/>
            <p:nvPr/>
          </p:nvSpPr>
          <p:spPr>
            <a:xfrm>
              <a:off x="6600049" y="1481513"/>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90</a:t>
              </a:r>
            </a:p>
          </p:txBody>
        </p:sp>
        <p:sp>
          <p:nvSpPr>
            <p:cNvPr id="124" name="tx124"/>
            <p:cNvSpPr/>
            <p:nvPr/>
          </p:nvSpPr>
          <p:spPr>
            <a:xfrm>
              <a:off x="6821117" y="1481513"/>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90</a:t>
              </a:r>
            </a:p>
          </p:txBody>
        </p:sp>
        <p:sp>
          <p:nvSpPr>
            <p:cNvPr id="125" name="tx125"/>
            <p:cNvSpPr/>
            <p:nvPr/>
          </p:nvSpPr>
          <p:spPr>
            <a:xfrm>
              <a:off x="7042185" y="1416000"/>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92</a:t>
              </a:r>
            </a:p>
          </p:txBody>
        </p:sp>
        <p:sp>
          <p:nvSpPr>
            <p:cNvPr id="126" name="tx126"/>
            <p:cNvSpPr/>
            <p:nvPr/>
          </p:nvSpPr>
          <p:spPr>
            <a:xfrm>
              <a:off x="1515493" y="1721386"/>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91</a:t>
              </a:r>
            </a:p>
          </p:txBody>
        </p:sp>
        <p:sp>
          <p:nvSpPr>
            <p:cNvPr id="127" name="tx127"/>
            <p:cNvSpPr/>
            <p:nvPr/>
          </p:nvSpPr>
          <p:spPr>
            <a:xfrm>
              <a:off x="2620831" y="1623115"/>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94</a:t>
              </a:r>
            </a:p>
          </p:txBody>
        </p:sp>
        <p:sp>
          <p:nvSpPr>
            <p:cNvPr id="128" name="tx128"/>
            <p:cNvSpPr/>
            <p:nvPr/>
          </p:nvSpPr>
          <p:spPr>
            <a:xfrm>
              <a:off x="3726170" y="1623115"/>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94</a:t>
              </a:r>
            </a:p>
          </p:txBody>
        </p:sp>
        <p:sp>
          <p:nvSpPr>
            <p:cNvPr id="129" name="tx129"/>
            <p:cNvSpPr/>
            <p:nvPr/>
          </p:nvSpPr>
          <p:spPr>
            <a:xfrm>
              <a:off x="4831508" y="1721386"/>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91</a:t>
              </a:r>
            </a:p>
          </p:txBody>
        </p:sp>
        <p:sp>
          <p:nvSpPr>
            <p:cNvPr id="130" name="tx130"/>
            <p:cNvSpPr/>
            <p:nvPr/>
          </p:nvSpPr>
          <p:spPr>
            <a:xfrm>
              <a:off x="5715779" y="1950684"/>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84</a:t>
              </a:r>
            </a:p>
          </p:txBody>
        </p:sp>
        <p:sp>
          <p:nvSpPr>
            <p:cNvPr id="131" name="tx131"/>
            <p:cNvSpPr/>
            <p:nvPr/>
          </p:nvSpPr>
          <p:spPr>
            <a:xfrm>
              <a:off x="5936846" y="2048955"/>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81</a:t>
              </a:r>
            </a:p>
          </p:txBody>
        </p:sp>
        <p:sp>
          <p:nvSpPr>
            <p:cNvPr id="132" name="tx132"/>
            <p:cNvSpPr/>
            <p:nvPr/>
          </p:nvSpPr>
          <p:spPr>
            <a:xfrm>
              <a:off x="6157914" y="2048955"/>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81</a:t>
              </a:r>
            </a:p>
          </p:txBody>
        </p:sp>
        <p:sp>
          <p:nvSpPr>
            <p:cNvPr id="133" name="tx133"/>
            <p:cNvSpPr/>
            <p:nvPr/>
          </p:nvSpPr>
          <p:spPr>
            <a:xfrm>
              <a:off x="6378982" y="1950684"/>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84</a:t>
              </a:r>
            </a:p>
          </p:txBody>
        </p:sp>
        <p:sp>
          <p:nvSpPr>
            <p:cNvPr id="134" name="tx134"/>
            <p:cNvSpPr/>
            <p:nvPr/>
          </p:nvSpPr>
          <p:spPr>
            <a:xfrm>
              <a:off x="6600049" y="1885170"/>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86</a:t>
              </a:r>
            </a:p>
          </p:txBody>
        </p:sp>
        <p:sp>
          <p:nvSpPr>
            <p:cNvPr id="135" name="tx135"/>
            <p:cNvSpPr/>
            <p:nvPr/>
          </p:nvSpPr>
          <p:spPr>
            <a:xfrm>
              <a:off x="6821117" y="1885170"/>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86</a:t>
              </a:r>
            </a:p>
          </p:txBody>
        </p:sp>
        <p:sp>
          <p:nvSpPr>
            <p:cNvPr id="136" name="tx136"/>
            <p:cNvSpPr/>
            <p:nvPr/>
          </p:nvSpPr>
          <p:spPr>
            <a:xfrm>
              <a:off x="7042185" y="1885170"/>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86</a:t>
              </a:r>
            </a:p>
          </p:txBody>
        </p:sp>
        <p:sp>
          <p:nvSpPr>
            <p:cNvPr id="137" name="tx137"/>
            <p:cNvSpPr/>
            <p:nvPr/>
          </p:nvSpPr>
          <p:spPr>
            <a:xfrm>
              <a:off x="1016593" y="4591125"/>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138" name="tx138"/>
            <p:cNvSpPr/>
            <p:nvPr/>
          </p:nvSpPr>
          <p:spPr>
            <a:xfrm>
              <a:off x="508103" y="3431469"/>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10,000,000</a:t>
              </a:r>
            </a:p>
          </p:txBody>
        </p:sp>
        <p:sp>
          <p:nvSpPr>
            <p:cNvPr id="139" name="tx139"/>
            <p:cNvSpPr/>
            <p:nvPr/>
          </p:nvSpPr>
          <p:spPr>
            <a:xfrm>
              <a:off x="508103" y="2286602"/>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20,000,000</a:t>
              </a:r>
            </a:p>
          </p:txBody>
        </p:sp>
        <p:sp>
          <p:nvSpPr>
            <p:cNvPr id="140" name="tx140"/>
            <p:cNvSpPr/>
            <p:nvPr/>
          </p:nvSpPr>
          <p:spPr>
            <a:xfrm>
              <a:off x="508103" y="1141735"/>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30,000,000</a:t>
              </a:r>
            </a:p>
          </p:txBody>
        </p:sp>
        <p:sp>
          <p:nvSpPr>
            <p:cNvPr id="141" name="tx141"/>
            <p:cNvSpPr/>
            <p:nvPr/>
          </p:nvSpPr>
          <p:spPr>
            <a:xfrm>
              <a:off x="8719511" y="4591125"/>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142" name="tx142"/>
            <p:cNvSpPr/>
            <p:nvPr/>
          </p:nvSpPr>
          <p:spPr>
            <a:xfrm>
              <a:off x="8719511" y="3772204"/>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25</a:t>
              </a:r>
            </a:p>
          </p:txBody>
        </p:sp>
        <p:sp>
          <p:nvSpPr>
            <p:cNvPr id="143" name="tx143"/>
            <p:cNvSpPr/>
            <p:nvPr/>
          </p:nvSpPr>
          <p:spPr>
            <a:xfrm>
              <a:off x="8719511" y="2953282"/>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50</a:t>
              </a:r>
            </a:p>
          </p:txBody>
        </p:sp>
        <p:sp>
          <p:nvSpPr>
            <p:cNvPr id="144" name="tx144"/>
            <p:cNvSpPr/>
            <p:nvPr/>
          </p:nvSpPr>
          <p:spPr>
            <a:xfrm>
              <a:off x="8719511" y="2135755"/>
              <a:ext cx="127136" cy="8215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75</a:t>
              </a:r>
            </a:p>
          </p:txBody>
        </p:sp>
        <p:sp>
          <p:nvSpPr>
            <p:cNvPr id="145" name="tx145"/>
            <p:cNvSpPr/>
            <p:nvPr/>
          </p:nvSpPr>
          <p:spPr>
            <a:xfrm>
              <a:off x="8719511" y="1315438"/>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146" name="tx146"/>
            <p:cNvSpPr/>
            <p:nvPr/>
          </p:nvSpPr>
          <p:spPr>
            <a:xfrm rot="-5400000">
              <a:off x="1455820"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2000</a:t>
              </a:r>
            </a:p>
          </p:txBody>
        </p:sp>
        <p:sp>
          <p:nvSpPr>
            <p:cNvPr id="147" name="tx147"/>
            <p:cNvSpPr/>
            <p:nvPr/>
          </p:nvSpPr>
          <p:spPr>
            <a:xfrm rot="-5400000">
              <a:off x="2561158"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2005</a:t>
              </a:r>
            </a:p>
          </p:txBody>
        </p:sp>
        <p:sp>
          <p:nvSpPr>
            <p:cNvPr id="148" name="tx148"/>
            <p:cNvSpPr/>
            <p:nvPr/>
          </p:nvSpPr>
          <p:spPr>
            <a:xfrm rot="-5400000">
              <a:off x="3666496"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149" name="tx149"/>
            <p:cNvSpPr/>
            <p:nvPr/>
          </p:nvSpPr>
          <p:spPr>
            <a:xfrm rot="-5400000">
              <a:off x="4771835"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2015</a:t>
              </a:r>
            </a:p>
          </p:txBody>
        </p:sp>
        <p:sp>
          <p:nvSpPr>
            <p:cNvPr id="150" name="tx150"/>
            <p:cNvSpPr/>
            <p:nvPr/>
          </p:nvSpPr>
          <p:spPr>
            <a:xfrm rot="-5400000">
              <a:off x="5877173"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151" name="tx151"/>
            <p:cNvSpPr/>
            <p:nvPr/>
          </p:nvSpPr>
          <p:spPr>
            <a:xfrm rot="-5400000">
              <a:off x="6982511"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2025</a:t>
              </a:r>
            </a:p>
          </p:txBody>
        </p:sp>
        <p:sp>
          <p:nvSpPr>
            <p:cNvPr id="152" name="tx152"/>
            <p:cNvSpPr/>
            <p:nvPr/>
          </p:nvSpPr>
          <p:spPr>
            <a:xfrm rot="-5400000">
              <a:off x="8087822" y="4953703"/>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2030</a:t>
              </a:r>
            </a:p>
          </p:txBody>
        </p:sp>
        <p:sp>
          <p:nvSpPr>
            <p:cNvPr id="153" name="tx153"/>
            <p:cNvSpPr/>
            <p:nvPr/>
          </p:nvSpPr>
          <p:spPr>
            <a:xfrm rot="-5400000">
              <a:off x="5656105"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2019</a:t>
              </a:r>
            </a:p>
          </p:txBody>
        </p:sp>
        <p:sp>
          <p:nvSpPr>
            <p:cNvPr id="154" name="tx154"/>
            <p:cNvSpPr/>
            <p:nvPr/>
          </p:nvSpPr>
          <p:spPr>
            <a:xfrm rot="-5400000">
              <a:off x="5877173"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155" name="tx155"/>
            <p:cNvSpPr/>
            <p:nvPr/>
          </p:nvSpPr>
          <p:spPr>
            <a:xfrm rot="-5400000">
              <a:off x="6098241"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2021</a:t>
              </a:r>
            </a:p>
          </p:txBody>
        </p:sp>
        <p:sp>
          <p:nvSpPr>
            <p:cNvPr id="156" name="tx156"/>
            <p:cNvSpPr/>
            <p:nvPr/>
          </p:nvSpPr>
          <p:spPr>
            <a:xfrm rot="-5400000">
              <a:off x="6319308"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157" name="tx157"/>
            <p:cNvSpPr/>
            <p:nvPr/>
          </p:nvSpPr>
          <p:spPr>
            <a:xfrm rot="-5400000">
              <a:off x="6540348" y="4953703"/>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2023</a:t>
              </a:r>
            </a:p>
          </p:txBody>
        </p:sp>
        <p:sp>
          <p:nvSpPr>
            <p:cNvPr id="158" name="tx158"/>
            <p:cNvSpPr/>
            <p:nvPr/>
          </p:nvSpPr>
          <p:spPr>
            <a:xfrm rot="-5400000">
              <a:off x="6761444"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159" name="tx159"/>
            <p:cNvSpPr/>
            <p:nvPr/>
          </p:nvSpPr>
          <p:spPr>
            <a:xfrm rot="-5400000">
              <a:off x="6982511"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2025</a:t>
              </a:r>
            </a:p>
          </p:txBody>
        </p:sp>
        <p:sp>
          <p:nvSpPr>
            <p:cNvPr id="160" name="tx160"/>
            <p:cNvSpPr/>
            <p:nvPr/>
          </p:nvSpPr>
          <p:spPr>
            <a:xfrm rot="-5400000">
              <a:off x="166964" y="2862324"/>
              <a:ext cx="45047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niños</a:t>
              </a:r>
            </a:p>
          </p:txBody>
        </p:sp>
        <p:sp>
          <p:nvSpPr>
            <p:cNvPr id="161" name="tx161"/>
            <p:cNvSpPr/>
            <p:nvPr/>
          </p:nvSpPr>
          <p:spPr>
            <a:xfrm rot="5400000">
              <a:off x="8601320" y="2848476"/>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162" name="rc162"/>
            <p:cNvSpPr/>
            <p:nvPr/>
          </p:nvSpPr>
          <p:spPr>
            <a:xfrm>
              <a:off x="1744758" y="5504603"/>
              <a:ext cx="201456" cy="201456"/>
            </a:xfrm>
            <a:prstGeom prst="rect">
              <a:avLst/>
            </a:prstGeom>
            <a:solidFill>
              <a:srgbClr val="80BD41">
                <a:alpha val="100000"/>
              </a:srgbClr>
            </a:solidFill>
          </p:spPr>
          <p:txBody>
            <a:bodyPr/>
            <a:lstStyle/>
            <a:p>
              <a:endParaRPr/>
            </a:p>
          </p:txBody>
        </p:sp>
        <p:sp>
          <p:nvSpPr>
            <p:cNvPr id="163" name="rc163"/>
            <p:cNvSpPr/>
            <p:nvPr/>
          </p:nvSpPr>
          <p:spPr>
            <a:xfrm>
              <a:off x="2460487" y="5504603"/>
              <a:ext cx="201456" cy="201456"/>
            </a:xfrm>
            <a:prstGeom prst="rect">
              <a:avLst/>
            </a:prstGeom>
            <a:solidFill>
              <a:srgbClr val="1CABE2">
                <a:alpha val="100000"/>
              </a:srgbClr>
            </a:solidFill>
          </p:spPr>
          <p:txBody>
            <a:bodyPr/>
            <a:lstStyle/>
            <a:p>
              <a:endParaRPr/>
            </a:p>
          </p:txBody>
        </p:sp>
        <p:sp>
          <p:nvSpPr>
            <p:cNvPr id="164" name="rc164"/>
            <p:cNvSpPr/>
            <p:nvPr/>
          </p:nvSpPr>
          <p:spPr>
            <a:xfrm>
              <a:off x="3548862" y="5504603"/>
              <a:ext cx="201456" cy="201456"/>
            </a:xfrm>
            <a:prstGeom prst="rect">
              <a:avLst/>
            </a:prstGeom>
            <a:solidFill>
              <a:srgbClr val="0058AB">
                <a:alpha val="100000"/>
              </a:srgbClr>
            </a:solidFill>
          </p:spPr>
          <p:txBody>
            <a:bodyPr/>
            <a:lstStyle/>
            <a:p>
              <a:endParaRPr/>
            </a:p>
          </p:txBody>
        </p:sp>
        <p:sp>
          <p:nvSpPr>
            <p:cNvPr id="165" name="rc165"/>
            <p:cNvSpPr/>
            <p:nvPr/>
          </p:nvSpPr>
          <p:spPr>
            <a:xfrm>
              <a:off x="4567388" y="5504603"/>
              <a:ext cx="201456" cy="201456"/>
            </a:xfrm>
            <a:prstGeom prst="rect">
              <a:avLst/>
            </a:prstGeom>
            <a:solidFill>
              <a:srgbClr val="FFC20E">
                <a:alpha val="100000"/>
              </a:srgbClr>
            </a:solidFill>
          </p:spPr>
          <p:txBody>
            <a:bodyPr/>
            <a:lstStyle/>
            <a:p>
              <a:endParaRPr/>
            </a:p>
          </p:txBody>
        </p:sp>
        <p:sp>
          <p:nvSpPr>
            <p:cNvPr id="166" name="rc166"/>
            <p:cNvSpPr/>
            <p:nvPr/>
          </p:nvSpPr>
          <p:spPr>
            <a:xfrm>
              <a:off x="6564768" y="5504603"/>
              <a:ext cx="201455" cy="201456"/>
            </a:xfrm>
            <a:prstGeom prst="rect">
              <a:avLst/>
            </a:prstGeom>
            <a:solidFill>
              <a:srgbClr val="F26A21">
                <a:alpha val="100000"/>
              </a:srgbClr>
            </a:solidFill>
          </p:spPr>
          <p:txBody>
            <a:bodyPr/>
            <a:lstStyle/>
            <a:p>
              <a:endParaRPr/>
            </a:p>
          </p:txBody>
        </p:sp>
        <p:sp>
          <p:nvSpPr>
            <p:cNvPr id="167" name="tx167"/>
            <p:cNvSpPr/>
            <p:nvPr/>
          </p:nvSpPr>
          <p:spPr>
            <a:xfrm>
              <a:off x="2024803" y="5553148"/>
              <a:ext cx="3570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a:t>
              </a:r>
            </a:p>
          </p:txBody>
        </p:sp>
        <p:sp>
          <p:nvSpPr>
            <p:cNvPr id="168" name="tx168"/>
            <p:cNvSpPr/>
            <p:nvPr/>
          </p:nvSpPr>
          <p:spPr>
            <a:xfrm>
              <a:off x="2740532" y="5527568"/>
              <a:ext cx="729741" cy="12776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 parcial</a:t>
              </a:r>
            </a:p>
          </p:txBody>
        </p:sp>
        <p:sp>
          <p:nvSpPr>
            <p:cNvPr id="169" name="tx169"/>
            <p:cNvSpPr/>
            <p:nvPr/>
          </p:nvSpPr>
          <p:spPr>
            <a:xfrm>
              <a:off x="3828907" y="5553694"/>
              <a:ext cx="65989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Dosis cero</a:t>
              </a:r>
            </a:p>
          </p:txBody>
        </p:sp>
        <p:sp>
          <p:nvSpPr>
            <p:cNvPr id="170" name="tx170"/>
            <p:cNvSpPr/>
            <p:nvPr/>
          </p:nvSpPr>
          <p:spPr>
            <a:xfrm>
              <a:off x="4847433" y="5524157"/>
              <a:ext cx="1638746" cy="13117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Objetivo vacunado IA2030</a:t>
              </a:r>
            </a:p>
          </p:txBody>
        </p:sp>
        <p:sp>
          <p:nvSpPr>
            <p:cNvPr id="171" name="tx171"/>
            <p:cNvSpPr/>
            <p:nvPr/>
          </p:nvSpPr>
          <p:spPr>
            <a:xfrm>
              <a:off x="6844814" y="5524157"/>
              <a:ext cx="1219100" cy="13117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Objetivo IA2030 ZD</a:t>
              </a:r>
            </a:p>
          </p:txBody>
        </p:sp>
        <p:sp>
          <p:nvSpPr>
            <p:cNvPr id="172" name="pl172"/>
            <p:cNvSpPr/>
            <p:nvPr/>
          </p:nvSpPr>
          <p:spPr>
            <a:xfrm>
              <a:off x="3611857" y="6103143"/>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73" name="pl173"/>
            <p:cNvSpPr/>
            <p:nvPr/>
          </p:nvSpPr>
          <p:spPr>
            <a:xfrm>
              <a:off x="4956576" y="6103143"/>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74" name="tx174"/>
            <p:cNvSpPr/>
            <p:nvPr/>
          </p:nvSpPr>
          <p:spPr>
            <a:xfrm>
              <a:off x="3878956" y="6051096"/>
              <a:ext cx="986085" cy="10204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a:t>
              </a:r>
            </a:p>
          </p:txBody>
        </p:sp>
        <p:sp>
          <p:nvSpPr>
            <p:cNvPr id="175" name="tx175"/>
            <p:cNvSpPr/>
            <p:nvPr/>
          </p:nvSpPr>
          <p:spPr>
            <a:xfrm>
              <a:off x="5223676" y="6050960"/>
              <a:ext cx="986085"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 cobertura</a:t>
              </a:r>
            </a:p>
          </p:txBody>
        </p:sp>
        <p:sp>
          <p:nvSpPr>
            <p:cNvPr id="176" name="tx176"/>
            <p:cNvSpPr/>
            <p:nvPr/>
          </p:nvSpPr>
          <p:spPr>
            <a:xfrm>
              <a:off x="1142791" y="398022"/>
              <a:ext cx="6513485"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la vacuna DTP (%), número de niños totalmente vacunados, parcialmente</a:t>
              </a:r>
            </a:p>
          </p:txBody>
        </p:sp>
        <p:sp>
          <p:nvSpPr>
            <p:cNvPr id="177" name="tx177"/>
            <p:cNvSpPr/>
            <p:nvPr/>
          </p:nvSpPr>
          <p:spPr>
            <a:xfrm>
              <a:off x="1142791" y="580629"/>
              <a:ext cx="4361177" cy="15577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vacunados y sin vacunar contra la DTP entre 2000 y 2025 </a:t>
              </a:r>
            </a:p>
          </p:txBody>
        </p:sp>
        <p:sp>
          <p:nvSpPr>
            <p:cNvPr id="178" name="tx178"/>
            <p:cNvSpPr/>
            <p:nvPr/>
          </p:nvSpPr>
          <p:spPr>
            <a:xfrm>
              <a:off x="1142791" y="761680"/>
              <a:ext cx="4771355" cy="15577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y proyecciones para 2030 basadas en el objetivo IA2030. , AMR</a:t>
              </a:r>
            </a:p>
          </p:txBody>
        </p:sp>
        <p:sp>
          <p:nvSpPr>
            <p:cNvPr id="179" name="tx179"/>
            <p:cNvSpPr/>
            <p:nvPr/>
          </p:nvSpPr>
          <p:spPr>
            <a:xfrm>
              <a:off x="3923507" y="6334805"/>
              <a:ext cx="4733374"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Fuentes: OMS/UNICEF Estimaciones de la Cobertura Nacional de Inmunización, 2025 revisión;</a:t>
              </a:r>
            </a:p>
          </p:txBody>
        </p:sp>
        <p:sp>
          <p:nvSpPr>
            <p:cNvPr id="180" name="tx180"/>
            <p:cNvSpPr/>
            <p:nvPr/>
          </p:nvSpPr>
          <p:spPr>
            <a:xfrm>
              <a:off x="1276738" y="6447811"/>
              <a:ext cx="738014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 World Population Prospects 2024, Online Edition.</a:t>
              </a:r>
            </a:p>
          </p:txBody>
        </p:sp>
        <p:sp>
          <p:nvSpPr>
            <p:cNvPr id="181" name="tx181"/>
            <p:cNvSpPr/>
            <p:nvPr/>
          </p:nvSpPr>
          <p:spPr>
            <a:xfrm>
              <a:off x="1101840" y="6568567"/>
              <a:ext cx="755504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Agenda de Inmunización 2030 (IA2030) pide a todos los países que reduzcan a la mitad para 2030 el número de niños con dosis cero en 2019.</a:t>
              </a:r>
            </a:p>
          </p:txBody>
        </p:sp>
      </p:grpSp>
      <p:sp>
        <p:nvSpPr>
          <p:cNvPr id="18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IA2030 insta a todos los países a reducir a la mitad, de aquí a 2030, el número de niños que en 2019 no recibieron ninguna dosis de vacuna. Este gráfico muestra el número anual de niños que deben vacunarse para alcanzar el objetivo de «cero dosis» (ZD).
AMR Se prevé que, para 2030, se produzca un descenso en el número de lactantes que sobreviven. Para alcanzar el objetivo de «cero dosis» de IA2030, los esfuerzos actuales serían suficientes; sin embargo, los países deberían seguir reforzándolos más allá de los objetivos fijados.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92221" y="4562948"/>
              <a:ext cx="7882189" cy="0"/>
            </a:xfrm>
            <a:custGeom>
              <a:avLst/>
              <a:gdLst/>
              <a:ahLst/>
              <a:cxnLst/>
              <a:rect l="0" t="0" r="0" b="0"/>
              <a:pathLst>
                <a:path w="7882189">
                  <a:moveTo>
                    <a:pt x="0" y="0"/>
                  </a:moveTo>
                  <a:lnTo>
                    <a:pt x="7882189" y="0"/>
                  </a:lnTo>
                  <a:lnTo>
                    <a:pt x="7882189"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1192221" y="3702932"/>
              <a:ext cx="7882189" cy="0"/>
            </a:xfrm>
            <a:custGeom>
              <a:avLst/>
              <a:gdLst/>
              <a:ahLst/>
              <a:cxnLst/>
              <a:rect l="0" t="0" r="0" b="0"/>
              <a:pathLst>
                <a:path w="7882189">
                  <a:moveTo>
                    <a:pt x="0" y="0"/>
                  </a:moveTo>
                  <a:lnTo>
                    <a:pt x="7882189" y="0"/>
                  </a:lnTo>
                  <a:lnTo>
                    <a:pt x="7882189"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1192221" y="2842915"/>
              <a:ext cx="7882189" cy="0"/>
            </a:xfrm>
            <a:custGeom>
              <a:avLst/>
              <a:gdLst/>
              <a:ahLst/>
              <a:cxnLst/>
              <a:rect l="0" t="0" r="0" b="0"/>
              <a:pathLst>
                <a:path w="7882189">
                  <a:moveTo>
                    <a:pt x="0" y="0"/>
                  </a:moveTo>
                  <a:lnTo>
                    <a:pt x="7882189" y="0"/>
                  </a:lnTo>
                  <a:lnTo>
                    <a:pt x="7882189"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1192221" y="1982898"/>
              <a:ext cx="7882189" cy="0"/>
            </a:xfrm>
            <a:custGeom>
              <a:avLst/>
              <a:gdLst/>
              <a:ahLst/>
              <a:cxnLst/>
              <a:rect l="0" t="0" r="0" b="0"/>
              <a:pathLst>
                <a:path w="7882189">
                  <a:moveTo>
                    <a:pt x="0" y="0"/>
                  </a:moveTo>
                  <a:lnTo>
                    <a:pt x="7882189" y="0"/>
                  </a:lnTo>
                  <a:lnTo>
                    <a:pt x="7882189"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1192221" y="4992957"/>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92221" y="4132940"/>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92221" y="3272923"/>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192221" y="2412906"/>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654856"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886753"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118650"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350548"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582445"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814342"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3046240"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3278137"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3510034"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3741932"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973829"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4205726"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4437624"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4669521"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4901418"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5133316"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5365213"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5597110"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5829008"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6060905"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6292802"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6524699"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6756597"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6988494"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7220391"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7452289"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8611775"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rc39"/>
            <p:cNvSpPr/>
            <p:nvPr/>
          </p:nvSpPr>
          <p:spPr>
            <a:xfrm>
              <a:off x="1550502" y="4217824"/>
              <a:ext cx="208707" cy="775133"/>
            </a:xfrm>
            <a:prstGeom prst="rect">
              <a:avLst/>
            </a:prstGeom>
            <a:solidFill>
              <a:srgbClr val="0058AB">
                <a:alpha val="100000"/>
              </a:srgbClr>
            </a:solidFill>
          </p:spPr>
          <p:txBody>
            <a:bodyPr/>
            <a:lstStyle/>
            <a:p>
              <a:endParaRPr/>
            </a:p>
          </p:txBody>
        </p:sp>
        <p:sp>
          <p:nvSpPr>
            <p:cNvPr id="40" name="rc40"/>
            <p:cNvSpPr/>
            <p:nvPr/>
          </p:nvSpPr>
          <p:spPr>
            <a:xfrm>
              <a:off x="1782399" y="3861381"/>
              <a:ext cx="208707" cy="1131575"/>
            </a:xfrm>
            <a:prstGeom prst="rect">
              <a:avLst/>
            </a:prstGeom>
            <a:solidFill>
              <a:srgbClr val="0058AB">
                <a:alpha val="100000"/>
              </a:srgbClr>
            </a:solidFill>
          </p:spPr>
          <p:txBody>
            <a:bodyPr/>
            <a:lstStyle/>
            <a:p>
              <a:endParaRPr/>
            </a:p>
          </p:txBody>
        </p:sp>
        <p:sp>
          <p:nvSpPr>
            <p:cNvPr id="41" name="rc41"/>
            <p:cNvSpPr/>
            <p:nvPr/>
          </p:nvSpPr>
          <p:spPr>
            <a:xfrm>
              <a:off x="2014297" y="3995779"/>
              <a:ext cx="208707" cy="997177"/>
            </a:xfrm>
            <a:prstGeom prst="rect">
              <a:avLst/>
            </a:prstGeom>
            <a:solidFill>
              <a:srgbClr val="0058AB">
                <a:alpha val="100000"/>
              </a:srgbClr>
            </a:solidFill>
          </p:spPr>
          <p:txBody>
            <a:bodyPr/>
            <a:lstStyle/>
            <a:p>
              <a:endParaRPr/>
            </a:p>
          </p:txBody>
        </p:sp>
        <p:sp>
          <p:nvSpPr>
            <p:cNvPr id="42" name="rc42"/>
            <p:cNvSpPr/>
            <p:nvPr/>
          </p:nvSpPr>
          <p:spPr>
            <a:xfrm>
              <a:off x="2246194" y="4226723"/>
              <a:ext cx="208707" cy="766233"/>
            </a:xfrm>
            <a:prstGeom prst="rect">
              <a:avLst/>
            </a:prstGeom>
            <a:solidFill>
              <a:srgbClr val="0058AB">
                <a:alpha val="100000"/>
              </a:srgbClr>
            </a:solidFill>
          </p:spPr>
          <p:txBody>
            <a:bodyPr/>
            <a:lstStyle/>
            <a:p>
              <a:endParaRPr/>
            </a:p>
          </p:txBody>
        </p:sp>
        <p:sp>
          <p:nvSpPr>
            <p:cNvPr id="43" name="rc43"/>
            <p:cNvSpPr/>
            <p:nvPr/>
          </p:nvSpPr>
          <p:spPr>
            <a:xfrm>
              <a:off x="2478091" y="4175917"/>
              <a:ext cx="208707" cy="817040"/>
            </a:xfrm>
            <a:prstGeom prst="rect">
              <a:avLst/>
            </a:prstGeom>
            <a:solidFill>
              <a:srgbClr val="0058AB">
                <a:alpha val="100000"/>
              </a:srgbClr>
            </a:solidFill>
          </p:spPr>
          <p:txBody>
            <a:bodyPr/>
            <a:lstStyle/>
            <a:p>
              <a:endParaRPr/>
            </a:p>
          </p:txBody>
        </p:sp>
        <p:sp>
          <p:nvSpPr>
            <p:cNvPr id="44" name="rc44"/>
            <p:cNvSpPr/>
            <p:nvPr/>
          </p:nvSpPr>
          <p:spPr>
            <a:xfrm>
              <a:off x="2709989" y="4431813"/>
              <a:ext cx="208707" cy="561143"/>
            </a:xfrm>
            <a:prstGeom prst="rect">
              <a:avLst/>
            </a:prstGeom>
            <a:solidFill>
              <a:srgbClr val="0058AB">
                <a:alpha val="100000"/>
              </a:srgbClr>
            </a:solidFill>
          </p:spPr>
          <p:txBody>
            <a:bodyPr/>
            <a:lstStyle/>
            <a:p>
              <a:endParaRPr/>
            </a:p>
          </p:txBody>
        </p:sp>
        <p:sp>
          <p:nvSpPr>
            <p:cNvPr id="45" name="rc45"/>
            <p:cNvSpPr/>
            <p:nvPr/>
          </p:nvSpPr>
          <p:spPr>
            <a:xfrm>
              <a:off x="2941886" y="4161742"/>
              <a:ext cx="208707" cy="831214"/>
            </a:xfrm>
            <a:prstGeom prst="rect">
              <a:avLst/>
            </a:prstGeom>
            <a:solidFill>
              <a:srgbClr val="0058AB">
                <a:alpha val="100000"/>
              </a:srgbClr>
            </a:solidFill>
          </p:spPr>
          <p:txBody>
            <a:bodyPr/>
            <a:lstStyle/>
            <a:p>
              <a:endParaRPr/>
            </a:p>
          </p:txBody>
        </p:sp>
        <p:sp>
          <p:nvSpPr>
            <p:cNvPr id="46" name="rc46"/>
            <p:cNvSpPr/>
            <p:nvPr/>
          </p:nvSpPr>
          <p:spPr>
            <a:xfrm>
              <a:off x="3173783" y="3992814"/>
              <a:ext cx="208707" cy="1000142"/>
            </a:xfrm>
            <a:prstGeom prst="rect">
              <a:avLst/>
            </a:prstGeom>
            <a:solidFill>
              <a:srgbClr val="0058AB">
                <a:alpha val="100000"/>
              </a:srgbClr>
            </a:solidFill>
          </p:spPr>
          <p:txBody>
            <a:bodyPr/>
            <a:lstStyle/>
            <a:p>
              <a:endParaRPr/>
            </a:p>
          </p:txBody>
        </p:sp>
        <p:sp>
          <p:nvSpPr>
            <p:cNvPr id="47" name="rc47"/>
            <p:cNvSpPr/>
            <p:nvPr/>
          </p:nvSpPr>
          <p:spPr>
            <a:xfrm>
              <a:off x="3405681" y="4307953"/>
              <a:ext cx="208707" cy="685003"/>
            </a:xfrm>
            <a:prstGeom prst="rect">
              <a:avLst/>
            </a:prstGeom>
            <a:solidFill>
              <a:srgbClr val="0058AB">
                <a:alpha val="100000"/>
              </a:srgbClr>
            </a:solidFill>
          </p:spPr>
          <p:txBody>
            <a:bodyPr/>
            <a:lstStyle/>
            <a:p>
              <a:endParaRPr/>
            </a:p>
          </p:txBody>
        </p:sp>
        <p:sp>
          <p:nvSpPr>
            <p:cNvPr id="48" name="rc48"/>
            <p:cNvSpPr/>
            <p:nvPr/>
          </p:nvSpPr>
          <p:spPr>
            <a:xfrm>
              <a:off x="3637578" y="4163245"/>
              <a:ext cx="208707" cy="829711"/>
            </a:xfrm>
            <a:prstGeom prst="rect">
              <a:avLst/>
            </a:prstGeom>
            <a:solidFill>
              <a:srgbClr val="0058AB">
                <a:alpha val="100000"/>
              </a:srgbClr>
            </a:solidFill>
          </p:spPr>
          <p:txBody>
            <a:bodyPr/>
            <a:lstStyle/>
            <a:p>
              <a:endParaRPr/>
            </a:p>
          </p:txBody>
        </p:sp>
        <p:sp>
          <p:nvSpPr>
            <p:cNvPr id="49" name="rc49"/>
            <p:cNvSpPr/>
            <p:nvPr/>
          </p:nvSpPr>
          <p:spPr>
            <a:xfrm>
              <a:off x="3869475" y="4130257"/>
              <a:ext cx="208707" cy="862700"/>
            </a:xfrm>
            <a:prstGeom prst="rect">
              <a:avLst/>
            </a:prstGeom>
            <a:solidFill>
              <a:srgbClr val="0058AB">
                <a:alpha val="100000"/>
              </a:srgbClr>
            </a:solidFill>
          </p:spPr>
          <p:txBody>
            <a:bodyPr/>
            <a:lstStyle/>
            <a:p>
              <a:endParaRPr/>
            </a:p>
          </p:txBody>
        </p:sp>
        <p:sp>
          <p:nvSpPr>
            <p:cNvPr id="50" name="rc50"/>
            <p:cNvSpPr/>
            <p:nvPr/>
          </p:nvSpPr>
          <p:spPr>
            <a:xfrm>
              <a:off x="4101373" y="4150980"/>
              <a:ext cx="208707" cy="841977"/>
            </a:xfrm>
            <a:prstGeom prst="rect">
              <a:avLst/>
            </a:prstGeom>
            <a:solidFill>
              <a:srgbClr val="0058AB">
                <a:alpha val="100000"/>
              </a:srgbClr>
            </a:solidFill>
          </p:spPr>
          <p:txBody>
            <a:bodyPr/>
            <a:lstStyle/>
            <a:p>
              <a:endParaRPr/>
            </a:p>
          </p:txBody>
        </p:sp>
        <p:sp>
          <p:nvSpPr>
            <p:cNvPr id="51" name="rc51"/>
            <p:cNvSpPr/>
            <p:nvPr/>
          </p:nvSpPr>
          <p:spPr>
            <a:xfrm>
              <a:off x="4333270" y="4134903"/>
              <a:ext cx="208707" cy="858054"/>
            </a:xfrm>
            <a:prstGeom prst="rect">
              <a:avLst/>
            </a:prstGeom>
            <a:solidFill>
              <a:srgbClr val="0058AB">
                <a:alpha val="100000"/>
              </a:srgbClr>
            </a:solidFill>
          </p:spPr>
          <p:txBody>
            <a:bodyPr/>
            <a:lstStyle/>
            <a:p>
              <a:endParaRPr/>
            </a:p>
          </p:txBody>
        </p:sp>
        <p:sp>
          <p:nvSpPr>
            <p:cNvPr id="52" name="rc52"/>
            <p:cNvSpPr/>
            <p:nvPr/>
          </p:nvSpPr>
          <p:spPr>
            <a:xfrm>
              <a:off x="4565167" y="3721560"/>
              <a:ext cx="208707" cy="1271397"/>
            </a:xfrm>
            <a:prstGeom prst="rect">
              <a:avLst/>
            </a:prstGeom>
            <a:solidFill>
              <a:srgbClr val="0058AB">
                <a:alpha val="100000"/>
              </a:srgbClr>
            </a:solidFill>
          </p:spPr>
          <p:txBody>
            <a:bodyPr/>
            <a:lstStyle/>
            <a:p>
              <a:endParaRPr/>
            </a:p>
          </p:txBody>
        </p:sp>
        <p:sp>
          <p:nvSpPr>
            <p:cNvPr id="53" name="rc53"/>
            <p:cNvSpPr/>
            <p:nvPr/>
          </p:nvSpPr>
          <p:spPr>
            <a:xfrm>
              <a:off x="4797064" y="3887278"/>
              <a:ext cx="208707" cy="1105678"/>
            </a:xfrm>
            <a:prstGeom prst="rect">
              <a:avLst/>
            </a:prstGeom>
            <a:solidFill>
              <a:srgbClr val="0058AB">
                <a:alpha val="100000"/>
              </a:srgbClr>
            </a:solidFill>
          </p:spPr>
          <p:txBody>
            <a:bodyPr/>
            <a:lstStyle/>
            <a:p>
              <a:endParaRPr/>
            </a:p>
          </p:txBody>
        </p:sp>
        <p:sp>
          <p:nvSpPr>
            <p:cNvPr id="54" name="rc54"/>
            <p:cNvSpPr/>
            <p:nvPr/>
          </p:nvSpPr>
          <p:spPr>
            <a:xfrm>
              <a:off x="5028962" y="4171503"/>
              <a:ext cx="208707" cy="821453"/>
            </a:xfrm>
            <a:prstGeom prst="rect">
              <a:avLst/>
            </a:prstGeom>
            <a:solidFill>
              <a:srgbClr val="0058AB">
                <a:alpha val="100000"/>
              </a:srgbClr>
            </a:solidFill>
          </p:spPr>
          <p:txBody>
            <a:bodyPr/>
            <a:lstStyle/>
            <a:p>
              <a:endParaRPr/>
            </a:p>
          </p:txBody>
        </p:sp>
        <p:sp>
          <p:nvSpPr>
            <p:cNvPr id="55" name="rc55"/>
            <p:cNvSpPr/>
            <p:nvPr/>
          </p:nvSpPr>
          <p:spPr>
            <a:xfrm>
              <a:off x="5260859" y="3903644"/>
              <a:ext cx="208707" cy="1089312"/>
            </a:xfrm>
            <a:prstGeom prst="rect">
              <a:avLst/>
            </a:prstGeom>
            <a:solidFill>
              <a:srgbClr val="0058AB">
                <a:alpha val="100000"/>
              </a:srgbClr>
            </a:solidFill>
          </p:spPr>
          <p:txBody>
            <a:bodyPr/>
            <a:lstStyle/>
            <a:p>
              <a:endParaRPr/>
            </a:p>
          </p:txBody>
        </p:sp>
        <p:sp>
          <p:nvSpPr>
            <p:cNvPr id="56" name="rc56"/>
            <p:cNvSpPr/>
            <p:nvPr/>
          </p:nvSpPr>
          <p:spPr>
            <a:xfrm>
              <a:off x="5492756" y="3578281"/>
              <a:ext cx="208707" cy="1414676"/>
            </a:xfrm>
            <a:prstGeom prst="rect">
              <a:avLst/>
            </a:prstGeom>
            <a:solidFill>
              <a:srgbClr val="0058AB">
                <a:alpha val="100000"/>
              </a:srgbClr>
            </a:solidFill>
          </p:spPr>
          <p:txBody>
            <a:bodyPr/>
            <a:lstStyle/>
            <a:p>
              <a:endParaRPr/>
            </a:p>
          </p:txBody>
        </p:sp>
        <p:sp>
          <p:nvSpPr>
            <p:cNvPr id="57" name="rc57"/>
            <p:cNvSpPr/>
            <p:nvPr/>
          </p:nvSpPr>
          <p:spPr>
            <a:xfrm>
              <a:off x="5724654" y="3054130"/>
              <a:ext cx="208707" cy="1938827"/>
            </a:xfrm>
            <a:prstGeom prst="rect">
              <a:avLst/>
            </a:prstGeom>
            <a:solidFill>
              <a:srgbClr val="0058AB">
                <a:alpha val="100000"/>
              </a:srgbClr>
            </a:solidFill>
          </p:spPr>
          <p:txBody>
            <a:bodyPr/>
            <a:lstStyle/>
            <a:p>
              <a:endParaRPr/>
            </a:p>
          </p:txBody>
        </p:sp>
        <p:sp>
          <p:nvSpPr>
            <p:cNvPr id="58" name="rc58"/>
            <p:cNvSpPr/>
            <p:nvPr/>
          </p:nvSpPr>
          <p:spPr>
            <a:xfrm>
              <a:off x="5956551" y="2457128"/>
              <a:ext cx="208707" cy="2535828"/>
            </a:xfrm>
            <a:prstGeom prst="rect">
              <a:avLst/>
            </a:prstGeom>
            <a:solidFill>
              <a:srgbClr val="0058AB">
                <a:alpha val="100000"/>
              </a:srgbClr>
            </a:solidFill>
          </p:spPr>
          <p:txBody>
            <a:bodyPr/>
            <a:lstStyle/>
            <a:p>
              <a:endParaRPr/>
            </a:p>
          </p:txBody>
        </p:sp>
        <p:sp>
          <p:nvSpPr>
            <p:cNvPr id="59" name="rc59"/>
            <p:cNvSpPr/>
            <p:nvPr/>
          </p:nvSpPr>
          <p:spPr>
            <a:xfrm>
              <a:off x="6188448" y="2359073"/>
              <a:ext cx="208707" cy="2633884"/>
            </a:xfrm>
            <a:prstGeom prst="rect">
              <a:avLst/>
            </a:prstGeom>
            <a:solidFill>
              <a:srgbClr val="0058AB">
                <a:alpha val="100000"/>
              </a:srgbClr>
            </a:solidFill>
          </p:spPr>
          <p:txBody>
            <a:bodyPr/>
            <a:lstStyle/>
            <a:p>
              <a:endParaRPr/>
            </a:p>
          </p:txBody>
        </p:sp>
        <p:sp>
          <p:nvSpPr>
            <p:cNvPr id="60" name="rc60"/>
            <p:cNvSpPr/>
            <p:nvPr/>
          </p:nvSpPr>
          <p:spPr>
            <a:xfrm>
              <a:off x="6420346" y="1959443"/>
              <a:ext cx="208707" cy="3033513"/>
            </a:xfrm>
            <a:prstGeom prst="rect">
              <a:avLst/>
            </a:prstGeom>
            <a:solidFill>
              <a:srgbClr val="0058AB">
                <a:alpha val="100000"/>
              </a:srgbClr>
            </a:solidFill>
          </p:spPr>
          <p:txBody>
            <a:bodyPr/>
            <a:lstStyle/>
            <a:p>
              <a:endParaRPr/>
            </a:p>
          </p:txBody>
        </p:sp>
        <p:sp>
          <p:nvSpPr>
            <p:cNvPr id="61" name="rc61"/>
            <p:cNvSpPr/>
            <p:nvPr/>
          </p:nvSpPr>
          <p:spPr>
            <a:xfrm>
              <a:off x="6652243" y="2759443"/>
              <a:ext cx="208707" cy="2233513"/>
            </a:xfrm>
            <a:prstGeom prst="rect">
              <a:avLst/>
            </a:prstGeom>
            <a:solidFill>
              <a:srgbClr val="0058AB">
                <a:alpha val="100000"/>
              </a:srgbClr>
            </a:solidFill>
          </p:spPr>
          <p:txBody>
            <a:bodyPr/>
            <a:lstStyle/>
            <a:p>
              <a:endParaRPr/>
            </a:p>
          </p:txBody>
        </p:sp>
        <p:sp>
          <p:nvSpPr>
            <p:cNvPr id="62" name="rc62"/>
            <p:cNvSpPr/>
            <p:nvPr/>
          </p:nvSpPr>
          <p:spPr>
            <a:xfrm>
              <a:off x="6884140" y="2706987"/>
              <a:ext cx="208707" cy="2285969"/>
            </a:xfrm>
            <a:prstGeom prst="rect">
              <a:avLst/>
            </a:prstGeom>
            <a:solidFill>
              <a:srgbClr val="0058AB">
                <a:alpha val="100000"/>
              </a:srgbClr>
            </a:solidFill>
          </p:spPr>
          <p:txBody>
            <a:bodyPr/>
            <a:lstStyle/>
            <a:p>
              <a:endParaRPr/>
            </a:p>
          </p:txBody>
        </p:sp>
        <p:sp>
          <p:nvSpPr>
            <p:cNvPr id="63" name="rc63"/>
            <p:cNvSpPr/>
            <p:nvPr/>
          </p:nvSpPr>
          <p:spPr>
            <a:xfrm>
              <a:off x="7116038" y="2696051"/>
              <a:ext cx="208707" cy="2296905"/>
            </a:xfrm>
            <a:prstGeom prst="rect">
              <a:avLst/>
            </a:prstGeom>
            <a:solidFill>
              <a:srgbClr val="0058AB">
                <a:alpha val="100000"/>
              </a:srgbClr>
            </a:solidFill>
          </p:spPr>
          <p:txBody>
            <a:bodyPr/>
            <a:lstStyle/>
            <a:p>
              <a:endParaRPr/>
            </a:p>
          </p:txBody>
        </p:sp>
        <p:sp>
          <p:nvSpPr>
            <p:cNvPr id="64" name="rc64"/>
            <p:cNvSpPr/>
            <p:nvPr/>
          </p:nvSpPr>
          <p:spPr>
            <a:xfrm>
              <a:off x="7347935" y="3153933"/>
              <a:ext cx="208707" cy="1839023"/>
            </a:xfrm>
            <a:prstGeom prst="rect">
              <a:avLst/>
            </a:prstGeom>
            <a:solidFill>
              <a:srgbClr val="0058AB">
                <a:alpha val="100000"/>
              </a:srgbClr>
            </a:solidFill>
          </p:spPr>
          <p:txBody>
            <a:bodyPr/>
            <a:lstStyle/>
            <a:p>
              <a:endParaRPr/>
            </a:p>
          </p:txBody>
        </p:sp>
        <p:sp>
          <p:nvSpPr>
            <p:cNvPr id="65" name="rc65"/>
            <p:cNvSpPr/>
            <p:nvPr/>
          </p:nvSpPr>
          <p:spPr>
            <a:xfrm>
              <a:off x="8507422" y="3725043"/>
              <a:ext cx="208707" cy="1267914"/>
            </a:xfrm>
            <a:prstGeom prst="rect">
              <a:avLst/>
            </a:prstGeom>
            <a:solidFill>
              <a:srgbClr val="69DBFF">
                <a:alpha val="100000"/>
              </a:srgbClr>
            </a:solidFill>
          </p:spPr>
          <p:txBody>
            <a:bodyPr/>
            <a:lstStyle/>
            <a:p>
              <a:endParaRPr/>
            </a:p>
          </p:txBody>
        </p:sp>
        <p:sp>
          <p:nvSpPr>
            <p:cNvPr id="66" name="pl66"/>
            <p:cNvSpPr/>
            <p:nvPr/>
          </p:nvSpPr>
          <p:spPr>
            <a:xfrm>
              <a:off x="6292802" y="2457128"/>
              <a:ext cx="2318973" cy="1267914"/>
            </a:xfrm>
            <a:custGeom>
              <a:avLst/>
              <a:gdLst/>
              <a:ahLst/>
              <a:cxnLst/>
              <a:rect l="0" t="0" r="0" b="0"/>
              <a:pathLst>
                <a:path w="2318973" h="1267914">
                  <a:moveTo>
                    <a:pt x="0" y="0"/>
                  </a:moveTo>
                  <a:lnTo>
                    <a:pt x="231897" y="126791"/>
                  </a:lnTo>
                  <a:lnTo>
                    <a:pt x="463794" y="253582"/>
                  </a:lnTo>
                  <a:lnTo>
                    <a:pt x="695691" y="380374"/>
                  </a:lnTo>
                  <a:lnTo>
                    <a:pt x="927589" y="507165"/>
                  </a:lnTo>
                  <a:lnTo>
                    <a:pt x="1159486" y="633957"/>
                  </a:lnTo>
                  <a:lnTo>
                    <a:pt x="1391383" y="760748"/>
                  </a:lnTo>
                  <a:lnTo>
                    <a:pt x="1623281" y="887539"/>
                  </a:lnTo>
                  <a:lnTo>
                    <a:pt x="1855178" y="1014331"/>
                  </a:lnTo>
                  <a:lnTo>
                    <a:pt x="2087075" y="1141122"/>
                  </a:lnTo>
                  <a:lnTo>
                    <a:pt x="2318973" y="1267914"/>
                  </a:lnTo>
                </a:path>
              </a:pathLst>
            </a:custGeom>
            <a:ln w="20325" cap="flat">
              <a:solidFill>
                <a:srgbClr val="000000">
                  <a:alpha val="100000"/>
                </a:srgbClr>
              </a:solidFill>
              <a:prstDash val="solid"/>
              <a:round/>
            </a:ln>
          </p:spPr>
          <p:txBody>
            <a:bodyPr/>
            <a:lstStyle/>
            <a:p>
              <a:endParaRPr/>
            </a:p>
          </p:txBody>
        </p:sp>
        <p:sp>
          <p:nvSpPr>
            <p:cNvPr id="67" name="pt67"/>
            <p:cNvSpPr/>
            <p:nvPr/>
          </p:nvSpPr>
          <p:spPr>
            <a:xfrm>
              <a:off x="6261201" y="242552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8" name="pt68"/>
            <p:cNvSpPr/>
            <p:nvPr/>
          </p:nvSpPr>
          <p:spPr>
            <a:xfrm>
              <a:off x="6493098" y="255231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9" name="pt69"/>
            <p:cNvSpPr/>
            <p:nvPr/>
          </p:nvSpPr>
          <p:spPr>
            <a:xfrm>
              <a:off x="6724996" y="267911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0" name="pt70"/>
            <p:cNvSpPr/>
            <p:nvPr/>
          </p:nvSpPr>
          <p:spPr>
            <a:xfrm>
              <a:off x="6956893" y="280590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1" name="pt71"/>
            <p:cNvSpPr/>
            <p:nvPr/>
          </p:nvSpPr>
          <p:spPr>
            <a:xfrm>
              <a:off x="7188790" y="293269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2" name="pt72"/>
            <p:cNvSpPr/>
            <p:nvPr/>
          </p:nvSpPr>
          <p:spPr>
            <a:xfrm>
              <a:off x="7420687" y="305948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3" name="pt73"/>
            <p:cNvSpPr/>
            <p:nvPr/>
          </p:nvSpPr>
          <p:spPr>
            <a:xfrm>
              <a:off x="7652585" y="318627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4" name="pt74"/>
            <p:cNvSpPr/>
            <p:nvPr/>
          </p:nvSpPr>
          <p:spPr>
            <a:xfrm>
              <a:off x="7884482" y="331306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5" name="pt75"/>
            <p:cNvSpPr/>
            <p:nvPr/>
          </p:nvSpPr>
          <p:spPr>
            <a:xfrm>
              <a:off x="8116379" y="343985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6" name="pt76"/>
            <p:cNvSpPr/>
            <p:nvPr/>
          </p:nvSpPr>
          <p:spPr>
            <a:xfrm>
              <a:off x="8348277" y="356665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7" name="pt77"/>
            <p:cNvSpPr/>
            <p:nvPr/>
          </p:nvSpPr>
          <p:spPr>
            <a:xfrm>
              <a:off x="8580174" y="369344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8" name="tx78"/>
            <p:cNvSpPr/>
            <p:nvPr/>
          </p:nvSpPr>
          <p:spPr>
            <a:xfrm>
              <a:off x="5009141" y="1660337"/>
              <a:ext cx="248349"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AMR</a:t>
              </a:r>
            </a:p>
          </p:txBody>
        </p:sp>
        <p:sp>
          <p:nvSpPr>
            <p:cNvPr id="79" name="tx79"/>
            <p:cNvSpPr/>
            <p:nvPr/>
          </p:nvSpPr>
          <p:spPr>
            <a:xfrm rot="-5400000">
              <a:off x="1498410"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80" name="tx80"/>
            <p:cNvSpPr/>
            <p:nvPr/>
          </p:nvSpPr>
          <p:spPr>
            <a:xfrm rot="-5400000">
              <a:off x="1730307"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81" name="tx81"/>
            <p:cNvSpPr/>
            <p:nvPr/>
          </p:nvSpPr>
          <p:spPr>
            <a:xfrm rot="-5400000">
              <a:off x="1962204"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82" name="tx82"/>
            <p:cNvSpPr/>
            <p:nvPr/>
          </p:nvSpPr>
          <p:spPr>
            <a:xfrm rot="-5400000">
              <a:off x="2194067"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83" name="tx83"/>
            <p:cNvSpPr/>
            <p:nvPr/>
          </p:nvSpPr>
          <p:spPr>
            <a:xfrm rot="-5400000">
              <a:off x="2425999"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84" name="tx84"/>
            <p:cNvSpPr/>
            <p:nvPr/>
          </p:nvSpPr>
          <p:spPr>
            <a:xfrm rot="-5400000">
              <a:off x="2657896"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85" name="tx85"/>
            <p:cNvSpPr/>
            <p:nvPr/>
          </p:nvSpPr>
          <p:spPr>
            <a:xfrm rot="-5400000">
              <a:off x="2889793"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86" name="tx86"/>
            <p:cNvSpPr/>
            <p:nvPr/>
          </p:nvSpPr>
          <p:spPr>
            <a:xfrm rot="-5400000">
              <a:off x="3121691"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87" name="tx87"/>
            <p:cNvSpPr/>
            <p:nvPr/>
          </p:nvSpPr>
          <p:spPr>
            <a:xfrm rot="-5400000">
              <a:off x="3353588"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88" name="tx88"/>
            <p:cNvSpPr/>
            <p:nvPr/>
          </p:nvSpPr>
          <p:spPr>
            <a:xfrm rot="-5400000">
              <a:off x="3585485"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89" name="tx89"/>
            <p:cNvSpPr/>
            <p:nvPr/>
          </p:nvSpPr>
          <p:spPr>
            <a:xfrm rot="-5400000">
              <a:off x="3817383"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90" name="tx90"/>
            <p:cNvSpPr/>
            <p:nvPr/>
          </p:nvSpPr>
          <p:spPr>
            <a:xfrm rot="-5400000">
              <a:off x="4049280"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91" name="tx91"/>
            <p:cNvSpPr/>
            <p:nvPr/>
          </p:nvSpPr>
          <p:spPr>
            <a:xfrm rot="-5400000">
              <a:off x="4281177"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92" name="tx92"/>
            <p:cNvSpPr/>
            <p:nvPr/>
          </p:nvSpPr>
          <p:spPr>
            <a:xfrm rot="-5400000">
              <a:off x="4513041"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93" name="tx93"/>
            <p:cNvSpPr/>
            <p:nvPr/>
          </p:nvSpPr>
          <p:spPr>
            <a:xfrm rot="-5400000">
              <a:off x="4744972"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94" name="tx94"/>
            <p:cNvSpPr/>
            <p:nvPr/>
          </p:nvSpPr>
          <p:spPr>
            <a:xfrm rot="-5400000">
              <a:off x="4976869"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95" name="tx95"/>
            <p:cNvSpPr/>
            <p:nvPr/>
          </p:nvSpPr>
          <p:spPr>
            <a:xfrm rot="-5400000">
              <a:off x="5208767"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96" name="tx96"/>
            <p:cNvSpPr/>
            <p:nvPr/>
          </p:nvSpPr>
          <p:spPr>
            <a:xfrm rot="-5400000">
              <a:off x="5440664"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97" name="tx97"/>
            <p:cNvSpPr/>
            <p:nvPr/>
          </p:nvSpPr>
          <p:spPr>
            <a:xfrm rot="-5400000">
              <a:off x="5672561"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98" name="tx98"/>
            <p:cNvSpPr/>
            <p:nvPr/>
          </p:nvSpPr>
          <p:spPr>
            <a:xfrm rot="-5400000">
              <a:off x="5904459"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99" name="tx99"/>
            <p:cNvSpPr/>
            <p:nvPr/>
          </p:nvSpPr>
          <p:spPr>
            <a:xfrm rot="-5400000">
              <a:off x="6136356"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00" name="tx100"/>
            <p:cNvSpPr/>
            <p:nvPr/>
          </p:nvSpPr>
          <p:spPr>
            <a:xfrm rot="-5400000">
              <a:off x="6368253"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01" name="tx101"/>
            <p:cNvSpPr/>
            <p:nvPr/>
          </p:nvSpPr>
          <p:spPr>
            <a:xfrm rot="-5400000">
              <a:off x="6600151"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02" name="tx102"/>
            <p:cNvSpPr/>
            <p:nvPr/>
          </p:nvSpPr>
          <p:spPr>
            <a:xfrm rot="-5400000">
              <a:off x="6832014"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03" name="tx103"/>
            <p:cNvSpPr/>
            <p:nvPr/>
          </p:nvSpPr>
          <p:spPr>
            <a:xfrm rot="-5400000">
              <a:off x="7063945"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04" name="tx104"/>
            <p:cNvSpPr/>
            <p:nvPr/>
          </p:nvSpPr>
          <p:spPr>
            <a:xfrm rot="-5400000">
              <a:off x="7295842"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05" name="tx105"/>
            <p:cNvSpPr/>
            <p:nvPr/>
          </p:nvSpPr>
          <p:spPr>
            <a:xfrm rot="-5400000">
              <a:off x="8455295"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2030</a:t>
              </a:r>
            </a:p>
          </p:txBody>
        </p:sp>
        <p:sp>
          <p:nvSpPr>
            <p:cNvPr id="106" name="tx106"/>
            <p:cNvSpPr/>
            <p:nvPr/>
          </p:nvSpPr>
          <p:spPr>
            <a:xfrm>
              <a:off x="1051896" y="4940842"/>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07" name="tx107"/>
            <p:cNvSpPr/>
            <p:nvPr/>
          </p:nvSpPr>
          <p:spPr>
            <a:xfrm>
              <a:off x="624611" y="4062749"/>
              <a:ext cx="504980" cy="12019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500,000</a:t>
              </a:r>
            </a:p>
          </p:txBody>
        </p:sp>
        <p:sp>
          <p:nvSpPr>
            <p:cNvPr id="108" name="tx108"/>
            <p:cNvSpPr/>
            <p:nvPr/>
          </p:nvSpPr>
          <p:spPr>
            <a:xfrm>
              <a:off x="508103" y="3202732"/>
              <a:ext cx="621487" cy="12019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1,000,000</a:t>
              </a:r>
            </a:p>
          </p:txBody>
        </p:sp>
        <p:sp>
          <p:nvSpPr>
            <p:cNvPr id="109" name="tx109"/>
            <p:cNvSpPr/>
            <p:nvPr/>
          </p:nvSpPr>
          <p:spPr>
            <a:xfrm>
              <a:off x="508103" y="2342715"/>
              <a:ext cx="621487" cy="12019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1,500,000</a:t>
              </a:r>
            </a:p>
          </p:txBody>
        </p:sp>
        <p:sp>
          <p:nvSpPr>
            <p:cNvPr id="110" name="tx110"/>
            <p:cNvSpPr/>
            <p:nvPr/>
          </p:nvSpPr>
          <p:spPr>
            <a:xfrm rot="-5400000">
              <a:off x="-430273" y="3425109"/>
              <a:ext cx="1646181"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sin dosis</a:t>
              </a:r>
            </a:p>
          </p:txBody>
        </p:sp>
        <p:sp>
          <p:nvSpPr>
            <p:cNvPr id="111" name="pl111"/>
            <p:cNvSpPr/>
            <p:nvPr/>
          </p:nvSpPr>
          <p:spPr>
            <a:xfrm>
              <a:off x="2920844" y="6000730"/>
              <a:ext cx="175564" cy="0"/>
            </a:xfrm>
            <a:custGeom>
              <a:avLst/>
              <a:gdLst/>
              <a:ahLst/>
              <a:cxnLst/>
              <a:rect l="0" t="0" r="0" b="0"/>
              <a:pathLst>
                <a:path w="175564">
                  <a:moveTo>
                    <a:pt x="0" y="0"/>
                  </a:moveTo>
                  <a:lnTo>
                    <a:pt x="175564" y="0"/>
                  </a:lnTo>
                </a:path>
              </a:pathLst>
            </a:custGeom>
            <a:ln w="20325" cap="flat">
              <a:solidFill>
                <a:srgbClr val="000000">
                  <a:alpha val="100000"/>
                </a:srgbClr>
              </a:solidFill>
              <a:prstDash val="solid"/>
              <a:round/>
            </a:ln>
          </p:spPr>
          <p:txBody>
            <a:bodyPr/>
            <a:lstStyle/>
            <a:p>
              <a:endParaRPr/>
            </a:p>
          </p:txBody>
        </p:sp>
        <p:sp>
          <p:nvSpPr>
            <p:cNvPr id="112" name="pt112"/>
            <p:cNvSpPr/>
            <p:nvPr/>
          </p:nvSpPr>
          <p:spPr>
            <a:xfrm>
              <a:off x="2977025" y="596912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113" name="tx113"/>
            <p:cNvSpPr/>
            <p:nvPr/>
          </p:nvSpPr>
          <p:spPr>
            <a:xfrm>
              <a:off x="3187943" y="5949093"/>
              <a:ext cx="706753"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Hito annual</a:t>
              </a:r>
            </a:p>
          </p:txBody>
        </p:sp>
        <p:sp>
          <p:nvSpPr>
            <p:cNvPr id="114" name="rc114"/>
            <p:cNvSpPr/>
            <p:nvPr/>
          </p:nvSpPr>
          <p:spPr>
            <a:xfrm>
              <a:off x="4182053" y="5900002"/>
              <a:ext cx="201456" cy="201456"/>
            </a:xfrm>
            <a:prstGeom prst="rect">
              <a:avLst/>
            </a:prstGeom>
            <a:solidFill>
              <a:srgbClr val="0058AB">
                <a:alpha val="100000"/>
              </a:srgbClr>
            </a:solidFill>
          </p:spPr>
          <p:txBody>
            <a:bodyPr/>
            <a:lstStyle/>
            <a:p>
              <a:endParaRPr/>
            </a:p>
          </p:txBody>
        </p:sp>
        <p:sp>
          <p:nvSpPr>
            <p:cNvPr id="115" name="rc115"/>
            <p:cNvSpPr/>
            <p:nvPr/>
          </p:nvSpPr>
          <p:spPr>
            <a:xfrm>
              <a:off x="5223907" y="5900002"/>
              <a:ext cx="201456" cy="201456"/>
            </a:xfrm>
            <a:prstGeom prst="rect">
              <a:avLst/>
            </a:prstGeom>
            <a:solidFill>
              <a:srgbClr val="69DBFF">
                <a:alpha val="100000"/>
              </a:srgbClr>
            </a:solidFill>
          </p:spPr>
          <p:txBody>
            <a:bodyPr/>
            <a:lstStyle/>
            <a:p>
              <a:endParaRPr/>
            </a:p>
          </p:txBody>
        </p:sp>
        <p:sp>
          <p:nvSpPr>
            <p:cNvPr id="116" name="tx116"/>
            <p:cNvSpPr/>
            <p:nvPr/>
          </p:nvSpPr>
          <p:spPr>
            <a:xfrm>
              <a:off x="4462098" y="5948547"/>
              <a:ext cx="683220"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Estimación</a:t>
              </a:r>
            </a:p>
          </p:txBody>
        </p:sp>
        <p:sp>
          <p:nvSpPr>
            <p:cNvPr id="117" name="tx117"/>
            <p:cNvSpPr/>
            <p:nvPr/>
          </p:nvSpPr>
          <p:spPr>
            <a:xfrm>
              <a:off x="5503952" y="5919557"/>
              <a:ext cx="1863780" cy="13117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Objetivo de dosis cero IA2030</a:t>
              </a:r>
            </a:p>
          </p:txBody>
        </p:sp>
        <p:sp>
          <p:nvSpPr>
            <p:cNvPr id="118" name="tx118"/>
            <p:cNvSpPr/>
            <p:nvPr/>
          </p:nvSpPr>
          <p:spPr>
            <a:xfrm>
              <a:off x="2202685" y="1330710"/>
              <a:ext cx="586126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Número estimado de niños con dosis cero, Inf-2025 y objetivo para 2030, AMR</a:t>
              </a:r>
            </a:p>
          </p:txBody>
        </p:sp>
        <p:sp>
          <p:nvSpPr>
            <p:cNvPr id="119" name="tx119"/>
            <p:cNvSpPr/>
            <p:nvPr/>
          </p:nvSpPr>
          <p:spPr>
            <a:xfrm>
              <a:off x="9074410" y="6329636"/>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20" name="tx120"/>
            <p:cNvSpPr/>
            <p:nvPr/>
          </p:nvSpPr>
          <p:spPr>
            <a:xfrm>
              <a:off x="4477571" y="63530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21" name="tx121"/>
            <p:cNvSpPr/>
            <p:nvPr/>
          </p:nvSpPr>
          <p:spPr>
            <a:xfrm>
              <a:off x="1519369" y="6466154"/>
              <a:ext cx="755504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Agenda de Inmunización 2030 (IA2030) pide a todos los países que reduzcan a la mitad el número de niños con dosis cero en 2019 para 2030.</a:t>
              </a:r>
            </a:p>
          </p:txBody>
        </p:sp>
        <p:sp>
          <p:nvSpPr>
            <p:cNvPr id="122" name="tx122"/>
            <p:cNvSpPr/>
            <p:nvPr/>
          </p:nvSpPr>
          <p:spPr>
            <a:xfrm>
              <a:off x="2296287" y="6587782"/>
              <a:ext cx="6778123"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La línea y los puntos muestran el progreso anual y la trayectoria para alcanzar el objetivo en 2030, basándose en una disminución lineal.</a:t>
              </a:r>
            </a:p>
          </p:txBody>
        </p:sp>
      </p:grpSp>
      <p:sp>
        <p:nvSpPr>
          <p:cNvPr id="12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Agenda de Inmunización 2030 (IA2030) tiene como objetivo que nadie se quede atrás en materia de inmunización y exhorta a todos los países a reducir a la mitad el número de niños sin ninguna dosis de vacunas para 2030.
Este gráfico muestra:
• Número estimado de niños sin ninguna dosis en 2000-2024 (barras azul oscuro)
• Objetivo de cero dosis para 2030 (barra azul claro)
• Trayectoria para alcanzar el objetivo de 2030 basada en una disminución lineal (puntos)
En 2025, el número de niños que no habían recibido ninguna dosis fue aproximadamente un -3 % inferior al hito anual necesario para alcanzar el objetivo.</a:t>
            </a:r>
          </a:p>
        </p:txBody>
      </p:sp>
      <p:sp>
        <p:nvSpPr>
          <p:cNvPr id="12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el número de niños que no habían recibido ninguna dosis se situó un 3 % por debajo del objetivo anual de IA2030, lo que pone al alcance de la mano la meta para 2030 si se mantiene el ritmo de progreso.</a:t>
            </a:r>
          </a:p>
        </p:txBody>
      </p:sp>
      <p:grpSp>
        <p:nvGrpSpPr>
          <p:cNvPr id="125" name="Group 124"/>
          <p:cNvGrpSpPr/>
          <p:nvPr/>
        </p:nvGrpSpPr>
        <p:grpSpPr>
          <a:xfrm>
            <a:off x="292608" y="1051560"/>
            <a:ext cx="8595360" cy="28575"/>
            <a:chOff x="292608" y="1051560"/>
            <a:chExt cx="8595360" cy="28575"/>
          </a:xfrm>
        </p:grpSpPr>
        <p:sp>
          <p:nvSpPr>
            <p:cNvPr id="126"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27" name="rc4"/>
            <p:cNvSpPr/>
            <p:nvPr/>
          </p:nvSpPr>
          <p:spPr>
            <a:xfrm>
              <a:off x="292608" y="10515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075224" y="121081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2331605"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587985" y="121081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2844366"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3100746"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357127"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613507"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3869887"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126268"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382648"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639029"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4895409"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151790"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408170"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664551"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5920931"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177311" y="121081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433692" y="121081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6690072"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6946453"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202833" y="121081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7459214" y="121081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7715594"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7971975"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8228355"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8484735"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2075224" y="49682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2331605" y="49682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2587985" y="49682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2844366" y="49682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3100746"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3357127"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3613507" y="4968232"/>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3869887" y="49682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4126268" y="496823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4382648" y="49682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4639029" y="496823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4895409" y="49682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5151790" y="49682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5408170" y="49682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5664551" y="4968232"/>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5920931" y="49682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6177311" y="4968232"/>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6433692" y="49682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6690072" y="496823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6946453" y="4968232"/>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7202833" y="4968232"/>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7459214" y="4968232"/>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7715594" y="4968232"/>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7971975" y="4968232"/>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8228355" y="4968232"/>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8484735" y="4968232"/>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075224"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331605"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587985"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2844366"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3100746"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3357127"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3613507" y="133606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3869887" y="133606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4126268"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4382648"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4639029"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4895409"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5151790"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5408170"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5664551" y="133606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5920931"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6177311" y="133606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6433692" y="133606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6690072" y="133606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6946453" y="133606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7202833" y="133606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7459214" y="133606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7715594" y="133606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7971975"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8228355" y="133606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8484735"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2075224" y="409150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2331605" y="4091503"/>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2587985" y="4091503"/>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2844366" y="409150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100746" y="409150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357127" y="409150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613507" y="409150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3869887" y="409150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4126268" y="4091503"/>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4382648" y="409150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639029" y="409150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4895409" y="409150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5151790" y="409150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5408170" y="409150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5664551" y="409150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5920931" y="409150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6177311" y="409150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6433692" y="4091503"/>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6690072" y="409150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6946453" y="4091503"/>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7202833" y="4091503"/>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7459214" y="4091503"/>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7715594" y="4091503"/>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7971975" y="409150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8228355" y="409150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8484735" y="409150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2075224" y="434199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2331605" y="434199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2587985" y="434199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2844366"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3100746"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3357127"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3613507"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3869887"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126268"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382648"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639029"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4895409"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5151790"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5408170" y="434199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5664551" y="434199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5920931" y="434199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6177311"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6433692" y="434199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6690072" y="434199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6946453"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7202833" y="4341997"/>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7459214" y="4341997"/>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7715594" y="434199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7971975" y="4341997"/>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8228355" y="434199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8484735" y="434199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2075224" y="546922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2331605" y="5469221"/>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2587985" y="546922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2844366" y="546922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3100746" y="5469221"/>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3357127" y="546922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3613507" y="5469221"/>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3869887" y="5469221"/>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126268" y="546922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382648" y="546922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639029" y="546922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4895409" y="546922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5151790" y="546922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5408170" y="5469221"/>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5664551" y="546922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5920931" y="546922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6177311" y="546922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6433692" y="5469221"/>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6690072" y="546922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6946453" y="5469221"/>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7202833" y="5469221"/>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7459214" y="5469221"/>
              <a:ext cx="256380" cy="125247"/>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7715594" y="5469221"/>
              <a:ext cx="256380" cy="125247"/>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7971975" y="5469221"/>
              <a:ext cx="256380" cy="125247"/>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8228355" y="5469221"/>
              <a:ext cx="256380" cy="125247"/>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8484735" y="5469221"/>
              <a:ext cx="256380" cy="125247"/>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2075224"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2331605"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2587985"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2844366"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3100746"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3357127"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613507"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3869887"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4126268"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4382648"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4639029"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4895409"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151790"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408170" y="233804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664551" y="233804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5920931" y="233804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6177311" y="233804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6433692" y="2338043"/>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6690072" y="2338043"/>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6946453" y="2338043"/>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7202833" y="2338043"/>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7459214" y="2338043"/>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7715594" y="2338043"/>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7971975" y="2338043"/>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8228355" y="2338043"/>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8484735" y="233804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2075224" y="38410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2331605" y="38410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2587985" y="38410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2844366" y="38410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3100746" y="38410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357127" y="38410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613507" y="38410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3869887" y="38410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4126268" y="38410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4382648" y="38410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4639029" y="38410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4895409" y="38410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5151790" y="38410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5408170" y="38410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664551" y="384100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5920931" y="38410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177311" y="384100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433692" y="38410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690072" y="38410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6946453" y="384100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7202833" y="38410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7459214" y="38410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7715594" y="38410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7971975" y="38410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8228355" y="38410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8484735" y="38410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2075224" y="246329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2331605"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587985" y="246329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2844366" y="246329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100746" y="246329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357127" y="2463290"/>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3613507" y="246329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3869887" y="246329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126268" y="246329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382648" y="246329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4639029" y="246329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4895409" y="246329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151790" y="246329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5408170" y="2463290"/>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664551"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5920931" y="246329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177311"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433692" y="246329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690072"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6946453"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7202833" y="246329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7459214"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7715594"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7971975"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8228355" y="246329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8484735" y="246329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2075224" y="3340020"/>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2331605" y="3340020"/>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2587985" y="334002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2844366" y="334002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3100746" y="334002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3357127"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3613507" y="334002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3869887"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4126268"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4382648"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4639029" y="334002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4895409" y="334002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5151790" y="3340020"/>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5408170"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5664551" y="3340020"/>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5920931" y="334002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6177311" y="334002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6433692" y="334002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6690072" y="3340020"/>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6946453" y="334002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202833" y="3340020"/>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459214" y="3340020"/>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715594" y="3340020"/>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7971975" y="334002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8228355" y="3340020"/>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8484735" y="334002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2075224" y="271378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2331605" y="271378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2587985" y="2713785"/>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2844366" y="271378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3100746"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3357127" y="271378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3613507" y="2713785"/>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3869887" y="271378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4126268" y="271378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4382648" y="271378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4639029"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4895409" y="2713785"/>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5151790" y="2713785"/>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5408170" y="2713785"/>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5664551" y="271378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5920931" y="2713785"/>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6177311" y="271378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6433692" y="271378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6690072" y="27137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6946453"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202833" y="271378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7459214" y="2713785"/>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715594" y="27137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7971975" y="271378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228355" y="271378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484735" y="271378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2075224" y="146131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2331605"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2587985"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2844366" y="1461314"/>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3100746" y="146131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3357127"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3613507" y="146131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3869887" y="1461314"/>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4126268" y="146131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4382648" y="146131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4639029" y="146131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4895409"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5151790"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5408170"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5664551"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5920931"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6177311"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6433692"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6690072"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6946453"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7202833"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459214"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7715594"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7971975"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228355"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484735"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2075224"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2331605"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2587985"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2844366"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3100746"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357127"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3613507" y="308952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3869887" y="308952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4126268" y="308952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382648"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639029"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4895409"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151790" y="308952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408170" y="308952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664551"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5920931"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177311"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433692" y="308952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6690072"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6946453"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202833"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7459214" y="308952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7715594" y="308952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7971975" y="308952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8228355" y="308952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8484735" y="308952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2075224" y="283903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2331605" y="283903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2587985" y="283903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2844366" y="2839032"/>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100746" y="2839032"/>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3357127" y="283903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3613507" y="2839032"/>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3869887" y="2839032"/>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126268" y="2839032"/>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382648" y="2839032"/>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4639029" y="28390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4895409" y="283903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151790" y="2839032"/>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5408170" y="283903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5664551" y="283903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5920931" y="28390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6177311" y="2839032"/>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433692" y="28390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6690072" y="2839032"/>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6946453" y="28390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202833" y="2839032"/>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7459214" y="28390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7715594" y="2839032"/>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7971975" y="2839032"/>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8228355" y="283903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8484735" y="283903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2075224" y="5093479"/>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2331605" y="509347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2587985" y="509347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2844366" y="509347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3100746" y="509347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3357127" y="509347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3613507" y="509347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3869887" y="509347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4126268" y="509347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4382648" y="509347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4639029" y="50934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4895409" y="5093479"/>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5151790" y="5093479"/>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5408170" y="5093479"/>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5664551" y="5093479"/>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5920931" y="5093479"/>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6177311" y="5093479"/>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6433692" y="5093479"/>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6690072" y="5093479"/>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6946453" y="5093479"/>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7202833" y="5093479"/>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7459214" y="5093479"/>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7715594" y="5093479"/>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7971975" y="5093479"/>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8228355" y="5093479"/>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8484735" y="5093479"/>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2075224" y="15865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2331605" y="15865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2587985" y="15865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2844366" y="15865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100746" y="15865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3357127" y="15865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3613507" y="15865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3869887" y="15865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4126268" y="15865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4382648" y="15865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4639029" y="15865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4895409" y="15865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5151790" y="15865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5408170" y="15865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5664551" y="15865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5920931" y="15865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6177311" y="15865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6433692" y="15865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6690072" y="1586561"/>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6946453" y="15865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7202833" y="15865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7459214" y="15865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7715594" y="15865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7971975" y="15865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8228355" y="15865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8484735" y="15865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2075224" y="35905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2331605" y="359051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2587985" y="35905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2844366" y="35905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3100746" y="3590514"/>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3357127" y="35905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3613507" y="3590514"/>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3869887" y="359051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4126268" y="35905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4382648" y="35905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4639029" y="35905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4895409" y="359051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5151790" y="35905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5408170" y="35905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5664551" y="3590514"/>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5920931" y="35905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6177311" y="359051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6433692" y="359051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6690072" y="359051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6946453" y="35905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7202833" y="3590514"/>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7459214" y="359051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7715594" y="3590514"/>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7971975" y="3590514"/>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8228355" y="359051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8484735" y="359051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2075224" y="471773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2331605" y="471773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2587985" y="471773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2844366" y="471773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3100746" y="471773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3357127" y="471773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3613507" y="471773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3869887" y="4717738"/>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4126268" y="471773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4382648" y="471773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4639029" y="471773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4895409" y="471773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5151790" y="471773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5408170" y="471773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5664551" y="471773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5920931" y="471773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6177311" y="471773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6433692" y="471773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6690072" y="471773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6946453" y="471773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7202833" y="471773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7459214" y="471773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7715594" y="471773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7971975" y="471773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8228355" y="471773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8484735" y="4717738"/>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2075224"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2331605" y="171180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2587985" y="17118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2844366" y="17118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3100746"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3357127" y="17118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3613507" y="17118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3869887" y="17118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4126268" y="17118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4382648"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4639029"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4895409"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5151790"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5408170" y="171180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5664551"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5920931" y="17118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6177311"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6433692"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6690072"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6946453"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7202833"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7459214" y="171180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7715594"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7971975"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8228355"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8484735"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2075224" y="5343974"/>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2331605" y="5343974"/>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2587985" y="5343974"/>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2844366" y="534397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3100746" y="5343974"/>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3357127" y="534397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3613507" y="534397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3869887" y="534397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4126268" y="534397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4382648" y="534397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4639029" y="534397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4895409" y="534397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5151790" y="5343974"/>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5408170" y="5343974"/>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5664551" y="5343974"/>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5920931" y="534397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6177311" y="5343974"/>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6433692" y="5343974"/>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6690072" y="5343974"/>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6946453" y="5343974"/>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7202833" y="5343974"/>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7459214" y="5343974"/>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7715594" y="5343974"/>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7971975" y="5343974"/>
              <a:ext cx="256380" cy="125247"/>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8228355" y="5343974"/>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8484735" y="5343974"/>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2075224" y="459249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2331605" y="459249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2587985" y="459249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2844366" y="459249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3100746" y="459249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3357127" y="459249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3613507" y="459249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3869887" y="459249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4126268" y="459249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4382648" y="459249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4639029" y="459249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4895409" y="459249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5151790" y="459249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5408170" y="459249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5664551" y="459249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5920931" y="459249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6177311" y="459249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6433692" y="459249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6690072" y="459249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6946453" y="459249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7202833" y="459249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7459214" y="4592491"/>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7715594" y="459249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7971975" y="459249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8228355" y="459249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8484735" y="4592491"/>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2075224" y="321477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2331605"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2587985"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2844366" y="321477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3100746"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3357127"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3613507" y="321477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3869887" y="321477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4126268" y="321477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4382648" y="321477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4639029" y="321477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4895409" y="321477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5151790" y="321477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5408170" y="321477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5664551" y="321477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5920931" y="321477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6177311"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6433692" y="321477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6690072"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6946453" y="321477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7202833" y="321477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7459214" y="321477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7715594" y="321477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7971975"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8228355"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8484735" y="321477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2075224"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2331605"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2587985"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2844366"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3100746"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3357127"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3613507"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3869887"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4126268" y="446724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4382648" y="446724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4639029" y="446724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4895409"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5151790"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5408170" y="446724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5664551" y="4467244"/>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5920931"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6177311" y="446724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6433692" y="446724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6690072" y="4467244"/>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6946453" y="446724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7202833" y="4467244"/>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7459214" y="4467244"/>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7715594" y="446724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7971975" y="446724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8228355" y="4467244"/>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8484735" y="446724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2075224" y="296427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2331605"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2587985" y="2964279"/>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2844366" y="2964279"/>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3100746" y="2964279"/>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3357127"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3613507" y="2964279"/>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3869887"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4126268"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4382648"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4639029"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4895409"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5151790"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5408170"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5664551"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5920931"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6177311"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6433692"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6690072"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6946453"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7202833"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7459214"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7715594"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7971975" y="29642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8228355" y="296427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8484735" y="296427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2075224" y="346526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2331605" y="346526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2587985" y="346526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2844366" y="346526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3100746" y="346526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3357127" y="346526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3613507" y="346526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3869887" y="346526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4126268" y="346526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4382648" y="346526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4639029" y="346526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4895409" y="346526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5151790" y="346526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5408170" y="346526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5664551" y="346526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5920931" y="346526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6177311" y="346526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6433692" y="346526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6690072" y="346526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6946453" y="346526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7202833" y="346526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7459214" y="346526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7715594" y="346526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7971975" y="346526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8228355" y="346526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8484735" y="3465267"/>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2075224" y="48429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2331605" y="48429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2587985" y="48429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2844366" y="48429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3100746" y="48429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3357127" y="484298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3613507" y="484298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3869887" y="484298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4126268" y="48429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4382648" y="48429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4639029" y="48429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4895409" y="48429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5151790" y="48429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5408170" y="484298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5664551" y="48429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5920931" y="48429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6177311" y="48429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6433692" y="48429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6690072" y="484298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6946453" y="4842985"/>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7202833" y="4842985"/>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7459214" y="4842985"/>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7715594" y="4842985"/>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7971975" y="4842985"/>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8228355" y="4842985"/>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8484735" y="4842985"/>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2075224" y="396625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2331605" y="396625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2587985" y="396625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2844366" y="396625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3100746" y="396625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3357127" y="396625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3613507"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3869887" y="396625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4126268" y="396625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4382648" y="396625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4639029" y="396625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4895409" y="396625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5151790" y="396625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5408170" y="396625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5664551" y="396625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5920931" y="396625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6177311"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6433692"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6690072" y="396625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6946453" y="396625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7202833" y="396625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7459214" y="396625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7715594" y="396625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7971975" y="396625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8228355" y="396625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8484735" y="396625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2075224"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2331605"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2587985"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2844366"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3100746"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3357127"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3613507"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3869887"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4126268"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4382648"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4639029" y="1837055"/>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4895409"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5151790"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5408170" y="1837055"/>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5664551"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5920931" y="1837055"/>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6177311"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6433692"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6690072"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6946453" y="183705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7202833"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7459214" y="183705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7715594"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7971975" y="1837055"/>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8228355" y="183705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8484735"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2075224" y="4216750"/>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2331605"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2587985"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2844366" y="421675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3100746"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3357127"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3613507" y="421675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3869887"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4126268"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4382648"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4639029" y="421675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4895409"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5151790"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5408170"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5664551"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5920931"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6177311" y="421675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6433692" y="4216750"/>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6690072"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6946453"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7202833" y="421675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7459214" y="4216750"/>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7715594" y="4216750"/>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7971975" y="421675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8228355"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8484735" y="421675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2075224"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2331605"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2587985"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2844366"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3100746"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3357127"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3613507"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3869887"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4126268"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4382648"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4639029"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4895409" y="1962302"/>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5151790" y="1962302"/>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5408170"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5664551"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5920931"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6177311"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6433692"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6690072" y="196230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6946453"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7202833"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7459214" y="196230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7715594"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7971975" y="196230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8228355"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8484735"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2075224" y="5218727"/>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2331605" y="5218727"/>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2587985" y="5218727"/>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2844366" y="5218727"/>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3100746" y="5218727"/>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3357127" y="521872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3613507" y="5218727"/>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3869887" y="521872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4126268" y="521872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4382648" y="521872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4639029" y="521872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4895409" y="5218727"/>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5151790" y="5218727"/>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5408170" y="5218727"/>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5664551" y="5218727"/>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5920931" y="5218727"/>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6177311" y="5218727"/>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6433692" y="5218727"/>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6690072" y="5218727"/>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6946453" y="5218727"/>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7202833" y="5218727"/>
              <a:ext cx="256380" cy="125247"/>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7459214" y="5218727"/>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7715594" y="5218727"/>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7971975" y="5218727"/>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8228355" y="5218727"/>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8484735" y="5218727"/>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2075224" y="2087549"/>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2331605" y="208754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2587985" y="208754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2844366" y="208754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3100746" y="208754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3357127" y="208754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3613507" y="208754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3869887" y="2087549"/>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4126268" y="208754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4382648" y="208754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4639029" y="208754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4895409" y="208754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5151790" y="208754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5408170" y="2087549"/>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5664551" y="208754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5920931" y="208754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6177311" y="208754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6433692" y="208754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6690072"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6946453" y="208754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7202833"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7459214" y="208754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7715594" y="208754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7971975"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8228355" y="208754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8484735"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2075224"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2331605"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2587985"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2844366"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3100746"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3357127"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3613507"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3869887"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4126268"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4382648"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4639029"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4895409"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5151790"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5408170"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5664551"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5920931"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6177311"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6433692"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6690072"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6946453"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7202833"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7459214"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7715594"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7971975"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8228355"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8484735"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2075224" y="221279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2331605" y="221279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2587985" y="221279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2844366" y="221279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3100746" y="221279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3357127" y="221279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3613507" y="221279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3869887" y="221279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4126268" y="221279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4382648" y="221279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4639029" y="221279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4895409" y="221279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5151790" y="221279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5408170" y="221279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5664551" y="221279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5920931" y="221279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6177311" y="221279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6433692" y="221279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6690072" y="221279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6946453" y="221279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7202833" y="221279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7459214" y="221279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7715594" y="221279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7971975" y="221279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8228355" y="221279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8484735" y="221279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88" name="rc888"/>
            <p:cNvSpPr/>
            <p:nvPr/>
          </p:nvSpPr>
          <p:spPr>
            <a:xfrm>
              <a:off x="2075224" y="559446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89" name="rc889"/>
            <p:cNvSpPr/>
            <p:nvPr/>
          </p:nvSpPr>
          <p:spPr>
            <a:xfrm>
              <a:off x="2331605" y="5594468"/>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90" name="rc890"/>
            <p:cNvSpPr/>
            <p:nvPr/>
          </p:nvSpPr>
          <p:spPr>
            <a:xfrm>
              <a:off x="2587985" y="5594468"/>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91" name="rc891"/>
            <p:cNvSpPr/>
            <p:nvPr/>
          </p:nvSpPr>
          <p:spPr>
            <a:xfrm>
              <a:off x="2844366" y="5594468"/>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92" name="rc892"/>
            <p:cNvSpPr/>
            <p:nvPr/>
          </p:nvSpPr>
          <p:spPr>
            <a:xfrm>
              <a:off x="3100746" y="559446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93" name="rc893"/>
            <p:cNvSpPr/>
            <p:nvPr/>
          </p:nvSpPr>
          <p:spPr>
            <a:xfrm>
              <a:off x="3357127" y="559446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94" name="rc894"/>
            <p:cNvSpPr/>
            <p:nvPr/>
          </p:nvSpPr>
          <p:spPr>
            <a:xfrm>
              <a:off x="3613507" y="5594468"/>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95" name="rc895"/>
            <p:cNvSpPr/>
            <p:nvPr/>
          </p:nvSpPr>
          <p:spPr>
            <a:xfrm>
              <a:off x="3869887" y="5594468"/>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96" name="rc896"/>
            <p:cNvSpPr/>
            <p:nvPr/>
          </p:nvSpPr>
          <p:spPr>
            <a:xfrm>
              <a:off x="4126268" y="559446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97" name="rc897"/>
            <p:cNvSpPr/>
            <p:nvPr/>
          </p:nvSpPr>
          <p:spPr>
            <a:xfrm>
              <a:off x="4382648" y="5594468"/>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98" name="rc898"/>
            <p:cNvSpPr/>
            <p:nvPr/>
          </p:nvSpPr>
          <p:spPr>
            <a:xfrm>
              <a:off x="4639029" y="5594468"/>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99" name="rc899"/>
            <p:cNvSpPr/>
            <p:nvPr/>
          </p:nvSpPr>
          <p:spPr>
            <a:xfrm>
              <a:off x="4895409" y="5594468"/>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00" name="rc900"/>
            <p:cNvSpPr/>
            <p:nvPr/>
          </p:nvSpPr>
          <p:spPr>
            <a:xfrm>
              <a:off x="5151790" y="5594468"/>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01" name="rc901"/>
            <p:cNvSpPr/>
            <p:nvPr/>
          </p:nvSpPr>
          <p:spPr>
            <a:xfrm>
              <a:off x="5408170" y="5594468"/>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02" name="rc902"/>
            <p:cNvSpPr/>
            <p:nvPr/>
          </p:nvSpPr>
          <p:spPr>
            <a:xfrm>
              <a:off x="5664551" y="5594468"/>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03" name="rc903"/>
            <p:cNvSpPr/>
            <p:nvPr/>
          </p:nvSpPr>
          <p:spPr>
            <a:xfrm>
              <a:off x="5920931" y="559446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904" name="rc904"/>
            <p:cNvSpPr/>
            <p:nvPr/>
          </p:nvSpPr>
          <p:spPr>
            <a:xfrm>
              <a:off x="6177311" y="559446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05" name="rc905"/>
            <p:cNvSpPr/>
            <p:nvPr/>
          </p:nvSpPr>
          <p:spPr>
            <a:xfrm>
              <a:off x="6433692" y="559446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06" name="rc906"/>
            <p:cNvSpPr/>
            <p:nvPr/>
          </p:nvSpPr>
          <p:spPr>
            <a:xfrm>
              <a:off x="6690072" y="5594468"/>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907" name="rc907"/>
            <p:cNvSpPr/>
            <p:nvPr/>
          </p:nvSpPr>
          <p:spPr>
            <a:xfrm>
              <a:off x="6946453" y="5594468"/>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08" name="rc908"/>
            <p:cNvSpPr/>
            <p:nvPr/>
          </p:nvSpPr>
          <p:spPr>
            <a:xfrm>
              <a:off x="7202833" y="5594468"/>
              <a:ext cx="256380" cy="125247"/>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909" name="rc909"/>
            <p:cNvSpPr/>
            <p:nvPr/>
          </p:nvSpPr>
          <p:spPr>
            <a:xfrm>
              <a:off x="7459214" y="5594468"/>
              <a:ext cx="256380" cy="125247"/>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910" name="rc910"/>
            <p:cNvSpPr/>
            <p:nvPr/>
          </p:nvSpPr>
          <p:spPr>
            <a:xfrm>
              <a:off x="7715594" y="5594468"/>
              <a:ext cx="256380" cy="125247"/>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911" name="rc911"/>
            <p:cNvSpPr/>
            <p:nvPr/>
          </p:nvSpPr>
          <p:spPr>
            <a:xfrm>
              <a:off x="7971975" y="5594468"/>
              <a:ext cx="256380" cy="125247"/>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912" name="rc912"/>
            <p:cNvSpPr/>
            <p:nvPr/>
          </p:nvSpPr>
          <p:spPr>
            <a:xfrm>
              <a:off x="8228355" y="5594468"/>
              <a:ext cx="256380" cy="125247"/>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913" name="rc913"/>
            <p:cNvSpPr/>
            <p:nvPr/>
          </p:nvSpPr>
          <p:spPr>
            <a:xfrm>
              <a:off x="8484735" y="5594468"/>
              <a:ext cx="256380" cy="125247"/>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914" name="rc914"/>
            <p:cNvSpPr/>
            <p:nvPr/>
          </p:nvSpPr>
          <p:spPr>
            <a:xfrm>
              <a:off x="2075224" y="37157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15" name="rc915"/>
            <p:cNvSpPr/>
            <p:nvPr/>
          </p:nvSpPr>
          <p:spPr>
            <a:xfrm>
              <a:off x="2331605" y="37157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16" name="rc916"/>
            <p:cNvSpPr/>
            <p:nvPr/>
          </p:nvSpPr>
          <p:spPr>
            <a:xfrm>
              <a:off x="2587985" y="37157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17" name="rc917"/>
            <p:cNvSpPr/>
            <p:nvPr/>
          </p:nvSpPr>
          <p:spPr>
            <a:xfrm>
              <a:off x="2844366" y="37157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18" name="rc918"/>
            <p:cNvSpPr/>
            <p:nvPr/>
          </p:nvSpPr>
          <p:spPr>
            <a:xfrm>
              <a:off x="3100746" y="37157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19" name="rc919"/>
            <p:cNvSpPr/>
            <p:nvPr/>
          </p:nvSpPr>
          <p:spPr>
            <a:xfrm>
              <a:off x="3357127" y="37157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920" name="rc920"/>
            <p:cNvSpPr/>
            <p:nvPr/>
          </p:nvSpPr>
          <p:spPr>
            <a:xfrm>
              <a:off x="3613507" y="37157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21" name="rc921"/>
            <p:cNvSpPr/>
            <p:nvPr/>
          </p:nvSpPr>
          <p:spPr>
            <a:xfrm>
              <a:off x="3869887" y="37157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22" name="rc922"/>
            <p:cNvSpPr/>
            <p:nvPr/>
          </p:nvSpPr>
          <p:spPr>
            <a:xfrm>
              <a:off x="4126268" y="37157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23" name="rc923"/>
            <p:cNvSpPr/>
            <p:nvPr/>
          </p:nvSpPr>
          <p:spPr>
            <a:xfrm>
              <a:off x="4382648" y="37157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24" name="rc924"/>
            <p:cNvSpPr/>
            <p:nvPr/>
          </p:nvSpPr>
          <p:spPr>
            <a:xfrm>
              <a:off x="4639029" y="37157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25" name="rc925"/>
            <p:cNvSpPr/>
            <p:nvPr/>
          </p:nvSpPr>
          <p:spPr>
            <a:xfrm>
              <a:off x="4895409" y="37157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26" name="rc926"/>
            <p:cNvSpPr/>
            <p:nvPr/>
          </p:nvSpPr>
          <p:spPr>
            <a:xfrm>
              <a:off x="5151790" y="37157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27" name="rc927"/>
            <p:cNvSpPr/>
            <p:nvPr/>
          </p:nvSpPr>
          <p:spPr>
            <a:xfrm>
              <a:off x="5408170" y="371576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28" name="rc928"/>
            <p:cNvSpPr/>
            <p:nvPr/>
          </p:nvSpPr>
          <p:spPr>
            <a:xfrm>
              <a:off x="5664551" y="37157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29" name="rc929"/>
            <p:cNvSpPr/>
            <p:nvPr/>
          </p:nvSpPr>
          <p:spPr>
            <a:xfrm>
              <a:off x="5920931" y="37157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30" name="rc930"/>
            <p:cNvSpPr/>
            <p:nvPr/>
          </p:nvSpPr>
          <p:spPr>
            <a:xfrm>
              <a:off x="6177311" y="37157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31" name="rc931"/>
            <p:cNvSpPr/>
            <p:nvPr/>
          </p:nvSpPr>
          <p:spPr>
            <a:xfrm>
              <a:off x="6433692" y="371576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32" name="rc932"/>
            <p:cNvSpPr/>
            <p:nvPr/>
          </p:nvSpPr>
          <p:spPr>
            <a:xfrm>
              <a:off x="6690072" y="371576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933" name="rc933"/>
            <p:cNvSpPr/>
            <p:nvPr/>
          </p:nvSpPr>
          <p:spPr>
            <a:xfrm>
              <a:off x="6946453" y="371576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934" name="rc934"/>
            <p:cNvSpPr/>
            <p:nvPr/>
          </p:nvSpPr>
          <p:spPr>
            <a:xfrm>
              <a:off x="7202833" y="371576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935" name="rc935"/>
            <p:cNvSpPr/>
            <p:nvPr/>
          </p:nvSpPr>
          <p:spPr>
            <a:xfrm>
              <a:off x="7459214" y="3715761"/>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36" name="rc936"/>
            <p:cNvSpPr/>
            <p:nvPr/>
          </p:nvSpPr>
          <p:spPr>
            <a:xfrm>
              <a:off x="7715594" y="37157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37" name="rc937"/>
            <p:cNvSpPr/>
            <p:nvPr/>
          </p:nvSpPr>
          <p:spPr>
            <a:xfrm>
              <a:off x="7971975" y="37157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38" name="rc938"/>
            <p:cNvSpPr/>
            <p:nvPr/>
          </p:nvSpPr>
          <p:spPr>
            <a:xfrm>
              <a:off x="8228355" y="37157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39" name="rc939"/>
            <p:cNvSpPr/>
            <p:nvPr/>
          </p:nvSpPr>
          <p:spPr>
            <a:xfrm>
              <a:off x="8484735" y="371576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940" name="tx940"/>
            <p:cNvSpPr/>
            <p:nvPr/>
          </p:nvSpPr>
          <p:spPr>
            <a:xfrm>
              <a:off x="2163221"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941" name="tx941"/>
            <p:cNvSpPr/>
            <p:nvPr/>
          </p:nvSpPr>
          <p:spPr>
            <a:xfrm>
              <a:off x="241960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2" name="tx942"/>
            <p:cNvSpPr/>
            <p:nvPr/>
          </p:nvSpPr>
          <p:spPr>
            <a:xfrm>
              <a:off x="267598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943" name="tx943"/>
            <p:cNvSpPr/>
            <p:nvPr/>
          </p:nvSpPr>
          <p:spPr>
            <a:xfrm>
              <a:off x="2932363"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4" name="tx944"/>
            <p:cNvSpPr/>
            <p:nvPr/>
          </p:nvSpPr>
          <p:spPr>
            <a:xfrm>
              <a:off x="3188743"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5" name="tx945"/>
            <p:cNvSpPr/>
            <p:nvPr/>
          </p:nvSpPr>
          <p:spPr>
            <a:xfrm>
              <a:off x="3445124"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6" name="tx946"/>
            <p:cNvSpPr/>
            <p:nvPr/>
          </p:nvSpPr>
          <p:spPr>
            <a:xfrm>
              <a:off x="3701504"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7" name="tx947"/>
            <p:cNvSpPr/>
            <p:nvPr/>
          </p:nvSpPr>
          <p:spPr>
            <a:xfrm>
              <a:off x="3957885"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8" name="tx948"/>
            <p:cNvSpPr/>
            <p:nvPr/>
          </p:nvSpPr>
          <p:spPr>
            <a:xfrm>
              <a:off x="4214265"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9" name="tx949"/>
            <p:cNvSpPr/>
            <p:nvPr/>
          </p:nvSpPr>
          <p:spPr>
            <a:xfrm>
              <a:off x="4470645"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0" name="tx950"/>
            <p:cNvSpPr/>
            <p:nvPr/>
          </p:nvSpPr>
          <p:spPr>
            <a:xfrm>
              <a:off x="4727026"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1" name="tx951"/>
            <p:cNvSpPr/>
            <p:nvPr/>
          </p:nvSpPr>
          <p:spPr>
            <a:xfrm>
              <a:off x="4983406"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2" name="tx952"/>
            <p:cNvSpPr/>
            <p:nvPr/>
          </p:nvSpPr>
          <p:spPr>
            <a:xfrm>
              <a:off x="5239787"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3" name="tx953"/>
            <p:cNvSpPr/>
            <p:nvPr/>
          </p:nvSpPr>
          <p:spPr>
            <a:xfrm>
              <a:off x="5496167"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4" name="tx954"/>
            <p:cNvSpPr/>
            <p:nvPr/>
          </p:nvSpPr>
          <p:spPr>
            <a:xfrm>
              <a:off x="5752548"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5" name="tx955"/>
            <p:cNvSpPr/>
            <p:nvPr/>
          </p:nvSpPr>
          <p:spPr>
            <a:xfrm>
              <a:off x="6008928"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6" name="tx956"/>
            <p:cNvSpPr/>
            <p:nvPr/>
          </p:nvSpPr>
          <p:spPr>
            <a:xfrm>
              <a:off x="6265309"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57" name="tx957"/>
            <p:cNvSpPr/>
            <p:nvPr/>
          </p:nvSpPr>
          <p:spPr>
            <a:xfrm>
              <a:off x="6521689"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58" name="tx958"/>
            <p:cNvSpPr/>
            <p:nvPr/>
          </p:nvSpPr>
          <p:spPr>
            <a:xfrm>
              <a:off x="6778069"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9" name="tx959"/>
            <p:cNvSpPr/>
            <p:nvPr/>
          </p:nvSpPr>
          <p:spPr>
            <a:xfrm>
              <a:off x="7034450"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60" name="tx960"/>
            <p:cNvSpPr/>
            <p:nvPr/>
          </p:nvSpPr>
          <p:spPr>
            <a:xfrm>
              <a:off x="7290830"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61" name="tx961"/>
            <p:cNvSpPr/>
            <p:nvPr/>
          </p:nvSpPr>
          <p:spPr>
            <a:xfrm>
              <a:off x="7547211" y="124644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62" name="tx962"/>
            <p:cNvSpPr/>
            <p:nvPr/>
          </p:nvSpPr>
          <p:spPr>
            <a:xfrm>
              <a:off x="7803591"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63" name="tx963"/>
            <p:cNvSpPr/>
            <p:nvPr/>
          </p:nvSpPr>
          <p:spPr>
            <a:xfrm>
              <a:off x="805997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64" name="tx964"/>
            <p:cNvSpPr/>
            <p:nvPr/>
          </p:nvSpPr>
          <p:spPr>
            <a:xfrm>
              <a:off x="831635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65" name="tx965"/>
            <p:cNvSpPr/>
            <p:nvPr/>
          </p:nvSpPr>
          <p:spPr>
            <a:xfrm>
              <a:off x="8572733"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66" name="tx966"/>
            <p:cNvSpPr/>
            <p:nvPr/>
          </p:nvSpPr>
          <p:spPr>
            <a:xfrm>
              <a:off x="2163221"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67" name="tx967"/>
            <p:cNvSpPr/>
            <p:nvPr/>
          </p:nvSpPr>
          <p:spPr>
            <a:xfrm>
              <a:off x="2419602"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68" name="tx968"/>
            <p:cNvSpPr/>
            <p:nvPr/>
          </p:nvSpPr>
          <p:spPr>
            <a:xfrm>
              <a:off x="2675982"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69" name="tx969"/>
            <p:cNvSpPr/>
            <p:nvPr/>
          </p:nvSpPr>
          <p:spPr>
            <a:xfrm>
              <a:off x="2932363"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70" name="tx970"/>
            <p:cNvSpPr/>
            <p:nvPr/>
          </p:nvSpPr>
          <p:spPr>
            <a:xfrm>
              <a:off x="3188743"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71" name="tx971"/>
            <p:cNvSpPr/>
            <p:nvPr/>
          </p:nvSpPr>
          <p:spPr>
            <a:xfrm>
              <a:off x="3445124"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72" name="tx972"/>
            <p:cNvSpPr/>
            <p:nvPr/>
          </p:nvSpPr>
          <p:spPr>
            <a:xfrm>
              <a:off x="3701504" y="50038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73" name="tx973"/>
            <p:cNvSpPr/>
            <p:nvPr/>
          </p:nvSpPr>
          <p:spPr>
            <a:xfrm>
              <a:off x="3957885"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74" name="tx974"/>
            <p:cNvSpPr/>
            <p:nvPr/>
          </p:nvSpPr>
          <p:spPr>
            <a:xfrm>
              <a:off x="4214265"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75" name="tx975"/>
            <p:cNvSpPr/>
            <p:nvPr/>
          </p:nvSpPr>
          <p:spPr>
            <a:xfrm>
              <a:off x="4470645"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76" name="tx976"/>
            <p:cNvSpPr/>
            <p:nvPr/>
          </p:nvSpPr>
          <p:spPr>
            <a:xfrm>
              <a:off x="4727026"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77" name="tx977"/>
            <p:cNvSpPr/>
            <p:nvPr/>
          </p:nvSpPr>
          <p:spPr>
            <a:xfrm>
              <a:off x="4983406"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78" name="tx978"/>
            <p:cNvSpPr/>
            <p:nvPr/>
          </p:nvSpPr>
          <p:spPr>
            <a:xfrm>
              <a:off x="5239787"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79" name="tx979"/>
            <p:cNvSpPr/>
            <p:nvPr/>
          </p:nvSpPr>
          <p:spPr>
            <a:xfrm>
              <a:off x="5496167"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80" name="tx980"/>
            <p:cNvSpPr/>
            <p:nvPr/>
          </p:nvSpPr>
          <p:spPr>
            <a:xfrm>
              <a:off x="5752548"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981" name="tx981"/>
            <p:cNvSpPr/>
            <p:nvPr/>
          </p:nvSpPr>
          <p:spPr>
            <a:xfrm>
              <a:off x="6008928"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82" name="tx982"/>
            <p:cNvSpPr/>
            <p:nvPr/>
          </p:nvSpPr>
          <p:spPr>
            <a:xfrm>
              <a:off x="6265309" y="50038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83" name="tx983"/>
            <p:cNvSpPr/>
            <p:nvPr/>
          </p:nvSpPr>
          <p:spPr>
            <a:xfrm>
              <a:off x="6521689"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84" name="tx984"/>
            <p:cNvSpPr/>
            <p:nvPr/>
          </p:nvSpPr>
          <p:spPr>
            <a:xfrm>
              <a:off x="6778069"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85" name="tx985"/>
            <p:cNvSpPr/>
            <p:nvPr/>
          </p:nvSpPr>
          <p:spPr>
            <a:xfrm>
              <a:off x="7034450"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986" name="tx986"/>
            <p:cNvSpPr/>
            <p:nvPr/>
          </p:nvSpPr>
          <p:spPr>
            <a:xfrm>
              <a:off x="7290830"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987" name="tx987"/>
            <p:cNvSpPr/>
            <p:nvPr/>
          </p:nvSpPr>
          <p:spPr>
            <a:xfrm>
              <a:off x="7547211"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988" name="tx988"/>
            <p:cNvSpPr/>
            <p:nvPr/>
          </p:nvSpPr>
          <p:spPr>
            <a:xfrm>
              <a:off x="7803591"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989" name="tx989"/>
            <p:cNvSpPr/>
            <p:nvPr/>
          </p:nvSpPr>
          <p:spPr>
            <a:xfrm>
              <a:off x="8059972" y="500566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990" name="tx990"/>
            <p:cNvSpPr/>
            <p:nvPr/>
          </p:nvSpPr>
          <p:spPr>
            <a:xfrm>
              <a:off x="8316352"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991" name="tx991"/>
            <p:cNvSpPr/>
            <p:nvPr/>
          </p:nvSpPr>
          <p:spPr>
            <a:xfrm>
              <a:off x="8572733"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992" name="tx992"/>
            <p:cNvSpPr/>
            <p:nvPr/>
          </p:nvSpPr>
          <p:spPr>
            <a:xfrm>
              <a:off x="2163221"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93" name="tx993"/>
            <p:cNvSpPr/>
            <p:nvPr/>
          </p:nvSpPr>
          <p:spPr>
            <a:xfrm>
              <a:off x="2419602"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94" name="tx994"/>
            <p:cNvSpPr/>
            <p:nvPr/>
          </p:nvSpPr>
          <p:spPr>
            <a:xfrm>
              <a:off x="2675982"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95" name="tx995"/>
            <p:cNvSpPr/>
            <p:nvPr/>
          </p:nvSpPr>
          <p:spPr>
            <a:xfrm>
              <a:off x="2932363"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96" name="tx996"/>
            <p:cNvSpPr/>
            <p:nvPr/>
          </p:nvSpPr>
          <p:spPr>
            <a:xfrm>
              <a:off x="3188743"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97" name="tx997"/>
            <p:cNvSpPr/>
            <p:nvPr/>
          </p:nvSpPr>
          <p:spPr>
            <a:xfrm>
              <a:off x="3445124"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98" name="tx998"/>
            <p:cNvSpPr/>
            <p:nvPr/>
          </p:nvSpPr>
          <p:spPr>
            <a:xfrm>
              <a:off x="3701504"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99" name="tx999"/>
            <p:cNvSpPr/>
            <p:nvPr/>
          </p:nvSpPr>
          <p:spPr>
            <a:xfrm>
              <a:off x="3957885"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00" name="tx1000"/>
            <p:cNvSpPr/>
            <p:nvPr/>
          </p:nvSpPr>
          <p:spPr>
            <a:xfrm>
              <a:off x="4214265"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01" name="tx1001"/>
            <p:cNvSpPr/>
            <p:nvPr/>
          </p:nvSpPr>
          <p:spPr>
            <a:xfrm>
              <a:off x="4470645"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02" name="tx1002"/>
            <p:cNvSpPr/>
            <p:nvPr/>
          </p:nvSpPr>
          <p:spPr>
            <a:xfrm>
              <a:off x="4727026"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03" name="tx1003"/>
            <p:cNvSpPr/>
            <p:nvPr/>
          </p:nvSpPr>
          <p:spPr>
            <a:xfrm>
              <a:off x="4983406"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04" name="tx1004"/>
            <p:cNvSpPr/>
            <p:nvPr/>
          </p:nvSpPr>
          <p:spPr>
            <a:xfrm>
              <a:off x="5239787"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05" name="tx1005"/>
            <p:cNvSpPr/>
            <p:nvPr/>
          </p:nvSpPr>
          <p:spPr>
            <a:xfrm>
              <a:off x="5496167"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06" name="tx1006"/>
            <p:cNvSpPr/>
            <p:nvPr/>
          </p:nvSpPr>
          <p:spPr>
            <a:xfrm>
              <a:off x="5752548"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07" name="tx1007"/>
            <p:cNvSpPr/>
            <p:nvPr/>
          </p:nvSpPr>
          <p:spPr>
            <a:xfrm>
              <a:off x="6008928"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08" name="tx1008"/>
            <p:cNvSpPr/>
            <p:nvPr/>
          </p:nvSpPr>
          <p:spPr>
            <a:xfrm>
              <a:off x="6265309"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09" name="tx1009"/>
            <p:cNvSpPr/>
            <p:nvPr/>
          </p:nvSpPr>
          <p:spPr>
            <a:xfrm>
              <a:off x="6521689"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10" name="tx1010"/>
            <p:cNvSpPr/>
            <p:nvPr/>
          </p:nvSpPr>
          <p:spPr>
            <a:xfrm>
              <a:off x="6778069"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11" name="tx1011"/>
            <p:cNvSpPr/>
            <p:nvPr/>
          </p:nvSpPr>
          <p:spPr>
            <a:xfrm>
              <a:off x="7034450"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12" name="tx1012"/>
            <p:cNvSpPr/>
            <p:nvPr/>
          </p:nvSpPr>
          <p:spPr>
            <a:xfrm>
              <a:off x="7290830"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13" name="tx1013"/>
            <p:cNvSpPr/>
            <p:nvPr/>
          </p:nvSpPr>
          <p:spPr>
            <a:xfrm>
              <a:off x="7547211"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14" name="tx1014"/>
            <p:cNvSpPr/>
            <p:nvPr/>
          </p:nvSpPr>
          <p:spPr>
            <a:xfrm>
              <a:off x="7803591"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15" name="tx1015"/>
            <p:cNvSpPr/>
            <p:nvPr/>
          </p:nvSpPr>
          <p:spPr>
            <a:xfrm>
              <a:off x="8059972"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16" name="tx1016"/>
            <p:cNvSpPr/>
            <p:nvPr/>
          </p:nvSpPr>
          <p:spPr>
            <a:xfrm>
              <a:off x="8316352"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17" name="tx1017"/>
            <p:cNvSpPr/>
            <p:nvPr/>
          </p:nvSpPr>
          <p:spPr>
            <a:xfrm>
              <a:off x="8572733"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18" name="tx1018"/>
            <p:cNvSpPr/>
            <p:nvPr/>
          </p:nvSpPr>
          <p:spPr>
            <a:xfrm>
              <a:off x="2163221" y="41271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19" name="tx1019"/>
            <p:cNvSpPr/>
            <p:nvPr/>
          </p:nvSpPr>
          <p:spPr>
            <a:xfrm>
              <a:off x="241960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20" name="tx1020"/>
            <p:cNvSpPr/>
            <p:nvPr/>
          </p:nvSpPr>
          <p:spPr>
            <a:xfrm>
              <a:off x="267598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21" name="tx1021"/>
            <p:cNvSpPr/>
            <p:nvPr/>
          </p:nvSpPr>
          <p:spPr>
            <a:xfrm>
              <a:off x="2932363"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22" name="tx1022"/>
            <p:cNvSpPr/>
            <p:nvPr/>
          </p:nvSpPr>
          <p:spPr>
            <a:xfrm>
              <a:off x="3188743"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23" name="tx1023"/>
            <p:cNvSpPr/>
            <p:nvPr/>
          </p:nvSpPr>
          <p:spPr>
            <a:xfrm>
              <a:off x="3445124"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24" name="tx1024"/>
            <p:cNvSpPr/>
            <p:nvPr/>
          </p:nvSpPr>
          <p:spPr>
            <a:xfrm>
              <a:off x="3701504"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25" name="tx1025"/>
            <p:cNvSpPr/>
            <p:nvPr/>
          </p:nvSpPr>
          <p:spPr>
            <a:xfrm>
              <a:off x="3957885" y="41271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26" name="tx1026"/>
            <p:cNvSpPr/>
            <p:nvPr/>
          </p:nvSpPr>
          <p:spPr>
            <a:xfrm>
              <a:off x="4214265"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27" name="tx1027"/>
            <p:cNvSpPr/>
            <p:nvPr/>
          </p:nvSpPr>
          <p:spPr>
            <a:xfrm>
              <a:off x="4470645" y="41271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28" name="tx1028"/>
            <p:cNvSpPr/>
            <p:nvPr/>
          </p:nvSpPr>
          <p:spPr>
            <a:xfrm>
              <a:off x="4727026"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29" name="tx1029"/>
            <p:cNvSpPr/>
            <p:nvPr/>
          </p:nvSpPr>
          <p:spPr>
            <a:xfrm>
              <a:off x="4983406"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30" name="tx1030"/>
            <p:cNvSpPr/>
            <p:nvPr/>
          </p:nvSpPr>
          <p:spPr>
            <a:xfrm>
              <a:off x="5239787"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31" name="tx1031"/>
            <p:cNvSpPr/>
            <p:nvPr/>
          </p:nvSpPr>
          <p:spPr>
            <a:xfrm>
              <a:off x="5496167"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32" name="tx1032"/>
            <p:cNvSpPr/>
            <p:nvPr/>
          </p:nvSpPr>
          <p:spPr>
            <a:xfrm>
              <a:off x="5752548"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33" name="tx1033"/>
            <p:cNvSpPr/>
            <p:nvPr/>
          </p:nvSpPr>
          <p:spPr>
            <a:xfrm>
              <a:off x="6008928"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34" name="tx1034"/>
            <p:cNvSpPr/>
            <p:nvPr/>
          </p:nvSpPr>
          <p:spPr>
            <a:xfrm>
              <a:off x="6265309"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35" name="tx1035"/>
            <p:cNvSpPr/>
            <p:nvPr/>
          </p:nvSpPr>
          <p:spPr>
            <a:xfrm>
              <a:off x="6521689"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36" name="tx1036"/>
            <p:cNvSpPr/>
            <p:nvPr/>
          </p:nvSpPr>
          <p:spPr>
            <a:xfrm>
              <a:off x="6778069"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37" name="tx1037"/>
            <p:cNvSpPr/>
            <p:nvPr/>
          </p:nvSpPr>
          <p:spPr>
            <a:xfrm>
              <a:off x="7034450"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38" name="tx1038"/>
            <p:cNvSpPr/>
            <p:nvPr/>
          </p:nvSpPr>
          <p:spPr>
            <a:xfrm>
              <a:off x="7290830"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039" name="tx1039"/>
            <p:cNvSpPr/>
            <p:nvPr/>
          </p:nvSpPr>
          <p:spPr>
            <a:xfrm>
              <a:off x="7547211" y="41271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040" name="tx1040"/>
            <p:cNvSpPr/>
            <p:nvPr/>
          </p:nvSpPr>
          <p:spPr>
            <a:xfrm>
              <a:off x="7803591"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41" name="tx1041"/>
            <p:cNvSpPr/>
            <p:nvPr/>
          </p:nvSpPr>
          <p:spPr>
            <a:xfrm>
              <a:off x="805997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42" name="tx1042"/>
            <p:cNvSpPr/>
            <p:nvPr/>
          </p:nvSpPr>
          <p:spPr>
            <a:xfrm>
              <a:off x="831635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43" name="tx1043"/>
            <p:cNvSpPr/>
            <p:nvPr/>
          </p:nvSpPr>
          <p:spPr>
            <a:xfrm>
              <a:off x="8572733"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44" name="tx1044"/>
            <p:cNvSpPr/>
            <p:nvPr/>
          </p:nvSpPr>
          <p:spPr>
            <a:xfrm>
              <a:off x="2163221"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45" name="tx1045"/>
            <p:cNvSpPr/>
            <p:nvPr/>
          </p:nvSpPr>
          <p:spPr>
            <a:xfrm>
              <a:off x="2419602"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46" name="tx1046"/>
            <p:cNvSpPr/>
            <p:nvPr/>
          </p:nvSpPr>
          <p:spPr>
            <a:xfrm>
              <a:off x="2675982"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47" name="tx1047"/>
            <p:cNvSpPr/>
            <p:nvPr/>
          </p:nvSpPr>
          <p:spPr>
            <a:xfrm>
              <a:off x="2932363"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48" name="tx1048"/>
            <p:cNvSpPr/>
            <p:nvPr/>
          </p:nvSpPr>
          <p:spPr>
            <a:xfrm>
              <a:off x="3188743"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49" name="tx1049"/>
            <p:cNvSpPr/>
            <p:nvPr/>
          </p:nvSpPr>
          <p:spPr>
            <a:xfrm>
              <a:off x="3445124"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50" name="tx1050"/>
            <p:cNvSpPr/>
            <p:nvPr/>
          </p:nvSpPr>
          <p:spPr>
            <a:xfrm>
              <a:off x="3701504"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51" name="tx1051"/>
            <p:cNvSpPr/>
            <p:nvPr/>
          </p:nvSpPr>
          <p:spPr>
            <a:xfrm>
              <a:off x="3957885"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52" name="tx1052"/>
            <p:cNvSpPr/>
            <p:nvPr/>
          </p:nvSpPr>
          <p:spPr>
            <a:xfrm>
              <a:off x="4214265"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53" name="tx1053"/>
            <p:cNvSpPr/>
            <p:nvPr/>
          </p:nvSpPr>
          <p:spPr>
            <a:xfrm>
              <a:off x="4470645"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54" name="tx1054"/>
            <p:cNvSpPr/>
            <p:nvPr/>
          </p:nvSpPr>
          <p:spPr>
            <a:xfrm>
              <a:off x="4727026"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55" name="tx1055"/>
            <p:cNvSpPr/>
            <p:nvPr/>
          </p:nvSpPr>
          <p:spPr>
            <a:xfrm>
              <a:off x="4983406"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56" name="tx1056"/>
            <p:cNvSpPr/>
            <p:nvPr/>
          </p:nvSpPr>
          <p:spPr>
            <a:xfrm>
              <a:off x="5239787"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57" name="tx1057"/>
            <p:cNvSpPr/>
            <p:nvPr/>
          </p:nvSpPr>
          <p:spPr>
            <a:xfrm>
              <a:off x="5496167"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58" name="tx1058"/>
            <p:cNvSpPr/>
            <p:nvPr/>
          </p:nvSpPr>
          <p:spPr>
            <a:xfrm>
              <a:off x="5752548"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59" name="tx1059"/>
            <p:cNvSpPr/>
            <p:nvPr/>
          </p:nvSpPr>
          <p:spPr>
            <a:xfrm>
              <a:off x="6008928"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60" name="tx1060"/>
            <p:cNvSpPr/>
            <p:nvPr/>
          </p:nvSpPr>
          <p:spPr>
            <a:xfrm>
              <a:off x="6265309"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61" name="tx1061"/>
            <p:cNvSpPr/>
            <p:nvPr/>
          </p:nvSpPr>
          <p:spPr>
            <a:xfrm>
              <a:off x="6521689"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62" name="tx1062"/>
            <p:cNvSpPr/>
            <p:nvPr/>
          </p:nvSpPr>
          <p:spPr>
            <a:xfrm>
              <a:off x="6778069"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63" name="tx1063"/>
            <p:cNvSpPr/>
            <p:nvPr/>
          </p:nvSpPr>
          <p:spPr>
            <a:xfrm>
              <a:off x="7034450"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64" name="tx1064"/>
            <p:cNvSpPr/>
            <p:nvPr/>
          </p:nvSpPr>
          <p:spPr>
            <a:xfrm>
              <a:off x="7290830"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065" name="tx1065"/>
            <p:cNvSpPr/>
            <p:nvPr/>
          </p:nvSpPr>
          <p:spPr>
            <a:xfrm>
              <a:off x="7547211" y="437762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066" name="tx1066"/>
            <p:cNvSpPr/>
            <p:nvPr/>
          </p:nvSpPr>
          <p:spPr>
            <a:xfrm>
              <a:off x="7803591"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67" name="tx1067"/>
            <p:cNvSpPr/>
            <p:nvPr/>
          </p:nvSpPr>
          <p:spPr>
            <a:xfrm>
              <a:off x="8059972"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68" name="tx1068"/>
            <p:cNvSpPr/>
            <p:nvPr/>
          </p:nvSpPr>
          <p:spPr>
            <a:xfrm>
              <a:off x="8316352"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69" name="tx1069"/>
            <p:cNvSpPr/>
            <p:nvPr/>
          </p:nvSpPr>
          <p:spPr>
            <a:xfrm>
              <a:off x="8572733"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70" name="tx1070"/>
            <p:cNvSpPr/>
            <p:nvPr/>
          </p:nvSpPr>
          <p:spPr>
            <a:xfrm>
              <a:off x="2163221"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71" name="tx1071"/>
            <p:cNvSpPr/>
            <p:nvPr/>
          </p:nvSpPr>
          <p:spPr>
            <a:xfrm>
              <a:off x="2419602"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72" name="tx1072"/>
            <p:cNvSpPr/>
            <p:nvPr/>
          </p:nvSpPr>
          <p:spPr>
            <a:xfrm>
              <a:off x="2675982"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73" name="tx1073"/>
            <p:cNvSpPr/>
            <p:nvPr/>
          </p:nvSpPr>
          <p:spPr>
            <a:xfrm>
              <a:off x="2932363"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74" name="tx1074"/>
            <p:cNvSpPr/>
            <p:nvPr/>
          </p:nvSpPr>
          <p:spPr>
            <a:xfrm>
              <a:off x="3188743"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75" name="tx1075"/>
            <p:cNvSpPr/>
            <p:nvPr/>
          </p:nvSpPr>
          <p:spPr>
            <a:xfrm>
              <a:off x="3445124" y="55048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76" name="tx1076"/>
            <p:cNvSpPr/>
            <p:nvPr/>
          </p:nvSpPr>
          <p:spPr>
            <a:xfrm>
              <a:off x="3701504"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77" name="tx1077"/>
            <p:cNvSpPr/>
            <p:nvPr/>
          </p:nvSpPr>
          <p:spPr>
            <a:xfrm>
              <a:off x="3957885"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78" name="tx1078"/>
            <p:cNvSpPr/>
            <p:nvPr/>
          </p:nvSpPr>
          <p:spPr>
            <a:xfrm>
              <a:off x="4214265"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79" name="tx1079"/>
            <p:cNvSpPr/>
            <p:nvPr/>
          </p:nvSpPr>
          <p:spPr>
            <a:xfrm>
              <a:off x="4470645"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80" name="tx1080"/>
            <p:cNvSpPr/>
            <p:nvPr/>
          </p:nvSpPr>
          <p:spPr>
            <a:xfrm>
              <a:off x="4727026"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81" name="tx1081"/>
            <p:cNvSpPr/>
            <p:nvPr/>
          </p:nvSpPr>
          <p:spPr>
            <a:xfrm>
              <a:off x="4983406"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82" name="tx1082"/>
            <p:cNvSpPr/>
            <p:nvPr/>
          </p:nvSpPr>
          <p:spPr>
            <a:xfrm>
              <a:off x="5239787"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83" name="tx1083"/>
            <p:cNvSpPr/>
            <p:nvPr/>
          </p:nvSpPr>
          <p:spPr>
            <a:xfrm>
              <a:off x="5496167"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084" name="tx1084"/>
            <p:cNvSpPr/>
            <p:nvPr/>
          </p:nvSpPr>
          <p:spPr>
            <a:xfrm>
              <a:off x="5752548"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85" name="tx1085"/>
            <p:cNvSpPr/>
            <p:nvPr/>
          </p:nvSpPr>
          <p:spPr>
            <a:xfrm>
              <a:off x="6008928"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86" name="tx1086"/>
            <p:cNvSpPr/>
            <p:nvPr/>
          </p:nvSpPr>
          <p:spPr>
            <a:xfrm>
              <a:off x="6265309" y="55048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87" name="tx1087"/>
            <p:cNvSpPr/>
            <p:nvPr/>
          </p:nvSpPr>
          <p:spPr>
            <a:xfrm>
              <a:off x="6521689"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88" name="tx1088"/>
            <p:cNvSpPr/>
            <p:nvPr/>
          </p:nvSpPr>
          <p:spPr>
            <a:xfrm>
              <a:off x="6778069"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89" name="tx1089"/>
            <p:cNvSpPr/>
            <p:nvPr/>
          </p:nvSpPr>
          <p:spPr>
            <a:xfrm>
              <a:off x="7034450"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090" name="tx1090"/>
            <p:cNvSpPr/>
            <p:nvPr/>
          </p:nvSpPr>
          <p:spPr>
            <a:xfrm>
              <a:off x="7290830"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091" name="tx1091"/>
            <p:cNvSpPr/>
            <p:nvPr/>
          </p:nvSpPr>
          <p:spPr>
            <a:xfrm>
              <a:off x="7547211" y="55057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092" name="tx1092"/>
            <p:cNvSpPr/>
            <p:nvPr/>
          </p:nvSpPr>
          <p:spPr>
            <a:xfrm>
              <a:off x="7803591" y="55057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093" name="tx1093"/>
            <p:cNvSpPr/>
            <p:nvPr/>
          </p:nvSpPr>
          <p:spPr>
            <a:xfrm>
              <a:off x="8059972" y="55057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094" name="tx1094"/>
            <p:cNvSpPr/>
            <p:nvPr/>
          </p:nvSpPr>
          <p:spPr>
            <a:xfrm>
              <a:off x="8316352"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095" name="tx1095"/>
            <p:cNvSpPr/>
            <p:nvPr/>
          </p:nvSpPr>
          <p:spPr>
            <a:xfrm>
              <a:off x="8572733"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096" name="tx1096"/>
            <p:cNvSpPr/>
            <p:nvPr/>
          </p:nvSpPr>
          <p:spPr>
            <a:xfrm>
              <a:off x="2163221"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97" name="tx1097"/>
            <p:cNvSpPr/>
            <p:nvPr/>
          </p:nvSpPr>
          <p:spPr>
            <a:xfrm>
              <a:off x="241960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98" name="tx1098"/>
            <p:cNvSpPr/>
            <p:nvPr/>
          </p:nvSpPr>
          <p:spPr>
            <a:xfrm>
              <a:off x="267598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99" name="tx1099"/>
            <p:cNvSpPr/>
            <p:nvPr/>
          </p:nvSpPr>
          <p:spPr>
            <a:xfrm>
              <a:off x="2932363"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0" name="tx1100"/>
            <p:cNvSpPr/>
            <p:nvPr/>
          </p:nvSpPr>
          <p:spPr>
            <a:xfrm>
              <a:off x="3188743"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1" name="tx1101"/>
            <p:cNvSpPr/>
            <p:nvPr/>
          </p:nvSpPr>
          <p:spPr>
            <a:xfrm>
              <a:off x="3445124"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2" name="tx1102"/>
            <p:cNvSpPr/>
            <p:nvPr/>
          </p:nvSpPr>
          <p:spPr>
            <a:xfrm>
              <a:off x="3701504"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3" name="tx1103"/>
            <p:cNvSpPr/>
            <p:nvPr/>
          </p:nvSpPr>
          <p:spPr>
            <a:xfrm>
              <a:off x="3957885"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4" name="tx1104"/>
            <p:cNvSpPr/>
            <p:nvPr/>
          </p:nvSpPr>
          <p:spPr>
            <a:xfrm>
              <a:off x="4214265"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5" name="tx1105"/>
            <p:cNvSpPr/>
            <p:nvPr/>
          </p:nvSpPr>
          <p:spPr>
            <a:xfrm>
              <a:off x="4470645"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6" name="tx1106"/>
            <p:cNvSpPr/>
            <p:nvPr/>
          </p:nvSpPr>
          <p:spPr>
            <a:xfrm>
              <a:off x="4727026"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7" name="tx1107"/>
            <p:cNvSpPr/>
            <p:nvPr/>
          </p:nvSpPr>
          <p:spPr>
            <a:xfrm>
              <a:off x="4983406"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8" name="tx1108"/>
            <p:cNvSpPr/>
            <p:nvPr/>
          </p:nvSpPr>
          <p:spPr>
            <a:xfrm>
              <a:off x="5239787"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9" name="tx1109"/>
            <p:cNvSpPr/>
            <p:nvPr/>
          </p:nvSpPr>
          <p:spPr>
            <a:xfrm>
              <a:off x="5496167"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10" name="tx1110"/>
            <p:cNvSpPr/>
            <p:nvPr/>
          </p:nvSpPr>
          <p:spPr>
            <a:xfrm>
              <a:off x="5752548"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11" name="tx1111"/>
            <p:cNvSpPr/>
            <p:nvPr/>
          </p:nvSpPr>
          <p:spPr>
            <a:xfrm>
              <a:off x="6008928"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12" name="tx1112"/>
            <p:cNvSpPr/>
            <p:nvPr/>
          </p:nvSpPr>
          <p:spPr>
            <a:xfrm>
              <a:off x="6265309"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13" name="tx1113"/>
            <p:cNvSpPr/>
            <p:nvPr/>
          </p:nvSpPr>
          <p:spPr>
            <a:xfrm>
              <a:off x="6521689"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14" name="tx1114"/>
            <p:cNvSpPr/>
            <p:nvPr/>
          </p:nvSpPr>
          <p:spPr>
            <a:xfrm>
              <a:off x="6778069"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115" name="tx1115"/>
            <p:cNvSpPr/>
            <p:nvPr/>
          </p:nvSpPr>
          <p:spPr>
            <a:xfrm>
              <a:off x="7034450"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116" name="tx1116"/>
            <p:cNvSpPr/>
            <p:nvPr/>
          </p:nvSpPr>
          <p:spPr>
            <a:xfrm>
              <a:off x="7290830"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17" name="tx1117"/>
            <p:cNvSpPr/>
            <p:nvPr/>
          </p:nvSpPr>
          <p:spPr>
            <a:xfrm>
              <a:off x="7547211" y="2374801"/>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118" name="tx1118"/>
            <p:cNvSpPr/>
            <p:nvPr/>
          </p:nvSpPr>
          <p:spPr>
            <a:xfrm>
              <a:off x="7803591"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119" name="tx1119"/>
            <p:cNvSpPr/>
            <p:nvPr/>
          </p:nvSpPr>
          <p:spPr>
            <a:xfrm>
              <a:off x="805997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120" name="tx1120"/>
            <p:cNvSpPr/>
            <p:nvPr/>
          </p:nvSpPr>
          <p:spPr>
            <a:xfrm>
              <a:off x="831635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21" name="tx1121"/>
            <p:cNvSpPr/>
            <p:nvPr/>
          </p:nvSpPr>
          <p:spPr>
            <a:xfrm>
              <a:off x="8572733"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22" name="tx1122"/>
            <p:cNvSpPr/>
            <p:nvPr/>
          </p:nvSpPr>
          <p:spPr>
            <a:xfrm>
              <a:off x="2163221"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23" name="tx1123"/>
            <p:cNvSpPr/>
            <p:nvPr/>
          </p:nvSpPr>
          <p:spPr>
            <a:xfrm>
              <a:off x="2419602"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24" name="tx1124"/>
            <p:cNvSpPr/>
            <p:nvPr/>
          </p:nvSpPr>
          <p:spPr>
            <a:xfrm>
              <a:off x="2675982"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25" name="tx1125"/>
            <p:cNvSpPr/>
            <p:nvPr/>
          </p:nvSpPr>
          <p:spPr>
            <a:xfrm>
              <a:off x="2932363"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26" name="tx1126"/>
            <p:cNvSpPr/>
            <p:nvPr/>
          </p:nvSpPr>
          <p:spPr>
            <a:xfrm>
              <a:off x="3188743"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27" name="tx1127"/>
            <p:cNvSpPr/>
            <p:nvPr/>
          </p:nvSpPr>
          <p:spPr>
            <a:xfrm>
              <a:off x="3445124"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28" name="tx1128"/>
            <p:cNvSpPr/>
            <p:nvPr/>
          </p:nvSpPr>
          <p:spPr>
            <a:xfrm>
              <a:off x="3701504"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29" name="tx1129"/>
            <p:cNvSpPr/>
            <p:nvPr/>
          </p:nvSpPr>
          <p:spPr>
            <a:xfrm>
              <a:off x="3957885"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30" name="tx1130"/>
            <p:cNvSpPr/>
            <p:nvPr/>
          </p:nvSpPr>
          <p:spPr>
            <a:xfrm>
              <a:off x="4214265"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31" name="tx1131"/>
            <p:cNvSpPr/>
            <p:nvPr/>
          </p:nvSpPr>
          <p:spPr>
            <a:xfrm>
              <a:off x="4470645"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32" name="tx1132"/>
            <p:cNvSpPr/>
            <p:nvPr/>
          </p:nvSpPr>
          <p:spPr>
            <a:xfrm>
              <a:off x="4727026"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33" name="tx1133"/>
            <p:cNvSpPr/>
            <p:nvPr/>
          </p:nvSpPr>
          <p:spPr>
            <a:xfrm>
              <a:off x="4983406"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34" name="tx1134"/>
            <p:cNvSpPr/>
            <p:nvPr/>
          </p:nvSpPr>
          <p:spPr>
            <a:xfrm>
              <a:off x="5239787"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35" name="tx1135"/>
            <p:cNvSpPr/>
            <p:nvPr/>
          </p:nvSpPr>
          <p:spPr>
            <a:xfrm>
              <a:off x="5496167"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36" name="tx1136"/>
            <p:cNvSpPr/>
            <p:nvPr/>
          </p:nvSpPr>
          <p:spPr>
            <a:xfrm>
              <a:off x="5752548"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37" name="tx1137"/>
            <p:cNvSpPr/>
            <p:nvPr/>
          </p:nvSpPr>
          <p:spPr>
            <a:xfrm>
              <a:off x="6008928"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38" name="tx1138"/>
            <p:cNvSpPr/>
            <p:nvPr/>
          </p:nvSpPr>
          <p:spPr>
            <a:xfrm>
              <a:off x="6265309"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39" name="tx1139"/>
            <p:cNvSpPr/>
            <p:nvPr/>
          </p:nvSpPr>
          <p:spPr>
            <a:xfrm>
              <a:off x="6521689"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40" name="tx1140"/>
            <p:cNvSpPr/>
            <p:nvPr/>
          </p:nvSpPr>
          <p:spPr>
            <a:xfrm>
              <a:off x="6778069"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41" name="tx1141"/>
            <p:cNvSpPr/>
            <p:nvPr/>
          </p:nvSpPr>
          <p:spPr>
            <a:xfrm>
              <a:off x="7034450"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42" name="tx1142"/>
            <p:cNvSpPr/>
            <p:nvPr/>
          </p:nvSpPr>
          <p:spPr>
            <a:xfrm>
              <a:off x="7290830"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3" name="tx1143"/>
            <p:cNvSpPr/>
            <p:nvPr/>
          </p:nvSpPr>
          <p:spPr>
            <a:xfrm>
              <a:off x="7547211"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4" name="tx1144"/>
            <p:cNvSpPr/>
            <p:nvPr/>
          </p:nvSpPr>
          <p:spPr>
            <a:xfrm>
              <a:off x="7803591"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5" name="tx1145"/>
            <p:cNvSpPr/>
            <p:nvPr/>
          </p:nvSpPr>
          <p:spPr>
            <a:xfrm>
              <a:off x="8059972"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6" name="tx1146"/>
            <p:cNvSpPr/>
            <p:nvPr/>
          </p:nvSpPr>
          <p:spPr>
            <a:xfrm>
              <a:off x="8316352"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7" name="tx1147"/>
            <p:cNvSpPr/>
            <p:nvPr/>
          </p:nvSpPr>
          <p:spPr>
            <a:xfrm>
              <a:off x="8572733"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8" name="tx1148"/>
            <p:cNvSpPr/>
            <p:nvPr/>
          </p:nvSpPr>
          <p:spPr>
            <a:xfrm>
              <a:off x="2163221"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49" name="tx1149"/>
            <p:cNvSpPr/>
            <p:nvPr/>
          </p:nvSpPr>
          <p:spPr>
            <a:xfrm>
              <a:off x="2419602"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50" name="tx1150"/>
            <p:cNvSpPr/>
            <p:nvPr/>
          </p:nvSpPr>
          <p:spPr>
            <a:xfrm>
              <a:off x="2675982"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51" name="tx1151"/>
            <p:cNvSpPr/>
            <p:nvPr/>
          </p:nvSpPr>
          <p:spPr>
            <a:xfrm>
              <a:off x="2932363"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52" name="tx1152"/>
            <p:cNvSpPr/>
            <p:nvPr/>
          </p:nvSpPr>
          <p:spPr>
            <a:xfrm>
              <a:off x="3188743"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53" name="tx1153"/>
            <p:cNvSpPr/>
            <p:nvPr/>
          </p:nvSpPr>
          <p:spPr>
            <a:xfrm>
              <a:off x="3445124"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54" name="tx1154"/>
            <p:cNvSpPr/>
            <p:nvPr/>
          </p:nvSpPr>
          <p:spPr>
            <a:xfrm>
              <a:off x="3701504"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55" name="tx1155"/>
            <p:cNvSpPr/>
            <p:nvPr/>
          </p:nvSpPr>
          <p:spPr>
            <a:xfrm>
              <a:off x="3957885"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56" name="tx1156"/>
            <p:cNvSpPr/>
            <p:nvPr/>
          </p:nvSpPr>
          <p:spPr>
            <a:xfrm>
              <a:off x="4214265"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57" name="tx1157"/>
            <p:cNvSpPr/>
            <p:nvPr/>
          </p:nvSpPr>
          <p:spPr>
            <a:xfrm>
              <a:off x="4470645"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58" name="tx1158"/>
            <p:cNvSpPr/>
            <p:nvPr/>
          </p:nvSpPr>
          <p:spPr>
            <a:xfrm>
              <a:off x="4727026" y="24989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59" name="tx1159"/>
            <p:cNvSpPr/>
            <p:nvPr/>
          </p:nvSpPr>
          <p:spPr>
            <a:xfrm>
              <a:off x="4983406"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60" name="tx1160"/>
            <p:cNvSpPr/>
            <p:nvPr/>
          </p:nvSpPr>
          <p:spPr>
            <a:xfrm>
              <a:off x="5239787"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61" name="tx1161"/>
            <p:cNvSpPr/>
            <p:nvPr/>
          </p:nvSpPr>
          <p:spPr>
            <a:xfrm>
              <a:off x="5496167"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62" name="tx1162"/>
            <p:cNvSpPr/>
            <p:nvPr/>
          </p:nvSpPr>
          <p:spPr>
            <a:xfrm>
              <a:off x="5752548"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63" name="tx1163"/>
            <p:cNvSpPr/>
            <p:nvPr/>
          </p:nvSpPr>
          <p:spPr>
            <a:xfrm>
              <a:off x="6008928"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64" name="tx1164"/>
            <p:cNvSpPr/>
            <p:nvPr/>
          </p:nvSpPr>
          <p:spPr>
            <a:xfrm>
              <a:off x="6265309"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65" name="tx1165"/>
            <p:cNvSpPr/>
            <p:nvPr/>
          </p:nvSpPr>
          <p:spPr>
            <a:xfrm>
              <a:off x="6521689"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66" name="tx1166"/>
            <p:cNvSpPr/>
            <p:nvPr/>
          </p:nvSpPr>
          <p:spPr>
            <a:xfrm>
              <a:off x="6778069"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67" name="tx1167"/>
            <p:cNvSpPr/>
            <p:nvPr/>
          </p:nvSpPr>
          <p:spPr>
            <a:xfrm>
              <a:off x="7034450"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68" name="tx1168"/>
            <p:cNvSpPr/>
            <p:nvPr/>
          </p:nvSpPr>
          <p:spPr>
            <a:xfrm>
              <a:off x="7290830"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69" name="tx1169"/>
            <p:cNvSpPr/>
            <p:nvPr/>
          </p:nvSpPr>
          <p:spPr>
            <a:xfrm>
              <a:off x="7547211"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70" name="tx1170"/>
            <p:cNvSpPr/>
            <p:nvPr/>
          </p:nvSpPr>
          <p:spPr>
            <a:xfrm>
              <a:off x="7803591"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71" name="tx1171"/>
            <p:cNvSpPr/>
            <p:nvPr/>
          </p:nvSpPr>
          <p:spPr>
            <a:xfrm>
              <a:off x="8059972"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72" name="tx1172"/>
            <p:cNvSpPr/>
            <p:nvPr/>
          </p:nvSpPr>
          <p:spPr>
            <a:xfrm>
              <a:off x="8316352"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73" name="tx1173"/>
            <p:cNvSpPr/>
            <p:nvPr/>
          </p:nvSpPr>
          <p:spPr>
            <a:xfrm>
              <a:off x="8572733"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74" name="tx1174"/>
            <p:cNvSpPr/>
            <p:nvPr/>
          </p:nvSpPr>
          <p:spPr>
            <a:xfrm>
              <a:off x="2163221"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75" name="tx1175"/>
            <p:cNvSpPr/>
            <p:nvPr/>
          </p:nvSpPr>
          <p:spPr>
            <a:xfrm>
              <a:off x="2419602"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176" name="tx1176"/>
            <p:cNvSpPr/>
            <p:nvPr/>
          </p:nvSpPr>
          <p:spPr>
            <a:xfrm>
              <a:off x="2675982" y="3375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77" name="tx1177"/>
            <p:cNvSpPr/>
            <p:nvPr/>
          </p:nvSpPr>
          <p:spPr>
            <a:xfrm>
              <a:off x="2932363"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78" name="tx1178"/>
            <p:cNvSpPr/>
            <p:nvPr/>
          </p:nvSpPr>
          <p:spPr>
            <a:xfrm>
              <a:off x="3188743"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79" name="tx1179"/>
            <p:cNvSpPr/>
            <p:nvPr/>
          </p:nvSpPr>
          <p:spPr>
            <a:xfrm>
              <a:off x="3445124"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80" name="tx1180"/>
            <p:cNvSpPr/>
            <p:nvPr/>
          </p:nvSpPr>
          <p:spPr>
            <a:xfrm>
              <a:off x="3701504"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81" name="tx1181"/>
            <p:cNvSpPr/>
            <p:nvPr/>
          </p:nvSpPr>
          <p:spPr>
            <a:xfrm>
              <a:off x="3957885"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82" name="tx1182"/>
            <p:cNvSpPr/>
            <p:nvPr/>
          </p:nvSpPr>
          <p:spPr>
            <a:xfrm>
              <a:off x="4214265"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83" name="tx1183"/>
            <p:cNvSpPr/>
            <p:nvPr/>
          </p:nvSpPr>
          <p:spPr>
            <a:xfrm>
              <a:off x="4470645"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84" name="tx1184"/>
            <p:cNvSpPr/>
            <p:nvPr/>
          </p:nvSpPr>
          <p:spPr>
            <a:xfrm>
              <a:off x="4727026"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85" name="tx1185"/>
            <p:cNvSpPr/>
            <p:nvPr/>
          </p:nvSpPr>
          <p:spPr>
            <a:xfrm>
              <a:off x="4983406"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86" name="tx1186"/>
            <p:cNvSpPr/>
            <p:nvPr/>
          </p:nvSpPr>
          <p:spPr>
            <a:xfrm>
              <a:off x="5239787"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87" name="tx1187"/>
            <p:cNvSpPr/>
            <p:nvPr/>
          </p:nvSpPr>
          <p:spPr>
            <a:xfrm>
              <a:off x="5496167"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88" name="tx1188"/>
            <p:cNvSpPr/>
            <p:nvPr/>
          </p:nvSpPr>
          <p:spPr>
            <a:xfrm>
              <a:off x="5752548"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89" name="tx1189"/>
            <p:cNvSpPr/>
            <p:nvPr/>
          </p:nvSpPr>
          <p:spPr>
            <a:xfrm>
              <a:off x="6008928" y="3375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90" name="tx1190"/>
            <p:cNvSpPr/>
            <p:nvPr/>
          </p:nvSpPr>
          <p:spPr>
            <a:xfrm>
              <a:off x="6265309" y="3375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91" name="tx1191"/>
            <p:cNvSpPr/>
            <p:nvPr/>
          </p:nvSpPr>
          <p:spPr>
            <a:xfrm>
              <a:off x="6521689"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92" name="tx1192"/>
            <p:cNvSpPr/>
            <p:nvPr/>
          </p:nvSpPr>
          <p:spPr>
            <a:xfrm>
              <a:off x="6778069"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93" name="tx1193"/>
            <p:cNvSpPr/>
            <p:nvPr/>
          </p:nvSpPr>
          <p:spPr>
            <a:xfrm>
              <a:off x="7034450"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94" name="tx1194"/>
            <p:cNvSpPr/>
            <p:nvPr/>
          </p:nvSpPr>
          <p:spPr>
            <a:xfrm>
              <a:off x="7290830"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95" name="tx1195"/>
            <p:cNvSpPr/>
            <p:nvPr/>
          </p:nvSpPr>
          <p:spPr>
            <a:xfrm>
              <a:off x="7547211"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96" name="tx1196"/>
            <p:cNvSpPr/>
            <p:nvPr/>
          </p:nvSpPr>
          <p:spPr>
            <a:xfrm>
              <a:off x="7803591"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97" name="tx1197"/>
            <p:cNvSpPr/>
            <p:nvPr/>
          </p:nvSpPr>
          <p:spPr>
            <a:xfrm>
              <a:off x="8059972"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98" name="tx1198"/>
            <p:cNvSpPr/>
            <p:nvPr/>
          </p:nvSpPr>
          <p:spPr>
            <a:xfrm>
              <a:off x="8316352"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99" name="tx1199"/>
            <p:cNvSpPr/>
            <p:nvPr/>
          </p:nvSpPr>
          <p:spPr>
            <a:xfrm>
              <a:off x="8572733"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200" name="tx1200"/>
            <p:cNvSpPr/>
            <p:nvPr/>
          </p:nvSpPr>
          <p:spPr>
            <a:xfrm>
              <a:off x="2163221"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01" name="tx1201"/>
            <p:cNvSpPr/>
            <p:nvPr/>
          </p:nvSpPr>
          <p:spPr>
            <a:xfrm>
              <a:off x="241960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02" name="tx1202"/>
            <p:cNvSpPr/>
            <p:nvPr/>
          </p:nvSpPr>
          <p:spPr>
            <a:xfrm>
              <a:off x="267598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03" name="tx1203"/>
            <p:cNvSpPr/>
            <p:nvPr/>
          </p:nvSpPr>
          <p:spPr>
            <a:xfrm>
              <a:off x="2932363"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04" name="tx1204"/>
            <p:cNvSpPr/>
            <p:nvPr/>
          </p:nvSpPr>
          <p:spPr>
            <a:xfrm>
              <a:off x="3188743"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05" name="tx1205"/>
            <p:cNvSpPr/>
            <p:nvPr/>
          </p:nvSpPr>
          <p:spPr>
            <a:xfrm>
              <a:off x="3445124"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06" name="tx1206"/>
            <p:cNvSpPr/>
            <p:nvPr/>
          </p:nvSpPr>
          <p:spPr>
            <a:xfrm>
              <a:off x="3701504"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07" name="tx1207"/>
            <p:cNvSpPr/>
            <p:nvPr/>
          </p:nvSpPr>
          <p:spPr>
            <a:xfrm>
              <a:off x="3957885"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08" name="tx1208"/>
            <p:cNvSpPr/>
            <p:nvPr/>
          </p:nvSpPr>
          <p:spPr>
            <a:xfrm>
              <a:off x="4214265"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09" name="tx1209"/>
            <p:cNvSpPr/>
            <p:nvPr/>
          </p:nvSpPr>
          <p:spPr>
            <a:xfrm>
              <a:off x="4470645"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10" name="tx1210"/>
            <p:cNvSpPr/>
            <p:nvPr/>
          </p:nvSpPr>
          <p:spPr>
            <a:xfrm>
              <a:off x="4727026"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11" name="tx1211"/>
            <p:cNvSpPr/>
            <p:nvPr/>
          </p:nvSpPr>
          <p:spPr>
            <a:xfrm>
              <a:off x="4983406"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212" name="tx1212"/>
            <p:cNvSpPr/>
            <p:nvPr/>
          </p:nvSpPr>
          <p:spPr>
            <a:xfrm>
              <a:off x="5239787"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213" name="tx1213"/>
            <p:cNvSpPr/>
            <p:nvPr/>
          </p:nvSpPr>
          <p:spPr>
            <a:xfrm>
              <a:off x="5496167"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14" name="tx1214"/>
            <p:cNvSpPr/>
            <p:nvPr/>
          </p:nvSpPr>
          <p:spPr>
            <a:xfrm>
              <a:off x="5752548"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15" name="tx1215"/>
            <p:cNvSpPr/>
            <p:nvPr/>
          </p:nvSpPr>
          <p:spPr>
            <a:xfrm>
              <a:off x="6008928" y="27494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16" name="tx1216"/>
            <p:cNvSpPr/>
            <p:nvPr/>
          </p:nvSpPr>
          <p:spPr>
            <a:xfrm>
              <a:off x="6265309"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17" name="tx1217"/>
            <p:cNvSpPr/>
            <p:nvPr/>
          </p:nvSpPr>
          <p:spPr>
            <a:xfrm>
              <a:off x="6521689"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18" name="tx1218"/>
            <p:cNvSpPr/>
            <p:nvPr/>
          </p:nvSpPr>
          <p:spPr>
            <a:xfrm>
              <a:off x="6778069"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19" name="tx1219"/>
            <p:cNvSpPr/>
            <p:nvPr/>
          </p:nvSpPr>
          <p:spPr>
            <a:xfrm>
              <a:off x="7034450"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20" name="tx1220"/>
            <p:cNvSpPr/>
            <p:nvPr/>
          </p:nvSpPr>
          <p:spPr>
            <a:xfrm>
              <a:off x="7290830"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21" name="tx1221"/>
            <p:cNvSpPr/>
            <p:nvPr/>
          </p:nvSpPr>
          <p:spPr>
            <a:xfrm>
              <a:off x="7547211" y="27494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22" name="tx1222"/>
            <p:cNvSpPr/>
            <p:nvPr/>
          </p:nvSpPr>
          <p:spPr>
            <a:xfrm>
              <a:off x="7803591"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23" name="tx1223"/>
            <p:cNvSpPr/>
            <p:nvPr/>
          </p:nvSpPr>
          <p:spPr>
            <a:xfrm>
              <a:off x="805997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24" name="tx1224"/>
            <p:cNvSpPr/>
            <p:nvPr/>
          </p:nvSpPr>
          <p:spPr>
            <a:xfrm>
              <a:off x="831635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25" name="tx1225"/>
            <p:cNvSpPr/>
            <p:nvPr/>
          </p:nvSpPr>
          <p:spPr>
            <a:xfrm>
              <a:off x="8572733"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26" name="tx1226"/>
            <p:cNvSpPr/>
            <p:nvPr/>
          </p:nvSpPr>
          <p:spPr>
            <a:xfrm>
              <a:off x="2163221"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27" name="tx1227"/>
            <p:cNvSpPr/>
            <p:nvPr/>
          </p:nvSpPr>
          <p:spPr>
            <a:xfrm>
              <a:off x="241960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28" name="tx1228"/>
            <p:cNvSpPr/>
            <p:nvPr/>
          </p:nvSpPr>
          <p:spPr>
            <a:xfrm>
              <a:off x="267598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29" name="tx1229"/>
            <p:cNvSpPr/>
            <p:nvPr/>
          </p:nvSpPr>
          <p:spPr>
            <a:xfrm>
              <a:off x="2932363"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30" name="tx1230"/>
            <p:cNvSpPr/>
            <p:nvPr/>
          </p:nvSpPr>
          <p:spPr>
            <a:xfrm>
              <a:off x="3188743"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31" name="tx1231"/>
            <p:cNvSpPr/>
            <p:nvPr/>
          </p:nvSpPr>
          <p:spPr>
            <a:xfrm>
              <a:off x="3445124"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2" name="tx1232"/>
            <p:cNvSpPr/>
            <p:nvPr/>
          </p:nvSpPr>
          <p:spPr>
            <a:xfrm>
              <a:off x="3701504"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33" name="tx1233"/>
            <p:cNvSpPr/>
            <p:nvPr/>
          </p:nvSpPr>
          <p:spPr>
            <a:xfrm>
              <a:off x="3957885"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34" name="tx1234"/>
            <p:cNvSpPr/>
            <p:nvPr/>
          </p:nvSpPr>
          <p:spPr>
            <a:xfrm>
              <a:off x="4214265"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35" name="tx1235"/>
            <p:cNvSpPr/>
            <p:nvPr/>
          </p:nvSpPr>
          <p:spPr>
            <a:xfrm>
              <a:off x="4470645"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36" name="tx1236"/>
            <p:cNvSpPr/>
            <p:nvPr/>
          </p:nvSpPr>
          <p:spPr>
            <a:xfrm>
              <a:off x="4727026"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37" name="tx1237"/>
            <p:cNvSpPr/>
            <p:nvPr/>
          </p:nvSpPr>
          <p:spPr>
            <a:xfrm>
              <a:off x="4983406"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8" name="tx1238"/>
            <p:cNvSpPr/>
            <p:nvPr/>
          </p:nvSpPr>
          <p:spPr>
            <a:xfrm>
              <a:off x="5239787"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9" name="tx1239"/>
            <p:cNvSpPr/>
            <p:nvPr/>
          </p:nvSpPr>
          <p:spPr>
            <a:xfrm>
              <a:off x="5496167"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0" name="tx1240"/>
            <p:cNvSpPr/>
            <p:nvPr/>
          </p:nvSpPr>
          <p:spPr>
            <a:xfrm>
              <a:off x="5752548"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1" name="tx1241"/>
            <p:cNvSpPr/>
            <p:nvPr/>
          </p:nvSpPr>
          <p:spPr>
            <a:xfrm>
              <a:off x="6008928"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2" name="tx1242"/>
            <p:cNvSpPr/>
            <p:nvPr/>
          </p:nvSpPr>
          <p:spPr>
            <a:xfrm>
              <a:off x="6265309"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3" name="tx1243"/>
            <p:cNvSpPr/>
            <p:nvPr/>
          </p:nvSpPr>
          <p:spPr>
            <a:xfrm>
              <a:off x="6521689"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4" name="tx1244"/>
            <p:cNvSpPr/>
            <p:nvPr/>
          </p:nvSpPr>
          <p:spPr>
            <a:xfrm>
              <a:off x="6778069"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5" name="tx1245"/>
            <p:cNvSpPr/>
            <p:nvPr/>
          </p:nvSpPr>
          <p:spPr>
            <a:xfrm>
              <a:off x="7034450"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6" name="tx1246"/>
            <p:cNvSpPr/>
            <p:nvPr/>
          </p:nvSpPr>
          <p:spPr>
            <a:xfrm>
              <a:off x="7290830"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7" name="tx1247"/>
            <p:cNvSpPr/>
            <p:nvPr/>
          </p:nvSpPr>
          <p:spPr>
            <a:xfrm>
              <a:off x="7547211"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8" name="tx1248"/>
            <p:cNvSpPr/>
            <p:nvPr/>
          </p:nvSpPr>
          <p:spPr>
            <a:xfrm>
              <a:off x="7803591"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9" name="tx1249"/>
            <p:cNvSpPr/>
            <p:nvPr/>
          </p:nvSpPr>
          <p:spPr>
            <a:xfrm>
              <a:off x="805997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0" name="tx1250"/>
            <p:cNvSpPr/>
            <p:nvPr/>
          </p:nvSpPr>
          <p:spPr>
            <a:xfrm>
              <a:off x="831635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1" name="tx1251"/>
            <p:cNvSpPr/>
            <p:nvPr/>
          </p:nvSpPr>
          <p:spPr>
            <a:xfrm>
              <a:off x="8572733"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2" name="tx1252"/>
            <p:cNvSpPr/>
            <p:nvPr/>
          </p:nvSpPr>
          <p:spPr>
            <a:xfrm>
              <a:off x="2163221"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3" name="tx1253"/>
            <p:cNvSpPr/>
            <p:nvPr/>
          </p:nvSpPr>
          <p:spPr>
            <a:xfrm>
              <a:off x="241960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4" name="tx1254"/>
            <p:cNvSpPr/>
            <p:nvPr/>
          </p:nvSpPr>
          <p:spPr>
            <a:xfrm>
              <a:off x="267598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5" name="tx1255"/>
            <p:cNvSpPr/>
            <p:nvPr/>
          </p:nvSpPr>
          <p:spPr>
            <a:xfrm>
              <a:off x="2932363"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6" name="tx1256"/>
            <p:cNvSpPr/>
            <p:nvPr/>
          </p:nvSpPr>
          <p:spPr>
            <a:xfrm>
              <a:off x="3188743"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7" name="tx1257"/>
            <p:cNvSpPr/>
            <p:nvPr/>
          </p:nvSpPr>
          <p:spPr>
            <a:xfrm>
              <a:off x="3445124"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8" name="tx1258"/>
            <p:cNvSpPr/>
            <p:nvPr/>
          </p:nvSpPr>
          <p:spPr>
            <a:xfrm>
              <a:off x="3701504"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59" name="tx1259"/>
            <p:cNvSpPr/>
            <p:nvPr/>
          </p:nvSpPr>
          <p:spPr>
            <a:xfrm>
              <a:off x="3957885"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60" name="tx1260"/>
            <p:cNvSpPr/>
            <p:nvPr/>
          </p:nvSpPr>
          <p:spPr>
            <a:xfrm>
              <a:off x="4214265"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61" name="tx1261"/>
            <p:cNvSpPr/>
            <p:nvPr/>
          </p:nvSpPr>
          <p:spPr>
            <a:xfrm>
              <a:off x="4470645"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2" name="tx1262"/>
            <p:cNvSpPr/>
            <p:nvPr/>
          </p:nvSpPr>
          <p:spPr>
            <a:xfrm>
              <a:off x="4727026"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3" name="tx1263"/>
            <p:cNvSpPr/>
            <p:nvPr/>
          </p:nvSpPr>
          <p:spPr>
            <a:xfrm>
              <a:off x="4983406"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4" name="tx1264"/>
            <p:cNvSpPr/>
            <p:nvPr/>
          </p:nvSpPr>
          <p:spPr>
            <a:xfrm>
              <a:off x="5239787"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65" name="tx1265"/>
            <p:cNvSpPr/>
            <p:nvPr/>
          </p:nvSpPr>
          <p:spPr>
            <a:xfrm>
              <a:off x="5496167"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66" name="tx1266"/>
            <p:cNvSpPr/>
            <p:nvPr/>
          </p:nvSpPr>
          <p:spPr>
            <a:xfrm>
              <a:off x="5752548"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7" name="tx1267"/>
            <p:cNvSpPr/>
            <p:nvPr/>
          </p:nvSpPr>
          <p:spPr>
            <a:xfrm>
              <a:off x="6008928"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8" name="tx1268"/>
            <p:cNvSpPr/>
            <p:nvPr/>
          </p:nvSpPr>
          <p:spPr>
            <a:xfrm>
              <a:off x="6265309"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9" name="tx1269"/>
            <p:cNvSpPr/>
            <p:nvPr/>
          </p:nvSpPr>
          <p:spPr>
            <a:xfrm>
              <a:off x="6521689"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70" name="tx1270"/>
            <p:cNvSpPr/>
            <p:nvPr/>
          </p:nvSpPr>
          <p:spPr>
            <a:xfrm>
              <a:off x="6778069"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71" name="tx1271"/>
            <p:cNvSpPr/>
            <p:nvPr/>
          </p:nvSpPr>
          <p:spPr>
            <a:xfrm>
              <a:off x="7034450"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72" name="tx1272"/>
            <p:cNvSpPr/>
            <p:nvPr/>
          </p:nvSpPr>
          <p:spPr>
            <a:xfrm>
              <a:off x="7290830"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73" name="tx1273"/>
            <p:cNvSpPr/>
            <p:nvPr/>
          </p:nvSpPr>
          <p:spPr>
            <a:xfrm>
              <a:off x="7547211"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74" name="tx1274"/>
            <p:cNvSpPr/>
            <p:nvPr/>
          </p:nvSpPr>
          <p:spPr>
            <a:xfrm>
              <a:off x="7803591"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75" name="tx1275"/>
            <p:cNvSpPr/>
            <p:nvPr/>
          </p:nvSpPr>
          <p:spPr>
            <a:xfrm>
              <a:off x="805997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76" name="tx1276"/>
            <p:cNvSpPr/>
            <p:nvPr/>
          </p:nvSpPr>
          <p:spPr>
            <a:xfrm>
              <a:off x="831635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77" name="tx1277"/>
            <p:cNvSpPr/>
            <p:nvPr/>
          </p:nvSpPr>
          <p:spPr>
            <a:xfrm>
              <a:off x="8572733"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78" name="tx1278"/>
            <p:cNvSpPr/>
            <p:nvPr/>
          </p:nvSpPr>
          <p:spPr>
            <a:xfrm>
              <a:off x="2163221"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79" name="tx1279"/>
            <p:cNvSpPr/>
            <p:nvPr/>
          </p:nvSpPr>
          <p:spPr>
            <a:xfrm>
              <a:off x="2419602"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80" name="tx1280"/>
            <p:cNvSpPr/>
            <p:nvPr/>
          </p:nvSpPr>
          <p:spPr>
            <a:xfrm>
              <a:off x="2675982"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281" name="tx1281"/>
            <p:cNvSpPr/>
            <p:nvPr/>
          </p:nvSpPr>
          <p:spPr>
            <a:xfrm>
              <a:off x="2932363"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282" name="tx1282"/>
            <p:cNvSpPr/>
            <p:nvPr/>
          </p:nvSpPr>
          <p:spPr>
            <a:xfrm>
              <a:off x="3188743"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283" name="tx1283"/>
            <p:cNvSpPr/>
            <p:nvPr/>
          </p:nvSpPr>
          <p:spPr>
            <a:xfrm>
              <a:off x="3445124"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284" name="tx1284"/>
            <p:cNvSpPr/>
            <p:nvPr/>
          </p:nvSpPr>
          <p:spPr>
            <a:xfrm>
              <a:off x="3701504" y="28746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85" name="tx1285"/>
            <p:cNvSpPr/>
            <p:nvPr/>
          </p:nvSpPr>
          <p:spPr>
            <a:xfrm>
              <a:off x="3957885"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286" name="tx1286"/>
            <p:cNvSpPr/>
            <p:nvPr/>
          </p:nvSpPr>
          <p:spPr>
            <a:xfrm>
              <a:off x="4214265"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87" name="tx1287"/>
            <p:cNvSpPr/>
            <p:nvPr/>
          </p:nvSpPr>
          <p:spPr>
            <a:xfrm>
              <a:off x="4470645"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88" name="tx1288"/>
            <p:cNvSpPr/>
            <p:nvPr/>
          </p:nvSpPr>
          <p:spPr>
            <a:xfrm>
              <a:off x="4727026"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89" name="tx1289"/>
            <p:cNvSpPr/>
            <p:nvPr/>
          </p:nvSpPr>
          <p:spPr>
            <a:xfrm>
              <a:off x="4983406"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90" name="tx1290"/>
            <p:cNvSpPr/>
            <p:nvPr/>
          </p:nvSpPr>
          <p:spPr>
            <a:xfrm>
              <a:off x="5239787" y="28746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91" name="tx1291"/>
            <p:cNvSpPr/>
            <p:nvPr/>
          </p:nvSpPr>
          <p:spPr>
            <a:xfrm>
              <a:off x="5496167"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92" name="tx1292"/>
            <p:cNvSpPr/>
            <p:nvPr/>
          </p:nvSpPr>
          <p:spPr>
            <a:xfrm>
              <a:off x="5752548"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93" name="tx1293"/>
            <p:cNvSpPr/>
            <p:nvPr/>
          </p:nvSpPr>
          <p:spPr>
            <a:xfrm>
              <a:off x="6008928"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94" name="tx1294"/>
            <p:cNvSpPr/>
            <p:nvPr/>
          </p:nvSpPr>
          <p:spPr>
            <a:xfrm>
              <a:off x="6265309"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95" name="tx1295"/>
            <p:cNvSpPr/>
            <p:nvPr/>
          </p:nvSpPr>
          <p:spPr>
            <a:xfrm>
              <a:off x="6521689"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96" name="tx1296"/>
            <p:cNvSpPr/>
            <p:nvPr/>
          </p:nvSpPr>
          <p:spPr>
            <a:xfrm>
              <a:off x="6778069"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97" name="tx1297"/>
            <p:cNvSpPr/>
            <p:nvPr/>
          </p:nvSpPr>
          <p:spPr>
            <a:xfrm>
              <a:off x="7034450"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98" name="tx1298"/>
            <p:cNvSpPr/>
            <p:nvPr/>
          </p:nvSpPr>
          <p:spPr>
            <a:xfrm>
              <a:off x="7290830"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99" name="tx1299"/>
            <p:cNvSpPr/>
            <p:nvPr/>
          </p:nvSpPr>
          <p:spPr>
            <a:xfrm>
              <a:off x="7547211"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0" name="tx1300"/>
            <p:cNvSpPr/>
            <p:nvPr/>
          </p:nvSpPr>
          <p:spPr>
            <a:xfrm>
              <a:off x="7803591"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01" name="tx1301"/>
            <p:cNvSpPr/>
            <p:nvPr/>
          </p:nvSpPr>
          <p:spPr>
            <a:xfrm>
              <a:off x="8059972"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02" name="tx1302"/>
            <p:cNvSpPr/>
            <p:nvPr/>
          </p:nvSpPr>
          <p:spPr>
            <a:xfrm>
              <a:off x="8316352"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03" name="tx1303"/>
            <p:cNvSpPr/>
            <p:nvPr/>
          </p:nvSpPr>
          <p:spPr>
            <a:xfrm>
              <a:off x="8572733"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04" name="tx1304"/>
            <p:cNvSpPr/>
            <p:nvPr/>
          </p:nvSpPr>
          <p:spPr>
            <a:xfrm>
              <a:off x="2163221"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05" name="tx1305"/>
            <p:cNvSpPr/>
            <p:nvPr/>
          </p:nvSpPr>
          <p:spPr>
            <a:xfrm>
              <a:off x="2419602"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06" name="tx1306"/>
            <p:cNvSpPr/>
            <p:nvPr/>
          </p:nvSpPr>
          <p:spPr>
            <a:xfrm>
              <a:off x="2675982"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07" name="tx1307"/>
            <p:cNvSpPr/>
            <p:nvPr/>
          </p:nvSpPr>
          <p:spPr>
            <a:xfrm>
              <a:off x="2932363"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08" name="tx1308"/>
            <p:cNvSpPr/>
            <p:nvPr/>
          </p:nvSpPr>
          <p:spPr>
            <a:xfrm>
              <a:off x="3188743"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09" name="tx1309"/>
            <p:cNvSpPr/>
            <p:nvPr/>
          </p:nvSpPr>
          <p:spPr>
            <a:xfrm>
              <a:off x="3445124"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10" name="tx1310"/>
            <p:cNvSpPr/>
            <p:nvPr/>
          </p:nvSpPr>
          <p:spPr>
            <a:xfrm>
              <a:off x="3701504"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11" name="tx1311"/>
            <p:cNvSpPr/>
            <p:nvPr/>
          </p:nvSpPr>
          <p:spPr>
            <a:xfrm>
              <a:off x="3957885"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12" name="tx1312"/>
            <p:cNvSpPr/>
            <p:nvPr/>
          </p:nvSpPr>
          <p:spPr>
            <a:xfrm>
              <a:off x="4214265"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13" name="tx1313"/>
            <p:cNvSpPr/>
            <p:nvPr/>
          </p:nvSpPr>
          <p:spPr>
            <a:xfrm>
              <a:off x="4470645"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14" name="tx1314"/>
            <p:cNvSpPr/>
            <p:nvPr/>
          </p:nvSpPr>
          <p:spPr>
            <a:xfrm>
              <a:off x="4727026"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15" name="tx1315"/>
            <p:cNvSpPr/>
            <p:nvPr/>
          </p:nvSpPr>
          <p:spPr>
            <a:xfrm>
              <a:off x="4983406"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16" name="tx1316"/>
            <p:cNvSpPr/>
            <p:nvPr/>
          </p:nvSpPr>
          <p:spPr>
            <a:xfrm>
              <a:off x="5239787"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17" name="tx1317"/>
            <p:cNvSpPr/>
            <p:nvPr/>
          </p:nvSpPr>
          <p:spPr>
            <a:xfrm>
              <a:off x="5496167"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18" name="tx1318"/>
            <p:cNvSpPr/>
            <p:nvPr/>
          </p:nvSpPr>
          <p:spPr>
            <a:xfrm>
              <a:off x="5752548"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319" name="tx1319"/>
            <p:cNvSpPr/>
            <p:nvPr/>
          </p:nvSpPr>
          <p:spPr>
            <a:xfrm>
              <a:off x="6008928"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320" name="tx1320"/>
            <p:cNvSpPr/>
            <p:nvPr/>
          </p:nvSpPr>
          <p:spPr>
            <a:xfrm>
              <a:off x="6265309" y="512910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21" name="tx1321"/>
            <p:cNvSpPr/>
            <p:nvPr/>
          </p:nvSpPr>
          <p:spPr>
            <a:xfrm>
              <a:off x="6521689"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322" name="tx1322"/>
            <p:cNvSpPr/>
            <p:nvPr/>
          </p:nvSpPr>
          <p:spPr>
            <a:xfrm>
              <a:off x="6778069"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323" name="tx1323"/>
            <p:cNvSpPr/>
            <p:nvPr/>
          </p:nvSpPr>
          <p:spPr>
            <a:xfrm>
              <a:off x="7034450"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324" name="tx1324"/>
            <p:cNvSpPr/>
            <p:nvPr/>
          </p:nvSpPr>
          <p:spPr>
            <a:xfrm>
              <a:off x="7290830" y="513023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325" name="tx1325"/>
            <p:cNvSpPr/>
            <p:nvPr/>
          </p:nvSpPr>
          <p:spPr>
            <a:xfrm>
              <a:off x="7547211" y="5130907"/>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326" name="tx1326"/>
            <p:cNvSpPr/>
            <p:nvPr/>
          </p:nvSpPr>
          <p:spPr>
            <a:xfrm>
              <a:off x="7803591" y="513023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327" name="tx1327"/>
            <p:cNvSpPr/>
            <p:nvPr/>
          </p:nvSpPr>
          <p:spPr>
            <a:xfrm>
              <a:off x="8059972"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328" name="tx1328"/>
            <p:cNvSpPr/>
            <p:nvPr/>
          </p:nvSpPr>
          <p:spPr>
            <a:xfrm>
              <a:off x="8316352"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29" name="tx1329"/>
            <p:cNvSpPr/>
            <p:nvPr/>
          </p:nvSpPr>
          <p:spPr>
            <a:xfrm>
              <a:off x="8572733"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330" name="tx1330"/>
            <p:cNvSpPr/>
            <p:nvPr/>
          </p:nvSpPr>
          <p:spPr>
            <a:xfrm>
              <a:off x="2163221"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31" name="tx1331"/>
            <p:cNvSpPr/>
            <p:nvPr/>
          </p:nvSpPr>
          <p:spPr>
            <a:xfrm>
              <a:off x="2419602"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32" name="tx1332"/>
            <p:cNvSpPr/>
            <p:nvPr/>
          </p:nvSpPr>
          <p:spPr>
            <a:xfrm>
              <a:off x="2675982" y="16221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33" name="tx1333"/>
            <p:cNvSpPr/>
            <p:nvPr/>
          </p:nvSpPr>
          <p:spPr>
            <a:xfrm>
              <a:off x="2932363"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34" name="tx1334"/>
            <p:cNvSpPr/>
            <p:nvPr/>
          </p:nvSpPr>
          <p:spPr>
            <a:xfrm>
              <a:off x="3188743"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35" name="tx1335"/>
            <p:cNvSpPr/>
            <p:nvPr/>
          </p:nvSpPr>
          <p:spPr>
            <a:xfrm>
              <a:off x="3445124"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36" name="tx1336"/>
            <p:cNvSpPr/>
            <p:nvPr/>
          </p:nvSpPr>
          <p:spPr>
            <a:xfrm>
              <a:off x="3701504"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37" name="tx1337"/>
            <p:cNvSpPr/>
            <p:nvPr/>
          </p:nvSpPr>
          <p:spPr>
            <a:xfrm>
              <a:off x="3957885"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38" name="tx1338"/>
            <p:cNvSpPr/>
            <p:nvPr/>
          </p:nvSpPr>
          <p:spPr>
            <a:xfrm>
              <a:off x="4214265"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39" name="tx1339"/>
            <p:cNvSpPr/>
            <p:nvPr/>
          </p:nvSpPr>
          <p:spPr>
            <a:xfrm>
              <a:off x="4470645"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40" name="tx1340"/>
            <p:cNvSpPr/>
            <p:nvPr/>
          </p:nvSpPr>
          <p:spPr>
            <a:xfrm>
              <a:off x="4727026"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41" name="tx1341"/>
            <p:cNvSpPr/>
            <p:nvPr/>
          </p:nvSpPr>
          <p:spPr>
            <a:xfrm>
              <a:off x="4983406"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42" name="tx1342"/>
            <p:cNvSpPr/>
            <p:nvPr/>
          </p:nvSpPr>
          <p:spPr>
            <a:xfrm>
              <a:off x="5239787"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43" name="tx1343"/>
            <p:cNvSpPr/>
            <p:nvPr/>
          </p:nvSpPr>
          <p:spPr>
            <a:xfrm>
              <a:off x="5496167"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44" name="tx1344"/>
            <p:cNvSpPr/>
            <p:nvPr/>
          </p:nvSpPr>
          <p:spPr>
            <a:xfrm>
              <a:off x="5752548"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45" name="tx1345"/>
            <p:cNvSpPr/>
            <p:nvPr/>
          </p:nvSpPr>
          <p:spPr>
            <a:xfrm>
              <a:off x="6008928"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46" name="tx1346"/>
            <p:cNvSpPr/>
            <p:nvPr/>
          </p:nvSpPr>
          <p:spPr>
            <a:xfrm>
              <a:off x="6265309"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47" name="tx1347"/>
            <p:cNvSpPr/>
            <p:nvPr/>
          </p:nvSpPr>
          <p:spPr>
            <a:xfrm>
              <a:off x="6521689"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48" name="tx1348"/>
            <p:cNvSpPr/>
            <p:nvPr/>
          </p:nvSpPr>
          <p:spPr>
            <a:xfrm>
              <a:off x="6778069"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49" name="tx1349"/>
            <p:cNvSpPr/>
            <p:nvPr/>
          </p:nvSpPr>
          <p:spPr>
            <a:xfrm>
              <a:off x="7034450"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50" name="tx1350"/>
            <p:cNvSpPr/>
            <p:nvPr/>
          </p:nvSpPr>
          <p:spPr>
            <a:xfrm>
              <a:off x="7290830"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51" name="tx1351"/>
            <p:cNvSpPr/>
            <p:nvPr/>
          </p:nvSpPr>
          <p:spPr>
            <a:xfrm>
              <a:off x="7547211"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52" name="tx1352"/>
            <p:cNvSpPr/>
            <p:nvPr/>
          </p:nvSpPr>
          <p:spPr>
            <a:xfrm>
              <a:off x="7803591"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53" name="tx1353"/>
            <p:cNvSpPr/>
            <p:nvPr/>
          </p:nvSpPr>
          <p:spPr>
            <a:xfrm>
              <a:off x="8059972"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54" name="tx1354"/>
            <p:cNvSpPr/>
            <p:nvPr/>
          </p:nvSpPr>
          <p:spPr>
            <a:xfrm>
              <a:off x="8316352"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55" name="tx1355"/>
            <p:cNvSpPr/>
            <p:nvPr/>
          </p:nvSpPr>
          <p:spPr>
            <a:xfrm>
              <a:off x="8572733"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56" name="tx1356"/>
            <p:cNvSpPr/>
            <p:nvPr/>
          </p:nvSpPr>
          <p:spPr>
            <a:xfrm>
              <a:off x="2163221"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57" name="tx1357"/>
            <p:cNvSpPr/>
            <p:nvPr/>
          </p:nvSpPr>
          <p:spPr>
            <a:xfrm>
              <a:off x="2419602"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58" name="tx1358"/>
            <p:cNvSpPr/>
            <p:nvPr/>
          </p:nvSpPr>
          <p:spPr>
            <a:xfrm>
              <a:off x="2675982"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59" name="tx1359"/>
            <p:cNvSpPr/>
            <p:nvPr/>
          </p:nvSpPr>
          <p:spPr>
            <a:xfrm>
              <a:off x="2932363"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60" name="tx1360"/>
            <p:cNvSpPr/>
            <p:nvPr/>
          </p:nvSpPr>
          <p:spPr>
            <a:xfrm>
              <a:off x="3188743"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61" name="tx1361"/>
            <p:cNvSpPr/>
            <p:nvPr/>
          </p:nvSpPr>
          <p:spPr>
            <a:xfrm>
              <a:off x="3445124"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62" name="tx1362"/>
            <p:cNvSpPr/>
            <p:nvPr/>
          </p:nvSpPr>
          <p:spPr>
            <a:xfrm>
              <a:off x="3701504"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63" name="tx1363"/>
            <p:cNvSpPr/>
            <p:nvPr/>
          </p:nvSpPr>
          <p:spPr>
            <a:xfrm>
              <a:off x="3957885"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64" name="tx1364"/>
            <p:cNvSpPr/>
            <p:nvPr/>
          </p:nvSpPr>
          <p:spPr>
            <a:xfrm>
              <a:off x="4214265"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65" name="tx1365"/>
            <p:cNvSpPr/>
            <p:nvPr/>
          </p:nvSpPr>
          <p:spPr>
            <a:xfrm>
              <a:off x="4470645"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66" name="tx1366"/>
            <p:cNvSpPr/>
            <p:nvPr/>
          </p:nvSpPr>
          <p:spPr>
            <a:xfrm>
              <a:off x="4727026"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67" name="tx1367"/>
            <p:cNvSpPr/>
            <p:nvPr/>
          </p:nvSpPr>
          <p:spPr>
            <a:xfrm>
              <a:off x="4983406"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68" name="tx1368"/>
            <p:cNvSpPr/>
            <p:nvPr/>
          </p:nvSpPr>
          <p:spPr>
            <a:xfrm>
              <a:off x="5239787"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69" name="tx1369"/>
            <p:cNvSpPr/>
            <p:nvPr/>
          </p:nvSpPr>
          <p:spPr>
            <a:xfrm>
              <a:off x="5496167"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70" name="tx1370"/>
            <p:cNvSpPr/>
            <p:nvPr/>
          </p:nvSpPr>
          <p:spPr>
            <a:xfrm>
              <a:off x="5752548"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71" name="tx1371"/>
            <p:cNvSpPr/>
            <p:nvPr/>
          </p:nvSpPr>
          <p:spPr>
            <a:xfrm>
              <a:off x="6008928"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72" name="tx1372"/>
            <p:cNvSpPr/>
            <p:nvPr/>
          </p:nvSpPr>
          <p:spPr>
            <a:xfrm>
              <a:off x="6265309"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73" name="tx1373"/>
            <p:cNvSpPr/>
            <p:nvPr/>
          </p:nvSpPr>
          <p:spPr>
            <a:xfrm>
              <a:off x="6521689"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74" name="tx1374"/>
            <p:cNvSpPr/>
            <p:nvPr/>
          </p:nvSpPr>
          <p:spPr>
            <a:xfrm>
              <a:off x="6778069"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75" name="tx1375"/>
            <p:cNvSpPr/>
            <p:nvPr/>
          </p:nvSpPr>
          <p:spPr>
            <a:xfrm>
              <a:off x="7034450"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76" name="tx1376"/>
            <p:cNvSpPr/>
            <p:nvPr/>
          </p:nvSpPr>
          <p:spPr>
            <a:xfrm>
              <a:off x="7290830"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377" name="tx1377"/>
            <p:cNvSpPr/>
            <p:nvPr/>
          </p:nvSpPr>
          <p:spPr>
            <a:xfrm>
              <a:off x="7547211"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378" name="tx1378"/>
            <p:cNvSpPr/>
            <p:nvPr/>
          </p:nvSpPr>
          <p:spPr>
            <a:xfrm>
              <a:off x="7803591"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379" name="tx1379"/>
            <p:cNvSpPr/>
            <p:nvPr/>
          </p:nvSpPr>
          <p:spPr>
            <a:xfrm>
              <a:off x="8059972"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80" name="tx1380"/>
            <p:cNvSpPr/>
            <p:nvPr/>
          </p:nvSpPr>
          <p:spPr>
            <a:xfrm>
              <a:off x="8316352" y="36261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81" name="tx1381"/>
            <p:cNvSpPr/>
            <p:nvPr/>
          </p:nvSpPr>
          <p:spPr>
            <a:xfrm>
              <a:off x="8572733" y="36261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82" name="tx1382"/>
            <p:cNvSpPr/>
            <p:nvPr/>
          </p:nvSpPr>
          <p:spPr>
            <a:xfrm>
              <a:off x="2163221"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83" name="tx1383"/>
            <p:cNvSpPr/>
            <p:nvPr/>
          </p:nvSpPr>
          <p:spPr>
            <a:xfrm>
              <a:off x="2419602" y="47533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84" name="tx1384"/>
            <p:cNvSpPr/>
            <p:nvPr/>
          </p:nvSpPr>
          <p:spPr>
            <a:xfrm>
              <a:off x="2675982" y="47533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85" name="tx1385"/>
            <p:cNvSpPr/>
            <p:nvPr/>
          </p:nvSpPr>
          <p:spPr>
            <a:xfrm>
              <a:off x="2932363"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86" name="tx1386"/>
            <p:cNvSpPr/>
            <p:nvPr/>
          </p:nvSpPr>
          <p:spPr>
            <a:xfrm>
              <a:off x="3188743"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87" name="tx1387"/>
            <p:cNvSpPr/>
            <p:nvPr/>
          </p:nvSpPr>
          <p:spPr>
            <a:xfrm>
              <a:off x="3445124"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88" name="tx1388"/>
            <p:cNvSpPr/>
            <p:nvPr/>
          </p:nvSpPr>
          <p:spPr>
            <a:xfrm>
              <a:off x="3701504"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89" name="tx1389"/>
            <p:cNvSpPr/>
            <p:nvPr/>
          </p:nvSpPr>
          <p:spPr>
            <a:xfrm>
              <a:off x="3957885"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90" name="tx1390"/>
            <p:cNvSpPr/>
            <p:nvPr/>
          </p:nvSpPr>
          <p:spPr>
            <a:xfrm>
              <a:off x="4214265"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91" name="tx1391"/>
            <p:cNvSpPr/>
            <p:nvPr/>
          </p:nvSpPr>
          <p:spPr>
            <a:xfrm>
              <a:off x="4470645"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92" name="tx1392"/>
            <p:cNvSpPr/>
            <p:nvPr/>
          </p:nvSpPr>
          <p:spPr>
            <a:xfrm>
              <a:off x="4727026"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93" name="tx1393"/>
            <p:cNvSpPr/>
            <p:nvPr/>
          </p:nvSpPr>
          <p:spPr>
            <a:xfrm>
              <a:off x="4983406"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94" name="tx1394"/>
            <p:cNvSpPr/>
            <p:nvPr/>
          </p:nvSpPr>
          <p:spPr>
            <a:xfrm>
              <a:off x="5239787"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95" name="tx1395"/>
            <p:cNvSpPr/>
            <p:nvPr/>
          </p:nvSpPr>
          <p:spPr>
            <a:xfrm>
              <a:off x="5496167"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96" name="tx1396"/>
            <p:cNvSpPr/>
            <p:nvPr/>
          </p:nvSpPr>
          <p:spPr>
            <a:xfrm>
              <a:off x="5752548"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97" name="tx1397"/>
            <p:cNvSpPr/>
            <p:nvPr/>
          </p:nvSpPr>
          <p:spPr>
            <a:xfrm>
              <a:off x="6008928"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98" name="tx1398"/>
            <p:cNvSpPr/>
            <p:nvPr/>
          </p:nvSpPr>
          <p:spPr>
            <a:xfrm>
              <a:off x="6265309"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99" name="tx1399"/>
            <p:cNvSpPr/>
            <p:nvPr/>
          </p:nvSpPr>
          <p:spPr>
            <a:xfrm>
              <a:off x="6521689"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00" name="tx1400"/>
            <p:cNvSpPr/>
            <p:nvPr/>
          </p:nvSpPr>
          <p:spPr>
            <a:xfrm>
              <a:off x="6778069"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01" name="tx1401"/>
            <p:cNvSpPr/>
            <p:nvPr/>
          </p:nvSpPr>
          <p:spPr>
            <a:xfrm>
              <a:off x="7034450"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02" name="tx1402"/>
            <p:cNvSpPr/>
            <p:nvPr/>
          </p:nvSpPr>
          <p:spPr>
            <a:xfrm>
              <a:off x="7290830"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03" name="tx1403"/>
            <p:cNvSpPr/>
            <p:nvPr/>
          </p:nvSpPr>
          <p:spPr>
            <a:xfrm>
              <a:off x="7547211"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04" name="tx1404"/>
            <p:cNvSpPr/>
            <p:nvPr/>
          </p:nvSpPr>
          <p:spPr>
            <a:xfrm>
              <a:off x="7803591"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05" name="tx1405"/>
            <p:cNvSpPr/>
            <p:nvPr/>
          </p:nvSpPr>
          <p:spPr>
            <a:xfrm>
              <a:off x="8059972"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06" name="tx1406"/>
            <p:cNvSpPr/>
            <p:nvPr/>
          </p:nvSpPr>
          <p:spPr>
            <a:xfrm>
              <a:off x="8316352"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07" name="tx1407"/>
            <p:cNvSpPr/>
            <p:nvPr/>
          </p:nvSpPr>
          <p:spPr>
            <a:xfrm>
              <a:off x="8572733"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408" name="tx1408"/>
            <p:cNvSpPr/>
            <p:nvPr/>
          </p:nvSpPr>
          <p:spPr>
            <a:xfrm>
              <a:off x="2163221"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09" name="tx1409"/>
            <p:cNvSpPr/>
            <p:nvPr/>
          </p:nvSpPr>
          <p:spPr>
            <a:xfrm>
              <a:off x="2419602"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10" name="tx1410"/>
            <p:cNvSpPr/>
            <p:nvPr/>
          </p:nvSpPr>
          <p:spPr>
            <a:xfrm>
              <a:off x="2675982"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11" name="tx1411"/>
            <p:cNvSpPr/>
            <p:nvPr/>
          </p:nvSpPr>
          <p:spPr>
            <a:xfrm>
              <a:off x="2932363" y="1747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12" name="tx1412"/>
            <p:cNvSpPr/>
            <p:nvPr/>
          </p:nvSpPr>
          <p:spPr>
            <a:xfrm>
              <a:off x="3188743"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13" name="tx1413"/>
            <p:cNvSpPr/>
            <p:nvPr/>
          </p:nvSpPr>
          <p:spPr>
            <a:xfrm>
              <a:off x="3445124" y="1747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14" name="tx1414"/>
            <p:cNvSpPr/>
            <p:nvPr/>
          </p:nvSpPr>
          <p:spPr>
            <a:xfrm>
              <a:off x="3701504"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15" name="tx1415"/>
            <p:cNvSpPr/>
            <p:nvPr/>
          </p:nvSpPr>
          <p:spPr>
            <a:xfrm>
              <a:off x="3957885"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16" name="tx1416"/>
            <p:cNvSpPr/>
            <p:nvPr/>
          </p:nvSpPr>
          <p:spPr>
            <a:xfrm>
              <a:off x="4214265"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17" name="tx1417"/>
            <p:cNvSpPr/>
            <p:nvPr/>
          </p:nvSpPr>
          <p:spPr>
            <a:xfrm>
              <a:off x="4470645"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18" name="tx1418"/>
            <p:cNvSpPr/>
            <p:nvPr/>
          </p:nvSpPr>
          <p:spPr>
            <a:xfrm>
              <a:off x="4727026"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19" name="tx1419"/>
            <p:cNvSpPr/>
            <p:nvPr/>
          </p:nvSpPr>
          <p:spPr>
            <a:xfrm>
              <a:off x="4983406"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20" name="tx1420"/>
            <p:cNvSpPr/>
            <p:nvPr/>
          </p:nvSpPr>
          <p:spPr>
            <a:xfrm>
              <a:off x="5239787"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1" name="tx1421"/>
            <p:cNvSpPr/>
            <p:nvPr/>
          </p:nvSpPr>
          <p:spPr>
            <a:xfrm>
              <a:off x="5496167"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22" name="tx1422"/>
            <p:cNvSpPr/>
            <p:nvPr/>
          </p:nvSpPr>
          <p:spPr>
            <a:xfrm>
              <a:off x="5752548"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3" name="tx1423"/>
            <p:cNvSpPr/>
            <p:nvPr/>
          </p:nvSpPr>
          <p:spPr>
            <a:xfrm>
              <a:off x="6008928"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24" name="tx1424"/>
            <p:cNvSpPr/>
            <p:nvPr/>
          </p:nvSpPr>
          <p:spPr>
            <a:xfrm>
              <a:off x="6265309"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25" name="tx1425"/>
            <p:cNvSpPr/>
            <p:nvPr/>
          </p:nvSpPr>
          <p:spPr>
            <a:xfrm>
              <a:off x="6521689"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26" name="tx1426"/>
            <p:cNvSpPr/>
            <p:nvPr/>
          </p:nvSpPr>
          <p:spPr>
            <a:xfrm>
              <a:off x="6778069"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7" name="tx1427"/>
            <p:cNvSpPr/>
            <p:nvPr/>
          </p:nvSpPr>
          <p:spPr>
            <a:xfrm>
              <a:off x="7034450"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8" name="tx1428"/>
            <p:cNvSpPr/>
            <p:nvPr/>
          </p:nvSpPr>
          <p:spPr>
            <a:xfrm>
              <a:off x="7290830"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9" name="tx1429"/>
            <p:cNvSpPr/>
            <p:nvPr/>
          </p:nvSpPr>
          <p:spPr>
            <a:xfrm>
              <a:off x="7547211"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30" name="tx1430"/>
            <p:cNvSpPr/>
            <p:nvPr/>
          </p:nvSpPr>
          <p:spPr>
            <a:xfrm>
              <a:off x="7803591"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31" name="tx1431"/>
            <p:cNvSpPr/>
            <p:nvPr/>
          </p:nvSpPr>
          <p:spPr>
            <a:xfrm>
              <a:off x="8059972"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32" name="tx1432"/>
            <p:cNvSpPr/>
            <p:nvPr/>
          </p:nvSpPr>
          <p:spPr>
            <a:xfrm>
              <a:off x="8316352"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33" name="tx1433"/>
            <p:cNvSpPr/>
            <p:nvPr/>
          </p:nvSpPr>
          <p:spPr>
            <a:xfrm>
              <a:off x="8572733"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34" name="tx1434"/>
            <p:cNvSpPr/>
            <p:nvPr/>
          </p:nvSpPr>
          <p:spPr>
            <a:xfrm>
              <a:off x="2163221"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435" name="tx1435"/>
            <p:cNvSpPr/>
            <p:nvPr/>
          </p:nvSpPr>
          <p:spPr>
            <a:xfrm>
              <a:off x="2419602"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436" name="tx1436"/>
            <p:cNvSpPr/>
            <p:nvPr/>
          </p:nvSpPr>
          <p:spPr>
            <a:xfrm>
              <a:off x="2675982"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437" name="tx1437"/>
            <p:cNvSpPr/>
            <p:nvPr/>
          </p:nvSpPr>
          <p:spPr>
            <a:xfrm>
              <a:off x="2932363"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438" name="tx1438"/>
            <p:cNvSpPr/>
            <p:nvPr/>
          </p:nvSpPr>
          <p:spPr>
            <a:xfrm>
              <a:off x="3188743"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439" name="tx1439"/>
            <p:cNvSpPr/>
            <p:nvPr/>
          </p:nvSpPr>
          <p:spPr>
            <a:xfrm>
              <a:off x="3445124"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40" name="tx1440"/>
            <p:cNvSpPr/>
            <p:nvPr/>
          </p:nvSpPr>
          <p:spPr>
            <a:xfrm>
              <a:off x="3701504"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41" name="tx1441"/>
            <p:cNvSpPr/>
            <p:nvPr/>
          </p:nvSpPr>
          <p:spPr>
            <a:xfrm>
              <a:off x="3957885"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42" name="tx1442"/>
            <p:cNvSpPr/>
            <p:nvPr/>
          </p:nvSpPr>
          <p:spPr>
            <a:xfrm>
              <a:off x="4214265"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43" name="tx1443"/>
            <p:cNvSpPr/>
            <p:nvPr/>
          </p:nvSpPr>
          <p:spPr>
            <a:xfrm>
              <a:off x="4470645"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44" name="tx1444"/>
            <p:cNvSpPr/>
            <p:nvPr/>
          </p:nvSpPr>
          <p:spPr>
            <a:xfrm>
              <a:off x="4727026"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45" name="tx1445"/>
            <p:cNvSpPr/>
            <p:nvPr/>
          </p:nvSpPr>
          <p:spPr>
            <a:xfrm>
              <a:off x="4983406"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46" name="tx1446"/>
            <p:cNvSpPr/>
            <p:nvPr/>
          </p:nvSpPr>
          <p:spPr>
            <a:xfrm>
              <a:off x="5239787"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447" name="tx1447"/>
            <p:cNvSpPr/>
            <p:nvPr/>
          </p:nvSpPr>
          <p:spPr>
            <a:xfrm>
              <a:off x="5496167"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448" name="tx1448"/>
            <p:cNvSpPr/>
            <p:nvPr/>
          </p:nvSpPr>
          <p:spPr>
            <a:xfrm>
              <a:off x="5752548"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49" name="tx1449"/>
            <p:cNvSpPr/>
            <p:nvPr/>
          </p:nvSpPr>
          <p:spPr>
            <a:xfrm>
              <a:off x="6008928"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450" name="tx1450"/>
            <p:cNvSpPr/>
            <p:nvPr/>
          </p:nvSpPr>
          <p:spPr>
            <a:xfrm>
              <a:off x="6265309"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51" name="tx1451"/>
            <p:cNvSpPr/>
            <p:nvPr/>
          </p:nvSpPr>
          <p:spPr>
            <a:xfrm>
              <a:off x="6521689"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52" name="tx1452"/>
            <p:cNvSpPr/>
            <p:nvPr/>
          </p:nvSpPr>
          <p:spPr>
            <a:xfrm>
              <a:off x="6778069"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453" name="tx1453"/>
            <p:cNvSpPr/>
            <p:nvPr/>
          </p:nvSpPr>
          <p:spPr>
            <a:xfrm>
              <a:off x="7034450"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454" name="tx1454"/>
            <p:cNvSpPr/>
            <p:nvPr/>
          </p:nvSpPr>
          <p:spPr>
            <a:xfrm>
              <a:off x="7290830"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455" name="tx1455"/>
            <p:cNvSpPr/>
            <p:nvPr/>
          </p:nvSpPr>
          <p:spPr>
            <a:xfrm>
              <a:off x="7547211" y="538140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456" name="tx1456"/>
            <p:cNvSpPr/>
            <p:nvPr/>
          </p:nvSpPr>
          <p:spPr>
            <a:xfrm>
              <a:off x="7803591"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457" name="tx1457"/>
            <p:cNvSpPr/>
            <p:nvPr/>
          </p:nvSpPr>
          <p:spPr>
            <a:xfrm>
              <a:off x="8059972" y="53796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458" name="tx1458"/>
            <p:cNvSpPr/>
            <p:nvPr/>
          </p:nvSpPr>
          <p:spPr>
            <a:xfrm>
              <a:off x="8316352"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459" name="tx1459"/>
            <p:cNvSpPr/>
            <p:nvPr/>
          </p:nvSpPr>
          <p:spPr>
            <a:xfrm>
              <a:off x="8572733"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460" name="tx1460"/>
            <p:cNvSpPr/>
            <p:nvPr/>
          </p:nvSpPr>
          <p:spPr>
            <a:xfrm>
              <a:off x="2163221"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1" name="tx1461"/>
            <p:cNvSpPr/>
            <p:nvPr/>
          </p:nvSpPr>
          <p:spPr>
            <a:xfrm>
              <a:off x="2419602"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2" name="tx1462"/>
            <p:cNvSpPr/>
            <p:nvPr/>
          </p:nvSpPr>
          <p:spPr>
            <a:xfrm>
              <a:off x="2675982"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3" name="tx1463"/>
            <p:cNvSpPr/>
            <p:nvPr/>
          </p:nvSpPr>
          <p:spPr>
            <a:xfrm>
              <a:off x="2932363"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64" name="tx1464"/>
            <p:cNvSpPr/>
            <p:nvPr/>
          </p:nvSpPr>
          <p:spPr>
            <a:xfrm>
              <a:off x="3188743"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5" name="tx1465"/>
            <p:cNvSpPr/>
            <p:nvPr/>
          </p:nvSpPr>
          <p:spPr>
            <a:xfrm>
              <a:off x="3445124"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66" name="tx1466"/>
            <p:cNvSpPr/>
            <p:nvPr/>
          </p:nvSpPr>
          <p:spPr>
            <a:xfrm>
              <a:off x="3701504"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67" name="tx1467"/>
            <p:cNvSpPr/>
            <p:nvPr/>
          </p:nvSpPr>
          <p:spPr>
            <a:xfrm>
              <a:off x="3957885"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68" name="tx1468"/>
            <p:cNvSpPr/>
            <p:nvPr/>
          </p:nvSpPr>
          <p:spPr>
            <a:xfrm>
              <a:off x="4214265"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69" name="tx1469"/>
            <p:cNvSpPr/>
            <p:nvPr/>
          </p:nvSpPr>
          <p:spPr>
            <a:xfrm>
              <a:off x="4470645"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0" name="tx1470"/>
            <p:cNvSpPr/>
            <p:nvPr/>
          </p:nvSpPr>
          <p:spPr>
            <a:xfrm>
              <a:off x="4727026"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1" name="tx1471"/>
            <p:cNvSpPr/>
            <p:nvPr/>
          </p:nvSpPr>
          <p:spPr>
            <a:xfrm>
              <a:off x="4983406"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2" name="tx1472"/>
            <p:cNvSpPr/>
            <p:nvPr/>
          </p:nvSpPr>
          <p:spPr>
            <a:xfrm>
              <a:off x="5239787"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73" name="tx1473"/>
            <p:cNvSpPr/>
            <p:nvPr/>
          </p:nvSpPr>
          <p:spPr>
            <a:xfrm>
              <a:off x="5496167"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4" name="tx1474"/>
            <p:cNvSpPr/>
            <p:nvPr/>
          </p:nvSpPr>
          <p:spPr>
            <a:xfrm>
              <a:off x="5752548"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5" name="tx1475"/>
            <p:cNvSpPr/>
            <p:nvPr/>
          </p:nvSpPr>
          <p:spPr>
            <a:xfrm>
              <a:off x="6008928"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6" name="tx1476"/>
            <p:cNvSpPr/>
            <p:nvPr/>
          </p:nvSpPr>
          <p:spPr>
            <a:xfrm>
              <a:off x="6265309"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77" name="tx1477"/>
            <p:cNvSpPr/>
            <p:nvPr/>
          </p:nvSpPr>
          <p:spPr>
            <a:xfrm>
              <a:off x="6521689"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78" name="tx1478"/>
            <p:cNvSpPr/>
            <p:nvPr/>
          </p:nvSpPr>
          <p:spPr>
            <a:xfrm>
              <a:off x="6778069" y="46281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79" name="tx1479"/>
            <p:cNvSpPr/>
            <p:nvPr/>
          </p:nvSpPr>
          <p:spPr>
            <a:xfrm>
              <a:off x="7034450"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80" name="tx1480"/>
            <p:cNvSpPr/>
            <p:nvPr/>
          </p:nvSpPr>
          <p:spPr>
            <a:xfrm>
              <a:off x="7290830"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81" name="tx1481"/>
            <p:cNvSpPr/>
            <p:nvPr/>
          </p:nvSpPr>
          <p:spPr>
            <a:xfrm>
              <a:off x="7547211"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82" name="tx1482"/>
            <p:cNvSpPr/>
            <p:nvPr/>
          </p:nvSpPr>
          <p:spPr>
            <a:xfrm>
              <a:off x="7803591"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83" name="tx1483"/>
            <p:cNvSpPr/>
            <p:nvPr/>
          </p:nvSpPr>
          <p:spPr>
            <a:xfrm>
              <a:off x="8059972"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84" name="tx1484"/>
            <p:cNvSpPr/>
            <p:nvPr/>
          </p:nvSpPr>
          <p:spPr>
            <a:xfrm>
              <a:off x="8316352"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85" name="tx1485"/>
            <p:cNvSpPr/>
            <p:nvPr/>
          </p:nvSpPr>
          <p:spPr>
            <a:xfrm>
              <a:off x="8572733"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86" name="tx1486"/>
            <p:cNvSpPr/>
            <p:nvPr/>
          </p:nvSpPr>
          <p:spPr>
            <a:xfrm>
              <a:off x="2163221"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87" name="tx1487"/>
            <p:cNvSpPr/>
            <p:nvPr/>
          </p:nvSpPr>
          <p:spPr>
            <a:xfrm>
              <a:off x="2419602"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88" name="tx1488"/>
            <p:cNvSpPr/>
            <p:nvPr/>
          </p:nvSpPr>
          <p:spPr>
            <a:xfrm>
              <a:off x="2675982"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89" name="tx1489"/>
            <p:cNvSpPr/>
            <p:nvPr/>
          </p:nvSpPr>
          <p:spPr>
            <a:xfrm>
              <a:off x="2932363"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90" name="tx1490"/>
            <p:cNvSpPr/>
            <p:nvPr/>
          </p:nvSpPr>
          <p:spPr>
            <a:xfrm>
              <a:off x="3188743"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91" name="tx1491"/>
            <p:cNvSpPr/>
            <p:nvPr/>
          </p:nvSpPr>
          <p:spPr>
            <a:xfrm>
              <a:off x="3445124"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92" name="tx1492"/>
            <p:cNvSpPr/>
            <p:nvPr/>
          </p:nvSpPr>
          <p:spPr>
            <a:xfrm>
              <a:off x="3701504"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93" name="tx1493"/>
            <p:cNvSpPr/>
            <p:nvPr/>
          </p:nvSpPr>
          <p:spPr>
            <a:xfrm>
              <a:off x="3957885"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94" name="tx1494"/>
            <p:cNvSpPr/>
            <p:nvPr/>
          </p:nvSpPr>
          <p:spPr>
            <a:xfrm>
              <a:off x="4214265"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95" name="tx1495"/>
            <p:cNvSpPr/>
            <p:nvPr/>
          </p:nvSpPr>
          <p:spPr>
            <a:xfrm>
              <a:off x="4470645"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96" name="tx1496"/>
            <p:cNvSpPr/>
            <p:nvPr/>
          </p:nvSpPr>
          <p:spPr>
            <a:xfrm>
              <a:off x="4727026"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97" name="tx1497"/>
            <p:cNvSpPr/>
            <p:nvPr/>
          </p:nvSpPr>
          <p:spPr>
            <a:xfrm>
              <a:off x="4983406"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98" name="tx1498"/>
            <p:cNvSpPr/>
            <p:nvPr/>
          </p:nvSpPr>
          <p:spPr>
            <a:xfrm>
              <a:off x="5239787"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99" name="tx1499"/>
            <p:cNvSpPr/>
            <p:nvPr/>
          </p:nvSpPr>
          <p:spPr>
            <a:xfrm>
              <a:off x="5496167"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00" name="tx1500"/>
            <p:cNvSpPr/>
            <p:nvPr/>
          </p:nvSpPr>
          <p:spPr>
            <a:xfrm>
              <a:off x="5752548"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01" name="tx1501"/>
            <p:cNvSpPr/>
            <p:nvPr/>
          </p:nvSpPr>
          <p:spPr>
            <a:xfrm>
              <a:off x="6008928"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02" name="tx1502"/>
            <p:cNvSpPr/>
            <p:nvPr/>
          </p:nvSpPr>
          <p:spPr>
            <a:xfrm>
              <a:off x="6265309"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03" name="tx1503"/>
            <p:cNvSpPr/>
            <p:nvPr/>
          </p:nvSpPr>
          <p:spPr>
            <a:xfrm>
              <a:off x="6521689"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4" name="tx1504"/>
            <p:cNvSpPr/>
            <p:nvPr/>
          </p:nvSpPr>
          <p:spPr>
            <a:xfrm>
              <a:off x="6778069"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05" name="tx1505"/>
            <p:cNvSpPr/>
            <p:nvPr/>
          </p:nvSpPr>
          <p:spPr>
            <a:xfrm>
              <a:off x="7034450"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06" name="tx1506"/>
            <p:cNvSpPr/>
            <p:nvPr/>
          </p:nvSpPr>
          <p:spPr>
            <a:xfrm>
              <a:off x="7290830"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07" name="tx1507"/>
            <p:cNvSpPr/>
            <p:nvPr/>
          </p:nvSpPr>
          <p:spPr>
            <a:xfrm>
              <a:off x="7547211" y="32504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08" name="tx1508"/>
            <p:cNvSpPr/>
            <p:nvPr/>
          </p:nvSpPr>
          <p:spPr>
            <a:xfrm>
              <a:off x="7803591"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09" name="tx1509"/>
            <p:cNvSpPr/>
            <p:nvPr/>
          </p:nvSpPr>
          <p:spPr>
            <a:xfrm>
              <a:off x="8059972"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10" name="tx1510"/>
            <p:cNvSpPr/>
            <p:nvPr/>
          </p:nvSpPr>
          <p:spPr>
            <a:xfrm>
              <a:off x="8316352"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11" name="tx1511"/>
            <p:cNvSpPr/>
            <p:nvPr/>
          </p:nvSpPr>
          <p:spPr>
            <a:xfrm>
              <a:off x="8572733"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12" name="tx1512"/>
            <p:cNvSpPr/>
            <p:nvPr/>
          </p:nvSpPr>
          <p:spPr>
            <a:xfrm>
              <a:off x="2163221"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13" name="tx1513"/>
            <p:cNvSpPr/>
            <p:nvPr/>
          </p:nvSpPr>
          <p:spPr>
            <a:xfrm>
              <a:off x="2419602"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14" name="tx1514"/>
            <p:cNvSpPr/>
            <p:nvPr/>
          </p:nvSpPr>
          <p:spPr>
            <a:xfrm>
              <a:off x="2675982"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15" name="tx1515"/>
            <p:cNvSpPr/>
            <p:nvPr/>
          </p:nvSpPr>
          <p:spPr>
            <a:xfrm>
              <a:off x="2932363"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16" name="tx1516"/>
            <p:cNvSpPr/>
            <p:nvPr/>
          </p:nvSpPr>
          <p:spPr>
            <a:xfrm>
              <a:off x="3188743"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17" name="tx1517"/>
            <p:cNvSpPr/>
            <p:nvPr/>
          </p:nvSpPr>
          <p:spPr>
            <a:xfrm>
              <a:off x="3445124"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18" name="tx1518"/>
            <p:cNvSpPr/>
            <p:nvPr/>
          </p:nvSpPr>
          <p:spPr>
            <a:xfrm>
              <a:off x="3701504"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19" name="tx1519"/>
            <p:cNvSpPr/>
            <p:nvPr/>
          </p:nvSpPr>
          <p:spPr>
            <a:xfrm>
              <a:off x="3957885"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20" name="tx1520"/>
            <p:cNvSpPr/>
            <p:nvPr/>
          </p:nvSpPr>
          <p:spPr>
            <a:xfrm>
              <a:off x="4214265"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21" name="tx1521"/>
            <p:cNvSpPr/>
            <p:nvPr/>
          </p:nvSpPr>
          <p:spPr>
            <a:xfrm>
              <a:off x="4470645"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22" name="tx1522"/>
            <p:cNvSpPr/>
            <p:nvPr/>
          </p:nvSpPr>
          <p:spPr>
            <a:xfrm>
              <a:off x="4727026"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23" name="tx1523"/>
            <p:cNvSpPr/>
            <p:nvPr/>
          </p:nvSpPr>
          <p:spPr>
            <a:xfrm>
              <a:off x="4983406"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24" name="tx1524"/>
            <p:cNvSpPr/>
            <p:nvPr/>
          </p:nvSpPr>
          <p:spPr>
            <a:xfrm>
              <a:off x="5239787"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25" name="tx1525"/>
            <p:cNvSpPr/>
            <p:nvPr/>
          </p:nvSpPr>
          <p:spPr>
            <a:xfrm>
              <a:off x="5496167"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526" name="tx1526"/>
            <p:cNvSpPr/>
            <p:nvPr/>
          </p:nvSpPr>
          <p:spPr>
            <a:xfrm>
              <a:off x="5752548"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27" name="tx1527"/>
            <p:cNvSpPr/>
            <p:nvPr/>
          </p:nvSpPr>
          <p:spPr>
            <a:xfrm>
              <a:off x="6008928"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28" name="tx1528"/>
            <p:cNvSpPr/>
            <p:nvPr/>
          </p:nvSpPr>
          <p:spPr>
            <a:xfrm>
              <a:off x="6265309"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29" name="tx1529"/>
            <p:cNvSpPr/>
            <p:nvPr/>
          </p:nvSpPr>
          <p:spPr>
            <a:xfrm>
              <a:off x="6521689" y="45028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30" name="tx1530"/>
            <p:cNvSpPr/>
            <p:nvPr/>
          </p:nvSpPr>
          <p:spPr>
            <a:xfrm>
              <a:off x="6778069"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531" name="tx1531"/>
            <p:cNvSpPr/>
            <p:nvPr/>
          </p:nvSpPr>
          <p:spPr>
            <a:xfrm>
              <a:off x="7034450"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532" name="tx1532"/>
            <p:cNvSpPr/>
            <p:nvPr/>
          </p:nvSpPr>
          <p:spPr>
            <a:xfrm>
              <a:off x="7290830" y="450467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533" name="tx1533"/>
            <p:cNvSpPr/>
            <p:nvPr/>
          </p:nvSpPr>
          <p:spPr>
            <a:xfrm>
              <a:off x="7547211" y="45028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34" name="tx1534"/>
            <p:cNvSpPr/>
            <p:nvPr/>
          </p:nvSpPr>
          <p:spPr>
            <a:xfrm>
              <a:off x="7803591" y="45028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35" name="tx1535"/>
            <p:cNvSpPr/>
            <p:nvPr/>
          </p:nvSpPr>
          <p:spPr>
            <a:xfrm>
              <a:off x="8059972"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536" name="tx1536"/>
            <p:cNvSpPr/>
            <p:nvPr/>
          </p:nvSpPr>
          <p:spPr>
            <a:xfrm>
              <a:off x="8316352" y="45028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37" name="tx1537"/>
            <p:cNvSpPr/>
            <p:nvPr/>
          </p:nvSpPr>
          <p:spPr>
            <a:xfrm>
              <a:off x="8572733"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538" name="tx1538"/>
            <p:cNvSpPr/>
            <p:nvPr/>
          </p:nvSpPr>
          <p:spPr>
            <a:xfrm>
              <a:off x="2163221"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39" name="tx1539"/>
            <p:cNvSpPr/>
            <p:nvPr/>
          </p:nvSpPr>
          <p:spPr>
            <a:xfrm>
              <a:off x="241960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40" name="tx1540"/>
            <p:cNvSpPr/>
            <p:nvPr/>
          </p:nvSpPr>
          <p:spPr>
            <a:xfrm>
              <a:off x="267598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41" name="tx1541"/>
            <p:cNvSpPr/>
            <p:nvPr/>
          </p:nvSpPr>
          <p:spPr>
            <a:xfrm>
              <a:off x="2932363"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42" name="tx1542"/>
            <p:cNvSpPr/>
            <p:nvPr/>
          </p:nvSpPr>
          <p:spPr>
            <a:xfrm>
              <a:off x="3188743"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43" name="tx1543"/>
            <p:cNvSpPr/>
            <p:nvPr/>
          </p:nvSpPr>
          <p:spPr>
            <a:xfrm>
              <a:off x="3445124"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44" name="tx1544"/>
            <p:cNvSpPr/>
            <p:nvPr/>
          </p:nvSpPr>
          <p:spPr>
            <a:xfrm>
              <a:off x="3701504"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545" name="tx1545"/>
            <p:cNvSpPr/>
            <p:nvPr/>
          </p:nvSpPr>
          <p:spPr>
            <a:xfrm>
              <a:off x="3957885"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6" name="tx1546"/>
            <p:cNvSpPr/>
            <p:nvPr/>
          </p:nvSpPr>
          <p:spPr>
            <a:xfrm>
              <a:off x="4214265"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7" name="tx1547"/>
            <p:cNvSpPr/>
            <p:nvPr/>
          </p:nvSpPr>
          <p:spPr>
            <a:xfrm>
              <a:off x="4470645"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8" name="tx1548"/>
            <p:cNvSpPr/>
            <p:nvPr/>
          </p:nvSpPr>
          <p:spPr>
            <a:xfrm>
              <a:off x="4727026"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9" name="tx1549"/>
            <p:cNvSpPr/>
            <p:nvPr/>
          </p:nvSpPr>
          <p:spPr>
            <a:xfrm>
              <a:off x="4983406"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0" name="tx1550"/>
            <p:cNvSpPr/>
            <p:nvPr/>
          </p:nvSpPr>
          <p:spPr>
            <a:xfrm>
              <a:off x="5239787"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1" name="tx1551"/>
            <p:cNvSpPr/>
            <p:nvPr/>
          </p:nvSpPr>
          <p:spPr>
            <a:xfrm>
              <a:off x="5496167"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2" name="tx1552"/>
            <p:cNvSpPr/>
            <p:nvPr/>
          </p:nvSpPr>
          <p:spPr>
            <a:xfrm>
              <a:off x="5752548"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3" name="tx1553"/>
            <p:cNvSpPr/>
            <p:nvPr/>
          </p:nvSpPr>
          <p:spPr>
            <a:xfrm>
              <a:off x="6008928"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4" name="tx1554"/>
            <p:cNvSpPr/>
            <p:nvPr/>
          </p:nvSpPr>
          <p:spPr>
            <a:xfrm>
              <a:off x="6265309"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5" name="tx1555"/>
            <p:cNvSpPr/>
            <p:nvPr/>
          </p:nvSpPr>
          <p:spPr>
            <a:xfrm>
              <a:off x="6521689"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6" name="tx1556"/>
            <p:cNvSpPr/>
            <p:nvPr/>
          </p:nvSpPr>
          <p:spPr>
            <a:xfrm>
              <a:off x="6778069"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7" name="tx1557"/>
            <p:cNvSpPr/>
            <p:nvPr/>
          </p:nvSpPr>
          <p:spPr>
            <a:xfrm>
              <a:off x="7034450"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8" name="tx1558"/>
            <p:cNvSpPr/>
            <p:nvPr/>
          </p:nvSpPr>
          <p:spPr>
            <a:xfrm>
              <a:off x="7290830"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9" name="tx1559"/>
            <p:cNvSpPr/>
            <p:nvPr/>
          </p:nvSpPr>
          <p:spPr>
            <a:xfrm>
              <a:off x="7547211"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60" name="tx1560"/>
            <p:cNvSpPr/>
            <p:nvPr/>
          </p:nvSpPr>
          <p:spPr>
            <a:xfrm>
              <a:off x="7803591"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61" name="tx1561"/>
            <p:cNvSpPr/>
            <p:nvPr/>
          </p:nvSpPr>
          <p:spPr>
            <a:xfrm>
              <a:off x="805997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62" name="tx1562"/>
            <p:cNvSpPr/>
            <p:nvPr/>
          </p:nvSpPr>
          <p:spPr>
            <a:xfrm>
              <a:off x="831635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63" name="tx1563"/>
            <p:cNvSpPr/>
            <p:nvPr/>
          </p:nvSpPr>
          <p:spPr>
            <a:xfrm>
              <a:off x="8572733"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64" name="tx1564"/>
            <p:cNvSpPr/>
            <p:nvPr/>
          </p:nvSpPr>
          <p:spPr>
            <a:xfrm>
              <a:off x="2163221"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65" name="tx1565"/>
            <p:cNvSpPr/>
            <p:nvPr/>
          </p:nvSpPr>
          <p:spPr>
            <a:xfrm>
              <a:off x="2419602"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66" name="tx1566"/>
            <p:cNvSpPr/>
            <p:nvPr/>
          </p:nvSpPr>
          <p:spPr>
            <a:xfrm>
              <a:off x="2675982"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67" name="tx1567"/>
            <p:cNvSpPr/>
            <p:nvPr/>
          </p:nvSpPr>
          <p:spPr>
            <a:xfrm>
              <a:off x="2932363"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68" name="tx1568"/>
            <p:cNvSpPr/>
            <p:nvPr/>
          </p:nvSpPr>
          <p:spPr>
            <a:xfrm>
              <a:off x="3188743"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69" name="tx1569"/>
            <p:cNvSpPr/>
            <p:nvPr/>
          </p:nvSpPr>
          <p:spPr>
            <a:xfrm>
              <a:off x="3445124"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70" name="tx1570"/>
            <p:cNvSpPr/>
            <p:nvPr/>
          </p:nvSpPr>
          <p:spPr>
            <a:xfrm>
              <a:off x="3701504"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71" name="tx1571"/>
            <p:cNvSpPr/>
            <p:nvPr/>
          </p:nvSpPr>
          <p:spPr>
            <a:xfrm>
              <a:off x="3957885"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72" name="tx1572"/>
            <p:cNvSpPr/>
            <p:nvPr/>
          </p:nvSpPr>
          <p:spPr>
            <a:xfrm>
              <a:off x="4214265" y="35008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73" name="tx1573"/>
            <p:cNvSpPr/>
            <p:nvPr/>
          </p:nvSpPr>
          <p:spPr>
            <a:xfrm>
              <a:off x="4470645"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74" name="tx1574"/>
            <p:cNvSpPr/>
            <p:nvPr/>
          </p:nvSpPr>
          <p:spPr>
            <a:xfrm>
              <a:off x="4727026"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75" name="tx1575"/>
            <p:cNvSpPr/>
            <p:nvPr/>
          </p:nvSpPr>
          <p:spPr>
            <a:xfrm>
              <a:off x="4983406"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76" name="tx1576"/>
            <p:cNvSpPr/>
            <p:nvPr/>
          </p:nvSpPr>
          <p:spPr>
            <a:xfrm>
              <a:off x="5239787"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77" name="tx1577"/>
            <p:cNvSpPr/>
            <p:nvPr/>
          </p:nvSpPr>
          <p:spPr>
            <a:xfrm>
              <a:off x="5496167" y="35008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78" name="tx1578"/>
            <p:cNvSpPr/>
            <p:nvPr/>
          </p:nvSpPr>
          <p:spPr>
            <a:xfrm>
              <a:off x="5752548"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79" name="tx1579"/>
            <p:cNvSpPr/>
            <p:nvPr/>
          </p:nvSpPr>
          <p:spPr>
            <a:xfrm>
              <a:off x="6008928"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80" name="tx1580"/>
            <p:cNvSpPr/>
            <p:nvPr/>
          </p:nvSpPr>
          <p:spPr>
            <a:xfrm>
              <a:off x="6265309"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81" name="tx1581"/>
            <p:cNvSpPr/>
            <p:nvPr/>
          </p:nvSpPr>
          <p:spPr>
            <a:xfrm>
              <a:off x="6521689"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82" name="tx1582"/>
            <p:cNvSpPr/>
            <p:nvPr/>
          </p:nvSpPr>
          <p:spPr>
            <a:xfrm>
              <a:off x="6778069"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83" name="tx1583"/>
            <p:cNvSpPr/>
            <p:nvPr/>
          </p:nvSpPr>
          <p:spPr>
            <a:xfrm>
              <a:off x="7034450"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84" name="tx1584"/>
            <p:cNvSpPr/>
            <p:nvPr/>
          </p:nvSpPr>
          <p:spPr>
            <a:xfrm>
              <a:off x="7290830" y="35008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85" name="tx1585"/>
            <p:cNvSpPr/>
            <p:nvPr/>
          </p:nvSpPr>
          <p:spPr>
            <a:xfrm>
              <a:off x="7547211"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86" name="tx1586"/>
            <p:cNvSpPr/>
            <p:nvPr/>
          </p:nvSpPr>
          <p:spPr>
            <a:xfrm>
              <a:off x="7803591"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87" name="tx1587"/>
            <p:cNvSpPr/>
            <p:nvPr/>
          </p:nvSpPr>
          <p:spPr>
            <a:xfrm>
              <a:off x="8059972"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88" name="tx1588"/>
            <p:cNvSpPr/>
            <p:nvPr/>
          </p:nvSpPr>
          <p:spPr>
            <a:xfrm>
              <a:off x="8316352" y="35008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89" name="tx1589"/>
            <p:cNvSpPr/>
            <p:nvPr/>
          </p:nvSpPr>
          <p:spPr>
            <a:xfrm>
              <a:off x="8572733"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590" name="tx1590"/>
            <p:cNvSpPr/>
            <p:nvPr/>
          </p:nvSpPr>
          <p:spPr>
            <a:xfrm>
              <a:off x="2163221"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91" name="tx1591"/>
            <p:cNvSpPr/>
            <p:nvPr/>
          </p:nvSpPr>
          <p:spPr>
            <a:xfrm>
              <a:off x="2419602"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92" name="tx1592"/>
            <p:cNvSpPr/>
            <p:nvPr/>
          </p:nvSpPr>
          <p:spPr>
            <a:xfrm>
              <a:off x="2675982"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93" name="tx1593"/>
            <p:cNvSpPr/>
            <p:nvPr/>
          </p:nvSpPr>
          <p:spPr>
            <a:xfrm>
              <a:off x="2932363"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94" name="tx1594"/>
            <p:cNvSpPr/>
            <p:nvPr/>
          </p:nvSpPr>
          <p:spPr>
            <a:xfrm>
              <a:off x="3188743"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595" name="tx1595"/>
            <p:cNvSpPr/>
            <p:nvPr/>
          </p:nvSpPr>
          <p:spPr>
            <a:xfrm>
              <a:off x="3445124"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96" name="tx1596"/>
            <p:cNvSpPr/>
            <p:nvPr/>
          </p:nvSpPr>
          <p:spPr>
            <a:xfrm>
              <a:off x="3701504"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97" name="tx1597"/>
            <p:cNvSpPr/>
            <p:nvPr/>
          </p:nvSpPr>
          <p:spPr>
            <a:xfrm>
              <a:off x="3957885"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98" name="tx1598"/>
            <p:cNvSpPr/>
            <p:nvPr/>
          </p:nvSpPr>
          <p:spPr>
            <a:xfrm>
              <a:off x="4214265"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99" name="tx1599"/>
            <p:cNvSpPr/>
            <p:nvPr/>
          </p:nvSpPr>
          <p:spPr>
            <a:xfrm>
              <a:off x="4470645"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00" name="tx1600"/>
            <p:cNvSpPr/>
            <p:nvPr/>
          </p:nvSpPr>
          <p:spPr>
            <a:xfrm>
              <a:off x="4727026"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01" name="tx1601"/>
            <p:cNvSpPr/>
            <p:nvPr/>
          </p:nvSpPr>
          <p:spPr>
            <a:xfrm>
              <a:off x="4983406"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02" name="tx1602"/>
            <p:cNvSpPr/>
            <p:nvPr/>
          </p:nvSpPr>
          <p:spPr>
            <a:xfrm>
              <a:off x="5239787"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03" name="tx1603"/>
            <p:cNvSpPr/>
            <p:nvPr/>
          </p:nvSpPr>
          <p:spPr>
            <a:xfrm>
              <a:off x="5496167"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04" name="tx1604"/>
            <p:cNvSpPr/>
            <p:nvPr/>
          </p:nvSpPr>
          <p:spPr>
            <a:xfrm>
              <a:off x="5752548"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05" name="tx1605"/>
            <p:cNvSpPr/>
            <p:nvPr/>
          </p:nvSpPr>
          <p:spPr>
            <a:xfrm>
              <a:off x="6008928"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06" name="tx1606"/>
            <p:cNvSpPr/>
            <p:nvPr/>
          </p:nvSpPr>
          <p:spPr>
            <a:xfrm>
              <a:off x="6265309"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07" name="tx1607"/>
            <p:cNvSpPr/>
            <p:nvPr/>
          </p:nvSpPr>
          <p:spPr>
            <a:xfrm>
              <a:off x="6521689"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08" name="tx1608"/>
            <p:cNvSpPr/>
            <p:nvPr/>
          </p:nvSpPr>
          <p:spPr>
            <a:xfrm>
              <a:off x="6778069"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09" name="tx1609"/>
            <p:cNvSpPr/>
            <p:nvPr/>
          </p:nvSpPr>
          <p:spPr>
            <a:xfrm>
              <a:off x="7034450"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10" name="tx1610"/>
            <p:cNvSpPr/>
            <p:nvPr/>
          </p:nvSpPr>
          <p:spPr>
            <a:xfrm>
              <a:off x="7290830"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11" name="tx1611"/>
            <p:cNvSpPr/>
            <p:nvPr/>
          </p:nvSpPr>
          <p:spPr>
            <a:xfrm>
              <a:off x="7547211"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612" name="tx1612"/>
            <p:cNvSpPr/>
            <p:nvPr/>
          </p:nvSpPr>
          <p:spPr>
            <a:xfrm>
              <a:off x="7803591"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613" name="tx1613"/>
            <p:cNvSpPr/>
            <p:nvPr/>
          </p:nvSpPr>
          <p:spPr>
            <a:xfrm>
              <a:off x="8059972"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614" name="tx1614"/>
            <p:cNvSpPr/>
            <p:nvPr/>
          </p:nvSpPr>
          <p:spPr>
            <a:xfrm>
              <a:off x="8316352"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615" name="tx1615"/>
            <p:cNvSpPr/>
            <p:nvPr/>
          </p:nvSpPr>
          <p:spPr>
            <a:xfrm>
              <a:off x="8572733"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616" name="tx1616"/>
            <p:cNvSpPr/>
            <p:nvPr/>
          </p:nvSpPr>
          <p:spPr>
            <a:xfrm>
              <a:off x="2163221"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17" name="tx1617"/>
            <p:cNvSpPr/>
            <p:nvPr/>
          </p:nvSpPr>
          <p:spPr>
            <a:xfrm>
              <a:off x="2419602"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18" name="tx1618"/>
            <p:cNvSpPr/>
            <p:nvPr/>
          </p:nvSpPr>
          <p:spPr>
            <a:xfrm>
              <a:off x="2675982"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19" name="tx1619"/>
            <p:cNvSpPr/>
            <p:nvPr/>
          </p:nvSpPr>
          <p:spPr>
            <a:xfrm>
              <a:off x="2932363"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20" name="tx1620"/>
            <p:cNvSpPr/>
            <p:nvPr/>
          </p:nvSpPr>
          <p:spPr>
            <a:xfrm>
              <a:off x="3188743" y="40018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21" name="tx1621"/>
            <p:cNvSpPr/>
            <p:nvPr/>
          </p:nvSpPr>
          <p:spPr>
            <a:xfrm>
              <a:off x="3445124"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22" name="tx1622"/>
            <p:cNvSpPr/>
            <p:nvPr/>
          </p:nvSpPr>
          <p:spPr>
            <a:xfrm>
              <a:off x="3701504"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23" name="tx1623"/>
            <p:cNvSpPr/>
            <p:nvPr/>
          </p:nvSpPr>
          <p:spPr>
            <a:xfrm>
              <a:off x="3957885" y="40018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24" name="tx1624"/>
            <p:cNvSpPr/>
            <p:nvPr/>
          </p:nvSpPr>
          <p:spPr>
            <a:xfrm>
              <a:off x="4214265"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25" name="tx1625"/>
            <p:cNvSpPr/>
            <p:nvPr/>
          </p:nvSpPr>
          <p:spPr>
            <a:xfrm>
              <a:off x="4470645"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26" name="tx1626"/>
            <p:cNvSpPr/>
            <p:nvPr/>
          </p:nvSpPr>
          <p:spPr>
            <a:xfrm>
              <a:off x="4727026"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27" name="tx1627"/>
            <p:cNvSpPr/>
            <p:nvPr/>
          </p:nvSpPr>
          <p:spPr>
            <a:xfrm>
              <a:off x="4983406"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28" name="tx1628"/>
            <p:cNvSpPr/>
            <p:nvPr/>
          </p:nvSpPr>
          <p:spPr>
            <a:xfrm>
              <a:off x="5239787"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29" name="tx1629"/>
            <p:cNvSpPr/>
            <p:nvPr/>
          </p:nvSpPr>
          <p:spPr>
            <a:xfrm>
              <a:off x="5496167"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30" name="tx1630"/>
            <p:cNvSpPr/>
            <p:nvPr/>
          </p:nvSpPr>
          <p:spPr>
            <a:xfrm>
              <a:off x="5752548"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31" name="tx1631"/>
            <p:cNvSpPr/>
            <p:nvPr/>
          </p:nvSpPr>
          <p:spPr>
            <a:xfrm>
              <a:off x="6008928"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32" name="tx1632"/>
            <p:cNvSpPr/>
            <p:nvPr/>
          </p:nvSpPr>
          <p:spPr>
            <a:xfrm>
              <a:off x="6265309"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33" name="tx1633"/>
            <p:cNvSpPr/>
            <p:nvPr/>
          </p:nvSpPr>
          <p:spPr>
            <a:xfrm>
              <a:off x="6521689"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34" name="tx1634"/>
            <p:cNvSpPr/>
            <p:nvPr/>
          </p:nvSpPr>
          <p:spPr>
            <a:xfrm>
              <a:off x="6778069"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35" name="tx1635"/>
            <p:cNvSpPr/>
            <p:nvPr/>
          </p:nvSpPr>
          <p:spPr>
            <a:xfrm>
              <a:off x="7034450"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36" name="tx1636"/>
            <p:cNvSpPr/>
            <p:nvPr/>
          </p:nvSpPr>
          <p:spPr>
            <a:xfrm>
              <a:off x="7290830" y="40018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37" name="tx1637"/>
            <p:cNvSpPr/>
            <p:nvPr/>
          </p:nvSpPr>
          <p:spPr>
            <a:xfrm>
              <a:off x="7547211"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38" name="tx1638"/>
            <p:cNvSpPr/>
            <p:nvPr/>
          </p:nvSpPr>
          <p:spPr>
            <a:xfrm>
              <a:off x="7803591" y="40018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39" name="tx1639"/>
            <p:cNvSpPr/>
            <p:nvPr/>
          </p:nvSpPr>
          <p:spPr>
            <a:xfrm>
              <a:off x="8059972"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40" name="tx1640"/>
            <p:cNvSpPr/>
            <p:nvPr/>
          </p:nvSpPr>
          <p:spPr>
            <a:xfrm>
              <a:off x="8316352"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41" name="tx1641"/>
            <p:cNvSpPr/>
            <p:nvPr/>
          </p:nvSpPr>
          <p:spPr>
            <a:xfrm>
              <a:off x="8572733"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42" name="tx1642"/>
            <p:cNvSpPr/>
            <p:nvPr/>
          </p:nvSpPr>
          <p:spPr>
            <a:xfrm>
              <a:off x="2163221"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3" name="tx1643"/>
            <p:cNvSpPr/>
            <p:nvPr/>
          </p:nvSpPr>
          <p:spPr>
            <a:xfrm>
              <a:off x="241960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4" name="tx1644"/>
            <p:cNvSpPr/>
            <p:nvPr/>
          </p:nvSpPr>
          <p:spPr>
            <a:xfrm>
              <a:off x="267598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5" name="tx1645"/>
            <p:cNvSpPr/>
            <p:nvPr/>
          </p:nvSpPr>
          <p:spPr>
            <a:xfrm>
              <a:off x="2932363"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6" name="tx1646"/>
            <p:cNvSpPr/>
            <p:nvPr/>
          </p:nvSpPr>
          <p:spPr>
            <a:xfrm>
              <a:off x="3188743"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7" name="tx1647"/>
            <p:cNvSpPr/>
            <p:nvPr/>
          </p:nvSpPr>
          <p:spPr>
            <a:xfrm>
              <a:off x="3445124"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8" name="tx1648"/>
            <p:cNvSpPr/>
            <p:nvPr/>
          </p:nvSpPr>
          <p:spPr>
            <a:xfrm>
              <a:off x="3701504"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9" name="tx1649"/>
            <p:cNvSpPr/>
            <p:nvPr/>
          </p:nvSpPr>
          <p:spPr>
            <a:xfrm>
              <a:off x="3957885"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50" name="tx1650"/>
            <p:cNvSpPr/>
            <p:nvPr/>
          </p:nvSpPr>
          <p:spPr>
            <a:xfrm>
              <a:off x="4214265"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51" name="tx1651"/>
            <p:cNvSpPr/>
            <p:nvPr/>
          </p:nvSpPr>
          <p:spPr>
            <a:xfrm>
              <a:off x="4470645"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52" name="tx1652"/>
            <p:cNvSpPr/>
            <p:nvPr/>
          </p:nvSpPr>
          <p:spPr>
            <a:xfrm>
              <a:off x="4727026"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53" name="tx1653"/>
            <p:cNvSpPr/>
            <p:nvPr/>
          </p:nvSpPr>
          <p:spPr>
            <a:xfrm>
              <a:off x="4983406"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54" name="tx1654"/>
            <p:cNvSpPr/>
            <p:nvPr/>
          </p:nvSpPr>
          <p:spPr>
            <a:xfrm>
              <a:off x="5239787"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55" name="tx1655"/>
            <p:cNvSpPr/>
            <p:nvPr/>
          </p:nvSpPr>
          <p:spPr>
            <a:xfrm>
              <a:off x="5496167"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56" name="tx1656"/>
            <p:cNvSpPr/>
            <p:nvPr/>
          </p:nvSpPr>
          <p:spPr>
            <a:xfrm>
              <a:off x="5752548"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57" name="tx1657"/>
            <p:cNvSpPr/>
            <p:nvPr/>
          </p:nvSpPr>
          <p:spPr>
            <a:xfrm>
              <a:off x="6008928"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58" name="tx1658"/>
            <p:cNvSpPr/>
            <p:nvPr/>
          </p:nvSpPr>
          <p:spPr>
            <a:xfrm>
              <a:off x="6265309"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59" name="tx1659"/>
            <p:cNvSpPr/>
            <p:nvPr/>
          </p:nvSpPr>
          <p:spPr>
            <a:xfrm>
              <a:off x="6521689"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0" name="tx1660"/>
            <p:cNvSpPr/>
            <p:nvPr/>
          </p:nvSpPr>
          <p:spPr>
            <a:xfrm>
              <a:off x="6778069"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1" name="tx1661"/>
            <p:cNvSpPr/>
            <p:nvPr/>
          </p:nvSpPr>
          <p:spPr>
            <a:xfrm>
              <a:off x="7034450"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62" name="tx1662"/>
            <p:cNvSpPr/>
            <p:nvPr/>
          </p:nvSpPr>
          <p:spPr>
            <a:xfrm>
              <a:off x="7290830"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3" name="tx1663"/>
            <p:cNvSpPr/>
            <p:nvPr/>
          </p:nvSpPr>
          <p:spPr>
            <a:xfrm>
              <a:off x="7547211"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64" name="tx1664"/>
            <p:cNvSpPr/>
            <p:nvPr/>
          </p:nvSpPr>
          <p:spPr>
            <a:xfrm>
              <a:off x="7803591"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65" name="tx1665"/>
            <p:cNvSpPr/>
            <p:nvPr/>
          </p:nvSpPr>
          <p:spPr>
            <a:xfrm>
              <a:off x="805997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66" name="tx1666"/>
            <p:cNvSpPr/>
            <p:nvPr/>
          </p:nvSpPr>
          <p:spPr>
            <a:xfrm>
              <a:off x="831635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67" name="tx1667"/>
            <p:cNvSpPr/>
            <p:nvPr/>
          </p:nvSpPr>
          <p:spPr>
            <a:xfrm>
              <a:off x="8572733"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8" name="tx1668"/>
            <p:cNvSpPr/>
            <p:nvPr/>
          </p:nvSpPr>
          <p:spPr>
            <a:xfrm>
              <a:off x="2163221"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669" name="tx1669"/>
            <p:cNvSpPr/>
            <p:nvPr/>
          </p:nvSpPr>
          <p:spPr>
            <a:xfrm>
              <a:off x="241960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0" name="tx1670"/>
            <p:cNvSpPr/>
            <p:nvPr/>
          </p:nvSpPr>
          <p:spPr>
            <a:xfrm>
              <a:off x="267598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1" name="tx1671"/>
            <p:cNvSpPr/>
            <p:nvPr/>
          </p:nvSpPr>
          <p:spPr>
            <a:xfrm>
              <a:off x="2932363"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72" name="tx1672"/>
            <p:cNvSpPr/>
            <p:nvPr/>
          </p:nvSpPr>
          <p:spPr>
            <a:xfrm>
              <a:off x="3188743"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3" name="tx1673"/>
            <p:cNvSpPr/>
            <p:nvPr/>
          </p:nvSpPr>
          <p:spPr>
            <a:xfrm>
              <a:off x="3445124"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4" name="tx1674"/>
            <p:cNvSpPr/>
            <p:nvPr/>
          </p:nvSpPr>
          <p:spPr>
            <a:xfrm>
              <a:off x="3701504"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75" name="tx1675"/>
            <p:cNvSpPr/>
            <p:nvPr/>
          </p:nvSpPr>
          <p:spPr>
            <a:xfrm>
              <a:off x="3957885"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6" name="tx1676"/>
            <p:cNvSpPr/>
            <p:nvPr/>
          </p:nvSpPr>
          <p:spPr>
            <a:xfrm>
              <a:off x="4214265"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7" name="tx1677"/>
            <p:cNvSpPr/>
            <p:nvPr/>
          </p:nvSpPr>
          <p:spPr>
            <a:xfrm>
              <a:off x="4470645"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8" name="tx1678"/>
            <p:cNvSpPr/>
            <p:nvPr/>
          </p:nvSpPr>
          <p:spPr>
            <a:xfrm>
              <a:off x="4727026"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79" name="tx1679"/>
            <p:cNvSpPr/>
            <p:nvPr/>
          </p:nvSpPr>
          <p:spPr>
            <a:xfrm>
              <a:off x="4983406"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0" name="tx1680"/>
            <p:cNvSpPr/>
            <p:nvPr/>
          </p:nvSpPr>
          <p:spPr>
            <a:xfrm>
              <a:off x="5239787"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1" name="tx1681"/>
            <p:cNvSpPr/>
            <p:nvPr/>
          </p:nvSpPr>
          <p:spPr>
            <a:xfrm>
              <a:off x="5496167"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2" name="tx1682"/>
            <p:cNvSpPr/>
            <p:nvPr/>
          </p:nvSpPr>
          <p:spPr>
            <a:xfrm>
              <a:off x="5752548"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3" name="tx1683"/>
            <p:cNvSpPr/>
            <p:nvPr/>
          </p:nvSpPr>
          <p:spPr>
            <a:xfrm>
              <a:off x="6008928"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4" name="tx1684"/>
            <p:cNvSpPr/>
            <p:nvPr/>
          </p:nvSpPr>
          <p:spPr>
            <a:xfrm>
              <a:off x="6265309"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85" name="tx1685"/>
            <p:cNvSpPr/>
            <p:nvPr/>
          </p:nvSpPr>
          <p:spPr>
            <a:xfrm>
              <a:off x="6521689"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86" name="tx1686"/>
            <p:cNvSpPr/>
            <p:nvPr/>
          </p:nvSpPr>
          <p:spPr>
            <a:xfrm>
              <a:off x="6778069"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7" name="tx1687"/>
            <p:cNvSpPr/>
            <p:nvPr/>
          </p:nvSpPr>
          <p:spPr>
            <a:xfrm>
              <a:off x="7034450"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8" name="tx1688"/>
            <p:cNvSpPr/>
            <p:nvPr/>
          </p:nvSpPr>
          <p:spPr>
            <a:xfrm>
              <a:off x="7290830"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89" name="tx1689"/>
            <p:cNvSpPr/>
            <p:nvPr/>
          </p:nvSpPr>
          <p:spPr>
            <a:xfrm>
              <a:off x="7547211"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90" name="tx1690"/>
            <p:cNvSpPr/>
            <p:nvPr/>
          </p:nvSpPr>
          <p:spPr>
            <a:xfrm>
              <a:off x="7803591"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91" name="tx1691"/>
            <p:cNvSpPr/>
            <p:nvPr/>
          </p:nvSpPr>
          <p:spPr>
            <a:xfrm>
              <a:off x="805997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92" name="tx1692"/>
            <p:cNvSpPr/>
            <p:nvPr/>
          </p:nvSpPr>
          <p:spPr>
            <a:xfrm>
              <a:off x="831635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3" name="tx1693"/>
            <p:cNvSpPr/>
            <p:nvPr/>
          </p:nvSpPr>
          <p:spPr>
            <a:xfrm>
              <a:off x="8572733"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94" name="tx1694"/>
            <p:cNvSpPr/>
            <p:nvPr/>
          </p:nvSpPr>
          <p:spPr>
            <a:xfrm>
              <a:off x="2163221"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5" name="tx1695"/>
            <p:cNvSpPr/>
            <p:nvPr/>
          </p:nvSpPr>
          <p:spPr>
            <a:xfrm>
              <a:off x="241960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6" name="tx1696"/>
            <p:cNvSpPr/>
            <p:nvPr/>
          </p:nvSpPr>
          <p:spPr>
            <a:xfrm>
              <a:off x="267598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7" name="tx1697"/>
            <p:cNvSpPr/>
            <p:nvPr/>
          </p:nvSpPr>
          <p:spPr>
            <a:xfrm>
              <a:off x="2932363"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8" name="tx1698"/>
            <p:cNvSpPr/>
            <p:nvPr/>
          </p:nvSpPr>
          <p:spPr>
            <a:xfrm>
              <a:off x="3188743"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9" name="tx1699"/>
            <p:cNvSpPr/>
            <p:nvPr/>
          </p:nvSpPr>
          <p:spPr>
            <a:xfrm>
              <a:off x="3445124"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0" name="tx1700"/>
            <p:cNvSpPr/>
            <p:nvPr/>
          </p:nvSpPr>
          <p:spPr>
            <a:xfrm>
              <a:off x="3701504"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1" name="tx1701"/>
            <p:cNvSpPr/>
            <p:nvPr/>
          </p:nvSpPr>
          <p:spPr>
            <a:xfrm>
              <a:off x="3957885"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2" name="tx1702"/>
            <p:cNvSpPr/>
            <p:nvPr/>
          </p:nvSpPr>
          <p:spPr>
            <a:xfrm>
              <a:off x="4214265"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3" name="tx1703"/>
            <p:cNvSpPr/>
            <p:nvPr/>
          </p:nvSpPr>
          <p:spPr>
            <a:xfrm>
              <a:off x="4470645"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4" name="tx1704"/>
            <p:cNvSpPr/>
            <p:nvPr/>
          </p:nvSpPr>
          <p:spPr>
            <a:xfrm>
              <a:off x="4727026"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5" name="tx1705"/>
            <p:cNvSpPr/>
            <p:nvPr/>
          </p:nvSpPr>
          <p:spPr>
            <a:xfrm>
              <a:off x="4983406"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06" name="tx1706"/>
            <p:cNvSpPr/>
            <p:nvPr/>
          </p:nvSpPr>
          <p:spPr>
            <a:xfrm>
              <a:off x="5239787"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07" name="tx1707"/>
            <p:cNvSpPr/>
            <p:nvPr/>
          </p:nvSpPr>
          <p:spPr>
            <a:xfrm>
              <a:off x="5496167"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8" name="tx1708"/>
            <p:cNvSpPr/>
            <p:nvPr/>
          </p:nvSpPr>
          <p:spPr>
            <a:xfrm>
              <a:off x="5752548"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9" name="tx1709"/>
            <p:cNvSpPr/>
            <p:nvPr/>
          </p:nvSpPr>
          <p:spPr>
            <a:xfrm>
              <a:off x="6008928"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10" name="tx1710"/>
            <p:cNvSpPr/>
            <p:nvPr/>
          </p:nvSpPr>
          <p:spPr>
            <a:xfrm>
              <a:off x="6265309"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11" name="tx1711"/>
            <p:cNvSpPr/>
            <p:nvPr/>
          </p:nvSpPr>
          <p:spPr>
            <a:xfrm>
              <a:off x="6521689"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12" name="tx1712"/>
            <p:cNvSpPr/>
            <p:nvPr/>
          </p:nvSpPr>
          <p:spPr>
            <a:xfrm>
              <a:off x="6778069"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13" name="tx1713"/>
            <p:cNvSpPr/>
            <p:nvPr/>
          </p:nvSpPr>
          <p:spPr>
            <a:xfrm>
              <a:off x="7034450"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14" name="tx1714"/>
            <p:cNvSpPr/>
            <p:nvPr/>
          </p:nvSpPr>
          <p:spPr>
            <a:xfrm>
              <a:off x="7290830"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15" name="tx1715"/>
            <p:cNvSpPr/>
            <p:nvPr/>
          </p:nvSpPr>
          <p:spPr>
            <a:xfrm>
              <a:off x="7547211"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16" name="tx1716"/>
            <p:cNvSpPr/>
            <p:nvPr/>
          </p:nvSpPr>
          <p:spPr>
            <a:xfrm>
              <a:off x="7803591"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17" name="tx1717"/>
            <p:cNvSpPr/>
            <p:nvPr/>
          </p:nvSpPr>
          <p:spPr>
            <a:xfrm>
              <a:off x="805997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18" name="tx1718"/>
            <p:cNvSpPr/>
            <p:nvPr/>
          </p:nvSpPr>
          <p:spPr>
            <a:xfrm>
              <a:off x="831635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19" name="tx1719"/>
            <p:cNvSpPr/>
            <p:nvPr/>
          </p:nvSpPr>
          <p:spPr>
            <a:xfrm>
              <a:off x="8572733"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20" name="tx1720"/>
            <p:cNvSpPr/>
            <p:nvPr/>
          </p:nvSpPr>
          <p:spPr>
            <a:xfrm>
              <a:off x="2163221"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21" name="tx1721"/>
            <p:cNvSpPr/>
            <p:nvPr/>
          </p:nvSpPr>
          <p:spPr>
            <a:xfrm>
              <a:off x="2419602"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22" name="tx1722"/>
            <p:cNvSpPr/>
            <p:nvPr/>
          </p:nvSpPr>
          <p:spPr>
            <a:xfrm>
              <a:off x="2675982"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23" name="tx1723"/>
            <p:cNvSpPr/>
            <p:nvPr/>
          </p:nvSpPr>
          <p:spPr>
            <a:xfrm>
              <a:off x="2932363"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24" name="tx1724"/>
            <p:cNvSpPr/>
            <p:nvPr/>
          </p:nvSpPr>
          <p:spPr>
            <a:xfrm>
              <a:off x="3188743"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25" name="tx1725"/>
            <p:cNvSpPr/>
            <p:nvPr/>
          </p:nvSpPr>
          <p:spPr>
            <a:xfrm>
              <a:off x="3445124" y="52543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26" name="tx1726"/>
            <p:cNvSpPr/>
            <p:nvPr/>
          </p:nvSpPr>
          <p:spPr>
            <a:xfrm>
              <a:off x="3701504"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27" name="tx1727"/>
            <p:cNvSpPr/>
            <p:nvPr/>
          </p:nvSpPr>
          <p:spPr>
            <a:xfrm>
              <a:off x="3957885"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28" name="tx1728"/>
            <p:cNvSpPr/>
            <p:nvPr/>
          </p:nvSpPr>
          <p:spPr>
            <a:xfrm>
              <a:off x="4214265"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29" name="tx1729"/>
            <p:cNvSpPr/>
            <p:nvPr/>
          </p:nvSpPr>
          <p:spPr>
            <a:xfrm>
              <a:off x="4470645"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30" name="tx1730"/>
            <p:cNvSpPr/>
            <p:nvPr/>
          </p:nvSpPr>
          <p:spPr>
            <a:xfrm>
              <a:off x="4727026"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31" name="tx1731"/>
            <p:cNvSpPr/>
            <p:nvPr/>
          </p:nvSpPr>
          <p:spPr>
            <a:xfrm>
              <a:off x="4983406"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32" name="tx1732"/>
            <p:cNvSpPr/>
            <p:nvPr/>
          </p:nvSpPr>
          <p:spPr>
            <a:xfrm>
              <a:off x="5239787"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33" name="tx1733"/>
            <p:cNvSpPr/>
            <p:nvPr/>
          </p:nvSpPr>
          <p:spPr>
            <a:xfrm>
              <a:off x="5496167"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34" name="tx1734"/>
            <p:cNvSpPr/>
            <p:nvPr/>
          </p:nvSpPr>
          <p:spPr>
            <a:xfrm>
              <a:off x="5752548"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735" name="tx1735"/>
            <p:cNvSpPr/>
            <p:nvPr/>
          </p:nvSpPr>
          <p:spPr>
            <a:xfrm>
              <a:off x="6008928" y="525548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736" name="tx1736"/>
            <p:cNvSpPr/>
            <p:nvPr/>
          </p:nvSpPr>
          <p:spPr>
            <a:xfrm>
              <a:off x="6265309"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37" name="tx1737"/>
            <p:cNvSpPr/>
            <p:nvPr/>
          </p:nvSpPr>
          <p:spPr>
            <a:xfrm>
              <a:off x="6521689"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738" name="tx1738"/>
            <p:cNvSpPr/>
            <p:nvPr/>
          </p:nvSpPr>
          <p:spPr>
            <a:xfrm>
              <a:off x="6778069" y="52543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39" name="tx1739"/>
            <p:cNvSpPr/>
            <p:nvPr/>
          </p:nvSpPr>
          <p:spPr>
            <a:xfrm>
              <a:off x="7034450"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40" name="tx1740"/>
            <p:cNvSpPr/>
            <p:nvPr/>
          </p:nvSpPr>
          <p:spPr>
            <a:xfrm>
              <a:off x="7290830"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741" name="tx1741"/>
            <p:cNvSpPr/>
            <p:nvPr/>
          </p:nvSpPr>
          <p:spPr>
            <a:xfrm>
              <a:off x="7547211"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42" name="tx1742"/>
            <p:cNvSpPr/>
            <p:nvPr/>
          </p:nvSpPr>
          <p:spPr>
            <a:xfrm>
              <a:off x="7803591" y="52543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43" name="tx1743"/>
            <p:cNvSpPr/>
            <p:nvPr/>
          </p:nvSpPr>
          <p:spPr>
            <a:xfrm>
              <a:off x="8059972"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744" name="tx1744"/>
            <p:cNvSpPr/>
            <p:nvPr/>
          </p:nvSpPr>
          <p:spPr>
            <a:xfrm>
              <a:off x="8316352"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45" name="tx1745"/>
            <p:cNvSpPr/>
            <p:nvPr/>
          </p:nvSpPr>
          <p:spPr>
            <a:xfrm>
              <a:off x="8572733"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46" name="tx1746"/>
            <p:cNvSpPr/>
            <p:nvPr/>
          </p:nvSpPr>
          <p:spPr>
            <a:xfrm>
              <a:off x="2163221"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47" name="tx1747"/>
            <p:cNvSpPr/>
            <p:nvPr/>
          </p:nvSpPr>
          <p:spPr>
            <a:xfrm>
              <a:off x="2419602"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48" name="tx1748"/>
            <p:cNvSpPr/>
            <p:nvPr/>
          </p:nvSpPr>
          <p:spPr>
            <a:xfrm>
              <a:off x="2675982"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49" name="tx1749"/>
            <p:cNvSpPr/>
            <p:nvPr/>
          </p:nvSpPr>
          <p:spPr>
            <a:xfrm>
              <a:off x="2932363"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50" name="tx1750"/>
            <p:cNvSpPr/>
            <p:nvPr/>
          </p:nvSpPr>
          <p:spPr>
            <a:xfrm>
              <a:off x="3188743"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51" name="tx1751"/>
            <p:cNvSpPr/>
            <p:nvPr/>
          </p:nvSpPr>
          <p:spPr>
            <a:xfrm>
              <a:off x="3445124"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52" name="tx1752"/>
            <p:cNvSpPr/>
            <p:nvPr/>
          </p:nvSpPr>
          <p:spPr>
            <a:xfrm>
              <a:off x="3701504"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53" name="tx1753"/>
            <p:cNvSpPr/>
            <p:nvPr/>
          </p:nvSpPr>
          <p:spPr>
            <a:xfrm>
              <a:off x="3957885"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54" name="tx1754"/>
            <p:cNvSpPr/>
            <p:nvPr/>
          </p:nvSpPr>
          <p:spPr>
            <a:xfrm>
              <a:off x="4214265"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55" name="tx1755"/>
            <p:cNvSpPr/>
            <p:nvPr/>
          </p:nvSpPr>
          <p:spPr>
            <a:xfrm>
              <a:off x="4470645"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56" name="tx1756"/>
            <p:cNvSpPr/>
            <p:nvPr/>
          </p:nvSpPr>
          <p:spPr>
            <a:xfrm>
              <a:off x="4727026"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57" name="tx1757"/>
            <p:cNvSpPr/>
            <p:nvPr/>
          </p:nvSpPr>
          <p:spPr>
            <a:xfrm>
              <a:off x="4983406"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58" name="tx1758"/>
            <p:cNvSpPr/>
            <p:nvPr/>
          </p:nvSpPr>
          <p:spPr>
            <a:xfrm>
              <a:off x="5239787"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59" name="tx1759"/>
            <p:cNvSpPr/>
            <p:nvPr/>
          </p:nvSpPr>
          <p:spPr>
            <a:xfrm>
              <a:off x="5496167"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60" name="tx1760"/>
            <p:cNvSpPr/>
            <p:nvPr/>
          </p:nvSpPr>
          <p:spPr>
            <a:xfrm>
              <a:off x="5752548"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61" name="tx1761"/>
            <p:cNvSpPr/>
            <p:nvPr/>
          </p:nvSpPr>
          <p:spPr>
            <a:xfrm>
              <a:off x="6008928"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62" name="tx1762"/>
            <p:cNvSpPr/>
            <p:nvPr/>
          </p:nvSpPr>
          <p:spPr>
            <a:xfrm>
              <a:off x="6265309"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63" name="tx1763"/>
            <p:cNvSpPr/>
            <p:nvPr/>
          </p:nvSpPr>
          <p:spPr>
            <a:xfrm>
              <a:off x="6521689"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64" name="tx1764"/>
            <p:cNvSpPr/>
            <p:nvPr/>
          </p:nvSpPr>
          <p:spPr>
            <a:xfrm>
              <a:off x="6778069"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65" name="tx1765"/>
            <p:cNvSpPr/>
            <p:nvPr/>
          </p:nvSpPr>
          <p:spPr>
            <a:xfrm>
              <a:off x="7034450"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66" name="tx1766"/>
            <p:cNvSpPr/>
            <p:nvPr/>
          </p:nvSpPr>
          <p:spPr>
            <a:xfrm>
              <a:off x="7290830"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67" name="tx1767"/>
            <p:cNvSpPr/>
            <p:nvPr/>
          </p:nvSpPr>
          <p:spPr>
            <a:xfrm>
              <a:off x="7547211"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68" name="tx1768"/>
            <p:cNvSpPr/>
            <p:nvPr/>
          </p:nvSpPr>
          <p:spPr>
            <a:xfrm>
              <a:off x="7803591"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69" name="tx1769"/>
            <p:cNvSpPr/>
            <p:nvPr/>
          </p:nvSpPr>
          <p:spPr>
            <a:xfrm>
              <a:off x="8059972"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70" name="tx1770"/>
            <p:cNvSpPr/>
            <p:nvPr/>
          </p:nvSpPr>
          <p:spPr>
            <a:xfrm>
              <a:off x="8316352"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71" name="tx1771"/>
            <p:cNvSpPr/>
            <p:nvPr/>
          </p:nvSpPr>
          <p:spPr>
            <a:xfrm>
              <a:off x="8572733"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72" name="tx1772"/>
            <p:cNvSpPr/>
            <p:nvPr/>
          </p:nvSpPr>
          <p:spPr>
            <a:xfrm>
              <a:off x="2163221"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73" name="tx1773"/>
            <p:cNvSpPr/>
            <p:nvPr/>
          </p:nvSpPr>
          <p:spPr>
            <a:xfrm>
              <a:off x="241960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74" name="tx1774"/>
            <p:cNvSpPr/>
            <p:nvPr/>
          </p:nvSpPr>
          <p:spPr>
            <a:xfrm>
              <a:off x="267598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75" name="tx1775"/>
            <p:cNvSpPr/>
            <p:nvPr/>
          </p:nvSpPr>
          <p:spPr>
            <a:xfrm>
              <a:off x="2932363"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76" name="tx1776"/>
            <p:cNvSpPr/>
            <p:nvPr/>
          </p:nvSpPr>
          <p:spPr>
            <a:xfrm>
              <a:off x="3188743"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77" name="tx1777"/>
            <p:cNvSpPr/>
            <p:nvPr/>
          </p:nvSpPr>
          <p:spPr>
            <a:xfrm>
              <a:off x="3445124"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78" name="tx1778"/>
            <p:cNvSpPr/>
            <p:nvPr/>
          </p:nvSpPr>
          <p:spPr>
            <a:xfrm>
              <a:off x="3701504"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79" name="tx1779"/>
            <p:cNvSpPr/>
            <p:nvPr/>
          </p:nvSpPr>
          <p:spPr>
            <a:xfrm>
              <a:off x="3957885"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80" name="tx1780"/>
            <p:cNvSpPr/>
            <p:nvPr/>
          </p:nvSpPr>
          <p:spPr>
            <a:xfrm>
              <a:off x="4214265"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81" name="tx1781"/>
            <p:cNvSpPr/>
            <p:nvPr/>
          </p:nvSpPr>
          <p:spPr>
            <a:xfrm>
              <a:off x="4470645"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82" name="tx1782"/>
            <p:cNvSpPr/>
            <p:nvPr/>
          </p:nvSpPr>
          <p:spPr>
            <a:xfrm>
              <a:off x="4727026"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83" name="tx1783"/>
            <p:cNvSpPr/>
            <p:nvPr/>
          </p:nvSpPr>
          <p:spPr>
            <a:xfrm>
              <a:off x="4983406"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84" name="tx1784"/>
            <p:cNvSpPr/>
            <p:nvPr/>
          </p:nvSpPr>
          <p:spPr>
            <a:xfrm>
              <a:off x="5239787"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85" name="tx1785"/>
            <p:cNvSpPr/>
            <p:nvPr/>
          </p:nvSpPr>
          <p:spPr>
            <a:xfrm>
              <a:off x="5496167"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86" name="tx1786"/>
            <p:cNvSpPr/>
            <p:nvPr/>
          </p:nvSpPr>
          <p:spPr>
            <a:xfrm>
              <a:off x="5752548"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87" name="tx1787"/>
            <p:cNvSpPr/>
            <p:nvPr/>
          </p:nvSpPr>
          <p:spPr>
            <a:xfrm>
              <a:off x="6008928"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88" name="tx1788"/>
            <p:cNvSpPr/>
            <p:nvPr/>
          </p:nvSpPr>
          <p:spPr>
            <a:xfrm>
              <a:off x="6265309"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89" name="tx1789"/>
            <p:cNvSpPr/>
            <p:nvPr/>
          </p:nvSpPr>
          <p:spPr>
            <a:xfrm>
              <a:off x="6521689"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90" name="tx1790"/>
            <p:cNvSpPr/>
            <p:nvPr/>
          </p:nvSpPr>
          <p:spPr>
            <a:xfrm>
              <a:off x="6778069"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91" name="tx1791"/>
            <p:cNvSpPr/>
            <p:nvPr/>
          </p:nvSpPr>
          <p:spPr>
            <a:xfrm>
              <a:off x="7034450"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92" name="tx1792"/>
            <p:cNvSpPr/>
            <p:nvPr/>
          </p:nvSpPr>
          <p:spPr>
            <a:xfrm>
              <a:off x="7290830"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93" name="tx1793"/>
            <p:cNvSpPr/>
            <p:nvPr/>
          </p:nvSpPr>
          <p:spPr>
            <a:xfrm>
              <a:off x="7547211"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94" name="tx1794"/>
            <p:cNvSpPr/>
            <p:nvPr/>
          </p:nvSpPr>
          <p:spPr>
            <a:xfrm>
              <a:off x="7803591"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95" name="tx1795"/>
            <p:cNvSpPr/>
            <p:nvPr/>
          </p:nvSpPr>
          <p:spPr>
            <a:xfrm>
              <a:off x="805997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96" name="tx1796"/>
            <p:cNvSpPr/>
            <p:nvPr/>
          </p:nvSpPr>
          <p:spPr>
            <a:xfrm>
              <a:off x="831635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97" name="tx1797"/>
            <p:cNvSpPr/>
            <p:nvPr/>
          </p:nvSpPr>
          <p:spPr>
            <a:xfrm>
              <a:off x="8572733"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98" name="tx1798"/>
            <p:cNvSpPr/>
            <p:nvPr/>
          </p:nvSpPr>
          <p:spPr>
            <a:xfrm>
              <a:off x="2163221"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99" name="tx1799"/>
            <p:cNvSpPr/>
            <p:nvPr/>
          </p:nvSpPr>
          <p:spPr>
            <a:xfrm>
              <a:off x="241960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00" name="tx1800"/>
            <p:cNvSpPr/>
            <p:nvPr/>
          </p:nvSpPr>
          <p:spPr>
            <a:xfrm>
              <a:off x="267598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01" name="tx1801"/>
            <p:cNvSpPr/>
            <p:nvPr/>
          </p:nvSpPr>
          <p:spPr>
            <a:xfrm>
              <a:off x="2932363"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02" name="tx1802"/>
            <p:cNvSpPr/>
            <p:nvPr/>
          </p:nvSpPr>
          <p:spPr>
            <a:xfrm>
              <a:off x="3188743"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03" name="tx1803"/>
            <p:cNvSpPr/>
            <p:nvPr/>
          </p:nvSpPr>
          <p:spPr>
            <a:xfrm>
              <a:off x="3445124"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04" name="tx1804"/>
            <p:cNvSpPr/>
            <p:nvPr/>
          </p:nvSpPr>
          <p:spPr>
            <a:xfrm>
              <a:off x="3701504"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05" name="tx1805"/>
            <p:cNvSpPr/>
            <p:nvPr/>
          </p:nvSpPr>
          <p:spPr>
            <a:xfrm>
              <a:off x="3957885"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06" name="tx1806"/>
            <p:cNvSpPr/>
            <p:nvPr/>
          </p:nvSpPr>
          <p:spPr>
            <a:xfrm>
              <a:off x="4214265"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07" name="tx1807"/>
            <p:cNvSpPr/>
            <p:nvPr/>
          </p:nvSpPr>
          <p:spPr>
            <a:xfrm>
              <a:off x="4470645"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08" name="tx1808"/>
            <p:cNvSpPr/>
            <p:nvPr/>
          </p:nvSpPr>
          <p:spPr>
            <a:xfrm>
              <a:off x="4727026"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09" name="tx1809"/>
            <p:cNvSpPr/>
            <p:nvPr/>
          </p:nvSpPr>
          <p:spPr>
            <a:xfrm>
              <a:off x="4983406"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10" name="tx1810"/>
            <p:cNvSpPr/>
            <p:nvPr/>
          </p:nvSpPr>
          <p:spPr>
            <a:xfrm>
              <a:off x="5239787"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11" name="tx1811"/>
            <p:cNvSpPr/>
            <p:nvPr/>
          </p:nvSpPr>
          <p:spPr>
            <a:xfrm>
              <a:off x="5496167"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12" name="tx1812"/>
            <p:cNvSpPr/>
            <p:nvPr/>
          </p:nvSpPr>
          <p:spPr>
            <a:xfrm>
              <a:off x="5752548"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13" name="tx1813"/>
            <p:cNvSpPr/>
            <p:nvPr/>
          </p:nvSpPr>
          <p:spPr>
            <a:xfrm>
              <a:off x="6008928"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14" name="tx1814"/>
            <p:cNvSpPr/>
            <p:nvPr/>
          </p:nvSpPr>
          <p:spPr>
            <a:xfrm>
              <a:off x="6265309"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15" name="tx1815"/>
            <p:cNvSpPr/>
            <p:nvPr/>
          </p:nvSpPr>
          <p:spPr>
            <a:xfrm>
              <a:off x="6521689"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16" name="tx1816"/>
            <p:cNvSpPr/>
            <p:nvPr/>
          </p:nvSpPr>
          <p:spPr>
            <a:xfrm>
              <a:off x="6778069"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17" name="tx1817"/>
            <p:cNvSpPr/>
            <p:nvPr/>
          </p:nvSpPr>
          <p:spPr>
            <a:xfrm>
              <a:off x="7034450"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18" name="tx1818"/>
            <p:cNvSpPr/>
            <p:nvPr/>
          </p:nvSpPr>
          <p:spPr>
            <a:xfrm>
              <a:off x="7290830"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19" name="tx1819"/>
            <p:cNvSpPr/>
            <p:nvPr/>
          </p:nvSpPr>
          <p:spPr>
            <a:xfrm>
              <a:off x="7547211"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20" name="tx1820"/>
            <p:cNvSpPr/>
            <p:nvPr/>
          </p:nvSpPr>
          <p:spPr>
            <a:xfrm>
              <a:off x="7803591"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21" name="tx1821"/>
            <p:cNvSpPr/>
            <p:nvPr/>
          </p:nvSpPr>
          <p:spPr>
            <a:xfrm>
              <a:off x="805997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22" name="tx1822"/>
            <p:cNvSpPr/>
            <p:nvPr/>
          </p:nvSpPr>
          <p:spPr>
            <a:xfrm>
              <a:off x="831635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23" name="tx1823"/>
            <p:cNvSpPr/>
            <p:nvPr/>
          </p:nvSpPr>
          <p:spPr>
            <a:xfrm>
              <a:off x="8572733"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24" name="tx1824"/>
            <p:cNvSpPr/>
            <p:nvPr/>
          </p:nvSpPr>
          <p:spPr>
            <a:xfrm>
              <a:off x="2163221"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25" name="tx1825"/>
            <p:cNvSpPr/>
            <p:nvPr/>
          </p:nvSpPr>
          <p:spPr>
            <a:xfrm>
              <a:off x="2419602"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26" name="tx1826"/>
            <p:cNvSpPr/>
            <p:nvPr/>
          </p:nvSpPr>
          <p:spPr>
            <a:xfrm>
              <a:off x="2675982"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827" name="tx1827"/>
            <p:cNvSpPr/>
            <p:nvPr/>
          </p:nvSpPr>
          <p:spPr>
            <a:xfrm>
              <a:off x="2932363"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28" name="tx1828"/>
            <p:cNvSpPr/>
            <p:nvPr/>
          </p:nvSpPr>
          <p:spPr>
            <a:xfrm>
              <a:off x="3188743" y="56300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29" name="tx1829"/>
            <p:cNvSpPr/>
            <p:nvPr/>
          </p:nvSpPr>
          <p:spPr>
            <a:xfrm>
              <a:off x="3445124"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30" name="tx1830"/>
            <p:cNvSpPr/>
            <p:nvPr/>
          </p:nvSpPr>
          <p:spPr>
            <a:xfrm>
              <a:off x="3701504"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831" name="tx1831"/>
            <p:cNvSpPr/>
            <p:nvPr/>
          </p:nvSpPr>
          <p:spPr>
            <a:xfrm>
              <a:off x="3957885"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832" name="tx1832"/>
            <p:cNvSpPr/>
            <p:nvPr/>
          </p:nvSpPr>
          <p:spPr>
            <a:xfrm>
              <a:off x="4214265"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33" name="tx1833"/>
            <p:cNvSpPr/>
            <p:nvPr/>
          </p:nvSpPr>
          <p:spPr>
            <a:xfrm>
              <a:off x="4470645"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34" name="tx1834"/>
            <p:cNvSpPr/>
            <p:nvPr/>
          </p:nvSpPr>
          <p:spPr>
            <a:xfrm>
              <a:off x="4727026"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35" name="tx1835"/>
            <p:cNvSpPr/>
            <p:nvPr/>
          </p:nvSpPr>
          <p:spPr>
            <a:xfrm>
              <a:off x="4983406"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36" name="tx1836"/>
            <p:cNvSpPr/>
            <p:nvPr/>
          </p:nvSpPr>
          <p:spPr>
            <a:xfrm>
              <a:off x="5239787"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37" name="tx1837"/>
            <p:cNvSpPr/>
            <p:nvPr/>
          </p:nvSpPr>
          <p:spPr>
            <a:xfrm>
              <a:off x="5496167"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38" name="tx1838"/>
            <p:cNvSpPr/>
            <p:nvPr/>
          </p:nvSpPr>
          <p:spPr>
            <a:xfrm>
              <a:off x="5752548"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39" name="tx1839"/>
            <p:cNvSpPr/>
            <p:nvPr/>
          </p:nvSpPr>
          <p:spPr>
            <a:xfrm>
              <a:off x="6008928"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40" name="tx1840"/>
            <p:cNvSpPr/>
            <p:nvPr/>
          </p:nvSpPr>
          <p:spPr>
            <a:xfrm>
              <a:off x="6265309"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41" name="tx1841"/>
            <p:cNvSpPr/>
            <p:nvPr/>
          </p:nvSpPr>
          <p:spPr>
            <a:xfrm>
              <a:off x="6521689"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842" name="tx1842"/>
            <p:cNvSpPr/>
            <p:nvPr/>
          </p:nvSpPr>
          <p:spPr>
            <a:xfrm>
              <a:off x="6778069"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43" name="tx1843"/>
            <p:cNvSpPr/>
            <p:nvPr/>
          </p:nvSpPr>
          <p:spPr>
            <a:xfrm>
              <a:off x="7034450"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44" name="tx1844"/>
            <p:cNvSpPr/>
            <p:nvPr/>
          </p:nvSpPr>
          <p:spPr>
            <a:xfrm>
              <a:off x="7290830" y="56300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845" name="tx1845"/>
            <p:cNvSpPr/>
            <p:nvPr/>
          </p:nvSpPr>
          <p:spPr>
            <a:xfrm>
              <a:off x="7547211" y="56300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846" name="tx1846"/>
            <p:cNvSpPr/>
            <p:nvPr/>
          </p:nvSpPr>
          <p:spPr>
            <a:xfrm>
              <a:off x="8059972"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847" name="tx1847"/>
            <p:cNvSpPr/>
            <p:nvPr/>
          </p:nvSpPr>
          <p:spPr>
            <a:xfrm>
              <a:off x="8316352"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848" name="tx1848"/>
            <p:cNvSpPr/>
            <p:nvPr/>
          </p:nvSpPr>
          <p:spPr>
            <a:xfrm>
              <a:off x="2163221"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49" name="tx1849"/>
            <p:cNvSpPr/>
            <p:nvPr/>
          </p:nvSpPr>
          <p:spPr>
            <a:xfrm>
              <a:off x="2419602"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50" name="tx1850"/>
            <p:cNvSpPr/>
            <p:nvPr/>
          </p:nvSpPr>
          <p:spPr>
            <a:xfrm>
              <a:off x="2675982"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51" name="tx1851"/>
            <p:cNvSpPr/>
            <p:nvPr/>
          </p:nvSpPr>
          <p:spPr>
            <a:xfrm>
              <a:off x="2932363"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52" name="tx1852"/>
            <p:cNvSpPr/>
            <p:nvPr/>
          </p:nvSpPr>
          <p:spPr>
            <a:xfrm>
              <a:off x="3188743"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53" name="tx1853"/>
            <p:cNvSpPr/>
            <p:nvPr/>
          </p:nvSpPr>
          <p:spPr>
            <a:xfrm>
              <a:off x="3445124"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54" name="tx1854"/>
            <p:cNvSpPr/>
            <p:nvPr/>
          </p:nvSpPr>
          <p:spPr>
            <a:xfrm>
              <a:off x="3701504"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55" name="tx1855"/>
            <p:cNvSpPr/>
            <p:nvPr/>
          </p:nvSpPr>
          <p:spPr>
            <a:xfrm>
              <a:off x="3957885"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56" name="tx1856"/>
            <p:cNvSpPr/>
            <p:nvPr/>
          </p:nvSpPr>
          <p:spPr>
            <a:xfrm>
              <a:off x="4214265"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57" name="tx1857"/>
            <p:cNvSpPr/>
            <p:nvPr/>
          </p:nvSpPr>
          <p:spPr>
            <a:xfrm>
              <a:off x="4470645"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58" name="tx1858"/>
            <p:cNvSpPr/>
            <p:nvPr/>
          </p:nvSpPr>
          <p:spPr>
            <a:xfrm>
              <a:off x="4727026"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59" name="tx1859"/>
            <p:cNvSpPr/>
            <p:nvPr/>
          </p:nvSpPr>
          <p:spPr>
            <a:xfrm>
              <a:off x="4983406"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60" name="tx1860"/>
            <p:cNvSpPr/>
            <p:nvPr/>
          </p:nvSpPr>
          <p:spPr>
            <a:xfrm>
              <a:off x="5239787"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61" name="tx1861"/>
            <p:cNvSpPr/>
            <p:nvPr/>
          </p:nvSpPr>
          <p:spPr>
            <a:xfrm>
              <a:off x="5496167"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862" name="tx1862"/>
            <p:cNvSpPr/>
            <p:nvPr/>
          </p:nvSpPr>
          <p:spPr>
            <a:xfrm>
              <a:off x="5752548"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63" name="tx1863"/>
            <p:cNvSpPr/>
            <p:nvPr/>
          </p:nvSpPr>
          <p:spPr>
            <a:xfrm>
              <a:off x="6008928"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64" name="tx1864"/>
            <p:cNvSpPr/>
            <p:nvPr/>
          </p:nvSpPr>
          <p:spPr>
            <a:xfrm>
              <a:off x="6265309"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65" name="tx1865"/>
            <p:cNvSpPr/>
            <p:nvPr/>
          </p:nvSpPr>
          <p:spPr>
            <a:xfrm>
              <a:off x="6521689"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66" name="tx1866"/>
            <p:cNvSpPr/>
            <p:nvPr/>
          </p:nvSpPr>
          <p:spPr>
            <a:xfrm>
              <a:off x="6778069"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67" name="tx1867"/>
            <p:cNvSpPr/>
            <p:nvPr/>
          </p:nvSpPr>
          <p:spPr>
            <a:xfrm>
              <a:off x="7034450"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68" name="tx1868"/>
            <p:cNvSpPr/>
            <p:nvPr/>
          </p:nvSpPr>
          <p:spPr>
            <a:xfrm>
              <a:off x="7290830"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69" name="tx1869"/>
            <p:cNvSpPr/>
            <p:nvPr/>
          </p:nvSpPr>
          <p:spPr>
            <a:xfrm>
              <a:off x="7547211"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70" name="tx1870"/>
            <p:cNvSpPr/>
            <p:nvPr/>
          </p:nvSpPr>
          <p:spPr>
            <a:xfrm>
              <a:off x="7803591"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71" name="tx1871"/>
            <p:cNvSpPr/>
            <p:nvPr/>
          </p:nvSpPr>
          <p:spPr>
            <a:xfrm>
              <a:off x="8059972"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72" name="tx1872"/>
            <p:cNvSpPr/>
            <p:nvPr/>
          </p:nvSpPr>
          <p:spPr>
            <a:xfrm>
              <a:off x="8316352"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73" name="tx1873"/>
            <p:cNvSpPr/>
            <p:nvPr/>
          </p:nvSpPr>
          <p:spPr>
            <a:xfrm>
              <a:off x="8572733"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74" name="tx1874"/>
            <p:cNvSpPr/>
            <p:nvPr/>
          </p:nvSpPr>
          <p:spPr>
            <a:xfrm>
              <a:off x="7803591"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1875" name="tx1875"/>
            <p:cNvSpPr/>
            <p:nvPr/>
          </p:nvSpPr>
          <p:spPr>
            <a:xfrm>
              <a:off x="8572733" y="563101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1876" name="rc187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77" name="rc187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78" name="rc187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79" name="rc187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80" name="rc188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81" name="rc188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82" name="rc188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83" name="rc188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84" name="rc188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85" name="rc188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86" name="rc188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87" name="rc188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88" name="rc188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89" name="rc188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90" name="rc189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91" name="rc189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92" name="rc189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93" name="rc189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94" name="rc189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95" name="rc189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96" name="rc189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97" name="rc189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98" name="rc189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899" name="rc189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00" name="rc190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01" name="rc190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02" name="rc190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03" name="rc190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04" name="rc190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05" name="rc190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06" name="rc190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07" name="rc190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08" name="rc190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09" name="rc190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10" name="rc191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11" name="rc191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12" name="rc191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13" name="rc191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14" name="rc191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15" name="rc191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16" name="rc191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17" name="rc191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18" name="rc191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19" name="rc191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20" name="rc192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21" name="rc192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22" name="rc192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23" name="rc192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24" name="rc192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25" name="rc192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26" name="rc192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27" name="rc192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28" name="rc192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29" name="rc192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30" name="rc193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31" name="rc193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32" name="rc193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33" name="rc193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34" name="rc193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35" name="rc193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36" name="rc193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37" name="rc193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38" name="rc193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39" name="rc193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40" name="rc194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41" name="rc194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42" name="rc194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43" name="rc194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44" name="rc194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45" name="rc194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46" name="rc194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47" name="rc194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48" name="rc194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49" name="rc194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50" name="rc195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51" name="rc195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52" name="rc195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53" name="rc195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54" name="rc195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55" name="rc195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56" name="rc195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57" name="rc195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58" name="rc195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59" name="rc195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60" name="rc196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61" name="rc196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62" name="rc196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63" name="rc196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64" name="rc196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65" name="rc196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66" name="rc196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67" name="rc196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68" name="rc196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69" name="rc196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70" name="rc197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71" name="rc197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72" name="rc197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73" name="rc197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74" name="rc197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75" name="rc197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76" name="rc197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77" name="rc197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78" name="rc197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79" name="rc197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80" name="rc198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81" name="rc198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82" name="rc198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83" name="rc198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84" name="rc198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85" name="rc198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86" name="rc198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87" name="rc198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88" name="rc198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89" name="rc198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90" name="rc199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91" name="rc199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92" name="rc199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93" name="rc199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94" name="rc199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95" name="rc199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96" name="rc199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97" name="rc199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98" name="rc199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1999" name="rc199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00" name="rc200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01" name="rc200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02" name="rc200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03" name="rc200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04" name="rc200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05" name="rc200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06" name="rc200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07" name="rc200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08" name="rc200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09" name="rc200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10" name="rc201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11" name="rc201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12" name="rc201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13" name="rc201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14" name="rc201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15" name="rc201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16" name="rc201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17" name="rc201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18" name="rc201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19" name="rc201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20" name="rc202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21" name="rc202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22" name="rc202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23" name="rc202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24" name="rc202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25" name="rc202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26" name="rc202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27" name="rc202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28" name="rc202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29" name="rc202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30" name="rc203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31" name="rc203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32" name="rc203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33" name="rc203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34" name="rc203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35" name="rc203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36" name="rc203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37" name="rc203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38" name="rc203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39" name="rc203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40" name="rc204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41" name="rc204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42" name="rc204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43" name="rc204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44" name="rc204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45" name="rc204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46" name="rc204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47" name="rc204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48" name="rc204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49" name="rc204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50" name="rc205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51" name="rc205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52" name="rc205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53" name="rc205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54" name="rc205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55" name="rc205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56" name="rc205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57" name="rc205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58" name="rc205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59" name="rc205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60" name="rc206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61" name="rc206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62" name="rc206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63" name="rc206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64" name="rc206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65" name="rc206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66" name="rc206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67" name="rc206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68" name="rc206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69" name="rc206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70" name="rc207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71" name="rc207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72" name="rc207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73" name="rc207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74" name="rc207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75" name="rc207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76" name="rc207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77" name="rc207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78" name="rc207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79" name="rc207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80" name="rc208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81" name="rc208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82" name="rc208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83" name="rc208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84" name="rc208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85" name="rc208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86" name="rc208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87" name="rc208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88" name="rc208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89" name="rc208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90" name="rc209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91" name="rc209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92" name="rc209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93" name="rc209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94" name="rc209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95" name="rc209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96" name="rc209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97" name="rc209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98" name="rc209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099" name="rc209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00" name="rc210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01" name="rc210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02" name="rc210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03" name="rc210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04" name="rc210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05" name="rc210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06" name="rc210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07" name="rc210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08" name="rc210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09" name="rc210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10" name="rc211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11" name="rc211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12" name="rc211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13" name="rc211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14" name="rc211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15" name="rc211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16" name="rc211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17" name="rc211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18" name="rc211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19" name="rc211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20" name="rc212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21" name="rc212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22" name="rc212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23" name="rc212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24" name="rc212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25" name="rc212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26" name="rc212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27" name="rc212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28" name="rc212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29" name="rc212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30" name="rc213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31" name="rc213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32" name="rc213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33" name="rc213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34" name="rc213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35" name="rc213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36" name="rc213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37" name="rc213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38" name="rc213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39" name="rc213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40" name="rc214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41" name="rc214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42" name="rc214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43" name="rc214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44" name="rc214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45" name="rc214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46" name="rc214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47" name="rc214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48" name="rc214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49" name="rc214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50" name="rc215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51" name="rc215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52" name="rc215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53" name="rc215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54" name="rc215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55" name="rc215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56" name="rc215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57" name="rc215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58" name="rc215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59" name="rc215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60" name="rc216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61" name="rc216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62" name="rc216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63" name="rc216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64" name="rc216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65" name="rc216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66" name="rc216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67" name="rc216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68" name="rc216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69" name="rc216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70" name="rc217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71" name="rc217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72" name="rc217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73" name="rc217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74" name="rc217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75" name="rc217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76" name="rc217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77" name="rc217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78" name="rc217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79" name="rc217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80" name="rc218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81" name="rc218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82" name="rc218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83" name="rc218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84" name="rc218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85" name="rc218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86" name="rc218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87" name="rc218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88" name="rc218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89" name="rc218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90" name="rc219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91" name="rc219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92" name="rc219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93" name="rc219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94" name="rc219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95" name="rc219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96" name="rc219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97" name="rc219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98" name="rc219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199" name="rc219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00" name="rc220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01" name="rc220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02" name="rc220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03" name="rc220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04" name="rc220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05" name="rc220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06" name="rc220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07" name="rc220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08" name="rc220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09" name="rc220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10" name="rc221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11" name="rc221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12" name="rc221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13" name="rc221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14" name="rc221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15" name="rc221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16" name="rc221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17" name="rc221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18" name="rc221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19" name="rc221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20" name="rc222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21" name="rc222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22" name="rc222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23" name="rc222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24" name="rc222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25" name="rc222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26" name="rc222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27" name="rc222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28" name="rc222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29" name="rc222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30" name="rc223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31" name="rc223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32" name="rc223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33" name="rc223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34" name="rc223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35" name="rc223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36" name="rc223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37" name="rc223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38" name="rc223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39" name="rc223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40" name="rc224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41" name="rc224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42" name="rc224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43" name="rc224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44" name="rc224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45" name="rc224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46" name="rc224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47" name="rc224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48" name="rc224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49" name="rc224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50" name="rc225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51" name="rc225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52" name="rc225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53" name="rc225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54" name="rc225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55" name="rc225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56" name="rc225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57" name="rc225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58" name="rc225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59" name="rc225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60" name="rc226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61" name="rc226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62" name="rc226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63" name="rc226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64" name="rc226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65" name="rc226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66" name="rc226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67" name="rc226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68" name="rc226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69" name="rc226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70" name="rc227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71" name="rc227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72" name="rc227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73" name="rc227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74" name="rc227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75" name="rc227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76" name="rc227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77" name="rc227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78" name="rc227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79" name="rc227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80" name="rc228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81" name="rc228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82" name="rc228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83" name="rc228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84" name="rc228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85" name="rc228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86" name="rc228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87" name="rc228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88" name="rc228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89" name="rc228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90" name="rc229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91" name="rc229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92" name="rc229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93" name="rc229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94" name="rc229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95" name="rc229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96" name="rc229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97" name="rc229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98" name="rc229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299" name="rc229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00" name="rc230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01" name="rc230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02" name="rc230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03" name="rc230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04" name="rc230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05" name="rc230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06" name="rc230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07" name="rc230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08" name="rc230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09" name="rc230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10" name="rc231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11" name="rc231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12" name="rc231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13" name="rc231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14" name="rc231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15" name="rc231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16" name="rc231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17" name="rc231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18" name="rc231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19" name="rc231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20" name="rc232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21" name="rc232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22" name="rc232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23" name="rc232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24" name="rc232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25" name="rc232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26" name="rc232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27" name="rc232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28" name="rc232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29" name="rc232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30" name="rc233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31" name="rc233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32" name="rc233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33" name="rc233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34" name="rc233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35" name="rc233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36" name="rc233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37" name="rc233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38" name="rc233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39" name="rc233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40" name="rc234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41" name="rc234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42" name="rc234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43" name="rc234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44" name="rc234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45" name="rc234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46" name="rc234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47" name="rc234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48" name="rc234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49" name="rc234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50" name="rc235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51" name="rc235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52" name="rc235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53" name="rc235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54" name="rc235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55" name="rc235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56" name="rc235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57" name="rc235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58" name="rc235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59" name="rc235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60" name="rc236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61" name="rc236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62" name="rc236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63" name="rc236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64" name="rc236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65" name="rc236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66" name="rc236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67" name="rc236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68" name="rc236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69" name="rc236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70" name="rc237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71" name="rc237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72" name="rc237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73" name="rc237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74" name="rc237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75" name="rc237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76" name="rc237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77" name="rc237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78" name="rc237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79" name="rc237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80" name="rc238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81" name="rc238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82" name="rc238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83" name="rc238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84" name="rc238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85" name="rc238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86" name="rc238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87" name="rc238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88" name="rc238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89" name="rc238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90" name="rc239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91" name="rc239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92" name="rc239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93" name="rc239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94" name="rc239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95" name="rc239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96" name="rc239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97" name="rc239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98" name="rc239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399" name="rc239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00" name="rc240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01" name="rc240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02" name="rc240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03" name="rc240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04" name="rc240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05" name="rc240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06" name="rc240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07" name="rc240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08" name="rc240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09" name="rc240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10" name="rc241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11" name="rc241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12" name="rc241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13" name="rc241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14" name="rc241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15" name="rc241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16" name="rc241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17" name="rc241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18" name="rc241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19" name="rc241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20" name="rc242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21" name="rc242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22" name="rc242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23" name="rc242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24" name="rc242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25" name="rc242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26" name="rc242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27" name="rc242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28" name="rc242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29" name="rc242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30" name="rc243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31" name="rc243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32" name="rc243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33" name="rc243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34" name="rc243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35" name="rc243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36" name="rc243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37" name="rc243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38" name="rc243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39" name="rc243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40" name="rc244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41" name="rc244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42" name="rc244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43" name="rc244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44" name="rc244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45" name="rc244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46" name="rc244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47" name="rc244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48" name="rc244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49" name="rc244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50" name="rc245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51" name="rc245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52" name="rc245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53" name="rc245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54" name="rc245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55" name="rc245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56" name="rc245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57" name="rc245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58" name="rc245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59" name="rc245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60" name="rc246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61" name="rc246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62" name="rc246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63" name="rc246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64" name="rc246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65" name="rc246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66" name="rc246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67" name="rc246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68" name="rc246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69" name="rc246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70" name="rc247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71" name="rc247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72" name="rc247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73" name="rc247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74" name="rc247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75" name="rc247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76" name="rc247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77" name="rc247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78" name="rc247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79" name="rc247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80" name="rc248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81" name="rc248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82" name="rc248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83" name="rc248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84" name="rc248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85" name="rc248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86" name="rc248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87" name="rc248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88" name="rc248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89" name="rc248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90" name="rc249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91" name="rc249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92" name="rc249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93" name="rc249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94" name="rc249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95" name="rc249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96" name="rc249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97" name="rc249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98" name="rc249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499" name="rc249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00" name="rc250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01" name="rc250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02" name="rc250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03" name="rc250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04" name="rc250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05" name="rc250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06" name="rc250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07" name="rc250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08" name="rc250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09" name="rc250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10" name="rc251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11" name="rc251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12" name="rc251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13" name="rc251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14" name="rc251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15" name="rc251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16" name="rc251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17" name="rc251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18" name="rc251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19" name="rc251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20" name="rc252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21" name="rc252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22" name="rc252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23" name="rc252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24" name="rc252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25" name="rc252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26" name="rc252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27" name="rc252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28" name="rc252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29" name="rc252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30" name="rc253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31" name="rc253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32" name="rc253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33" name="rc253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34" name="rc253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35" name="rc253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36" name="rc253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37" name="rc253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38" name="rc253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39" name="rc253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40" name="rc254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41" name="rc254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42" name="rc254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43" name="rc254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44" name="rc254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45" name="rc254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46" name="rc254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47" name="rc254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48" name="rc254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49" name="rc254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50" name="rc255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51" name="rc255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52" name="rc255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53" name="rc255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54" name="rc255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55" name="rc255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56" name="rc255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57" name="rc255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58" name="rc255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59" name="rc255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60" name="rc256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61" name="rc256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62" name="rc256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63" name="rc256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64" name="rc256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65" name="rc256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66" name="rc256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67" name="rc256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68" name="rc256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69" name="rc256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70" name="rc257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71" name="rc257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72" name="rc257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73" name="rc257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74" name="rc257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75" name="rc257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76" name="rc257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77" name="rc257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78" name="rc257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79" name="rc257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80" name="rc258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81" name="rc258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82" name="rc258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83" name="rc258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84" name="rc258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85" name="rc258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86" name="rc258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87" name="rc258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88" name="rc258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89" name="rc258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90" name="rc259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91" name="rc259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92" name="rc259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93" name="rc259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94" name="rc259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95" name="rc259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96" name="rc259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97" name="rc259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98" name="rc259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599" name="rc259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00" name="rc260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01" name="rc260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02" name="rc260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03" name="rc260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04" name="rc260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05" name="rc260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06" name="rc260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07" name="rc260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08" name="rc260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09" name="rc260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10" name="rc261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11" name="rc261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12" name="rc261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13" name="rc261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14" name="rc261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15" name="rc261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16" name="rc261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17" name="rc261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18" name="rc261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19" name="rc261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20" name="rc262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21" name="rc262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22" name="rc262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23" name="rc262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24" name="rc262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25" name="rc262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26" name="rc262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27" name="rc262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28" name="rc262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29" name="rc262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30" name="rc263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31" name="rc263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32" name="rc263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33" name="rc263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34" name="rc263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35" name="rc263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36" name="rc263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37" name="rc263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38" name="rc263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39" name="rc263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40" name="rc264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41" name="rc264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42" name="rc264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43" name="rc264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44" name="rc264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45" name="rc264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46" name="rc264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47" name="rc264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48" name="rc264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49" name="rc264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50" name="rc265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51" name="rc265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52" name="rc265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53" name="rc265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54" name="rc265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55" name="rc265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56" name="rc265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57" name="rc265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58" name="rc265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59" name="rc265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60" name="rc266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61" name="rc266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62" name="rc266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63" name="rc266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64" name="rc266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65" name="rc266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66" name="rc266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67" name="rc266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68" name="rc266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69" name="rc266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70" name="rc267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71" name="rc267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72" name="rc267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73" name="rc267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74" name="rc267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75" name="rc267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76" name="rc267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77" name="rc267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78" name="rc267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79" name="rc267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80" name="rc268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81" name="rc268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82" name="rc268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83" name="rc268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84" name="rc268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85" name="rc268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86" name="rc268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87" name="rc268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88" name="rc268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89" name="rc268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90" name="rc269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91" name="rc269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92" name="rc269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93" name="rc269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94" name="rc269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95" name="rc269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96" name="rc269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97" name="rc269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98" name="rc269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699" name="rc269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00" name="rc270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01" name="rc270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02" name="rc270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03" name="rc270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04" name="rc270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05" name="rc270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06" name="rc270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07" name="rc270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08" name="rc270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09" name="rc270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10" name="rc271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11" name="rc271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12" name="rc271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13" name="rc271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14" name="rc271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15" name="rc271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16" name="rc271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17" name="rc271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18" name="rc271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19" name="rc271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20" name="rc272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21" name="rc272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22" name="rc272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23" name="rc272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24" name="rc272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25" name="rc272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26" name="rc272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27" name="rc272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28" name="rc272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29" name="rc272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30" name="rc273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31" name="rc273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32" name="rc273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33" name="rc273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34" name="rc273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35" name="rc273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36" name="rc273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37" name="rc273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38" name="rc273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39" name="rc273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40" name="rc274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41" name="rc274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42" name="rc274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43" name="rc274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44" name="rc274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45" name="rc274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46" name="rc274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47" name="rc274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48" name="rc274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49" name="rc274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50" name="rc275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51" name="rc275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52" name="rc275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53" name="rc275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54" name="rc275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55" name="rc275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56" name="rc275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57" name="rc275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58" name="rc275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59" name="rc275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60" name="rc276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61" name="rc276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62" name="rc276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63" name="rc276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64" name="rc276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65" name="rc276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66" name="rc276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67" name="rc276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68" name="rc276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69" name="rc276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70" name="rc277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71" name="rc277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72" name="rc277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73" name="rc277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74" name="rc277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75" name="rc277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76" name="rc277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77" name="rc277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78" name="rc277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79" name="rc277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80" name="rc278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81" name="rc278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82" name="rc278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83" name="rc278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84" name="rc278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85" name="rc278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86" name="rc278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87" name="rc278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88" name="rc278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89" name="rc278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90" name="rc279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91" name="rc279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92" name="rc279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93" name="rc279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94" name="rc279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95" name="rc279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96" name="rc279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97" name="rc279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98" name="rc279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799" name="rc279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00" name="rc280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01" name="rc280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02" name="rc2802"/>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03" name="rc2803"/>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04" name="rc2804"/>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05" name="rc2805"/>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06" name="rc2806"/>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07" name="rc2807"/>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08" name="rc2808"/>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09" name="rc2809"/>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10" name="rc2810"/>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11" name="rc2811"/>
            <p:cNvSpPr/>
            <p:nvPr/>
          </p:nvSpPr>
          <p:spPr>
            <a:xfrm>
              <a:off x="2075224" y="3715761"/>
              <a:ext cx="6665891" cy="125247"/>
            </a:xfrm>
            <a:prstGeom prst="rect">
              <a:avLst/>
            </a:prstGeom>
            <a:ln w="27101" cap="flat">
              <a:solidFill>
                <a:srgbClr val="000000">
                  <a:alpha val="100000"/>
                </a:srgbClr>
              </a:solidFill>
              <a:prstDash val="solid"/>
              <a:miter/>
            </a:ln>
          </p:spPr>
          <p:txBody>
            <a:bodyPr/>
            <a:lstStyle/>
            <a:p>
              <a:endParaRPr/>
            </a:p>
          </p:txBody>
        </p:sp>
        <p:sp>
          <p:nvSpPr>
            <p:cNvPr id="2812" name="tx2812"/>
            <p:cNvSpPr/>
            <p:nvPr/>
          </p:nvSpPr>
          <p:spPr>
            <a:xfrm rot="-2700000">
              <a:off x="212179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2813" name="tx2813"/>
            <p:cNvSpPr/>
            <p:nvPr/>
          </p:nvSpPr>
          <p:spPr>
            <a:xfrm rot="-2700000">
              <a:off x="237818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2814" name="tx2814"/>
            <p:cNvSpPr/>
            <p:nvPr/>
          </p:nvSpPr>
          <p:spPr>
            <a:xfrm rot="-2700000">
              <a:off x="263456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2815" name="tx2815"/>
            <p:cNvSpPr/>
            <p:nvPr/>
          </p:nvSpPr>
          <p:spPr>
            <a:xfrm rot="-2700000">
              <a:off x="2890916"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2816" name="tx2816"/>
            <p:cNvSpPr/>
            <p:nvPr/>
          </p:nvSpPr>
          <p:spPr>
            <a:xfrm rot="-2700000">
              <a:off x="314732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2817" name="tx2817"/>
            <p:cNvSpPr/>
            <p:nvPr/>
          </p:nvSpPr>
          <p:spPr>
            <a:xfrm rot="-2700000">
              <a:off x="340370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2818" name="tx2818"/>
            <p:cNvSpPr/>
            <p:nvPr/>
          </p:nvSpPr>
          <p:spPr>
            <a:xfrm rot="-2700000">
              <a:off x="3660082"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2819" name="tx2819"/>
            <p:cNvSpPr/>
            <p:nvPr/>
          </p:nvSpPr>
          <p:spPr>
            <a:xfrm rot="-2700000">
              <a:off x="3916462"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2820" name="tx2820"/>
            <p:cNvSpPr/>
            <p:nvPr/>
          </p:nvSpPr>
          <p:spPr>
            <a:xfrm rot="-2700000">
              <a:off x="4172843"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2821" name="tx2821"/>
            <p:cNvSpPr/>
            <p:nvPr/>
          </p:nvSpPr>
          <p:spPr>
            <a:xfrm rot="-2700000">
              <a:off x="4429223"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2822" name="tx2822"/>
            <p:cNvSpPr/>
            <p:nvPr/>
          </p:nvSpPr>
          <p:spPr>
            <a:xfrm rot="-2700000">
              <a:off x="4685604"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2823" name="tx2823"/>
            <p:cNvSpPr/>
            <p:nvPr/>
          </p:nvSpPr>
          <p:spPr>
            <a:xfrm rot="-2700000">
              <a:off x="4941984"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2824" name="tx2824"/>
            <p:cNvSpPr/>
            <p:nvPr/>
          </p:nvSpPr>
          <p:spPr>
            <a:xfrm rot="-2700000">
              <a:off x="5198365"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2825" name="tx2825"/>
            <p:cNvSpPr/>
            <p:nvPr/>
          </p:nvSpPr>
          <p:spPr>
            <a:xfrm rot="-2700000">
              <a:off x="5454721"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2826" name="tx2826"/>
            <p:cNvSpPr/>
            <p:nvPr/>
          </p:nvSpPr>
          <p:spPr>
            <a:xfrm rot="-2700000">
              <a:off x="5711125"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2827" name="tx2827"/>
            <p:cNvSpPr/>
            <p:nvPr/>
          </p:nvSpPr>
          <p:spPr>
            <a:xfrm rot="-2700000">
              <a:off x="596750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2828" name="tx2828"/>
            <p:cNvSpPr/>
            <p:nvPr/>
          </p:nvSpPr>
          <p:spPr>
            <a:xfrm rot="-2700000">
              <a:off x="622388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2829" name="tx2829"/>
            <p:cNvSpPr/>
            <p:nvPr/>
          </p:nvSpPr>
          <p:spPr>
            <a:xfrm rot="-2700000">
              <a:off x="648026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2830" name="tx2830"/>
            <p:cNvSpPr/>
            <p:nvPr/>
          </p:nvSpPr>
          <p:spPr>
            <a:xfrm rot="-2700000">
              <a:off x="67366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2831" name="tx2831"/>
            <p:cNvSpPr/>
            <p:nvPr/>
          </p:nvSpPr>
          <p:spPr>
            <a:xfrm rot="-2700000">
              <a:off x="69930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2832" name="tx2832"/>
            <p:cNvSpPr/>
            <p:nvPr/>
          </p:nvSpPr>
          <p:spPr>
            <a:xfrm rot="-2700000">
              <a:off x="724940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2833" name="tx2833"/>
            <p:cNvSpPr/>
            <p:nvPr/>
          </p:nvSpPr>
          <p:spPr>
            <a:xfrm rot="-2700000">
              <a:off x="750578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2834" name="tx2834"/>
            <p:cNvSpPr/>
            <p:nvPr/>
          </p:nvSpPr>
          <p:spPr>
            <a:xfrm rot="-2700000">
              <a:off x="776216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2835" name="tx2835"/>
            <p:cNvSpPr/>
            <p:nvPr/>
          </p:nvSpPr>
          <p:spPr>
            <a:xfrm rot="-2700000">
              <a:off x="8018525"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2836" name="tx2836"/>
            <p:cNvSpPr/>
            <p:nvPr/>
          </p:nvSpPr>
          <p:spPr>
            <a:xfrm rot="-2700000">
              <a:off x="827493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2837" name="tx2837"/>
            <p:cNvSpPr/>
            <p:nvPr/>
          </p:nvSpPr>
          <p:spPr>
            <a:xfrm rot="-2700000">
              <a:off x="853131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2838" name="tx2838"/>
            <p:cNvSpPr/>
            <p:nvPr/>
          </p:nvSpPr>
          <p:spPr>
            <a:xfrm>
              <a:off x="1259152" y="5614877"/>
              <a:ext cx="42014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Venezuela</a:t>
              </a:r>
            </a:p>
          </p:txBody>
        </p:sp>
        <p:sp>
          <p:nvSpPr>
            <p:cNvPr id="2839" name="tx2839"/>
            <p:cNvSpPr/>
            <p:nvPr/>
          </p:nvSpPr>
          <p:spPr>
            <a:xfrm>
              <a:off x="1417418" y="5489630"/>
              <a:ext cx="261881"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Bolivia</a:t>
              </a:r>
            </a:p>
          </p:txBody>
        </p:sp>
        <p:sp>
          <p:nvSpPr>
            <p:cNvPr id="2840" name="tx2840"/>
            <p:cNvSpPr/>
            <p:nvPr/>
          </p:nvSpPr>
          <p:spPr>
            <a:xfrm>
              <a:off x="1496508" y="5364035"/>
              <a:ext cx="182791"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Haití</a:t>
              </a:r>
            </a:p>
          </p:txBody>
        </p:sp>
        <p:sp>
          <p:nvSpPr>
            <p:cNvPr id="2841" name="tx2841"/>
            <p:cNvSpPr/>
            <p:nvPr/>
          </p:nvSpPr>
          <p:spPr>
            <a:xfrm>
              <a:off x="1298827" y="5238007"/>
              <a:ext cx="380472"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Suriname</a:t>
              </a:r>
            </a:p>
          </p:txBody>
        </p:sp>
        <p:sp>
          <p:nvSpPr>
            <p:cNvPr id="2842" name="tx2842"/>
            <p:cNvSpPr/>
            <p:nvPr/>
          </p:nvSpPr>
          <p:spPr>
            <a:xfrm>
              <a:off x="1348182" y="5113889"/>
              <a:ext cx="33111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Ecuador</a:t>
              </a:r>
            </a:p>
          </p:txBody>
        </p:sp>
        <p:sp>
          <p:nvSpPr>
            <p:cNvPr id="2843" name="tx2843"/>
            <p:cNvSpPr/>
            <p:nvPr/>
          </p:nvSpPr>
          <p:spPr>
            <a:xfrm>
              <a:off x="1298740" y="4970974"/>
              <a:ext cx="38055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Argentina</a:t>
              </a:r>
            </a:p>
          </p:txBody>
        </p:sp>
        <p:sp>
          <p:nvSpPr>
            <p:cNvPr id="2844" name="tx2844"/>
            <p:cNvSpPr/>
            <p:nvPr/>
          </p:nvSpPr>
          <p:spPr>
            <a:xfrm>
              <a:off x="1298740" y="4845727"/>
              <a:ext cx="38055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Paraguay</a:t>
              </a:r>
            </a:p>
          </p:txBody>
        </p:sp>
        <p:sp>
          <p:nvSpPr>
            <p:cNvPr id="2845" name="tx2845"/>
            <p:cNvSpPr/>
            <p:nvPr/>
          </p:nvSpPr>
          <p:spPr>
            <a:xfrm>
              <a:off x="1244436" y="4737019"/>
              <a:ext cx="43486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Guatemala</a:t>
              </a:r>
            </a:p>
          </p:txBody>
        </p:sp>
        <p:sp>
          <p:nvSpPr>
            <p:cNvPr id="2846" name="tx2846"/>
            <p:cNvSpPr/>
            <p:nvPr/>
          </p:nvSpPr>
          <p:spPr>
            <a:xfrm>
              <a:off x="1293835" y="4612900"/>
              <a:ext cx="385464"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Honduras</a:t>
              </a:r>
            </a:p>
          </p:txBody>
        </p:sp>
        <p:sp>
          <p:nvSpPr>
            <p:cNvPr id="2847" name="tx2847"/>
            <p:cNvSpPr/>
            <p:nvPr/>
          </p:nvSpPr>
          <p:spPr>
            <a:xfrm>
              <a:off x="1397711" y="4487306"/>
              <a:ext cx="281589"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México</a:t>
              </a:r>
            </a:p>
          </p:txBody>
        </p:sp>
        <p:sp>
          <p:nvSpPr>
            <p:cNvPr id="2848" name="tx2848"/>
            <p:cNvSpPr/>
            <p:nvPr/>
          </p:nvSpPr>
          <p:spPr>
            <a:xfrm>
              <a:off x="1437169" y="4362406"/>
              <a:ext cx="242130"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Belice</a:t>
              </a:r>
            </a:p>
          </p:txBody>
        </p:sp>
        <p:sp>
          <p:nvSpPr>
            <p:cNvPr id="2849" name="tx2849"/>
            <p:cNvSpPr/>
            <p:nvPr/>
          </p:nvSpPr>
          <p:spPr>
            <a:xfrm>
              <a:off x="1204805" y="4236030"/>
              <a:ext cx="232320"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Santa</a:t>
              </a:r>
            </a:p>
          </p:txBody>
        </p:sp>
        <p:sp>
          <p:nvSpPr>
            <p:cNvPr id="2850" name="tx2850"/>
            <p:cNvSpPr/>
            <p:nvPr/>
          </p:nvSpPr>
          <p:spPr>
            <a:xfrm>
              <a:off x="1461825" y="4236812"/>
              <a:ext cx="217475"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Lucía</a:t>
              </a:r>
            </a:p>
          </p:txBody>
        </p:sp>
        <p:sp>
          <p:nvSpPr>
            <p:cNvPr id="2851" name="tx2851"/>
            <p:cNvSpPr/>
            <p:nvPr/>
          </p:nvSpPr>
          <p:spPr>
            <a:xfrm>
              <a:off x="1298740" y="4111912"/>
              <a:ext cx="38055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Barbados</a:t>
              </a:r>
            </a:p>
          </p:txBody>
        </p:sp>
        <p:sp>
          <p:nvSpPr>
            <p:cNvPr id="2852" name="tx2852"/>
            <p:cNvSpPr/>
            <p:nvPr/>
          </p:nvSpPr>
          <p:spPr>
            <a:xfrm>
              <a:off x="1491516" y="3986317"/>
              <a:ext cx="187783"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Perú</a:t>
              </a:r>
            </a:p>
          </p:txBody>
        </p:sp>
        <p:sp>
          <p:nvSpPr>
            <p:cNvPr id="2853" name="tx2853"/>
            <p:cNvSpPr/>
            <p:nvPr/>
          </p:nvSpPr>
          <p:spPr>
            <a:xfrm>
              <a:off x="1367889" y="3860289"/>
              <a:ext cx="311410"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Canadá</a:t>
              </a:r>
            </a:p>
          </p:txBody>
        </p:sp>
        <p:sp>
          <p:nvSpPr>
            <p:cNvPr id="2854" name="tx2854"/>
            <p:cNvSpPr/>
            <p:nvPr/>
          </p:nvSpPr>
          <p:spPr>
            <a:xfrm>
              <a:off x="1476844" y="3737212"/>
              <a:ext cx="202455" cy="63636"/>
            </a:xfrm>
            <a:prstGeom prst="rect">
              <a:avLst/>
            </a:prstGeom>
            <a:noFill/>
          </p:spPr>
          <p:txBody>
            <a:bodyPr wrap="none" lIns="0" tIns="0" rIns="0" bIns="0" anchor="ctr" anchorCtr="1"/>
            <a:lstStyle/>
            <a:p>
              <a:pPr marL="0" marR="0" indent="0" algn="l">
                <a:lnSpc>
                  <a:spcPts val="700"/>
                </a:lnSpc>
                <a:spcBef>
                  <a:spcPts val="0"/>
                </a:spcBef>
                <a:spcAft>
                  <a:spcPts val="0"/>
                </a:spcAft>
              </a:pPr>
              <a:r>
                <a:rPr sz="700" b="1">
                  <a:solidFill>
                    <a:srgbClr val="4D4D4D">
                      <a:alpha val="100000"/>
                    </a:srgbClr>
                  </a:solidFill>
                  <a:latin typeface="Arial"/>
                  <a:cs typeface="Arial"/>
                </a:rPr>
                <a:t>AMR</a:t>
              </a:r>
            </a:p>
          </p:txBody>
        </p:sp>
        <p:sp>
          <p:nvSpPr>
            <p:cNvPr id="2855" name="tx2855"/>
            <p:cNvSpPr/>
            <p:nvPr/>
          </p:nvSpPr>
          <p:spPr>
            <a:xfrm>
              <a:off x="1333336" y="3609795"/>
              <a:ext cx="34596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Granada</a:t>
              </a:r>
            </a:p>
          </p:txBody>
        </p:sp>
        <p:sp>
          <p:nvSpPr>
            <p:cNvPr id="2856" name="tx2856"/>
            <p:cNvSpPr/>
            <p:nvPr/>
          </p:nvSpPr>
          <p:spPr>
            <a:xfrm>
              <a:off x="1348182" y="3485329"/>
              <a:ext cx="331117"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Panamá</a:t>
              </a:r>
            </a:p>
          </p:txBody>
        </p:sp>
        <p:sp>
          <p:nvSpPr>
            <p:cNvPr id="2857" name="tx2857"/>
            <p:cNvSpPr/>
            <p:nvPr/>
          </p:nvSpPr>
          <p:spPr>
            <a:xfrm>
              <a:off x="1303775" y="3359300"/>
              <a:ext cx="375524"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Colombia</a:t>
              </a:r>
            </a:p>
          </p:txBody>
        </p:sp>
        <p:sp>
          <p:nvSpPr>
            <p:cNvPr id="2858" name="tx2858"/>
            <p:cNvSpPr/>
            <p:nvPr/>
          </p:nvSpPr>
          <p:spPr>
            <a:xfrm>
              <a:off x="1348269" y="3235139"/>
              <a:ext cx="331030" cy="64721"/>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Jamaica</a:t>
              </a:r>
            </a:p>
          </p:txBody>
        </p:sp>
        <p:sp>
          <p:nvSpPr>
            <p:cNvPr id="2859" name="tx2859"/>
            <p:cNvSpPr/>
            <p:nvPr/>
          </p:nvSpPr>
          <p:spPr>
            <a:xfrm>
              <a:off x="1308767" y="3109935"/>
              <a:ext cx="370532"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Dominica</a:t>
              </a:r>
            </a:p>
          </p:txBody>
        </p:sp>
        <p:sp>
          <p:nvSpPr>
            <p:cNvPr id="2860" name="tx2860"/>
            <p:cNvSpPr/>
            <p:nvPr/>
          </p:nvSpPr>
          <p:spPr>
            <a:xfrm>
              <a:off x="1274084" y="2967021"/>
              <a:ext cx="405215"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Nicaragua</a:t>
              </a:r>
            </a:p>
          </p:txBody>
        </p:sp>
        <p:sp>
          <p:nvSpPr>
            <p:cNvPr id="2861" name="tx2861"/>
            <p:cNvSpPr/>
            <p:nvPr/>
          </p:nvSpPr>
          <p:spPr>
            <a:xfrm>
              <a:off x="789822" y="2842468"/>
              <a:ext cx="395361" cy="8165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República</a:t>
              </a:r>
            </a:p>
          </p:txBody>
        </p:sp>
        <p:sp>
          <p:nvSpPr>
            <p:cNvPr id="2862" name="tx2862"/>
            <p:cNvSpPr/>
            <p:nvPr/>
          </p:nvSpPr>
          <p:spPr>
            <a:xfrm>
              <a:off x="1209883" y="2859441"/>
              <a:ext cx="469416"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Dominicana</a:t>
              </a:r>
            </a:p>
          </p:txBody>
        </p:sp>
        <p:sp>
          <p:nvSpPr>
            <p:cNvPr id="2863" name="tx2863"/>
            <p:cNvSpPr/>
            <p:nvPr/>
          </p:nvSpPr>
          <p:spPr>
            <a:xfrm>
              <a:off x="1244523" y="2733065"/>
              <a:ext cx="23223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Costa</a:t>
              </a:r>
            </a:p>
          </p:txBody>
        </p:sp>
        <p:sp>
          <p:nvSpPr>
            <p:cNvPr id="2864" name="tx2864"/>
            <p:cNvSpPr/>
            <p:nvPr/>
          </p:nvSpPr>
          <p:spPr>
            <a:xfrm>
              <a:off x="1501456" y="2734194"/>
              <a:ext cx="17784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Rica</a:t>
              </a:r>
            </a:p>
          </p:txBody>
        </p:sp>
        <p:sp>
          <p:nvSpPr>
            <p:cNvPr id="2865" name="tx2865"/>
            <p:cNvSpPr/>
            <p:nvPr/>
          </p:nvSpPr>
          <p:spPr>
            <a:xfrm>
              <a:off x="1056652" y="2608946"/>
              <a:ext cx="321220"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Estados</a:t>
              </a:r>
            </a:p>
          </p:txBody>
        </p:sp>
        <p:sp>
          <p:nvSpPr>
            <p:cNvPr id="2866" name="tx2866"/>
            <p:cNvSpPr/>
            <p:nvPr/>
          </p:nvSpPr>
          <p:spPr>
            <a:xfrm>
              <a:off x="1402572" y="2608903"/>
              <a:ext cx="276727" cy="64721"/>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Unidos</a:t>
              </a:r>
            </a:p>
          </p:txBody>
        </p:sp>
        <p:sp>
          <p:nvSpPr>
            <p:cNvPr id="2867" name="tx2867"/>
            <p:cNvSpPr/>
            <p:nvPr/>
          </p:nvSpPr>
          <p:spPr>
            <a:xfrm>
              <a:off x="1476714" y="2482571"/>
              <a:ext cx="20258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Chile</a:t>
              </a:r>
            </a:p>
          </p:txBody>
        </p:sp>
        <p:sp>
          <p:nvSpPr>
            <p:cNvPr id="2868" name="tx2868"/>
            <p:cNvSpPr/>
            <p:nvPr/>
          </p:nvSpPr>
          <p:spPr>
            <a:xfrm>
              <a:off x="1457006" y="2358452"/>
              <a:ext cx="22229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Brasil</a:t>
              </a:r>
            </a:p>
          </p:txBody>
        </p:sp>
        <p:sp>
          <p:nvSpPr>
            <p:cNvPr id="2869" name="tx2869"/>
            <p:cNvSpPr/>
            <p:nvPr/>
          </p:nvSpPr>
          <p:spPr>
            <a:xfrm>
              <a:off x="1343277" y="2215538"/>
              <a:ext cx="336022"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Uruguay</a:t>
              </a:r>
            </a:p>
          </p:txBody>
        </p:sp>
        <p:sp>
          <p:nvSpPr>
            <p:cNvPr id="2870" name="tx2870"/>
            <p:cNvSpPr/>
            <p:nvPr/>
          </p:nvSpPr>
          <p:spPr>
            <a:xfrm>
              <a:off x="962760" y="2107958"/>
              <a:ext cx="32117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Trinidad</a:t>
              </a:r>
            </a:p>
          </p:txBody>
        </p:sp>
        <p:sp>
          <p:nvSpPr>
            <p:cNvPr id="2871" name="tx2871"/>
            <p:cNvSpPr/>
            <p:nvPr/>
          </p:nvSpPr>
          <p:spPr>
            <a:xfrm>
              <a:off x="1308637" y="2107828"/>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72" name="tx2872"/>
            <p:cNvSpPr/>
            <p:nvPr/>
          </p:nvSpPr>
          <p:spPr>
            <a:xfrm>
              <a:off x="1377786" y="2090291"/>
              <a:ext cx="301513"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Tobago</a:t>
              </a:r>
            </a:p>
          </p:txBody>
        </p:sp>
        <p:sp>
          <p:nvSpPr>
            <p:cNvPr id="2873" name="tx2873"/>
            <p:cNvSpPr/>
            <p:nvPr/>
          </p:nvSpPr>
          <p:spPr>
            <a:xfrm>
              <a:off x="508103" y="1981582"/>
              <a:ext cx="158179"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San</a:t>
              </a:r>
            </a:p>
          </p:txBody>
        </p:sp>
        <p:sp>
          <p:nvSpPr>
            <p:cNvPr id="2874" name="tx2874"/>
            <p:cNvSpPr/>
            <p:nvPr/>
          </p:nvSpPr>
          <p:spPr>
            <a:xfrm>
              <a:off x="690982" y="1982711"/>
              <a:ext cx="296521"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Vicente</a:t>
              </a:r>
            </a:p>
          </p:txBody>
        </p:sp>
        <p:sp>
          <p:nvSpPr>
            <p:cNvPr id="2875" name="tx2875"/>
            <p:cNvSpPr/>
            <p:nvPr/>
          </p:nvSpPr>
          <p:spPr>
            <a:xfrm>
              <a:off x="1012202" y="1982581"/>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76" name="tx2876"/>
            <p:cNvSpPr/>
            <p:nvPr/>
          </p:nvSpPr>
          <p:spPr>
            <a:xfrm>
              <a:off x="1081352" y="1982711"/>
              <a:ext cx="113642"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las</a:t>
              </a:r>
            </a:p>
          </p:txBody>
        </p:sp>
        <p:sp>
          <p:nvSpPr>
            <p:cNvPr id="2877" name="tx2877"/>
            <p:cNvSpPr/>
            <p:nvPr/>
          </p:nvSpPr>
          <p:spPr>
            <a:xfrm>
              <a:off x="1219694" y="1981582"/>
              <a:ext cx="45960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Granadinas</a:t>
              </a:r>
            </a:p>
          </p:txBody>
        </p:sp>
        <p:sp>
          <p:nvSpPr>
            <p:cNvPr id="2878" name="tx2878"/>
            <p:cNvSpPr/>
            <p:nvPr/>
          </p:nvSpPr>
          <p:spPr>
            <a:xfrm>
              <a:off x="780055" y="1856335"/>
              <a:ext cx="158179"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San</a:t>
              </a:r>
            </a:p>
          </p:txBody>
        </p:sp>
        <p:sp>
          <p:nvSpPr>
            <p:cNvPr id="2879" name="tx2879"/>
            <p:cNvSpPr/>
            <p:nvPr/>
          </p:nvSpPr>
          <p:spPr>
            <a:xfrm>
              <a:off x="962934" y="1856335"/>
              <a:ext cx="350781"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Cristóbal</a:t>
              </a:r>
            </a:p>
          </p:txBody>
        </p:sp>
        <p:sp>
          <p:nvSpPr>
            <p:cNvPr id="2880" name="tx2880"/>
            <p:cNvSpPr/>
            <p:nvPr/>
          </p:nvSpPr>
          <p:spPr>
            <a:xfrm>
              <a:off x="1338415" y="1857334"/>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81" name="tx2881"/>
            <p:cNvSpPr/>
            <p:nvPr/>
          </p:nvSpPr>
          <p:spPr>
            <a:xfrm>
              <a:off x="1407564" y="1857464"/>
              <a:ext cx="27173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Nieves</a:t>
              </a:r>
            </a:p>
          </p:txBody>
        </p:sp>
        <p:sp>
          <p:nvSpPr>
            <p:cNvPr id="2882" name="tx2882"/>
            <p:cNvSpPr/>
            <p:nvPr/>
          </p:nvSpPr>
          <p:spPr>
            <a:xfrm>
              <a:off x="1367933" y="1713464"/>
              <a:ext cx="311367"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Guyana</a:t>
              </a:r>
            </a:p>
          </p:txBody>
        </p:sp>
        <p:sp>
          <p:nvSpPr>
            <p:cNvPr id="2883" name="tx2883"/>
            <p:cNvSpPr/>
            <p:nvPr/>
          </p:nvSpPr>
          <p:spPr>
            <a:xfrm>
              <a:off x="1224686" y="1608011"/>
              <a:ext cx="79046" cy="6363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El</a:t>
              </a:r>
            </a:p>
          </p:txBody>
        </p:sp>
        <p:sp>
          <p:nvSpPr>
            <p:cNvPr id="2884" name="tx2884"/>
            <p:cNvSpPr/>
            <p:nvPr/>
          </p:nvSpPr>
          <p:spPr>
            <a:xfrm>
              <a:off x="1328431" y="1605841"/>
              <a:ext cx="350868"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Salvador</a:t>
              </a:r>
            </a:p>
          </p:txBody>
        </p:sp>
        <p:sp>
          <p:nvSpPr>
            <p:cNvPr id="2885" name="tx2885"/>
            <p:cNvSpPr/>
            <p:nvPr/>
          </p:nvSpPr>
          <p:spPr>
            <a:xfrm>
              <a:off x="1466773" y="1480594"/>
              <a:ext cx="21252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Cuba</a:t>
              </a:r>
            </a:p>
          </p:txBody>
        </p:sp>
        <p:sp>
          <p:nvSpPr>
            <p:cNvPr id="2886" name="tx2886"/>
            <p:cNvSpPr/>
            <p:nvPr/>
          </p:nvSpPr>
          <p:spPr>
            <a:xfrm>
              <a:off x="1303732" y="1356475"/>
              <a:ext cx="37556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Bahamas</a:t>
              </a:r>
            </a:p>
          </p:txBody>
        </p:sp>
        <p:sp>
          <p:nvSpPr>
            <p:cNvPr id="2887" name="tx2887"/>
            <p:cNvSpPr/>
            <p:nvPr/>
          </p:nvSpPr>
          <p:spPr>
            <a:xfrm>
              <a:off x="947828" y="1213561"/>
              <a:ext cx="301513"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Antigua</a:t>
              </a:r>
            </a:p>
          </p:txBody>
        </p:sp>
        <p:sp>
          <p:nvSpPr>
            <p:cNvPr id="2888" name="tx2888"/>
            <p:cNvSpPr/>
            <p:nvPr/>
          </p:nvSpPr>
          <p:spPr>
            <a:xfrm>
              <a:off x="1274041" y="1231098"/>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89" name="tx2889"/>
            <p:cNvSpPr/>
            <p:nvPr/>
          </p:nvSpPr>
          <p:spPr>
            <a:xfrm>
              <a:off x="1343190" y="1231228"/>
              <a:ext cx="33610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Barbuda</a:t>
              </a:r>
            </a:p>
          </p:txBody>
        </p:sp>
        <p:sp>
          <p:nvSpPr>
            <p:cNvPr id="2890" name="tx2890"/>
            <p:cNvSpPr/>
            <p:nvPr/>
          </p:nvSpPr>
          <p:spPr>
            <a:xfrm>
              <a:off x="3384848" y="6056184"/>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2891" name="pic2891"/>
            <p:cNvPicPr/>
            <p:nvPr/>
          </p:nvPicPr>
          <p:blipFill>
            <a:blip r:embed="rId2" cstate="print"/>
            <a:stretch>
              <a:fillRect/>
            </a:stretch>
          </p:blipFill>
          <p:spPr>
            <a:xfrm>
              <a:off x="5271492" y="5941007"/>
              <a:ext cx="2160000" cy="219455"/>
            </a:xfrm>
            <a:prstGeom prst="rect">
              <a:avLst/>
            </a:prstGeom>
          </p:spPr>
        </p:pic>
        <p:sp>
          <p:nvSpPr>
            <p:cNvPr id="2892" name="pl2892"/>
            <p:cNvSpPr/>
            <p:nvPr/>
          </p:nvSpPr>
          <p:spPr>
            <a:xfrm>
              <a:off x="527509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3" name="pl2893"/>
            <p:cNvSpPr/>
            <p:nvPr/>
          </p:nvSpPr>
          <p:spPr>
            <a:xfrm>
              <a:off x="656677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4" name="pl2894"/>
            <p:cNvSpPr/>
            <p:nvPr/>
          </p:nvSpPr>
          <p:spPr>
            <a:xfrm>
              <a:off x="678205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5" name="pl2895"/>
            <p:cNvSpPr/>
            <p:nvPr/>
          </p:nvSpPr>
          <p:spPr>
            <a:xfrm>
              <a:off x="699733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6" name="pl2896"/>
            <p:cNvSpPr/>
            <p:nvPr/>
          </p:nvSpPr>
          <p:spPr>
            <a:xfrm>
              <a:off x="721261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7" name="pl2897"/>
            <p:cNvSpPr/>
            <p:nvPr/>
          </p:nvSpPr>
          <p:spPr>
            <a:xfrm>
              <a:off x="742789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8" name="pl2898"/>
            <p:cNvSpPr/>
            <p:nvPr/>
          </p:nvSpPr>
          <p:spPr>
            <a:xfrm>
              <a:off x="527509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99" name="pl2899"/>
            <p:cNvSpPr/>
            <p:nvPr/>
          </p:nvSpPr>
          <p:spPr>
            <a:xfrm>
              <a:off x="656677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0" name="pl2900"/>
            <p:cNvSpPr/>
            <p:nvPr/>
          </p:nvSpPr>
          <p:spPr>
            <a:xfrm>
              <a:off x="678205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1" name="pl2901"/>
            <p:cNvSpPr/>
            <p:nvPr/>
          </p:nvSpPr>
          <p:spPr>
            <a:xfrm>
              <a:off x="699733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2" name="pl2902"/>
            <p:cNvSpPr/>
            <p:nvPr/>
          </p:nvSpPr>
          <p:spPr>
            <a:xfrm>
              <a:off x="721261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3" name="pl2903"/>
            <p:cNvSpPr/>
            <p:nvPr/>
          </p:nvSpPr>
          <p:spPr>
            <a:xfrm>
              <a:off x="742789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4" name="tx2904"/>
            <p:cNvSpPr/>
            <p:nvPr/>
          </p:nvSpPr>
          <p:spPr>
            <a:xfrm>
              <a:off x="5244014"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905" name="tx2905"/>
            <p:cNvSpPr/>
            <p:nvPr/>
          </p:nvSpPr>
          <p:spPr>
            <a:xfrm>
              <a:off x="650461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906" name="tx2906"/>
            <p:cNvSpPr/>
            <p:nvPr/>
          </p:nvSpPr>
          <p:spPr>
            <a:xfrm>
              <a:off x="671989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907" name="tx2907"/>
            <p:cNvSpPr/>
            <p:nvPr/>
          </p:nvSpPr>
          <p:spPr>
            <a:xfrm>
              <a:off x="693517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908" name="tx2908"/>
            <p:cNvSpPr/>
            <p:nvPr/>
          </p:nvSpPr>
          <p:spPr>
            <a:xfrm>
              <a:off x="715045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909" name="tx2909"/>
            <p:cNvSpPr/>
            <p:nvPr/>
          </p:nvSpPr>
          <p:spPr>
            <a:xfrm>
              <a:off x="7334659"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910" name="tx2910"/>
            <p:cNvSpPr/>
            <p:nvPr/>
          </p:nvSpPr>
          <p:spPr>
            <a:xfrm>
              <a:off x="1741930" y="401379"/>
              <a:ext cx="3242704" cy="15397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DTP1 cobertura, por país, AMR, 2000-2025</a:t>
              </a:r>
            </a:p>
          </p:txBody>
        </p:sp>
        <p:sp>
          <p:nvSpPr>
            <p:cNvPr id="2911" name="tx2911"/>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912" name="tx2912"/>
            <p:cNvSpPr/>
            <p:nvPr/>
          </p:nvSpPr>
          <p:spPr>
            <a:xfrm>
              <a:off x="5781365" y="6569494"/>
              <a:ext cx="3293045"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Países ordenados según la cobertura descendente en 2025.</a:t>
              </a:r>
            </a:p>
          </p:txBody>
        </p:sp>
      </p:grpSp>
      <p:sp>
        <p:nvSpPr>
          <p:cNvPr id="291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dirty="0">
                <a:solidFill>
                  <a:srgbClr val="FFFFFF">
                    <a:alpha val="100000"/>
                  </a:srgbClr>
                </a:solidFill>
                <a:latin typeface="Arial"/>
                <a:cs typeface="Arial"/>
                <a:sym typeface="Arial"/>
              </a:rPr>
              <a:t>Este </a:t>
            </a:r>
            <a:r>
              <a:rPr sz="1200" b="0" i="0" u="none" cap="none" dirty="0" err="1">
                <a:solidFill>
                  <a:srgbClr val="FFFFFF">
                    <a:alpha val="100000"/>
                  </a:srgbClr>
                </a:solidFill>
                <a:latin typeface="Arial"/>
                <a:cs typeface="Arial"/>
                <a:sym typeface="Arial"/>
              </a:rPr>
              <a:t>mapa</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calor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muestra</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de la </a:t>
            </a:r>
            <a:r>
              <a:rPr sz="1200" b="0" i="0" u="none" cap="none" dirty="0" err="1">
                <a:solidFill>
                  <a:srgbClr val="FFFFFF">
                    <a:alpha val="100000"/>
                  </a:srgbClr>
                </a:solidFill>
                <a:latin typeface="Arial"/>
                <a:cs typeface="Arial"/>
                <a:sym typeface="Arial"/>
              </a:rPr>
              <a:t>vacuna</a:t>
            </a:r>
            <a:r>
              <a:rPr sz="1200" b="0" i="0" u="none" cap="none" dirty="0">
                <a:solidFill>
                  <a:srgbClr val="FFFFFF">
                    <a:alpha val="100000"/>
                  </a:srgbClr>
                </a:solidFill>
                <a:latin typeface="Arial"/>
                <a:cs typeface="Arial"/>
                <a:sym typeface="Arial"/>
              </a:rPr>
              <a:t> DTP1, </a:t>
            </a:r>
            <a:r>
              <a:rPr sz="1200" b="0" i="0" u="none" cap="none" dirty="0" err="1">
                <a:solidFill>
                  <a:srgbClr val="FFFFFF">
                    <a:alpha val="100000"/>
                  </a:srgbClr>
                </a:solidFill>
                <a:latin typeface="Arial"/>
                <a:cs typeface="Arial"/>
                <a:sym typeface="Arial"/>
              </a:rPr>
              <a:t>por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región</a:t>
            </a:r>
            <a:r>
              <a:rPr sz="1200" b="0" i="0" u="none" cap="none" dirty="0">
                <a:solidFill>
                  <a:srgbClr val="FFFFFF">
                    <a:alpha val="100000"/>
                  </a:srgbClr>
                </a:solidFill>
                <a:latin typeface="Arial"/>
                <a:cs typeface="Arial"/>
                <a:sym typeface="Arial"/>
              </a:rPr>
              <a:t> y </a:t>
            </a:r>
            <a:r>
              <a:rPr sz="1200" b="0" i="0" u="none" cap="none" dirty="0" err="1">
                <a:solidFill>
                  <a:srgbClr val="FFFFFF">
                    <a:alpha val="100000"/>
                  </a:srgbClr>
                </a:solidFill>
                <a:latin typeface="Arial"/>
                <a:cs typeface="Arial"/>
                <a:sym typeface="Arial"/>
              </a:rPr>
              <a:t>año</a:t>
            </a:r>
            <a:r>
              <a:rPr sz="1200" b="0" i="0" u="none" cap="none" dirty="0">
                <a:solidFill>
                  <a:srgbClr val="FFFFFF">
                    <a:alpha val="100000"/>
                  </a:srgbClr>
                </a:solidFill>
                <a:latin typeface="Arial"/>
                <a:cs typeface="Arial"/>
                <a:sym typeface="Arial"/>
              </a:rPr>
              <a:t>. El color rojo indica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baja (&lt;60 %) y </a:t>
            </a:r>
            <a:r>
              <a:rPr sz="1200" b="0" i="0" u="none" cap="none" dirty="0" err="1">
                <a:solidFill>
                  <a:srgbClr val="FFFFFF">
                    <a:alpha val="100000"/>
                  </a:srgbClr>
                </a:solidFill>
                <a:latin typeface="Arial"/>
                <a:cs typeface="Arial"/>
                <a:sym typeface="Arial"/>
              </a:rPr>
              <a:t>el</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verde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alta</a:t>
            </a:r>
            <a:r>
              <a:rPr sz="1200" b="0" i="0" u="none" cap="none" dirty="0">
                <a:solidFill>
                  <a:srgbClr val="FFFFFF">
                    <a:alpha val="100000"/>
                  </a:srgbClr>
                </a:solidFill>
                <a:latin typeface="Arial"/>
                <a:cs typeface="Arial"/>
                <a:sym typeface="Arial"/>
              </a:rPr>
              <a:t> (≥90 %). El </a:t>
            </a:r>
            <a:r>
              <a:rPr sz="1200" b="0" i="0" u="none" cap="none" dirty="0" err="1">
                <a:solidFill>
                  <a:srgbClr val="FFFFFF">
                    <a:alpha val="100000"/>
                  </a:srgbClr>
                </a:solidFill>
                <a:latin typeface="Arial"/>
                <a:cs typeface="Arial"/>
                <a:sym typeface="Arial"/>
              </a:rPr>
              <a:t>gradiente</a:t>
            </a:r>
            <a:r>
              <a:rPr sz="1200" b="0" i="0" u="none" cap="none" dirty="0">
                <a:solidFill>
                  <a:srgbClr val="FFFFFF">
                    <a:alpha val="100000"/>
                  </a:srgbClr>
                </a:solidFill>
                <a:latin typeface="Arial"/>
                <a:cs typeface="Arial"/>
                <a:sym typeface="Arial"/>
              </a:rPr>
              <a:t> de color </a:t>
            </a:r>
            <a:r>
              <a:rPr sz="1200" b="0" i="0" u="none" cap="none" dirty="0" err="1">
                <a:solidFill>
                  <a:srgbClr val="FFFFFF">
                    <a:alpha val="100000"/>
                  </a:srgbClr>
                </a:solidFill>
                <a:latin typeface="Arial"/>
                <a:cs typeface="Arial"/>
                <a:sym typeface="Arial"/>
              </a:rPr>
              <a:t>cambiante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puede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utilizarse</a:t>
            </a:r>
            <a:r>
              <a:rPr sz="1200" b="0" i="0" u="none" cap="none" dirty="0">
                <a:solidFill>
                  <a:srgbClr val="FFFFFF">
                    <a:alpha val="100000"/>
                  </a:srgbClr>
                </a:solidFill>
                <a:latin typeface="Arial"/>
                <a:cs typeface="Arial"/>
                <a:sym typeface="Arial"/>
              </a:rPr>
              <a:t> para </a:t>
            </a:r>
            <a:r>
              <a:rPr sz="1200" b="0" i="0" u="none" cap="none" dirty="0" err="1">
                <a:solidFill>
                  <a:srgbClr val="FFFFFF">
                    <a:alpha val="100000"/>
                  </a:srgbClr>
                </a:solidFill>
                <a:latin typeface="Arial"/>
                <a:cs typeface="Arial"/>
                <a:sym typeface="Arial"/>
              </a:rPr>
              <a:t>realizar</a:t>
            </a:r>
            <a:r>
              <a:rPr sz="1200" b="0" i="0" u="none" cap="none" dirty="0">
                <a:solidFill>
                  <a:srgbClr val="FFFFFF">
                    <a:alpha val="100000"/>
                  </a:srgbClr>
                </a:solidFill>
                <a:latin typeface="Arial"/>
                <a:cs typeface="Arial"/>
                <a:sym typeface="Arial"/>
              </a:rPr>
              <a:t> un </a:t>
            </a:r>
            <a:r>
              <a:rPr sz="1200" b="0" i="0" u="none" cap="none" dirty="0" err="1">
                <a:solidFill>
                  <a:srgbClr val="FFFFFF">
                    <a:alpha val="100000"/>
                  </a:srgbClr>
                </a:solidFill>
                <a:latin typeface="Arial"/>
                <a:cs typeface="Arial"/>
                <a:sym typeface="Arial"/>
              </a:rPr>
              <a:t>seguimiento</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los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cambios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en</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 lo largo del </a:t>
            </a:r>
            <a:r>
              <a:rPr sz="1200" b="0" i="0" u="none" cap="none" dirty="0" err="1">
                <a:solidFill>
                  <a:srgbClr val="FFFFFF">
                    <a:alpha val="100000"/>
                  </a:srgbClr>
                </a:solidFill>
                <a:latin typeface="Arial"/>
                <a:cs typeface="Arial"/>
                <a:sym typeface="Arial"/>
              </a:rPr>
              <a:t>tiempo</a:t>
            </a:r>
            <a:r>
              <a:rPr sz="1200" b="0" i="0" u="none" cap="none" dirty="0">
                <a:solidFill>
                  <a:srgbClr val="FFFFFF">
                    <a:alpha val="100000"/>
                  </a:srgbClr>
                </a:solidFill>
                <a:latin typeface="Arial"/>
                <a:cs typeface="Arial"/>
                <a:sym typeface="Arial"/>
              </a:rPr>
              <a:t> y la </a:t>
            </a:r>
            <a:r>
              <a:rPr sz="1200" b="0" i="0" u="none" cap="none" dirty="0" err="1">
                <a:solidFill>
                  <a:srgbClr val="FFFFFF">
                    <a:alpha val="100000"/>
                  </a:srgbClr>
                </a:solidFill>
                <a:latin typeface="Arial"/>
                <a:cs typeface="Arial"/>
                <a:sym typeface="Arial"/>
              </a:rPr>
              <a:t>recuperación</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tras</a:t>
            </a:r>
            <a:r>
              <a:rPr sz="1200" b="0" i="0" u="none" cap="none" dirty="0">
                <a:solidFill>
                  <a:srgbClr val="FFFFFF">
                    <a:alpha val="100000"/>
                  </a:srgbClr>
                </a:solidFill>
                <a:latin typeface="Arial"/>
                <a:cs typeface="Arial"/>
                <a:sym typeface="Arial"/>
              </a:rPr>
              <a:t> las </a:t>
            </a:r>
            <a:r>
              <a:rPr sz="1200" b="0" i="0" u="none" cap="none" dirty="0" err="1">
                <a:solidFill>
                  <a:srgbClr val="FFFFFF">
                    <a:alpha val="100000"/>
                  </a:srgbClr>
                </a:solidFill>
                <a:latin typeface="Arial"/>
                <a:cs typeface="Arial"/>
                <a:sym typeface="Arial"/>
              </a:rPr>
              <a:t>interrupciones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relacionadas</a:t>
            </a:r>
            <a:r>
              <a:rPr sz="1200" b="0" i="0" u="none" cap="none" dirty="0">
                <a:solidFill>
                  <a:srgbClr val="FFFFFF">
                    <a:alpha val="100000"/>
                  </a:srgbClr>
                </a:solidFill>
                <a:latin typeface="Arial"/>
                <a:cs typeface="Arial"/>
                <a:sym typeface="Arial"/>
              </a:rPr>
              <a:t> con la pandemia, </a:t>
            </a:r>
            <a:r>
              <a:rPr sz="1200" b="0" i="0" u="none" cap="none" dirty="0" err="1">
                <a:solidFill>
                  <a:srgbClr val="FFFFFF">
                    <a:alpha val="100000"/>
                  </a:srgbClr>
                </a:solidFill>
                <a:latin typeface="Arial"/>
                <a:cs typeface="Arial"/>
                <a:sym typeface="Arial"/>
              </a:rPr>
              <a:t>cuando</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proceda</a:t>
            </a:r>
            <a:r>
              <a:rPr sz="1200" b="0" i="0" u="none" cap="none" dirty="0">
                <a:solidFill>
                  <a:srgbClr val="FFFFFF">
                    <a:alpha val="100000"/>
                  </a:srgbClr>
                </a:solidFill>
                <a:latin typeface="Arial"/>
                <a:cs typeface="Arial"/>
                <a:sym typeface="Arial"/>
              </a:rPr>
              <a:t>.
</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85767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65682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345598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325513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05429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11084" y="285344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911084" y="265260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911084" y="245175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911084" y="225091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911084" y="205006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911084" y="184922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911084" y="164837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7" name="pl17"/>
            <p:cNvSpPr/>
            <p:nvPr/>
          </p:nvSpPr>
          <p:spPr>
            <a:xfrm>
              <a:off x="911084" y="375725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11084" y="355640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911084" y="335556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911084" y="315471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911084" y="295387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911084" y="275302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911084" y="255218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911084" y="235133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911084" y="215049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911084" y="194964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911084" y="174880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108281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1769714"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456618"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3143522"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369304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451733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1082810" y="2090237"/>
              <a:ext cx="3434519" cy="341436"/>
            </a:xfrm>
            <a:custGeom>
              <a:avLst/>
              <a:gdLst/>
              <a:ahLst/>
              <a:cxnLst/>
              <a:rect l="0" t="0" r="0" b="0"/>
              <a:pathLst>
                <a:path w="3434519" h="341436">
                  <a:moveTo>
                    <a:pt x="0" y="341436"/>
                  </a:moveTo>
                  <a:lnTo>
                    <a:pt x="137380" y="341436"/>
                  </a:lnTo>
                  <a:lnTo>
                    <a:pt x="274761" y="301267"/>
                  </a:lnTo>
                  <a:lnTo>
                    <a:pt x="412142" y="261098"/>
                  </a:lnTo>
                  <a:lnTo>
                    <a:pt x="549523" y="220929"/>
                  </a:lnTo>
                  <a:lnTo>
                    <a:pt x="686903" y="200844"/>
                  </a:lnTo>
                  <a:lnTo>
                    <a:pt x="824284" y="140591"/>
                  </a:lnTo>
                  <a:lnTo>
                    <a:pt x="961665" y="120506"/>
                  </a:lnTo>
                  <a:lnTo>
                    <a:pt x="1099046" y="80337"/>
                  </a:lnTo>
                  <a:lnTo>
                    <a:pt x="1236427" y="20084"/>
                  </a:lnTo>
                  <a:lnTo>
                    <a:pt x="1373807" y="60253"/>
                  </a:lnTo>
                  <a:lnTo>
                    <a:pt x="1511188" y="60253"/>
                  </a:lnTo>
                  <a:lnTo>
                    <a:pt x="1648569" y="100422"/>
                  </a:lnTo>
                  <a:lnTo>
                    <a:pt x="1785950" y="120506"/>
                  </a:lnTo>
                  <a:lnTo>
                    <a:pt x="1923331" y="100422"/>
                  </a:lnTo>
                  <a:lnTo>
                    <a:pt x="2060711" y="100422"/>
                  </a:lnTo>
                  <a:lnTo>
                    <a:pt x="2198092" y="40168"/>
                  </a:lnTo>
                  <a:lnTo>
                    <a:pt x="2335473" y="40168"/>
                  </a:lnTo>
                  <a:lnTo>
                    <a:pt x="2472854" y="20084"/>
                  </a:lnTo>
                  <a:lnTo>
                    <a:pt x="2610235" y="0"/>
                  </a:lnTo>
                  <a:lnTo>
                    <a:pt x="2747615" y="20084"/>
                  </a:lnTo>
                  <a:lnTo>
                    <a:pt x="2884996" y="80337"/>
                  </a:lnTo>
                  <a:lnTo>
                    <a:pt x="3022377" y="40168"/>
                  </a:lnTo>
                  <a:lnTo>
                    <a:pt x="3159758" y="0"/>
                  </a:lnTo>
                  <a:lnTo>
                    <a:pt x="3297139" y="0"/>
                  </a:lnTo>
                  <a:lnTo>
                    <a:pt x="3434519" y="0"/>
                  </a:lnTo>
                </a:path>
              </a:pathLst>
            </a:custGeom>
            <a:ln w="27101" cap="flat">
              <a:solidFill>
                <a:srgbClr val="F4A81D">
                  <a:alpha val="69803"/>
                </a:srgbClr>
              </a:solidFill>
              <a:prstDash val="solid"/>
              <a:round/>
            </a:ln>
          </p:spPr>
          <p:txBody>
            <a:bodyPr/>
            <a:lstStyle/>
            <a:p>
              <a:endParaRPr/>
            </a:p>
          </p:txBody>
        </p:sp>
        <p:sp>
          <p:nvSpPr>
            <p:cNvPr id="35" name="pl35"/>
            <p:cNvSpPr/>
            <p:nvPr/>
          </p:nvSpPr>
          <p:spPr>
            <a:xfrm>
              <a:off x="1082810" y="1788970"/>
              <a:ext cx="3434519" cy="220929"/>
            </a:xfrm>
            <a:custGeom>
              <a:avLst/>
              <a:gdLst/>
              <a:ahLst/>
              <a:cxnLst/>
              <a:rect l="0" t="0" r="0" b="0"/>
              <a:pathLst>
                <a:path w="3434519" h="220929">
                  <a:moveTo>
                    <a:pt x="0" y="20084"/>
                  </a:moveTo>
                  <a:lnTo>
                    <a:pt x="137380" y="40168"/>
                  </a:lnTo>
                  <a:lnTo>
                    <a:pt x="274761" y="40168"/>
                  </a:lnTo>
                  <a:lnTo>
                    <a:pt x="412142" y="20084"/>
                  </a:lnTo>
                  <a:lnTo>
                    <a:pt x="549523" y="20084"/>
                  </a:lnTo>
                  <a:lnTo>
                    <a:pt x="686903" y="0"/>
                  </a:lnTo>
                  <a:lnTo>
                    <a:pt x="824284" y="20084"/>
                  </a:lnTo>
                  <a:lnTo>
                    <a:pt x="961665" y="40168"/>
                  </a:lnTo>
                  <a:lnTo>
                    <a:pt x="1099046" y="20084"/>
                  </a:lnTo>
                  <a:lnTo>
                    <a:pt x="1236427" y="20084"/>
                  </a:lnTo>
                  <a:lnTo>
                    <a:pt x="1373807" y="20084"/>
                  </a:lnTo>
                  <a:lnTo>
                    <a:pt x="1511188" y="20084"/>
                  </a:lnTo>
                  <a:lnTo>
                    <a:pt x="1648569" y="20084"/>
                  </a:lnTo>
                  <a:lnTo>
                    <a:pt x="1785950" y="60253"/>
                  </a:lnTo>
                  <a:lnTo>
                    <a:pt x="1923331" y="40168"/>
                  </a:lnTo>
                  <a:lnTo>
                    <a:pt x="2060711" y="20084"/>
                  </a:lnTo>
                  <a:lnTo>
                    <a:pt x="2198092" y="40168"/>
                  </a:lnTo>
                  <a:lnTo>
                    <a:pt x="2335473" y="80337"/>
                  </a:lnTo>
                  <a:lnTo>
                    <a:pt x="2472854" y="120506"/>
                  </a:lnTo>
                  <a:lnTo>
                    <a:pt x="2610235" y="180760"/>
                  </a:lnTo>
                  <a:lnTo>
                    <a:pt x="2747615" y="180760"/>
                  </a:lnTo>
                  <a:lnTo>
                    <a:pt x="2884996" y="220929"/>
                  </a:lnTo>
                  <a:lnTo>
                    <a:pt x="3022377" y="160675"/>
                  </a:lnTo>
                  <a:lnTo>
                    <a:pt x="3159758" y="160675"/>
                  </a:lnTo>
                  <a:lnTo>
                    <a:pt x="3297139" y="160675"/>
                  </a:lnTo>
                  <a:lnTo>
                    <a:pt x="3434519" y="120506"/>
                  </a:lnTo>
                </a:path>
              </a:pathLst>
            </a:custGeom>
            <a:ln w="27101" cap="flat">
              <a:solidFill>
                <a:srgbClr val="F26829">
                  <a:alpha val="69803"/>
                </a:srgbClr>
              </a:solidFill>
              <a:prstDash val="solid"/>
              <a:round/>
            </a:ln>
          </p:spPr>
          <p:txBody>
            <a:bodyPr/>
            <a:lstStyle/>
            <a:p>
              <a:endParaRPr/>
            </a:p>
          </p:txBody>
        </p:sp>
        <p:sp>
          <p:nvSpPr>
            <p:cNvPr id="36" name="pl36"/>
            <p:cNvSpPr/>
            <p:nvPr/>
          </p:nvSpPr>
          <p:spPr>
            <a:xfrm>
              <a:off x="1082810" y="1949646"/>
              <a:ext cx="3434519" cy="200844"/>
            </a:xfrm>
            <a:custGeom>
              <a:avLst/>
              <a:gdLst/>
              <a:ahLst/>
              <a:cxnLst/>
              <a:rect l="0" t="0" r="0" b="0"/>
              <a:pathLst>
                <a:path w="3434519" h="200844">
                  <a:moveTo>
                    <a:pt x="0" y="200844"/>
                  </a:moveTo>
                  <a:lnTo>
                    <a:pt x="137380" y="160675"/>
                  </a:lnTo>
                  <a:lnTo>
                    <a:pt x="274761" y="180760"/>
                  </a:lnTo>
                  <a:lnTo>
                    <a:pt x="412142" y="140591"/>
                  </a:lnTo>
                  <a:lnTo>
                    <a:pt x="549523" y="120506"/>
                  </a:lnTo>
                  <a:lnTo>
                    <a:pt x="686903" y="120506"/>
                  </a:lnTo>
                  <a:lnTo>
                    <a:pt x="824284" y="140591"/>
                  </a:lnTo>
                  <a:lnTo>
                    <a:pt x="961665" y="140591"/>
                  </a:lnTo>
                  <a:lnTo>
                    <a:pt x="1099046" y="140591"/>
                  </a:lnTo>
                  <a:lnTo>
                    <a:pt x="1236427" y="160675"/>
                  </a:lnTo>
                  <a:lnTo>
                    <a:pt x="1373807" y="140591"/>
                  </a:lnTo>
                  <a:lnTo>
                    <a:pt x="1511188" y="80337"/>
                  </a:lnTo>
                  <a:lnTo>
                    <a:pt x="1648569" y="80337"/>
                  </a:lnTo>
                  <a:lnTo>
                    <a:pt x="1785950" y="100422"/>
                  </a:lnTo>
                  <a:lnTo>
                    <a:pt x="1923331" y="80337"/>
                  </a:lnTo>
                  <a:lnTo>
                    <a:pt x="2060711" y="80337"/>
                  </a:lnTo>
                  <a:lnTo>
                    <a:pt x="2198092" y="100422"/>
                  </a:lnTo>
                  <a:lnTo>
                    <a:pt x="2335473" y="60253"/>
                  </a:lnTo>
                  <a:lnTo>
                    <a:pt x="2472854" y="40168"/>
                  </a:lnTo>
                  <a:lnTo>
                    <a:pt x="2610235" y="20084"/>
                  </a:lnTo>
                  <a:lnTo>
                    <a:pt x="2747615" y="60253"/>
                  </a:lnTo>
                  <a:lnTo>
                    <a:pt x="2884996" y="60253"/>
                  </a:lnTo>
                  <a:lnTo>
                    <a:pt x="3022377" y="0"/>
                  </a:lnTo>
                  <a:lnTo>
                    <a:pt x="3159758" y="80337"/>
                  </a:lnTo>
                  <a:lnTo>
                    <a:pt x="3297139" y="80337"/>
                  </a:lnTo>
                  <a:lnTo>
                    <a:pt x="3434519" y="40168"/>
                  </a:lnTo>
                </a:path>
              </a:pathLst>
            </a:custGeom>
            <a:ln w="27101" cap="flat">
              <a:solidFill>
                <a:srgbClr val="BD53BD">
                  <a:alpha val="69803"/>
                </a:srgbClr>
              </a:solidFill>
              <a:prstDash val="solid"/>
              <a:round/>
            </a:ln>
          </p:spPr>
          <p:txBody>
            <a:bodyPr/>
            <a:lstStyle/>
            <a:p>
              <a:endParaRPr/>
            </a:p>
          </p:txBody>
        </p:sp>
        <p:sp>
          <p:nvSpPr>
            <p:cNvPr id="37" name="pl37"/>
            <p:cNvSpPr/>
            <p:nvPr/>
          </p:nvSpPr>
          <p:spPr>
            <a:xfrm>
              <a:off x="1082810" y="1809054"/>
              <a:ext cx="3434519" cy="60253"/>
            </a:xfrm>
            <a:custGeom>
              <a:avLst/>
              <a:gdLst/>
              <a:ahLst/>
              <a:cxnLst/>
              <a:rect l="0" t="0" r="0" b="0"/>
              <a:pathLst>
                <a:path w="3434519" h="60253">
                  <a:moveTo>
                    <a:pt x="0" y="20084"/>
                  </a:moveTo>
                  <a:lnTo>
                    <a:pt x="137380" y="20084"/>
                  </a:lnTo>
                  <a:lnTo>
                    <a:pt x="274761" y="40168"/>
                  </a:lnTo>
                  <a:lnTo>
                    <a:pt x="412142" y="60253"/>
                  </a:lnTo>
                  <a:lnTo>
                    <a:pt x="549523" y="40168"/>
                  </a:lnTo>
                  <a:lnTo>
                    <a:pt x="686903" y="20084"/>
                  </a:lnTo>
                  <a:lnTo>
                    <a:pt x="824284" y="20084"/>
                  </a:lnTo>
                  <a:lnTo>
                    <a:pt x="961665" y="0"/>
                  </a:lnTo>
                  <a:lnTo>
                    <a:pt x="1099046" y="0"/>
                  </a:lnTo>
                  <a:lnTo>
                    <a:pt x="1236427" y="20084"/>
                  </a:lnTo>
                  <a:lnTo>
                    <a:pt x="1373807" y="40168"/>
                  </a:lnTo>
                  <a:lnTo>
                    <a:pt x="1511188" y="40168"/>
                  </a:lnTo>
                  <a:lnTo>
                    <a:pt x="1648569" y="20084"/>
                  </a:lnTo>
                  <a:lnTo>
                    <a:pt x="1785950" y="0"/>
                  </a:lnTo>
                  <a:lnTo>
                    <a:pt x="1923331" y="40168"/>
                  </a:lnTo>
                  <a:lnTo>
                    <a:pt x="2060711" y="20084"/>
                  </a:lnTo>
                  <a:lnTo>
                    <a:pt x="2198092" y="40168"/>
                  </a:lnTo>
                  <a:lnTo>
                    <a:pt x="2335473" y="20084"/>
                  </a:lnTo>
                  <a:lnTo>
                    <a:pt x="2472854" y="20084"/>
                  </a:lnTo>
                  <a:lnTo>
                    <a:pt x="2610235" y="20084"/>
                  </a:lnTo>
                  <a:lnTo>
                    <a:pt x="2747615" y="40168"/>
                  </a:lnTo>
                  <a:lnTo>
                    <a:pt x="2884996" y="40168"/>
                  </a:lnTo>
                  <a:lnTo>
                    <a:pt x="3022377" y="40168"/>
                  </a:lnTo>
                  <a:lnTo>
                    <a:pt x="3159758" y="40168"/>
                  </a:lnTo>
                  <a:lnTo>
                    <a:pt x="3297139" y="60253"/>
                  </a:lnTo>
                  <a:lnTo>
                    <a:pt x="3434519" y="60253"/>
                  </a:lnTo>
                </a:path>
              </a:pathLst>
            </a:custGeom>
            <a:ln w="27101" cap="flat">
              <a:solidFill>
                <a:srgbClr val="6363C0">
                  <a:alpha val="69803"/>
                </a:srgbClr>
              </a:solidFill>
              <a:prstDash val="solid"/>
              <a:round/>
            </a:ln>
          </p:spPr>
          <p:txBody>
            <a:bodyPr/>
            <a:lstStyle/>
            <a:p>
              <a:endParaRPr/>
            </a:p>
          </p:txBody>
        </p:sp>
        <p:sp>
          <p:nvSpPr>
            <p:cNvPr id="38" name="pl38"/>
            <p:cNvSpPr/>
            <p:nvPr/>
          </p:nvSpPr>
          <p:spPr>
            <a:xfrm>
              <a:off x="1082810" y="1829139"/>
              <a:ext cx="3434519" cy="381605"/>
            </a:xfrm>
            <a:custGeom>
              <a:avLst/>
              <a:gdLst/>
              <a:ahLst/>
              <a:cxnLst/>
              <a:rect l="0" t="0" r="0" b="0"/>
              <a:pathLst>
                <a:path w="3434519" h="381605">
                  <a:moveTo>
                    <a:pt x="0" y="381605"/>
                  </a:moveTo>
                  <a:lnTo>
                    <a:pt x="137380" y="361520"/>
                  </a:lnTo>
                  <a:lnTo>
                    <a:pt x="274761" y="361520"/>
                  </a:lnTo>
                  <a:lnTo>
                    <a:pt x="412142" y="341436"/>
                  </a:lnTo>
                  <a:lnTo>
                    <a:pt x="549523" y="301267"/>
                  </a:lnTo>
                  <a:lnTo>
                    <a:pt x="686903" y="241013"/>
                  </a:lnTo>
                  <a:lnTo>
                    <a:pt x="824284" y="241013"/>
                  </a:lnTo>
                  <a:lnTo>
                    <a:pt x="961665" y="241013"/>
                  </a:lnTo>
                  <a:lnTo>
                    <a:pt x="1099046" y="241013"/>
                  </a:lnTo>
                  <a:lnTo>
                    <a:pt x="1236427" y="180760"/>
                  </a:lnTo>
                  <a:lnTo>
                    <a:pt x="1373807" y="160675"/>
                  </a:lnTo>
                  <a:lnTo>
                    <a:pt x="1511188" y="100422"/>
                  </a:lnTo>
                  <a:lnTo>
                    <a:pt x="1648569" y="120506"/>
                  </a:lnTo>
                  <a:lnTo>
                    <a:pt x="1785950" y="100422"/>
                  </a:lnTo>
                  <a:lnTo>
                    <a:pt x="1923331" y="100422"/>
                  </a:lnTo>
                  <a:lnTo>
                    <a:pt x="2060711" y="80337"/>
                  </a:lnTo>
                  <a:lnTo>
                    <a:pt x="2198092" y="80337"/>
                  </a:lnTo>
                  <a:lnTo>
                    <a:pt x="2335473" y="60253"/>
                  </a:lnTo>
                  <a:lnTo>
                    <a:pt x="2472854" y="40168"/>
                  </a:lnTo>
                  <a:lnTo>
                    <a:pt x="2610235" y="20084"/>
                  </a:lnTo>
                  <a:lnTo>
                    <a:pt x="2747615" y="140591"/>
                  </a:lnTo>
                  <a:lnTo>
                    <a:pt x="2884996" y="160675"/>
                  </a:lnTo>
                  <a:lnTo>
                    <a:pt x="3022377" y="20084"/>
                  </a:lnTo>
                  <a:lnTo>
                    <a:pt x="3159758" y="40168"/>
                  </a:lnTo>
                  <a:lnTo>
                    <a:pt x="3297139" y="0"/>
                  </a:lnTo>
                  <a:lnTo>
                    <a:pt x="3434519" y="0"/>
                  </a:lnTo>
                </a:path>
              </a:pathLst>
            </a:custGeom>
            <a:ln w="27101" cap="flat">
              <a:solidFill>
                <a:srgbClr val="008DC9">
                  <a:alpha val="69803"/>
                </a:srgbClr>
              </a:solidFill>
              <a:prstDash val="solid"/>
              <a:round/>
            </a:ln>
          </p:spPr>
          <p:txBody>
            <a:bodyPr/>
            <a:lstStyle/>
            <a:p>
              <a:endParaRPr/>
            </a:p>
          </p:txBody>
        </p:sp>
        <p:sp>
          <p:nvSpPr>
            <p:cNvPr id="39" name="pl39"/>
            <p:cNvSpPr/>
            <p:nvPr/>
          </p:nvSpPr>
          <p:spPr>
            <a:xfrm>
              <a:off x="1082810" y="1809054"/>
              <a:ext cx="3434519" cy="160675"/>
            </a:xfrm>
            <a:custGeom>
              <a:avLst/>
              <a:gdLst/>
              <a:ahLst/>
              <a:cxnLst/>
              <a:rect l="0" t="0" r="0" b="0"/>
              <a:pathLst>
                <a:path w="3434519" h="160675">
                  <a:moveTo>
                    <a:pt x="0" y="100422"/>
                  </a:moveTo>
                  <a:lnTo>
                    <a:pt x="137380" y="100422"/>
                  </a:lnTo>
                  <a:lnTo>
                    <a:pt x="274761" y="120506"/>
                  </a:lnTo>
                  <a:lnTo>
                    <a:pt x="412142" y="100422"/>
                  </a:lnTo>
                  <a:lnTo>
                    <a:pt x="549523" y="80337"/>
                  </a:lnTo>
                  <a:lnTo>
                    <a:pt x="686903" y="80337"/>
                  </a:lnTo>
                  <a:lnTo>
                    <a:pt x="824284" y="40168"/>
                  </a:lnTo>
                  <a:lnTo>
                    <a:pt x="961665" y="40168"/>
                  </a:lnTo>
                  <a:lnTo>
                    <a:pt x="1099046" y="20084"/>
                  </a:lnTo>
                  <a:lnTo>
                    <a:pt x="1236427" y="20084"/>
                  </a:lnTo>
                  <a:lnTo>
                    <a:pt x="1373807" y="20084"/>
                  </a:lnTo>
                  <a:lnTo>
                    <a:pt x="1511188" y="20084"/>
                  </a:lnTo>
                  <a:lnTo>
                    <a:pt x="1648569" y="0"/>
                  </a:lnTo>
                  <a:lnTo>
                    <a:pt x="1785950" y="0"/>
                  </a:lnTo>
                  <a:lnTo>
                    <a:pt x="1923331" y="20084"/>
                  </a:lnTo>
                  <a:lnTo>
                    <a:pt x="2060711" y="20084"/>
                  </a:lnTo>
                  <a:lnTo>
                    <a:pt x="2198092" y="20084"/>
                  </a:lnTo>
                  <a:lnTo>
                    <a:pt x="2335473" y="20084"/>
                  </a:lnTo>
                  <a:lnTo>
                    <a:pt x="2472854" y="40168"/>
                  </a:lnTo>
                  <a:lnTo>
                    <a:pt x="2610235" y="40168"/>
                  </a:lnTo>
                  <a:lnTo>
                    <a:pt x="2747615" y="60253"/>
                  </a:lnTo>
                  <a:lnTo>
                    <a:pt x="2884996" y="160675"/>
                  </a:lnTo>
                  <a:lnTo>
                    <a:pt x="3022377" y="40168"/>
                  </a:lnTo>
                  <a:lnTo>
                    <a:pt x="3159758" y="120506"/>
                  </a:lnTo>
                  <a:lnTo>
                    <a:pt x="3297139" y="120506"/>
                  </a:lnTo>
                  <a:lnTo>
                    <a:pt x="3434519" y="120506"/>
                  </a:lnTo>
                </a:path>
              </a:pathLst>
            </a:custGeom>
            <a:ln w="27101" cap="flat">
              <a:solidFill>
                <a:srgbClr val="40BF73">
                  <a:alpha val="69803"/>
                </a:srgbClr>
              </a:solidFill>
              <a:prstDash val="solid"/>
              <a:round/>
            </a:ln>
          </p:spPr>
          <p:txBody>
            <a:bodyPr/>
            <a:lstStyle/>
            <a:p>
              <a:endParaRPr/>
            </a:p>
          </p:txBody>
        </p:sp>
        <p:sp>
          <p:nvSpPr>
            <p:cNvPr id="40" name="pl40"/>
            <p:cNvSpPr/>
            <p:nvPr/>
          </p:nvSpPr>
          <p:spPr>
            <a:xfrm>
              <a:off x="1082810" y="1788970"/>
              <a:ext cx="3434519" cy="220929"/>
            </a:xfrm>
            <a:custGeom>
              <a:avLst/>
              <a:gdLst/>
              <a:ahLst/>
              <a:cxnLst/>
              <a:rect l="0" t="0" r="0" b="0"/>
              <a:pathLst>
                <a:path w="3434519" h="220929">
                  <a:moveTo>
                    <a:pt x="0" y="20084"/>
                  </a:moveTo>
                  <a:lnTo>
                    <a:pt x="137380" y="40168"/>
                  </a:lnTo>
                  <a:lnTo>
                    <a:pt x="274761" y="40168"/>
                  </a:lnTo>
                  <a:lnTo>
                    <a:pt x="412142" y="20084"/>
                  </a:lnTo>
                  <a:lnTo>
                    <a:pt x="549523" y="20084"/>
                  </a:lnTo>
                  <a:lnTo>
                    <a:pt x="686903" y="0"/>
                  </a:lnTo>
                  <a:lnTo>
                    <a:pt x="824284" y="20084"/>
                  </a:lnTo>
                  <a:lnTo>
                    <a:pt x="961665" y="40168"/>
                  </a:lnTo>
                  <a:lnTo>
                    <a:pt x="1099046" y="20084"/>
                  </a:lnTo>
                  <a:lnTo>
                    <a:pt x="1236427" y="20084"/>
                  </a:lnTo>
                  <a:lnTo>
                    <a:pt x="1373807" y="20084"/>
                  </a:lnTo>
                  <a:lnTo>
                    <a:pt x="1511188" y="20084"/>
                  </a:lnTo>
                  <a:lnTo>
                    <a:pt x="1648569" y="20084"/>
                  </a:lnTo>
                  <a:lnTo>
                    <a:pt x="1785950" y="60253"/>
                  </a:lnTo>
                  <a:lnTo>
                    <a:pt x="1923331" y="40168"/>
                  </a:lnTo>
                  <a:lnTo>
                    <a:pt x="2060711" y="20084"/>
                  </a:lnTo>
                  <a:lnTo>
                    <a:pt x="2198092" y="40168"/>
                  </a:lnTo>
                  <a:lnTo>
                    <a:pt x="2335473" y="80337"/>
                  </a:lnTo>
                  <a:lnTo>
                    <a:pt x="2472854" y="120506"/>
                  </a:lnTo>
                  <a:lnTo>
                    <a:pt x="2610235" y="180760"/>
                  </a:lnTo>
                  <a:lnTo>
                    <a:pt x="2747615" y="180760"/>
                  </a:lnTo>
                  <a:lnTo>
                    <a:pt x="2884996" y="220929"/>
                  </a:lnTo>
                  <a:lnTo>
                    <a:pt x="3022377" y="160675"/>
                  </a:lnTo>
                  <a:lnTo>
                    <a:pt x="3159758" y="160675"/>
                  </a:lnTo>
                  <a:lnTo>
                    <a:pt x="3297139" y="160675"/>
                  </a:lnTo>
                  <a:lnTo>
                    <a:pt x="3434519" y="120506"/>
                  </a:lnTo>
                </a:path>
              </a:pathLst>
            </a:custGeom>
            <a:ln w="65043" cap="flat">
              <a:solidFill>
                <a:srgbClr val="000000">
                  <a:alpha val="100000"/>
                </a:srgbClr>
              </a:solidFill>
              <a:prstDash val="solid"/>
              <a:round/>
            </a:ln>
          </p:spPr>
          <p:txBody>
            <a:bodyPr/>
            <a:lstStyle/>
            <a:p>
              <a:endParaRPr/>
            </a:p>
          </p:txBody>
        </p:sp>
        <p:sp>
          <p:nvSpPr>
            <p:cNvPr id="41" name="pl41"/>
            <p:cNvSpPr/>
            <p:nvPr/>
          </p:nvSpPr>
          <p:spPr>
            <a:xfrm>
              <a:off x="1082810" y="1788970"/>
              <a:ext cx="3434519" cy="220929"/>
            </a:xfrm>
            <a:custGeom>
              <a:avLst/>
              <a:gdLst/>
              <a:ahLst/>
              <a:cxnLst/>
              <a:rect l="0" t="0" r="0" b="0"/>
              <a:pathLst>
                <a:path w="3434519" h="220929">
                  <a:moveTo>
                    <a:pt x="0" y="20084"/>
                  </a:moveTo>
                  <a:lnTo>
                    <a:pt x="137380" y="40168"/>
                  </a:lnTo>
                  <a:lnTo>
                    <a:pt x="274761" y="40168"/>
                  </a:lnTo>
                  <a:lnTo>
                    <a:pt x="412142" y="20084"/>
                  </a:lnTo>
                  <a:lnTo>
                    <a:pt x="549523" y="20084"/>
                  </a:lnTo>
                  <a:lnTo>
                    <a:pt x="686903" y="0"/>
                  </a:lnTo>
                  <a:lnTo>
                    <a:pt x="824284" y="20084"/>
                  </a:lnTo>
                  <a:lnTo>
                    <a:pt x="961665" y="40168"/>
                  </a:lnTo>
                  <a:lnTo>
                    <a:pt x="1099046" y="20084"/>
                  </a:lnTo>
                  <a:lnTo>
                    <a:pt x="1236427" y="20084"/>
                  </a:lnTo>
                  <a:lnTo>
                    <a:pt x="1373807" y="20084"/>
                  </a:lnTo>
                  <a:lnTo>
                    <a:pt x="1511188" y="20084"/>
                  </a:lnTo>
                  <a:lnTo>
                    <a:pt x="1648569" y="20084"/>
                  </a:lnTo>
                  <a:lnTo>
                    <a:pt x="1785950" y="60253"/>
                  </a:lnTo>
                  <a:lnTo>
                    <a:pt x="1923331" y="40168"/>
                  </a:lnTo>
                  <a:lnTo>
                    <a:pt x="2060711" y="20084"/>
                  </a:lnTo>
                  <a:lnTo>
                    <a:pt x="2198092" y="40168"/>
                  </a:lnTo>
                  <a:lnTo>
                    <a:pt x="2335473" y="80337"/>
                  </a:lnTo>
                  <a:lnTo>
                    <a:pt x="2472854" y="120506"/>
                  </a:lnTo>
                  <a:lnTo>
                    <a:pt x="2610235" y="180760"/>
                  </a:lnTo>
                  <a:lnTo>
                    <a:pt x="2747615" y="180760"/>
                  </a:lnTo>
                  <a:lnTo>
                    <a:pt x="2884996" y="220929"/>
                  </a:lnTo>
                  <a:lnTo>
                    <a:pt x="3022377" y="160675"/>
                  </a:lnTo>
                  <a:lnTo>
                    <a:pt x="3159758" y="160675"/>
                  </a:lnTo>
                  <a:lnTo>
                    <a:pt x="3297139" y="160675"/>
                  </a:lnTo>
                  <a:lnTo>
                    <a:pt x="3434519" y="120506"/>
                  </a:lnTo>
                </a:path>
              </a:pathLst>
            </a:custGeom>
            <a:ln w="40651" cap="flat">
              <a:solidFill>
                <a:srgbClr val="F26829">
                  <a:alpha val="100000"/>
                </a:srgbClr>
              </a:solidFill>
              <a:prstDash val="solid"/>
              <a:round/>
            </a:ln>
          </p:spPr>
          <p:txBody>
            <a:bodyPr/>
            <a:lstStyle/>
            <a:p>
              <a:endParaRPr/>
            </a:p>
          </p:txBody>
        </p:sp>
        <p:sp>
          <p:nvSpPr>
            <p:cNvPr id="42" name="tx42"/>
            <p:cNvSpPr/>
            <p:nvPr/>
          </p:nvSpPr>
          <p:spPr>
            <a:xfrm>
              <a:off x="1022520" y="16366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43" name="tx43"/>
            <p:cNvSpPr/>
            <p:nvPr/>
          </p:nvSpPr>
          <p:spPr>
            <a:xfrm>
              <a:off x="1709424" y="161661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44" name="tx44"/>
            <p:cNvSpPr/>
            <p:nvPr/>
          </p:nvSpPr>
          <p:spPr>
            <a:xfrm>
              <a:off x="2396328" y="16366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45" name="tx45"/>
            <p:cNvSpPr/>
            <p:nvPr/>
          </p:nvSpPr>
          <p:spPr>
            <a:xfrm>
              <a:off x="3083232" y="16366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46" name="tx46"/>
            <p:cNvSpPr/>
            <p:nvPr/>
          </p:nvSpPr>
          <p:spPr>
            <a:xfrm>
              <a:off x="3632755" y="17973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47" name="tx47"/>
            <p:cNvSpPr/>
            <p:nvPr/>
          </p:nvSpPr>
          <p:spPr>
            <a:xfrm>
              <a:off x="4457040" y="17371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8" name="tx48"/>
            <p:cNvSpPr/>
            <p:nvPr/>
          </p:nvSpPr>
          <p:spPr>
            <a:xfrm>
              <a:off x="777822" y="3709873"/>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49" name="tx49"/>
            <p:cNvSpPr/>
            <p:nvPr/>
          </p:nvSpPr>
          <p:spPr>
            <a:xfrm>
              <a:off x="707191" y="350902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50" name="tx50"/>
            <p:cNvSpPr/>
            <p:nvPr/>
          </p:nvSpPr>
          <p:spPr>
            <a:xfrm>
              <a:off x="707191" y="330818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51" name="tx51"/>
            <p:cNvSpPr/>
            <p:nvPr/>
          </p:nvSpPr>
          <p:spPr>
            <a:xfrm>
              <a:off x="707191" y="3107276"/>
              <a:ext cx="141262"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a:t>
              </a:r>
            </a:p>
          </p:txBody>
        </p:sp>
        <p:sp>
          <p:nvSpPr>
            <p:cNvPr id="52" name="tx52"/>
            <p:cNvSpPr/>
            <p:nvPr/>
          </p:nvSpPr>
          <p:spPr>
            <a:xfrm>
              <a:off x="707191" y="290649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a:t>
              </a:r>
            </a:p>
          </p:txBody>
        </p:sp>
        <p:sp>
          <p:nvSpPr>
            <p:cNvPr id="53" name="tx53"/>
            <p:cNvSpPr/>
            <p:nvPr/>
          </p:nvSpPr>
          <p:spPr>
            <a:xfrm>
              <a:off x="707191" y="270564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54" name="tx54"/>
            <p:cNvSpPr/>
            <p:nvPr/>
          </p:nvSpPr>
          <p:spPr>
            <a:xfrm>
              <a:off x="707191" y="250480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55" name="tx55"/>
            <p:cNvSpPr/>
            <p:nvPr/>
          </p:nvSpPr>
          <p:spPr>
            <a:xfrm>
              <a:off x="707191" y="230395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56" name="tx56"/>
            <p:cNvSpPr/>
            <p:nvPr/>
          </p:nvSpPr>
          <p:spPr>
            <a:xfrm>
              <a:off x="707191" y="2103114"/>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57" name="tx57"/>
            <p:cNvSpPr/>
            <p:nvPr/>
          </p:nvSpPr>
          <p:spPr>
            <a:xfrm>
              <a:off x="707191" y="1902269"/>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58" name="tx58"/>
            <p:cNvSpPr/>
            <p:nvPr/>
          </p:nvSpPr>
          <p:spPr>
            <a:xfrm>
              <a:off x="636560" y="1701424"/>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59" name="tx59"/>
            <p:cNvSpPr/>
            <p:nvPr/>
          </p:nvSpPr>
          <p:spPr>
            <a:xfrm rot="-5400000">
              <a:off x="94058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60" name="tx60"/>
            <p:cNvSpPr/>
            <p:nvPr/>
          </p:nvSpPr>
          <p:spPr>
            <a:xfrm rot="-5400000">
              <a:off x="1627490"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61" name="tx61"/>
            <p:cNvSpPr/>
            <p:nvPr/>
          </p:nvSpPr>
          <p:spPr>
            <a:xfrm rot="-5400000">
              <a:off x="2314394"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62" name="tx62"/>
            <p:cNvSpPr/>
            <p:nvPr/>
          </p:nvSpPr>
          <p:spPr>
            <a:xfrm rot="-5400000">
              <a:off x="3001298"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63" name="tx63"/>
            <p:cNvSpPr/>
            <p:nvPr/>
          </p:nvSpPr>
          <p:spPr>
            <a:xfrm rot="-5400000">
              <a:off x="3550821"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64" name="tx64"/>
            <p:cNvSpPr/>
            <p:nvPr/>
          </p:nvSpPr>
          <p:spPr>
            <a:xfrm rot="-5400000">
              <a:off x="437510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65" name="tx65"/>
            <p:cNvSpPr/>
            <p:nvPr/>
          </p:nvSpPr>
          <p:spPr>
            <a:xfrm rot="-5400000">
              <a:off x="46047" y="2693432"/>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66" name="pl66"/>
            <p:cNvSpPr/>
            <p:nvPr/>
          </p:nvSpPr>
          <p:spPr>
            <a:xfrm>
              <a:off x="1863724" y="4702006"/>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67" name="pl67"/>
            <p:cNvSpPr/>
            <p:nvPr/>
          </p:nvSpPr>
          <p:spPr>
            <a:xfrm>
              <a:off x="1863724" y="4991051"/>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68" name="pl68"/>
            <p:cNvSpPr/>
            <p:nvPr/>
          </p:nvSpPr>
          <p:spPr>
            <a:xfrm>
              <a:off x="1863724" y="4991051"/>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69" name="pl69"/>
            <p:cNvSpPr/>
            <p:nvPr/>
          </p:nvSpPr>
          <p:spPr>
            <a:xfrm>
              <a:off x="2504573" y="4702006"/>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70" name="pl70"/>
            <p:cNvSpPr/>
            <p:nvPr/>
          </p:nvSpPr>
          <p:spPr>
            <a:xfrm>
              <a:off x="2504573" y="4991051"/>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71" name="pl71"/>
            <p:cNvSpPr/>
            <p:nvPr/>
          </p:nvSpPr>
          <p:spPr>
            <a:xfrm>
              <a:off x="3145423" y="4702006"/>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72" name="pl72"/>
            <p:cNvSpPr/>
            <p:nvPr/>
          </p:nvSpPr>
          <p:spPr>
            <a:xfrm>
              <a:off x="3145423" y="4991051"/>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73" name="tx73"/>
            <p:cNvSpPr/>
            <p:nvPr/>
          </p:nvSpPr>
          <p:spPr>
            <a:xfrm>
              <a:off x="2130823" y="4656552"/>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74" name="tx74"/>
            <p:cNvSpPr/>
            <p:nvPr/>
          </p:nvSpPr>
          <p:spPr>
            <a:xfrm>
              <a:off x="2130823" y="4945597"/>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75" name="tx75"/>
            <p:cNvSpPr/>
            <p:nvPr/>
          </p:nvSpPr>
          <p:spPr>
            <a:xfrm>
              <a:off x="2771673" y="4656552"/>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76" name="tx76"/>
            <p:cNvSpPr/>
            <p:nvPr/>
          </p:nvSpPr>
          <p:spPr>
            <a:xfrm>
              <a:off x="2771673" y="4944047"/>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77" name="tx77"/>
            <p:cNvSpPr/>
            <p:nvPr/>
          </p:nvSpPr>
          <p:spPr>
            <a:xfrm>
              <a:off x="3412522"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78" name="tx78"/>
            <p:cNvSpPr/>
            <p:nvPr/>
          </p:nvSpPr>
          <p:spPr>
            <a:xfrm>
              <a:off x="3412522" y="4945597"/>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79" name="tx79"/>
            <p:cNvSpPr/>
            <p:nvPr/>
          </p:nvSpPr>
          <p:spPr>
            <a:xfrm>
              <a:off x="1626858" y="1414185"/>
              <a:ext cx="2346424"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DTP1, AMR, 2000-2025</a:t>
              </a:r>
            </a:p>
          </p:txBody>
        </p:sp>
        <p:sp>
          <p:nvSpPr>
            <p:cNvPr id="80" name="pl80"/>
            <p:cNvSpPr/>
            <p:nvPr/>
          </p:nvSpPr>
          <p:spPr>
            <a:xfrm>
              <a:off x="5226849" y="3534089"/>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1" name="pl81"/>
            <p:cNvSpPr/>
            <p:nvPr/>
          </p:nvSpPr>
          <p:spPr>
            <a:xfrm>
              <a:off x="5226849" y="2790219"/>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2" name="pl82"/>
            <p:cNvSpPr/>
            <p:nvPr/>
          </p:nvSpPr>
          <p:spPr>
            <a:xfrm>
              <a:off x="5226849" y="2046349"/>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3" name="pl83"/>
            <p:cNvSpPr/>
            <p:nvPr/>
          </p:nvSpPr>
          <p:spPr>
            <a:xfrm>
              <a:off x="5226849" y="316215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5226849" y="241828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5" name="pl85"/>
            <p:cNvSpPr/>
            <p:nvPr/>
          </p:nvSpPr>
          <p:spPr>
            <a:xfrm>
              <a:off x="5226849" y="167441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6" name="pl86"/>
            <p:cNvSpPr/>
            <p:nvPr/>
          </p:nvSpPr>
          <p:spPr>
            <a:xfrm>
              <a:off x="539857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7" name="pl87"/>
            <p:cNvSpPr/>
            <p:nvPr/>
          </p:nvSpPr>
          <p:spPr>
            <a:xfrm>
              <a:off x="6085479"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8" name="pl88"/>
            <p:cNvSpPr/>
            <p:nvPr/>
          </p:nvSpPr>
          <p:spPr>
            <a:xfrm>
              <a:off x="6772383"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9" name="pl89"/>
            <p:cNvSpPr/>
            <p:nvPr/>
          </p:nvSpPr>
          <p:spPr>
            <a:xfrm>
              <a:off x="7459287"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0" name="pl90"/>
            <p:cNvSpPr/>
            <p:nvPr/>
          </p:nvSpPr>
          <p:spPr>
            <a:xfrm>
              <a:off x="8008811"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1" name="pl91"/>
            <p:cNvSpPr/>
            <p:nvPr/>
          </p:nvSpPr>
          <p:spPr>
            <a:xfrm>
              <a:off x="883309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2" name="pl92"/>
            <p:cNvSpPr/>
            <p:nvPr/>
          </p:nvSpPr>
          <p:spPr>
            <a:xfrm>
              <a:off x="5398575" y="2418284"/>
              <a:ext cx="3434519" cy="1264579"/>
            </a:xfrm>
            <a:custGeom>
              <a:avLst/>
              <a:gdLst/>
              <a:ahLst/>
              <a:cxnLst/>
              <a:rect l="0" t="0" r="0" b="0"/>
              <a:pathLst>
                <a:path w="3434519" h="1264579">
                  <a:moveTo>
                    <a:pt x="0" y="1264579"/>
                  </a:moveTo>
                  <a:lnTo>
                    <a:pt x="137380" y="1264579"/>
                  </a:lnTo>
                  <a:lnTo>
                    <a:pt x="274761" y="1115805"/>
                  </a:lnTo>
                  <a:lnTo>
                    <a:pt x="412142" y="967031"/>
                  </a:lnTo>
                  <a:lnTo>
                    <a:pt x="549523" y="818257"/>
                  </a:lnTo>
                  <a:lnTo>
                    <a:pt x="686903" y="743870"/>
                  </a:lnTo>
                  <a:lnTo>
                    <a:pt x="824284" y="520709"/>
                  </a:lnTo>
                  <a:lnTo>
                    <a:pt x="961665" y="446322"/>
                  </a:lnTo>
                  <a:lnTo>
                    <a:pt x="1099046" y="297548"/>
                  </a:lnTo>
                  <a:lnTo>
                    <a:pt x="1236427" y="74387"/>
                  </a:lnTo>
                  <a:lnTo>
                    <a:pt x="1373807" y="223161"/>
                  </a:lnTo>
                  <a:lnTo>
                    <a:pt x="1511188" y="223161"/>
                  </a:lnTo>
                  <a:lnTo>
                    <a:pt x="1648569" y="371935"/>
                  </a:lnTo>
                  <a:lnTo>
                    <a:pt x="1785950" y="446322"/>
                  </a:lnTo>
                  <a:lnTo>
                    <a:pt x="1923331" y="371935"/>
                  </a:lnTo>
                  <a:lnTo>
                    <a:pt x="2060711" y="371935"/>
                  </a:lnTo>
                  <a:lnTo>
                    <a:pt x="2198092" y="148774"/>
                  </a:lnTo>
                  <a:lnTo>
                    <a:pt x="2335473" y="148774"/>
                  </a:lnTo>
                  <a:lnTo>
                    <a:pt x="2472854" y="74387"/>
                  </a:lnTo>
                  <a:lnTo>
                    <a:pt x="2610235" y="0"/>
                  </a:lnTo>
                  <a:lnTo>
                    <a:pt x="2747615" y="74387"/>
                  </a:lnTo>
                  <a:lnTo>
                    <a:pt x="2884996" y="297548"/>
                  </a:lnTo>
                  <a:lnTo>
                    <a:pt x="3022377" y="148774"/>
                  </a:lnTo>
                  <a:lnTo>
                    <a:pt x="3159758" y="0"/>
                  </a:lnTo>
                  <a:lnTo>
                    <a:pt x="3297139" y="0"/>
                  </a:lnTo>
                  <a:lnTo>
                    <a:pt x="3434519" y="0"/>
                  </a:lnTo>
                </a:path>
              </a:pathLst>
            </a:custGeom>
            <a:ln w="27101" cap="flat">
              <a:solidFill>
                <a:srgbClr val="F4A81D">
                  <a:alpha val="69803"/>
                </a:srgbClr>
              </a:solidFill>
              <a:prstDash val="solid"/>
              <a:round/>
            </a:ln>
          </p:spPr>
          <p:txBody>
            <a:bodyPr/>
            <a:lstStyle/>
            <a:p>
              <a:endParaRPr/>
            </a:p>
          </p:txBody>
        </p:sp>
        <p:sp>
          <p:nvSpPr>
            <p:cNvPr id="93" name="pl93"/>
            <p:cNvSpPr/>
            <p:nvPr/>
          </p:nvSpPr>
          <p:spPr>
            <a:xfrm>
              <a:off x="5398575" y="1748801"/>
              <a:ext cx="3434519" cy="818257"/>
            </a:xfrm>
            <a:custGeom>
              <a:avLst/>
              <a:gdLst/>
              <a:ahLst/>
              <a:cxnLst/>
              <a:rect l="0" t="0" r="0" b="0"/>
              <a:pathLst>
                <a:path w="3434519" h="818257">
                  <a:moveTo>
                    <a:pt x="0" y="74387"/>
                  </a:moveTo>
                  <a:lnTo>
                    <a:pt x="137380" y="148774"/>
                  </a:lnTo>
                  <a:lnTo>
                    <a:pt x="274761" y="148774"/>
                  </a:lnTo>
                  <a:lnTo>
                    <a:pt x="412142" y="74387"/>
                  </a:lnTo>
                  <a:lnTo>
                    <a:pt x="549523" y="74387"/>
                  </a:lnTo>
                  <a:lnTo>
                    <a:pt x="686903" y="0"/>
                  </a:lnTo>
                  <a:lnTo>
                    <a:pt x="824284" y="74387"/>
                  </a:lnTo>
                  <a:lnTo>
                    <a:pt x="961665" y="148774"/>
                  </a:lnTo>
                  <a:lnTo>
                    <a:pt x="1099046" y="74387"/>
                  </a:lnTo>
                  <a:lnTo>
                    <a:pt x="1236427" y="74387"/>
                  </a:lnTo>
                  <a:lnTo>
                    <a:pt x="1373807" y="74387"/>
                  </a:lnTo>
                  <a:lnTo>
                    <a:pt x="1511188" y="74387"/>
                  </a:lnTo>
                  <a:lnTo>
                    <a:pt x="1648569" y="74387"/>
                  </a:lnTo>
                  <a:lnTo>
                    <a:pt x="1785950" y="223161"/>
                  </a:lnTo>
                  <a:lnTo>
                    <a:pt x="1923331" y="148774"/>
                  </a:lnTo>
                  <a:lnTo>
                    <a:pt x="2060711" y="74387"/>
                  </a:lnTo>
                  <a:lnTo>
                    <a:pt x="2198092" y="148774"/>
                  </a:lnTo>
                  <a:lnTo>
                    <a:pt x="2335473" y="297548"/>
                  </a:lnTo>
                  <a:lnTo>
                    <a:pt x="2472854" y="446322"/>
                  </a:lnTo>
                  <a:lnTo>
                    <a:pt x="2610235" y="669483"/>
                  </a:lnTo>
                  <a:lnTo>
                    <a:pt x="2747615" y="669483"/>
                  </a:lnTo>
                  <a:lnTo>
                    <a:pt x="2884996" y="818257"/>
                  </a:lnTo>
                  <a:lnTo>
                    <a:pt x="3022377" y="595096"/>
                  </a:lnTo>
                  <a:lnTo>
                    <a:pt x="3159758" y="595096"/>
                  </a:lnTo>
                  <a:lnTo>
                    <a:pt x="3297139" y="595096"/>
                  </a:lnTo>
                  <a:lnTo>
                    <a:pt x="3434519" y="446322"/>
                  </a:lnTo>
                </a:path>
              </a:pathLst>
            </a:custGeom>
            <a:ln w="27101" cap="flat">
              <a:solidFill>
                <a:srgbClr val="F26829">
                  <a:alpha val="69803"/>
                </a:srgbClr>
              </a:solidFill>
              <a:prstDash val="solid"/>
              <a:round/>
            </a:ln>
          </p:spPr>
          <p:txBody>
            <a:bodyPr/>
            <a:lstStyle/>
            <a:p>
              <a:endParaRPr/>
            </a:p>
          </p:txBody>
        </p:sp>
        <p:sp>
          <p:nvSpPr>
            <p:cNvPr id="94" name="pl94"/>
            <p:cNvSpPr/>
            <p:nvPr/>
          </p:nvSpPr>
          <p:spPr>
            <a:xfrm>
              <a:off x="5398575" y="2343897"/>
              <a:ext cx="3434519" cy="743870"/>
            </a:xfrm>
            <a:custGeom>
              <a:avLst/>
              <a:gdLst/>
              <a:ahLst/>
              <a:cxnLst/>
              <a:rect l="0" t="0" r="0" b="0"/>
              <a:pathLst>
                <a:path w="3434519" h="743870">
                  <a:moveTo>
                    <a:pt x="0" y="743870"/>
                  </a:moveTo>
                  <a:lnTo>
                    <a:pt x="137380" y="595096"/>
                  </a:lnTo>
                  <a:lnTo>
                    <a:pt x="274761" y="669483"/>
                  </a:lnTo>
                  <a:lnTo>
                    <a:pt x="412142" y="520709"/>
                  </a:lnTo>
                  <a:lnTo>
                    <a:pt x="549523" y="446322"/>
                  </a:lnTo>
                  <a:lnTo>
                    <a:pt x="686903" y="446322"/>
                  </a:lnTo>
                  <a:lnTo>
                    <a:pt x="824284" y="520709"/>
                  </a:lnTo>
                  <a:lnTo>
                    <a:pt x="961665" y="520709"/>
                  </a:lnTo>
                  <a:lnTo>
                    <a:pt x="1099046" y="520709"/>
                  </a:lnTo>
                  <a:lnTo>
                    <a:pt x="1236427" y="595096"/>
                  </a:lnTo>
                  <a:lnTo>
                    <a:pt x="1373807" y="520709"/>
                  </a:lnTo>
                  <a:lnTo>
                    <a:pt x="1511188" y="297548"/>
                  </a:lnTo>
                  <a:lnTo>
                    <a:pt x="1648569" y="297548"/>
                  </a:lnTo>
                  <a:lnTo>
                    <a:pt x="1785950" y="371935"/>
                  </a:lnTo>
                  <a:lnTo>
                    <a:pt x="1923331" y="297548"/>
                  </a:lnTo>
                  <a:lnTo>
                    <a:pt x="2060711" y="297548"/>
                  </a:lnTo>
                  <a:lnTo>
                    <a:pt x="2198092" y="371935"/>
                  </a:lnTo>
                  <a:lnTo>
                    <a:pt x="2335473" y="223161"/>
                  </a:lnTo>
                  <a:lnTo>
                    <a:pt x="2472854" y="148774"/>
                  </a:lnTo>
                  <a:lnTo>
                    <a:pt x="2610235" y="74387"/>
                  </a:lnTo>
                  <a:lnTo>
                    <a:pt x="2747615" y="223161"/>
                  </a:lnTo>
                  <a:lnTo>
                    <a:pt x="2884996" y="223161"/>
                  </a:lnTo>
                  <a:lnTo>
                    <a:pt x="3022377" y="0"/>
                  </a:lnTo>
                  <a:lnTo>
                    <a:pt x="3159758" y="297548"/>
                  </a:lnTo>
                  <a:lnTo>
                    <a:pt x="3297139" y="297548"/>
                  </a:lnTo>
                  <a:lnTo>
                    <a:pt x="3434519" y="148774"/>
                  </a:lnTo>
                </a:path>
              </a:pathLst>
            </a:custGeom>
            <a:ln w="27101" cap="flat">
              <a:solidFill>
                <a:srgbClr val="BD53BD">
                  <a:alpha val="69803"/>
                </a:srgbClr>
              </a:solidFill>
              <a:prstDash val="solid"/>
              <a:round/>
            </a:ln>
          </p:spPr>
          <p:txBody>
            <a:bodyPr/>
            <a:lstStyle/>
            <a:p>
              <a:endParaRPr/>
            </a:p>
          </p:txBody>
        </p:sp>
        <p:sp>
          <p:nvSpPr>
            <p:cNvPr id="95" name="pl95"/>
            <p:cNvSpPr/>
            <p:nvPr/>
          </p:nvSpPr>
          <p:spPr>
            <a:xfrm>
              <a:off x="5398575" y="2343897"/>
              <a:ext cx="3434519" cy="223161"/>
            </a:xfrm>
            <a:custGeom>
              <a:avLst/>
              <a:gdLst/>
              <a:ahLst/>
              <a:cxnLst/>
              <a:rect l="0" t="0" r="0" b="0"/>
              <a:pathLst>
                <a:path w="3434519" h="223161">
                  <a:moveTo>
                    <a:pt x="0" y="74387"/>
                  </a:moveTo>
                  <a:lnTo>
                    <a:pt x="137380" y="74387"/>
                  </a:lnTo>
                  <a:lnTo>
                    <a:pt x="274761" y="148774"/>
                  </a:lnTo>
                  <a:lnTo>
                    <a:pt x="412142" y="223161"/>
                  </a:lnTo>
                  <a:lnTo>
                    <a:pt x="549523" y="148774"/>
                  </a:lnTo>
                  <a:lnTo>
                    <a:pt x="686903" y="74387"/>
                  </a:lnTo>
                  <a:lnTo>
                    <a:pt x="824284" y="74387"/>
                  </a:lnTo>
                  <a:lnTo>
                    <a:pt x="961665" y="0"/>
                  </a:lnTo>
                  <a:lnTo>
                    <a:pt x="1099046" y="0"/>
                  </a:lnTo>
                  <a:lnTo>
                    <a:pt x="1236427" y="74387"/>
                  </a:lnTo>
                  <a:lnTo>
                    <a:pt x="1373807" y="148774"/>
                  </a:lnTo>
                  <a:lnTo>
                    <a:pt x="1511188" y="148774"/>
                  </a:lnTo>
                  <a:lnTo>
                    <a:pt x="1648569" y="74387"/>
                  </a:lnTo>
                  <a:lnTo>
                    <a:pt x="1785950" y="0"/>
                  </a:lnTo>
                  <a:lnTo>
                    <a:pt x="1923331" y="148774"/>
                  </a:lnTo>
                  <a:lnTo>
                    <a:pt x="2060711" y="74387"/>
                  </a:lnTo>
                  <a:lnTo>
                    <a:pt x="2198092" y="148774"/>
                  </a:lnTo>
                  <a:lnTo>
                    <a:pt x="2335473" y="74387"/>
                  </a:lnTo>
                  <a:lnTo>
                    <a:pt x="2472854" y="74387"/>
                  </a:lnTo>
                  <a:lnTo>
                    <a:pt x="2610235" y="74387"/>
                  </a:lnTo>
                  <a:lnTo>
                    <a:pt x="2747615" y="148774"/>
                  </a:lnTo>
                  <a:lnTo>
                    <a:pt x="2884996" y="148774"/>
                  </a:lnTo>
                  <a:lnTo>
                    <a:pt x="3022377" y="148774"/>
                  </a:lnTo>
                  <a:lnTo>
                    <a:pt x="3159758" y="148774"/>
                  </a:lnTo>
                  <a:lnTo>
                    <a:pt x="3297139" y="223161"/>
                  </a:lnTo>
                  <a:lnTo>
                    <a:pt x="3434519" y="223161"/>
                  </a:lnTo>
                </a:path>
              </a:pathLst>
            </a:custGeom>
            <a:ln w="27101" cap="flat">
              <a:solidFill>
                <a:srgbClr val="6363C0">
                  <a:alpha val="69803"/>
                </a:srgbClr>
              </a:solidFill>
              <a:prstDash val="solid"/>
              <a:round/>
            </a:ln>
          </p:spPr>
          <p:txBody>
            <a:bodyPr/>
            <a:lstStyle/>
            <a:p>
              <a:endParaRPr/>
            </a:p>
          </p:txBody>
        </p:sp>
        <p:sp>
          <p:nvSpPr>
            <p:cNvPr id="96" name="pl96"/>
            <p:cNvSpPr/>
            <p:nvPr/>
          </p:nvSpPr>
          <p:spPr>
            <a:xfrm>
              <a:off x="5398575" y="2343897"/>
              <a:ext cx="3434519" cy="1413353"/>
            </a:xfrm>
            <a:custGeom>
              <a:avLst/>
              <a:gdLst/>
              <a:ahLst/>
              <a:cxnLst/>
              <a:rect l="0" t="0" r="0" b="0"/>
              <a:pathLst>
                <a:path w="3434519" h="1413353">
                  <a:moveTo>
                    <a:pt x="0" y="1413353"/>
                  </a:moveTo>
                  <a:lnTo>
                    <a:pt x="137380" y="1338966"/>
                  </a:lnTo>
                  <a:lnTo>
                    <a:pt x="274761" y="1338966"/>
                  </a:lnTo>
                  <a:lnTo>
                    <a:pt x="412142" y="1264579"/>
                  </a:lnTo>
                  <a:lnTo>
                    <a:pt x="549523" y="1115805"/>
                  </a:lnTo>
                  <a:lnTo>
                    <a:pt x="686903" y="892644"/>
                  </a:lnTo>
                  <a:lnTo>
                    <a:pt x="824284" y="892644"/>
                  </a:lnTo>
                  <a:lnTo>
                    <a:pt x="961665" y="892644"/>
                  </a:lnTo>
                  <a:lnTo>
                    <a:pt x="1099046" y="892644"/>
                  </a:lnTo>
                  <a:lnTo>
                    <a:pt x="1236427" y="669483"/>
                  </a:lnTo>
                  <a:lnTo>
                    <a:pt x="1373807" y="595096"/>
                  </a:lnTo>
                  <a:lnTo>
                    <a:pt x="1511188" y="371935"/>
                  </a:lnTo>
                  <a:lnTo>
                    <a:pt x="1648569" y="446322"/>
                  </a:lnTo>
                  <a:lnTo>
                    <a:pt x="1785950" y="371935"/>
                  </a:lnTo>
                  <a:lnTo>
                    <a:pt x="1923331" y="371935"/>
                  </a:lnTo>
                  <a:lnTo>
                    <a:pt x="2060711" y="297548"/>
                  </a:lnTo>
                  <a:lnTo>
                    <a:pt x="2198092" y="297548"/>
                  </a:lnTo>
                  <a:lnTo>
                    <a:pt x="2335473" y="223161"/>
                  </a:lnTo>
                  <a:lnTo>
                    <a:pt x="2472854" y="148774"/>
                  </a:lnTo>
                  <a:lnTo>
                    <a:pt x="2610235" y="74387"/>
                  </a:lnTo>
                  <a:lnTo>
                    <a:pt x="2747615" y="520709"/>
                  </a:lnTo>
                  <a:lnTo>
                    <a:pt x="2884996" y="595096"/>
                  </a:lnTo>
                  <a:lnTo>
                    <a:pt x="3022377" y="74387"/>
                  </a:lnTo>
                  <a:lnTo>
                    <a:pt x="3159758" y="148774"/>
                  </a:lnTo>
                  <a:lnTo>
                    <a:pt x="3297139" y="0"/>
                  </a:lnTo>
                  <a:lnTo>
                    <a:pt x="3434519" y="0"/>
                  </a:lnTo>
                </a:path>
              </a:pathLst>
            </a:custGeom>
            <a:ln w="27101" cap="flat">
              <a:solidFill>
                <a:srgbClr val="008DC9">
                  <a:alpha val="69803"/>
                </a:srgbClr>
              </a:solidFill>
              <a:prstDash val="solid"/>
              <a:round/>
            </a:ln>
          </p:spPr>
          <p:txBody>
            <a:bodyPr/>
            <a:lstStyle/>
            <a:p>
              <a:endParaRPr/>
            </a:p>
          </p:txBody>
        </p:sp>
        <p:sp>
          <p:nvSpPr>
            <p:cNvPr id="97" name="pl97"/>
            <p:cNvSpPr/>
            <p:nvPr/>
          </p:nvSpPr>
          <p:spPr>
            <a:xfrm>
              <a:off x="5398575" y="2269510"/>
              <a:ext cx="3434519" cy="595096"/>
            </a:xfrm>
            <a:custGeom>
              <a:avLst/>
              <a:gdLst/>
              <a:ahLst/>
              <a:cxnLst/>
              <a:rect l="0" t="0" r="0" b="0"/>
              <a:pathLst>
                <a:path w="3434519" h="595096">
                  <a:moveTo>
                    <a:pt x="0" y="371935"/>
                  </a:moveTo>
                  <a:lnTo>
                    <a:pt x="137380" y="371935"/>
                  </a:lnTo>
                  <a:lnTo>
                    <a:pt x="274761" y="446322"/>
                  </a:lnTo>
                  <a:lnTo>
                    <a:pt x="412142" y="371935"/>
                  </a:lnTo>
                  <a:lnTo>
                    <a:pt x="549523" y="297548"/>
                  </a:lnTo>
                  <a:lnTo>
                    <a:pt x="686903" y="297548"/>
                  </a:lnTo>
                  <a:lnTo>
                    <a:pt x="824284" y="148774"/>
                  </a:lnTo>
                  <a:lnTo>
                    <a:pt x="961665" y="148774"/>
                  </a:lnTo>
                  <a:lnTo>
                    <a:pt x="1099046" y="74387"/>
                  </a:lnTo>
                  <a:lnTo>
                    <a:pt x="1236427" y="74387"/>
                  </a:lnTo>
                  <a:lnTo>
                    <a:pt x="1373807" y="74387"/>
                  </a:lnTo>
                  <a:lnTo>
                    <a:pt x="1511188" y="74387"/>
                  </a:lnTo>
                  <a:lnTo>
                    <a:pt x="1648569" y="0"/>
                  </a:lnTo>
                  <a:lnTo>
                    <a:pt x="1785950" y="0"/>
                  </a:lnTo>
                  <a:lnTo>
                    <a:pt x="1923331" y="74387"/>
                  </a:lnTo>
                  <a:lnTo>
                    <a:pt x="2060711" y="74387"/>
                  </a:lnTo>
                  <a:lnTo>
                    <a:pt x="2198092" y="74387"/>
                  </a:lnTo>
                  <a:lnTo>
                    <a:pt x="2335473" y="74387"/>
                  </a:lnTo>
                  <a:lnTo>
                    <a:pt x="2472854" y="148774"/>
                  </a:lnTo>
                  <a:lnTo>
                    <a:pt x="2610235" y="148774"/>
                  </a:lnTo>
                  <a:lnTo>
                    <a:pt x="2747615" y="223161"/>
                  </a:lnTo>
                  <a:lnTo>
                    <a:pt x="2884996" y="595096"/>
                  </a:lnTo>
                  <a:lnTo>
                    <a:pt x="3022377" y="148774"/>
                  </a:lnTo>
                  <a:lnTo>
                    <a:pt x="3159758" y="446322"/>
                  </a:lnTo>
                  <a:lnTo>
                    <a:pt x="3297139" y="446322"/>
                  </a:lnTo>
                  <a:lnTo>
                    <a:pt x="3434519" y="446322"/>
                  </a:lnTo>
                </a:path>
              </a:pathLst>
            </a:custGeom>
            <a:ln w="27101" cap="flat">
              <a:solidFill>
                <a:srgbClr val="40BF73">
                  <a:alpha val="69803"/>
                </a:srgbClr>
              </a:solidFill>
              <a:prstDash val="solid"/>
              <a:round/>
            </a:ln>
          </p:spPr>
          <p:txBody>
            <a:bodyPr/>
            <a:lstStyle/>
            <a:p>
              <a:endParaRPr/>
            </a:p>
          </p:txBody>
        </p:sp>
        <p:sp>
          <p:nvSpPr>
            <p:cNvPr id="98" name="pl98"/>
            <p:cNvSpPr/>
            <p:nvPr/>
          </p:nvSpPr>
          <p:spPr>
            <a:xfrm>
              <a:off x="5398575" y="2418284"/>
              <a:ext cx="3434519" cy="0"/>
            </a:xfrm>
            <a:custGeom>
              <a:avLst/>
              <a:gdLst/>
              <a:ahLst/>
              <a:cxnLst/>
              <a:rect l="0" t="0" r="0" b="0"/>
              <a:pathLst>
                <a:path w="3434519">
                  <a:moveTo>
                    <a:pt x="0" y="0"/>
                  </a:moveTo>
                  <a:lnTo>
                    <a:pt x="0" y="0"/>
                  </a:lnTo>
                  <a:lnTo>
                    <a:pt x="0" y="0"/>
                  </a:lnTo>
                  <a:lnTo>
                    <a:pt x="0" y="0"/>
                  </a:lnTo>
                  <a:lnTo>
                    <a:pt x="0" y="0"/>
                  </a:lnTo>
                  <a:lnTo>
                    <a:pt x="0" y="0"/>
                  </a:lnTo>
                  <a:lnTo>
                    <a:pt x="137380" y="0"/>
                  </a:lnTo>
                  <a:lnTo>
                    <a:pt x="137380" y="0"/>
                  </a:lnTo>
                  <a:lnTo>
                    <a:pt x="137380" y="0"/>
                  </a:lnTo>
                  <a:lnTo>
                    <a:pt x="137380" y="0"/>
                  </a:lnTo>
                  <a:lnTo>
                    <a:pt x="137380" y="0"/>
                  </a:lnTo>
                  <a:lnTo>
                    <a:pt x="137380" y="0"/>
                  </a:lnTo>
                  <a:lnTo>
                    <a:pt x="274761" y="0"/>
                  </a:lnTo>
                  <a:lnTo>
                    <a:pt x="274761" y="0"/>
                  </a:lnTo>
                  <a:lnTo>
                    <a:pt x="274761" y="0"/>
                  </a:lnTo>
                  <a:lnTo>
                    <a:pt x="274761" y="0"/>
                  </a:lnTo>
                  <a:lnTo>
                    <a:pt x="274761" y="0"/>
                  </a:lnTo>
                  <a:lnTo>
                    <a:pt x="274761" y="0"/>
                  </a:lnTo>
                  <a:lnTo>
                    <a:pt x="412142" y="0"/>
                  </a:lnTo>
                  <a:lnTo>
                    <a:pt x="412142" y="0"/>
                  </a:lnTo>
                  <a:lnTo>
                    <a:pt x="412142" y="0"/>
                  </a:lnTo>
                  <a:lnTo>
                    <a:pt x="412142" y="0"/>
                  </a:lnTo>
                  <a:lnTo>
                    <a:pt x="412142" y="0"/>
                  </a:lnTo>
                  <a:lnTo>
                    <a:pt x="412142" y="0"/>
                  </a:lnTo>
                  <a:lnTo>
                    <a:pt x="549523" y="0"/>
                  </a:lnTo>
                  <a:lnTo>
                    <a:pt x="549523" y="0"/>
                  </a:lnTo>
                  <a:lnTo>
                    <a:pt x="549523" y="0"/>
                  </a:lnTo>
                  <a:lnTo>
                    <a:pt x="549523" y="0"/>
                  </a:lnTo>
                  <a:lnTo>
                    <a:pt x="549523" y="0"/>
                  </a:lnTo>
                  <a:lnTo>
                    <a:pt x="549523" y="0"/>
                  </a:lnTo>
                  <a:lnTo>
                    <a:pt x="686903" y="0"/>
                  </a:lnTo>
                  <a:lnTo>
                    <a:pt x="686903" y="0"/>
                  </a:lnTo>
                  <a:lnTo>
                    <a:pt x="686903" y="0"/>
                  </a:lnTo>
                  <a:lnTo>
                    <a:pt x="686903" y="0"/>
                  </a:lnTo>
                  <a:lnTo>
                    <a:pt x="686903" y="0"/>
                  </a:lnTo>
                  <a:lnTo>
                    <a:pt x="686903" y="0"/>
                  </a:lnTo>
                  <a:lnTo>
                    <a:pt x="824284" y="0"/>
                  </a:lnTo>
                  <a:lnTo>
                    <a:pt x="824284" y="0"/>
                  </a:lnTo>
                  <a:lnTo>
                    <a:pt x="824284" y="0"/>
                  </a:lnTo>
                  <a:lnTo>
                    <a:pt x="824284" y="0"/>
                  </a:lnTo>
                  <a:lnTo>
                    <a:pt x="824284" y="0"/>
                  </a:lnTo>
                  <a:lnTo>
                    <a:pt x="824284" y="0"/>
                  </a:lnTo>
                  <a:lnTo>
                    <a:pt x="961665" y="0"/>
                  </a:lnTo>
                  <a:lnTo>
                    <a:pt x="961665" y="0"/>
                  </a:lnTo>
                  <a:lnTo>
                    <a:pt x="961665" y="0"/>
                  </a:lnTo>
                  <a:lnTo>
                    <a:pt x="961665" y="0"/>
                  </a:lnTo>
                  <a:lnTo>
                    <a:pt x="961665" y="0"/>
                  </a:lnTo>
                  <a:lnTo>
                    <a:pt x="961665" y="0"/>
                  </a:lnTo>
                  <a:lnTo>
                    <a:pt x="1099046" y="0"/>
                  </a:lnTo>
                  <a:lnTo>
                    <a:pt x="1099046" y="0"/>
                  </a:lnTo>
                  <a:lnTo>
                    <a:pt x="1099046" y="0"/>
                  </a:lnTo>
                  <a:lnTo>
                    <a:pt x="1099046" y="0"/>
                  </a:lnTo>
                  <a:lnTo>
                    <a:pt x="1099046" y="0"/>
                  </a:lnTo>
                  <a:lnTo>
                    <a:pt x="1099046" y="0"/>
                  </a:lnTo>
                  <a:lnTo>
                    <a:pt x="1236427" y="0"/>
                  </a:lnTo>
                  <a:lnTo>
                    <a:pt x="1236427" y="0"/>
                  </a:lnTo>
                  <a:lnTo>
                    <a:pt x="1236427" y="0"/>
                  </a:lnTo>
                  <a:lnTo>
                    <a:pt x="1236427" y="0"/>
                  </a:lnTo>
                  <a:lnTo>
                    <a:pt x="1236427" y="0"/>
                  </a:lnTo>
                  <a:lnTo>
                    <a:pt x="1236427" y="0"/>
                  </a:lnTo>
                  <a:lnTo>
                    <a:pt x="1373807" y="0"/>
                  </a:lnTo>
                  <a:lnTo>
                    <a:pt x="1373807" y="0"/>
                  </a:lnTo>
                  <a:lnTo>
                    <a:pt x="1373807" y="0"/>
                  </a:lnTo>
                  <a:lnTo>
                    <a:pt x="1373807" y="0"/>
                  </a:lnTo>
                  <a:lnTo>
                    <a:pt x="1373807" y="0"/>
                  </a:lnTo>
                  <a:lnTo>
                    <a:pt x="1373807" y="0"/>
                  </a:lnTo>
                  <a:lnTo>
                    <a:pt x="1511188" y="0"/>
                  </a:lnTo>
                  <a:lnTo>
                    <a:pt x="1511188" y="0"/>
                  </a:lnTo>
                  <a:lnTo>
                    <a:pt x="1511188" y="0"/>
                  </a:lnTo>
                  <a:lnTo>
                    <a:pt x="1511188" y="0"/>
                  </a:lnTo>
                  <a:lnTo>
                    <a:pt x="1511188" y="0"/>
                  </a:lnTo>
                  <a:lnTo>
                    <a:pt x="1511188" y="0"/>
                  </a:lnTo>
                  <a:lnTo>
                    <a:pt x="1648569" y="0"/>
                  </a:lnTo>
                  <a:lnTo>
                    <a:pt x="1648569" y="0"/>
                  </a:lnTo>
                  <a:lnTo>
                    <a:pt x="1648569" y="0"/>
                  </a:lnTo>
                  <a:lnTo>
                    <a:pt x="1648569" y="0"/>
                  </a:lnTo>
                  <a:lnTo>
                    <a:pt x="1648569" y="0"/>
                  </a:lnTo>
                  <a:lnTo>
                    <a:pt x="1648569" y="0"/>
                  </a:lnTo>
                  <a:lnTo>
                    <a:pt x="1785950" y="0"/>
                  </a:lnTo>
                  <a:lnTo>
                    <a:pt x="1785950" y="0"/>
                  </a:lnTo>
                  <a:lnTo>
                    <a:pt x="1785950" y="0"/>
                  </a:lnTo>
                  <a:lnTo>
                    <a:pt x="1785950" y="0"/>
                  </a:lnTo>
                  <a:lnTo>
                    <a:pt x="1785950" y="0"/>
                  </a:lnTo>
                  <a:lnTo>
                    <a:pt x="1785950" y="0"/>
                  </a:lnTo>
                  <a:lnTo>
                    <a:pt x="1923331" y="0"/>
                  </a:lnTo>
                  <a:lnTo>
                    <a:pt x="1923331" y="0"/>
                  </a:lnTo>
                  <a:lnTo>
                    <a:pt x="1923331" y="0"/>
                  </a:lnTo>
                  <a:lnTo>
                    <a:pt x="1923331" y="0"/>
                  </a:lnTo>
                  <a:lnTo>
                    <a:pt x="1923331" y="0"/>
                  </a:lnTo>
                  <a:lnTo>
                    <a:pt x="1923331" y="0"/>
                  </a:lnTo>
                  <a:lnTo>
                    <a:pt x="2060711" y="0"/>
                  </a:lnTo>
                  <a:lnTo>
                    <a:pt x="2060711" y="0"/>
                  </a:lnTo>
                  <a:lnTo>
                    <a:pt x="2060711" y="0"/>
                  </a:lnTo>
                  <a:lnTo>
                    <a:pt x="2060711" y="0"/>
                  </a:lnTo>
                  <a:lnTo>
                    <a:pt x="2060711" y="0"/>
                  </a:lnTo>
                  <a:lnTo>
                    <a:pt x="2060711" y="0"/>
                  </a:lnTo>
                  <a:lnTo>
                    <a:pt x="2198092" y="0"/>
                  </a:lnTo>
                  <a:lnTo>
                    <a:pt x="2198092" y="0"/>
                  </a:lnTo>
                  <a:lnTo>
                    <a:pt x="2198092" y="0"/>
                  </a:lnTo>
                  <a:lnTo>
                    <a:pt x="2198092" y="0"/>
                  </a:lnTo>
                  <a:lnTo>
                    <a:pt x="2198092" y="0"/>
                  </a:lnTo>
                  <a:lnTo>
                    <a:pt x="2198092" y="0"/>
                  </a:lnTo>
                  <a:lnTo>
                    <a:pt x="2335473" y="0"/>
                  </a:lnTo>
                  <a:lnTo>
                    <a:pt x="2335473" y="0"/>
                  </a:lnTo>
                  <a:lnTo>
                    <a:pt x="2335473" y="0"/>
                  </a:lnTo>
                  <a:lnTo>
                    <a:pt x="2335473" y="0"/>
                  </a:lnTo>
                  <a:lnTo>
                    <a:pt x="2335473" y="0"/>
                  </a:lnTo>
                  <a:lnTo>
                    <a:pt x="2335473" y="0"/>
                  </a:lnTo>
                  <a:lnTo>
                    <a:pt x="2472854" y="0"/>
                  </a:lnTo>
                  <a:lnTo>
                    <a:pt x="2472854" y="0"/>
                  </a:lnTo>
                  <a:lnTo>
                    <a:pt x="2472854" y="0"/>
                  </a:lnTo>
                  <a:lnTo>
                    <a:pt x="2472854" y="0"/>
                  </a:lnTo>
                  <a:lnTo>
                    <a:pt x="2472854" y="0"/>
                  </a:lnTo>
                  <a:lnTo>
                    <a:pt x="2472854" y="0"/>
                  </a:lnTo>
                  <a:lnTo>
                    <a:pt x="2610235" y="0"/>
                  </a:lnTo>
                  <a:lnTo>
                    <a:pt x="2610235" y="0"/>
                  </a:lnTo>
                  <a:lnTo>
                    <a:pt x="2610235" y="0"/>
                  </a:lnTo>
                  <a:lnTo>
                    <a:pt x="2610235" y="0"/>
                  </a:lnTo>
                  <a:lnTo>
                    <a:pt x="2610235" y="0"/>
                  </a:lnTo>
                  <a:lnTo>
                    <a:pt x="2610235" y="0"/>
                  </a:lnTo>
                  <a:lnTo>
                    <a:pt x="2747615" y="0"/>
                  </a:lnTo>
                  <a:lnTo>
                    <a:pt x="2747615" y="0"/>
                  </a:lnTo>
                  <a:lnTo>
                    <a:pt x="2747615" y="0"/>
                  </a:lnTo>
                  <a:lnTo>
                    <a:pt x="2747615" y="0"/>
                  </a:lnTo>
                  <a:lnTo>
                    <a:pt x="2747615" y="0"/>
                  </a:lnTo>
                  <a:lnTo>
                    <a:pt x="2747615" y="0"/>
                  </a:lnTo>
                  <a:lnTo>
                    <a:pt x="2884996" y="0"/>
                  </a:lnTo>
                  <a:lnTo>
                    <a:pt x="2884996" y="0"/>
                  </a:lnTo>
                  <a:lnTo>
                    <a:pt x="2884996" y="0"/>
                  </a:lnTo>
                  <a:lnTo>
                    <a:pt x="2884996" y="0"/>
                  </a:lnTo>
                  <a:lnTo>
                    <a:pt x="2884996" y="0"/>
                  </a:lnTo>
                  <a:lnTo>
                    <a:pt x="2884996" y="0"/>
                  </a:lnTo>
                  <a:lnTo>
                    <a:pt x="3022377" y="0"/>
                  </a:lnTo>
                  <a:lnTo>
                    <a:pt x="3022377" y="0"/>
                  </a:lnTo>
                  <a:lnTo>
                    <a:pt x="3022377" y="0"/>
                  </a:lnTo>
                  <a:lnTo>
                    <a:pt x="3022377" y="0"/>
                  </a:lnTo>
                  <a:lnTo>
                    <a:pt x="3022377" y="0"/>
                  </a:lnTo>
                  <a:lnTo>
                    <a:pt x="3022377" y="0"/>
                  </a:lnTo>
                  <a:lnTo>
                    <a:pt x="3159758" y="0"/>
                  </a:lnTo>
                  <a:lnTo>
                    <a:pt x="3159758" y="0"/>
                  </a:lnTo>
                  <a:lnTo>
                    <a:pt x="3159758" y="0"/>
                  </a:lnTo>
                  <a:lnTo>
                    <a:pt x="3159758" y="0"/>
                  </a:lnTo>
                  <a:lnTo>
                    <a:pt x="3159758" y="0"/>
                  </a:lnTo>
                  <a:lnTo>
                    <a:pt x="3159758" y="0"/>
                  </a:lnTo>
                  <a:lnTo>
                    <a:pt x="3297139" y="0"/>
                  </a:lnTo>
                  <a:lnTo>
                    <a:pt x="3297139" y="0"/>
                  </a:lnTo>
                  <a:lnTo>
                    <a:pt x="3297139" y="0"/>
                  </a:lnTo>
                  <a:lnTo>
                    <a:pt x="3297139" y="0"/>
                  </a:lnTo>
                  <a:lnTo>
                    <a:pt x="3297139" y="0"/>
                  </a:lnTo>
                  <a:lnTo>
                    <a:pt x="3297139" y="0"/>
                  </a:lnTo>
                  <a:lnTo>
                    <a:pt x="3434519" y="0"/>
                  </a:lnTo>
                  <a:lnTo>
                    <a:pt x="3434519" y="0"/>
                  </a:lnTo>
                  <a:lnTo>
                    <a:pt x="3434519" y="0"/>
                  </a:lnTo>
                  <a:lnTo>
                    <a:pt x="3434519" y="0"/>
                  </a:lnTo>
                  <a:lnTo>
                    <a:pt x="3434519" y="0"/>
                  </a:lnTo>
                  <a:lnTo>
                    <a:pt x="3434519" y="0"/>
                  </a:lnTo>
                </a:path>
              </a:pathLst>
            </a:custGeom>
            <a:ln w="13550" cap="flat">
              <a:solidFill>
                <a:srgbClr val="000000">
                  <a:alpha val="100000"/>
                </a:srgbClr>
              </a:solidFill>
              <a:prstDash val="dash"/>
              <a:round/>
            </a:ln>
          </p:spPr>
          <p:txBody>
            <a:bodyPr/>
            <a:lstStyle/>
            <a:p>
              <a:endParaRPr/>
            </a:p>
          </p:txBody>
        </p:sp>
        <p:sp>
          <p:nvSpPr>
            <p:cNvPr id="99" name="pl99"/>
            <p:cNvSpPr/>
            <p:nvPr/>
          </p:nvSpPr>
          <p:spPr>
            <a:xfrm>
              <a:off x="5398575" y="1748801"/>
              <a:ext cx="3434519" cy="818257"/>
            </a:xfrm>
            <a:custGeom>
              <a:avLst/>
              <a:gdLst/>
              <a:ahLst/>
              <a:cxnLst/>
              <a:rect l="0" t="0" r="0" b="0"/>
              <a:pathLst>
                <a:path w="3434519" h="818257">
                  <a:moveTo>
                    <a:pt x="0" y="74387"/>
                  </a:moveTo>
                  <a:lnTo>
                    <a:pt x="137380" y="148774"/>
                  </a:lnTo>
                  <a:lnTo>
                    <a:pt x="274761" y="148774"/>
                  </a:lnTo>
                  <a:lnTo>
                    <a:pt x="412142" y="74387"/>
                  </a:lnTo>
                  <a:lnTo>
                    <a:pt x="549523" y="74387"/>
                  </a:lnTo>
                  <a:lnTo>
                    <a:pt x="686903" y="0"/>
                  </a:lnTo>
                  <a:lnTo>
                    <a:pt x="824284" y="74387"/>
                  </a:lnTo>
                  <a:lnTo>
                    <a:pt x="961665" y="148774"/>
                  </a:lnTo>
                  <a:lnTo>
                    <a:pt x="1099046" y="74387"/>
                  </a:lnTo>
                  <a:lnTo>
                    <a:pt x="1236427" y="74387"/>
                  </a:lnTo>
                  <a:lnTo>
                    <a:pt x="1373807" y="74387"/>
                  </a:lnTo>
                  <a:lnTo>
                    <a:pt x="1511188" y="74387"/>
                  </a:lnTo>
                  <a:lnTo>
                    <a:pt x="1648569" y="74387"/>
                  </a:lnTo>
                  <a:lnTo>
                    <a:pt x="1785950" y="223161"/>
                  </a:lnTo>
                  <a:lnTo>
                    <a:pt x="1923331" y="148774"/>
                  </a:lnTo>
                  <a:lnTo>
                    <a:pt x="2060711" y="74387"/>
                  </a:lnTo>
                  <a:lnTo>
                    <a:pt x="2198092" y="148774"/>
                  </a:lnTo>
                  <a:lnTo>
                    <a:pt x="2335473" y="297548"/>
                  </a:lnTo>
                  <a:lnTo>
                    <a:pt x="2472854" y="446322"/>
                  </a:lnTo>
                  <a:lnTo>
                    <a:pt x="2610235" y="669483"/>
                  </a:lnTo>
                  <a:lnTo>
                    <a:pt x="2747615" y="669483"/>
                  </a:lnTo>
                  <a:lnTo>
                    <a:pt x="2884996" y="818257"/>
                  </a:lnTo>
                  <a:lnTo>
                    <a:pt x="3022377" y="595096"/>
                  </a:lnTo>
                  <a:lnTo>
                    <a:pt x="3159758" y="595096"/>
                  </a:lnTo>
                  <a:lnTo>
                    <a:pt x="3297139" y="595096"/>
                  </a:lnTo>
                  <a:lnTo>
                    <a:pt x="3434519" y="446322"/>
                  </a:lnTo>
                </a:path>
              </a:pathLst>
            </a:custGeom>
            <a:ln w="65043" cap="flat">
              <a:solidFill>
                <a:srgbClr val="000000">
                  <a:alpha val="100000"/>
                </a:srgbClr>
              </a:solidFill>
              <a:prstDash val="solid"/>
              <a:round/>
            </a:ln>
          </p:spPr>
          <p:txBody>
            <a:bodyPr/>
            <a:lstStyle/>
            <a:p>
              <a:endParaRPr/>
            </a:p>
          </p:txBody>
        </p:sp>
        <p:sp>
          <p:nvSpPr>
            <p:cNvPr id="100" name="pl100"/>
            <p:cNvSpPr/>
            <p:nvPr/>
          </p:nvSpPr>
          <p:spPr>
            <a:xfrm>
              <a:off x="5398575" y="1748801"/>
              <a:ext cx="3434519" cy="818257"/>
            </a:xfrm>
            <a:custGeom>
              <a:avLst/>
              <a:gdLst/>
              <a:ahLst/>
              <a:cxnLst/>
              <a:rect l="0" t="0" r="0" b="0"/>
              <a:pathLst>
                <a:path w="3434519" h="818257">
                  <a:moveTo>
                    <a:pt x="0" y="74387"/>
                  </a:moveTo>
                  <a:lnTo>
                    <a:pt x="137380" y="148774"/>
                  </a:lnTo>
                  <a:lnTo>
                    <a:pt x="274761" y="148774"/>
                  </a:lnTo>
                  <a:lnTo>
                    <a:pt x="412142" y="74387"/>
                  </a:lnTo>
                  <a:lnTo>
                    <a:pt x="549523" y="74387"/>
                  </a:lnTo>
                  <a:lnTo>
                    <a:pt x="686903" y="0"/>
                  </a:lnTo>
                  <a:lnTo>
                    <a:pt x="824284" y="74387"/>
                  </a:lnTo>
                  <a:lnTo>
                    <a:pt x="961665" y="148774"/>
                  </a:lnTo>
                  <a:lnTo>
                    <a:pt x="1099046" y="74387"/>
                  </a:lnTo>
                  <a:lnTo>
                    <a:pt x="1236427" y="74387"/>
                  </a:lnTo>
                  <a:lnTo>
                    <a:pt x="1373807" y="74387"/>
                  </a:lnTo>
                  <a:lnTo>
                    <a:pt x="1511188" y="74387"/>
                  </a:lnTo>
                  <a:lnTo>
                    <a:pt x="1648569" y="74387"/>
                  </a:lnTo>
                  <a:lnTo>
                    <a:pt x="1785950" y="223161"/>
                  </a:lnTo>
                  <a:lnTo>
                    <a:pt x="1923331" y="148774"/>
                  </a:lnTo>
                  <a:lnTo>
                    <a:pt x="2060711" y="74387"/>
                  </a:lnTo>
                  <a:lnTo>
                    <a:pt x="2198092" y="148774"/>
                  </a:lnTo>
                  <a:lnTo>
                    <a:pt x="2335473" y="297548"/>
                  </a:lnTo>
                  <a:lnTo>
                    <a:pt x="2472854" y="446322"/>
                  </a:lnTo>
                  <a:lnTo>
                    <a:pt x="2610235" y="669483"/>
                  </a:lnTo>
                  <a:lnTo>
                    <a:pt x="2747615" y="669483"/>
                  </a:lnTo>
                  <a:lnTo>
                    <a:pt x="2884996" y="818257"/>
                  </a:lnTo>
                  <a:lnTo>
                    <a:pt x="3022377" y="595096"/>
                  </a:lnTo>
                  <a:lnTo>
                    <a:pt x="3159758" y="595096"/>
                  </a:lnTo>
                  <a:lnTo>
                    <a:pt x="3297139" y="595096"/>
                  </a:lnTo>
                  <a:lnTo>
                    <a:pt x="3434519" y="446322"/>
                  </a:lnTo>
                </a:path>
              </a:pathLst>
            </a:custGeom>
            <a:ln w="40651" cap="flat">
              <a:solidFill>
                <a:srgbClr val="F26829">
                  <a:alpha val="100000"/>
                </a:srgbClr>
              </a:solidFill>
              <a:prstDash val="solid"/>
              <a:round/>
            </a:ln>
          </p:spPr>
          <p:txBody>
            <a:bodyPr/>
            <a:lstStyle/>
            <a:p>
              <a:endParaRPr/>
            </a:p>
          </p:txBody>
        </p:sp>
        <p:sp>
          <p:nvSpPr>
            <p:cNvPr id="101" name="tx101"/>
            <p:cNvSpPr/>
            <p:nvPr/>
          </p:nvSpPr>
          <p:spPr>
            <a:xfrm>
              <a:off x="5368431" y="16430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102" name="tx102"/>
            <p:cNvSpPr/>
            <p:nvPr/>
          </p:nvSpPr>
          <p:spPr>
            <a:xfrm>
              <a:off x="6055335" y="156868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03" name="tx103"/>
            <p:cNvSpPr/>
            <p:nvPr/>
          </p:nvSpPr>
          <p:spPr>
            <a:xfrm>
              <a:off x="6742239" y="16430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104" name="tx104"/>
            <p:cNvSpPr/>
            <p:nvPr/>
          </p:nvSpPr>
          <p:spPr>
            <a:xfrm>
              <a:off x="7429143" y="16430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105" name="tx105"/>
            <p:cNvSpPr/>
            <p:nvPr/>
          </p:nvSpPr>
          <p:spPr>
            <a:xfrm>
              <a:off x="7978666" y="223816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6" name="tx106"/>
            <p:cNvSpPr/>
            <p:nvPr/>
          </p:nvSpPr>
          <p:spPr>
            <a:xfrm>
              <a:off x="8802951" y="201495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07" name="tx107"/>
            <p:cNvSpPr/>
            <p:nvPr/>
          </p:nvSpPr>
          <p:spPr>
            <a:xfrm>
              <a:off x="4980665" y="3114777"/>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08" name="tx108"/>
            <p:cNvSpPr/>
            <p:nvPr/>
          </p:nvSpPr>
          <p:spPr>
            <a:xfrm>
              <a:off x="5093588" y="2370907"/>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109" name="tx109"/>
            <p:cNvSpPr/>
            <p:nvPr/>
          </p:nvSpPr>
          <p:spPr>
            <a:xfrm>
              <a:off x="5022957" y="162703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10" name="tx110"/>
            <p:cNvSpPr/>
            <p:nvPr/>
          </p:nvSpPr>
          <p:spPr>
            <a:xfrm rot="-5400000">
              <a:off x="524212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11" name="tx111"/>
            <p:cNvSpPr/>
            <p:nvPr/>
          </p:nvSpPr>
          <p:spPr>
            <a:xfrm rot="-5400000">
              <a:off x="5929033"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12" name="tx112"/>
            <p:cNvSpPr/>
            <p:nvPr/>
          </p:nvSpPr>
          <p:spPr>
            <a:xfrm rot="-5400000">
              <a:off x="6615937"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13" name="tx113"/>
            <p:cNvSpPr/>
            <p:nvPr/>
          </p:nvSpPr>
          <p:spPr>
            <a:xfrm rot="-5400000">
              <a:off x="7302841"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14" name="tx114"/>
            <p:cNvSpPr/>
            <p:nvPr/>
          </p:nvSpPr>
          <p:spPr>
            <a:xfrm rot="-5400000">
              <a:off x="7852364"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15" name="tx115"/>
            <p:cNvSpPr/>
            <p:nvPr/>
          </p:nvSpPr>
          <p:spPr>
            <a:xfrm rot="-5400000">
              <a:off x="867664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16" name="tx116"/>
            <p:cNvSpPr/>
            <p:nvPr/>
          </p:nvSpPr>
          <p:spPr>
            <a:xfrm rot="-5400000">
              <a:off x="4248982" y="2693432"/>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117" name="pl117"/>
            <p:cNvSpPr/>
            <p:nvPr/>
          </p:nvSpPr>
          <p:spPr>
            <a:xfrm>
              <a:off x="6179489" y="4702006"/>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118" name="pl118"/>
            <p:cNvSpPr/>
            <p:nvPr/>
          </p:nvSpPr>
          <p:spPr>
            <a:xfrm>
              <a:off x="6179489" y="4991051"/>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119" name="pl119"/>
            <p:cNvSpPr/>
            <p:nvPr/>
          </p:nvSpPr>
          <p:spPr>
            <a:xfrm>
              <a:off x="6179489" y="4991051"/>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120" name="pl120"/>
            <p:cNvSpPr/>
            <p:nvPr/>
          </p:nvSpPr>
          <p:spPr>
            <a:xfrm>
              <a:off x="6820339" y="4702006"/>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121" name="pl121"/>
            <p:cNvSpPr/>
            <p:nvPr/>
          </p:nvSpPr>
          <p:spPr>
            <a:xfrm>
              <a:off x="6820339" y="4991051"/>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122" name="pl122"/>
            <p:cNvSpPr/>
            <p:nvPr/>
          </p:nvSpPr>
          <p:spPr>
            <a:xfrm>
              <a:off x="7461188" y="4702006"/>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123" name="pl123"/>
            <p:cNvSpPr/>
            <p:nvPr/>
          </p:nvSpPr>
          <p:spPr>
            <a:xfrm>
              <a:off x="7461188" y="4991051"/>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124" name="tx124"/>
            <p:cNvSpPr/>
            <p:nvPr/>
          </p:nvSpPr>
          <p:spPr>
            <a:xfrm>
              <a:off x="6446589" y="4656552"/>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125" name="tx125"/>
            <p:cNvSpPr/>
            <p:nvPr/>
          </p:nvSpPr>
          <p:spPr>
            <a:xfrm>
              <a:off x="6446589" y="4945597"/>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126" name="tx126"/>
            <p:cNvSpPr/>
            <p:nvPr/>
          </p:nvSpPr>
          <p:spPr>
            <a:xfrm>
              <a:off x="7087438" y="4656552"/>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127" name="tx127"/>
            <p:cNvSpPr/>
            <p:nvPr/>
          </p:nvSpPr>
          <p:spPr>
            <a:xfrm>
              <a:off x="7087438" y="4944047"/>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128" name="tx128"/>
            <p:cNvSpPr/>
            <p:nvPr/>
          </p:nvSpPr>
          <p:spPr>
            <a:xfrm>
              <a:off x="7728288"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129" name="tx129"/>
            <p:cNvSpPr/>
            <p:nvPr/>
          </p:nvSpPr>
          <p:spPr>
            <a:xfrm>
              <a:off x="7728288" y="4945597"/>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130" name="tx130"/>
            <p:cNvSpPr/>
            <p:nvPr/>
          </p:nvSpPr>
          <p:spPr>
            <a:xfrm>
              <a:off x="5383364"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diferencia de cobertura comparada con 2019</a:t>
              </a:r>
            </a:p>
          </p:txBody>
        </p:sp>
        <p:sp>
          <p:nvSpPr>
            <p:cNvPr id="131" name="pl131"/>
            <p:cNvSpPr/>
            <p:nvPr/>
          </p:nvSpPr>
          <p:spPr>
            <a:xfrm>
              <a:off x="2505305"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2" name="pl132"/>
            <p:cNvSpPr/>
            <p:nvPr/>
          </p:nvSpPr>
          <p:spPr>
            <a:xfrm>
              <a:off x="4957953"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3" name="pl133"/>
            <p:cNvSpPr/>
            <p:nvPr/>
          </p:nvSpPr>
          <p:spPr>
            <a:xfrm>
              <a:off x="7410600"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4" name="pl134"/>
            <p:cNvSpPr/>
            <p:nvPr/>
          </p:nvSpPr>
          <p:spPr>
            <a:xfrm>
              <a:off x="911084" y="5846672"/>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5" name="pl135"/>
            <p:cNvSpPr/>
            <p:nvPr/>
          </p:nvSpPr>
          <p:spPr>
            <a:xfrm>
              <a:off x="911084" y="572114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6" name="pl136"/>
            <p:cNvSpPr/>
            <p:nvPr/>
          </p:nvSpPr>
          <p:spPr>
            <a:xfrm>
              <a:off x="911084" y="5595616"/>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7" name="pl137"/>
            <p:cNvSpPr/>
            <p:nvPr/>
          </p:nvSpPr>
          <p:spPr>
            <a:xfrm>
              <a:off x="1278981"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8" name="pl138"/>
            <p:cNvSpPr/>
            <p:nvPr/>
          </p:nvSpPr>
          <p:spPr>
            <a:xfrm>
              <a:off x="3731629"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9" name="pl139"/>
            <p:cNvSpPr/>
            <p:nvPr/>
          </p:nvSpPr>
          <p:spPr>
            <a:xfrm>
              <a:off x="6184277"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0" name="pl140"/>
            <p:cNvSpPr/>
            <p:nvPr/>
          </p:nvSpPr>
          <p:spPr>
            <a:xfrm>
              <a:off x="8636924"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1" name="rc141"/>
            <p:cNvSpPr/>
            <p:nvPr/>
          </p:nvSpPr>
          <p:spPr>
            <a:xfrm>
              <a:off x="1278981" y="5796461"/>
              <a:ext cx="7357943" cy="100422"/>
            </a:xfrm>
            <a:prstGeom prst="rect">
              <a:avLst/>
            </a:prstGeom>
            <a:solidFill>
              <a:srgbClr val="F26829">
                <a:alpha val="80000"/>
              </a:srgbClr>
            </a:solidFill>
          </p:spPr>
          <p:txBody>
            <a:bodyPr/>
            <a:lstStyle/>
            <a:p>
              <a:endParaRPr/>
            </a:p>
          </p:txBody>
        </p:sp>
        <p:sp>
          <p:nvSpPr>
            <p:cNvPr id="142" name="rc142"/>
            <p:cNvSpPr/>
            <p:nvPr/>
          </p:nvSpPr>
          <p:spPr>
            <a:xfrm>
              <a:off x="1278981" y="5670933"/>
              <a:ext cx="6376884" cy="100422"/>
            </a:xfrm>
            <a:prstGeom prst="rect">
              <a:avLst/>
            </a:prstGeom>
            <a:solidFill>
              <a:srgbClr val="F26829">
                <a:alpha val="80000"/>
              </a:srgbClr>
            </a:solidFill>
          </p:spPr>
          <p:txBody>
            <a:bodyPr/>
            <a:lstStyle/>
            <a:p>
              <a:endParaRPr/>
            </a:p>
          </p:txBody>
        </p:sp>
        <p:sp>
          <p:nvSpPr>
            <p:cNvPr id="143" name="rc143"/>
            <p:cNvSpPr/>
            <p:nvPr/>
          </p:nvSpPr>
          <p:spPr>
            <a:xfrm>
              <a:off x="1278981" y="5545405"/>
              <a:ext cx="5395825" cy="100422"/>
            </a:xfrm>
            <a:prstGeom prst="rect">
              <a:avLst/>
            </a:prstGeom>
            <a:solidFill>
              <a:srgbClr val="F26829">
                <a:alpha val="80000"/>
              </a:srgbClr>
            </a:solidFill>
          </p:spPr>
          <p:txBody>
            <a:bodyPr/>
            <a:lstStyle/>
            <a:p>
              <a:endParaRPr/>
            </a:p>
          </p:txBody>
        </p:sp>
        <p:sp>
          <p:nvSpPr>
            <p:cNvPr id="144" name="tx144"/>
            <p:cNvSpPr/>
            <p:nvPr/>
          </p:nvSpPr>
          <p:spPr>
            <a:xfrm>
              <a:off x="8712273" y="580623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45" name="tx145"/>
            <p:cNvSpPr/>
            <p:nvPr/>
          </p:nvSpPr>
          <p:spPr>
            <a:xfrm>
              <a:off x="7731214" y="568065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46" name="tx146"/>
            <p:cNvSpPr/>
            <p:nvPr/>
          </p:nvSpPr>
          <p:spPr>
            <a:xfrm>
              <a:off x="6750155" y="5556499"/>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47" name="tx147"/>
            <p:cNvSpPr/>
            <p:nvPr/>
          </p:nvSpPr>
          <p:spPr>
            <a:xfrm>
              <a:off x="565928" y="579929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48" name="tx148"/>
            <p:cNvSpPr/>
            <p:nvPr/>
          </p:nvSpPr>
          <p:spPr>
            <a:xfrm>
              <a:off x="565928" y="567376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49" name="tx149"/>
            <p:cNvSpPr/>
            <p:nvPr/>
          </p:nvSpPr>
          <p:spPr>
            <a:xfrm>
              <a:off x="565928" y="5548239"/>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50" name="tx150"/>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51" name="tx151"/>
            <p:cNvSpPr/>
            <p:nvPr/>
          </p:nvSpPr>
          <p:spPr>
            <a:xfrm>
              <a:off x="3555081"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52" name="tx152"/>
            <p:cNvSpPr/>
            <p:nvPr/>
          </p:nvSpPr>
          <p:spPr>
            <a:xfrm>
              <a:off x="6007729"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53" name="tx153"/>
            <p:cNvSpPr/>
            <p:nvPr/>
          </p:nvSpPr>
          <p:spPr>
            <a:xfrm>
              <a:off x="8460377"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1.5</a:t>
              </a:r>
            </a:p>
          </p:txBody>
        </p:sp>
        <p:sp>
          <p:nvSpPr>
            <p:cNvPr id="154" name="tx154"/>
            <p:cNvSpPr/>
            <p:nvPr/>
          </p:nvSpPr>
          <p:spPr>
            <a:xfrm>
              <a:off x="4252135" y="6114428"/>
              <a:ext cx="141163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con dosis cero (millones)</a:t>
              </a:r>
            </a:p>
          </p:txBody>
        </p:sp>
        <p:sp>
          <p:nvSpPr>
            <p:cNvPr id="155" name="tx155"/>
            <p:cNvSpPr/>
            <p:nvPr/>
          </p:nvSpPr>
          <p:spPr>
            <a:xfrm>
              <a:off x="911084" y="5287371"/>
              <a:ext cx="2219176" cy="13126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sin dosis, AMR</a:t>
              </a:r>
            </a:p>
          </p:txBody>
        </p:sp>
        <p:sp>
          <p:nvSpPr>
            <p:cNvPr id="156" name="tx156"/>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57" name="tx157"/>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58" name="tx158"/>
            <p:cNvSpPr/>
            <p:nvPr/>
          </p:nvSpPr>
          <p:spPr>
            <a:xfrm>
              <a:off x="1835210" y="6517265"/>
              <a:ext cx="716961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con dosis cero (millones) debido al redondeo.</a:t>
              </a:r>
            </a:p>
          </p:txBody>
        </p:sp>
      </p:grpSp>
      <p:sp>
        <p:nvSpPr>
          <p:cNvPr id="159"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AMR ocupaba el tercer puesto de las seis regiones de la OMS, con una cobertura de la DTP1 del 92 %.
La cobertura de la DTP1 (92 %) fue 3 puntos porcentuales superior a la de 2019 (89 %).
Esto equivale a 1,1 millones de niños sin ninguna dosis en 2025, frente a los 1,5 millones de niños sin ninguna dosis en 2019.</a:t>
            </a:r>
          </a:p>
        </p:txBody>
      </p:sp>
      <p:sp>
        <p:nvSpPr>
          <p:cNvPr id="160"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DTP1 ha mejorado desde el año 2000 en algunas regiones y ha superado los niveles previos a la pandemia en otras, pero los avances son desiguales y persisten las diferencias en el número de niños que no han recibido ninguna dosis.</a:t>
            </a:r>
          </a:p>
        </p:txBody>
      </p:sp>
      <p:grpSp>
        <p:nvGrpSpPr>
          <p:cNvPr id="161" name="Group 160"/>
          <p:cNvGrpSpPr/>
          <p:nvPr/>
        </p:nvGrpSpPr>
        <p:grpSpPr>
          <a:xfrm>
            <a:off x="292608" y="1005840"/>
            <a:ext cx="8595360" cy="28575"/>
            <a:chOff x="292608" y="1005840"/>
            <a:chExt cx="8595360" cy="28575"/>
          </a:xfrm>
        </p:grpSpPr>
        <p:sp>
          <p:nvSpPr>
            <p:cNvPr id="16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63"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526297"/>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018751"/>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511206"/>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003660"/>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780069"/>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11084" y="3272524"/>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11084" y="2764978"/>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2257433"/>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1749887"/>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8200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58717"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035426"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1213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2008" y="2612715"/>
              <a:ext cx="3418481" cy="203018"/>
            </a:xfrm>
            <a:custGeom>
              <a:avLst/>
              <a:gdLst/>
              <a:ahLst/>
              <a:cxnLst/>
              <a:rect l="0" t="0" r="0" b="0"/>
              <a:pathLst>
                <a:path w="3418481" h="203018">
                  <a:moveTo>
                    <a:pt x="0" y="50754"/>
                  </a:moveTo>
                  <a:lnTo>
                    <a:pt x="488354" y="0"/>
                  </a:lnTo>
                  <a:lnTo>
                    <a:pt x="976708" y="50754"/>
                  </a:lnTo>
                  <a:lnTo>
                    <a:pt x="1465063" y="203018"/>
                  </a:lnTo>
                  <a:lnTo>
                    <a:pt x="1953417" y="101509"/>
                  </a:lnTo>
                  <a:lnTo>
                    <a:pt x="2441772" y="0"/>
                  </a:lnTo>
                  <a:lnTo>
                    <a:pt x="2930126" y="0"/>
                  </a:lnTo>
                  <a:lnTo>
                    <a:pt x="3418481" y="0"/>
                  </a:lnTo>
                </a:path>
              </a:pathLst>
            </a:custGeom>
            <a:ln w="27101" cap="flat">
              <a:solidFill>
                <a:srgbClr val="F4A81D">
                  <a:alpha val="69803"/>
                </a:srgbClr>
              </a:solidFill>
              <a:prstDash val="solid"/>
              <a:round/>
            </a:ln>
          </p:spPr>
          <p:txBody>
            <a:bodyPr/>
            <a:lstStyle/>
            <a:p>
              <a:endParaRPr/>
            </a:p>
          </p:txBody>
        </p:sp>
        <p:sp>
          <p:nvSpPr>
            <p:cNvPr id="19" name="pl19"/>
            <p:cNvSpPr/>
            <p:nvPr/>
          </p:nvSpPr>
          <p:spPr>
            <a:xfrm>
              <a:off x="1082008" y="2155924"/>
              <a:ext cx="3418481" cy="253772"/>
            </a:xfrm>
            <a:custGeom>
              <a:avLst/>
              <a:gdLst/>
              <a:ahLst/>
              <a:cxnLst/>
              <a:rect l="0" t="0" r="0" b="0"/>
              <a:pathLst>
                <a:path w="3418481" h="253772">
                  <a:moveTo>
                    <a:pt x="0" y="0"/>
                  </a:moveTo>
                  <a:lnTo>
                    <a:pt x="488354" y="152263"/>
                  </a:lnTo>
                  <a:lnTo>
                    <a:pt x="976708" y="152263"/>
                  </a:lnTo>
                  <a:lnTo>
                    <a:pt x="1465063" y="253772"/>
                  </a:lnTo>
                  <a:lnTo>
                    <a:pt x="1953417" y="101509"/>
                  </a:lnTo>
                  <a:lnTo>
                    <a:pt x="2441772" y="101509"/>
                  </a:lnTo>
                  <a:lnTo>
                    <a:pt x="2930126" y="101509"/>
                  </a:lnTo>
                  <a:lnTo>
                    <a:pt x="3418481" y="0"/>
                  </a:lnTo>
                </a:path>
              </a:pathLst>
            </a:custGeom>
            <a:ln w="27101" cap="flat">
              <a:solidFill>
                <a:srgbClr val="F26829">
                  <a:alpha val="69803"/>
                </a:srgbClr>
              </a:solidFill>
              <a:prstDash val="solid"/>
              <a:round/>
            </a:ln>
          </p:spPr>
          <p:txBody>
            <a:bodyPr/>
            <a:lstStyle/>
            <a:p>
              <a:endParaRPr/>
            </a:p>
          </p:txBody>
        </p:sp>
        <p:sp>
          <p:nvSpPr>
            <p:cNvPr id="20" name="pl20"/>
            <p:cNvSpPr/>
            <p:nvPr/>
          </p:nvSpPr>
          <p:spPr>
            <a:xfrm>
              <a:off x="1082008" y="2257433"/>
              <a:ext cx="3418481" cy="203018"/>
            </a:xfrm>
            <a:custGeom>
              <a:avLst/>
              <a:gdLst/>
              <a:ahLst/>
              <a:cxnLst/>
              <a:rect l="0" t="0" r="0" b="0"/>
              <a:pathLst>
                <a:path w="3418481" h="203018">
                  <a:moveTo>
                    <a:pt x="0" y="101509"/>
                  </a:moveTo>
                  <a:lnTo>
                    <a:pt x="488354" y="50754"/>
                  </a:lnTo>
                  <a:lnTo>
                    <a:pt x="976708" y="152263"/>
                  </a:lnTo>
                  <a:lnTo>
                    <a:pt x="1465063" y="152263"/>
                  </a:lnTo>
                  <a:lnTo>
                    <a:pt x="1953417" y="0"/>
                  </a:lnTo>
                  <a:lnTo>
                    <a:pt x="2441772" y="203018"/>
                  </a:lnTo>
                  <a:lnTo>
                    <a:pt x="2930126" y="203018"/>
                  </a:lnTo>
                  <a:lnTo>
                    <a:pt x="3418481" y="101509"/>
                  </a:lnTo>
                </a:path>
              </a:pathLst>
            </a:custGeom>
            <a:ln w="27101" cap="flat">
              <a:solidFill>
                <a:srgbClr val="BD53BD">
                  <a:alpha val="69803"/>
                </a:srgbClr>
              </a:solidFill>
              <a:prstDash val="solid"/>
              <a:round/>
            </a:ln>
          </p:spPr>
          <p:txBody>
            <a:bodyPr/>
            <a:lstStyle/>
            <a:p>
              <a:endParaRPr/>
            </a:p>
          </p:txBody>
        </p:sp>
        <p:sp>
          <p:nvSpPr>
            <p:cNvPr id="21" name="pl21"/>
            <p:cNvSpPr/>
            <p:nvPr/>
          </p:nvSpPr>
          <p:spPr>
            <a:xfrm>
              <a:off x="1082008" y="1952905"/>
              <a:ext cx="3418481" cy="101509"/>
            </a:xfrm>
            <a:custGeom>
              <a:avLst/>
              <a:gdLst/>
              <a:ahLst/>
              <a:cxnLst/>
              <a:rect l="0" t="0" r="0" b="0"/>
              <a:pathLst>
                <a:path w="3418481" h="101509">
                  <a:moveTo>
                    <a:pt x="0" y="0"/>
                  </a:moveTo>
                  <a:lnTo>
                    <a:pt x="488354" y="0"/>
                  </a:lnTo>
                  <a:lnTo>
                    <a:pt x="976708" y="50754"/>
                  </a:lnTo>
                  <a:lnTo>
                    <a:pt x="1465063" y="50754"/>
                  </a:lnTo>
                  <a:lnTo>
                    <a:pt x="1953417" y="50754"/>
                  </a:lnTo>
                  <a:lnTo>
                    <a:pt x="2441772" y="50754"/>
                  </a:lnTo>
                  <a:lnTo>
                    <a:pt x="2930126" y="101509"/>
                  </a:lnTo>
                  <a:lnTo>
                    <a:pt x="3418481" y="101509"/>
                  </a:lnTo>
                </a:path>
              </a:pathLst>
            </a:custGeom>
            <a:ln w="27101" cap="flat">
              <a:solidFill>
                <a:srgbClr val="6363C0">
                  <a:alpha val="69803"/>
                </a:srgbClr>
              </a:solidFill>
              <a:prstDash val="solid"/>
              <a:round/>
            </a:ln>
          </p:spPr>
          <p:txBody>
            <a:bodyPr/>
            <a:lstStyle/>
            <a:p>
              <a:endParaRPr/>
            </a:p>
          </p:txBody>
        </p:sp>
        <p:sp>
          <p:nvSpPr>
            <p:cNvPr id="22" name="pl22"/>
            <p:cNvSpPr/>
            <p:nvPr/>
          </p:nvSpPr>
          <p:spPr>
            <a:xfrm>
              <a:off x="1082008" y="1952905"/>
              <a:ext cx="3418481" cy="406036"/>
            </a:xfrm>
            <a:custGeom>
              <a:avLst/>
              <a:gdLst/>
              <a:ahLst/>
              <a:cxnLst/>
              <a:rect l="0" t="0" r="0" b="0"/>
              <a:pathLst>
                <a:path w="3418481" h="406036">
                  <a:moveTo>
                    <a:pt x="0" y="101509"/>
                  </a:moveTo>
                  <a:lnTo>
                    <a:pt x="488354" y="50754"/>
                  </a:lnTo>
                  <a:lnTo>
                    <a:pt x="976708" y="355281"/>
                  </a:lnTo>
                  <a:lnTo>
                    <a:pt x="1465063" y="406036"/>
                  </a:lnTo>
                  <a:lnTo>
                    <a:pt x="1953417" y="50754"/>
                  </a:lnTo>
                  <a:lnTo>
                    <a:pt x="2441772" y="101509"/>
                  </a:lnTo>
                  <a:lnTo>
                    <a:pt x="2930126" y="0"/>
                  </a:lnTo>
                  <a:lnTo>
                    <a:pt x="3418481" y="0"/>
                  </a:lnTo>
                </a:path>
              </a:pathLst>
            </a:custGeom>
            <a:ln w="27101" cap="flat">
              <a:solidFill>
                <a:srgbClr val="008DC9">
                  <a:alpha val="69803"/>
                </a:srgbClr>
              </a:solidFill>
              <a:prstDash val="solid"/>
              <a:round/>
            </a:ln>
          </p:spPr>
          <p:txBody>
            <a:bodyPr/>
            <a:lstStyle/>
            <a:p>
              <a:endParaRPr/>
            </a:p>
          </p:txBody>
        </p:sp>
        <p:sp>
          <p:nvSpPr>
            <p:cNvPr id="23" name="pl23"/>
            <p:cNvSpPr/>
            <p:nvPr/>
          </p:nvSpPr>
          <p:spPr>
            <a:xfrm>
              <a:off x="1082008" y="2003660"/>
              <a:ext cx="3418481" cy="304527"/>
            </a:xfrm>
            <a:custGeom>
              <a:avLst/>
              <a:gdLst/>
              <a:ahLst/>
              <a:cxnLst/>
              <a:rect l="0" t="0" r="0" b="0"/>
              <a:pathLst>
                <a:path w="3418481" h="304527">
                  <a:moveTo>
                    <a:pt x="0" y="0"/>
                  </a:moveTo>
                  <a:lnTo>
                    <a:pt x="488354" y="0"/>
                  </a:lnTo>
                  <a:lnTo>
                    <a:pt x="976708" y="50754"/>
                  </a:lnTo>
                  <a:lnTo>
                    <a:pt x="1465063" y="304527"/>
                  </a:lnTo>
                  <a:lnTo>
                    <a:pt x="1953417" y="0"/>
                  </a:lnTo>
                  <a:lnTo>
                    <a:pt x="2441772" y="203018"/>
                  </a:lnTo>
                  <a:lnTo>
                    <a:pt x="2930126" y="203018"/>
                  </a:lnTo>
                  <a:lnTo>
                    <a:pt x="3418481" y="203018"/>
                  </a:lnTo>
                </a:path>
              </a:pathLst>
            </a:custGeom>
            <a:ln w="27101" cap="flat">
              <a:solidFill>
                <a:srgbClr val="40BF73">
                  <a:alpha val="69803"/>
                </a:srgbClr>
              </a:solidFill>
              <a:prstDash val="solid"/>
              <a:round/>
            </a:ln>
          </p:spPr>
          <p:txBody>
            <a:bodyPr/>
            <a:lstStyle/>
            <a:p>
              <a:endParaRPr/>
            </a:p>
          </p:txBody>
        </p:sp>
        <p:sp>
          <p:nvSpPr>
            <p:cNvPr id="24" name="pl24"/>
            <p:cNvSpPr/>
            <p:nvPr/>
          </p:nvSpPr>
          <p:spPr>
            <a:xfrm>
              <a:off x="1082008" y="2155924"/>
              <a:ext cx="3418481" cy="253772"/>
            </a:xfrm>
            <a:custGeom>
              <a:avLst/>
              <a:gdLst/>
              <a:ahLst/>
              <a:cxnLst/>
              <a:rect l="0" t="0" r="0" b="0"/>
              <a:pathLst>
                <a:path w="3418481" h="253772">
                  <a:moveTo>
                    <a:pt x="0" y="0"/>
                  </a:moveTo>
                  <a:lnTo>
                    <a:pt x="488354" y="152263"/>
                  </a:lnTo>
                  <a:lnTo>
                    <a:pt x="976708" y="152263"/>
                  </a:lnTo>
                  <a:lnTo>
                    <a:pt x="1465063" y="253772"/>
                  </a:lnTo>
                  <a:lnTo>
                    <a:pt x="1953417" y="101509"/>
                  </a:lnTo>
                  <a:lnTo>
                    <a:pt x="2441772" y="101509"/>
                  </a:lnTo>
                  <a:lnTo>
                    <a:pt x="2930126" y="101509"/>
                  </a:lnTo>
                  <a:lnTo>
                    <a:pt x="3418481" y="0"/>
                  </a:lnTo>
                </a:path>
              </a:pathLst>
            </a:custGeom>
            <a:ln w="65043" cap="flat">
              <a:solidFill>
                <a:srgbClr val="000000">
                  <a:alpha val="100000"/>
                </a:srgbClr>
              </a:solidFill>
              <a:prstDash val="solid"/>
              <a:round/>
            </a:ln>
          </p:spPr>
          <p:txBody>
            <a:bodyPr/>
            <a:lstStyle/>
            <a:p>
              <a:endParaRPr/>
            </a:p>
          </p:txBody>
        </p:sp>
        <p:sp>
          <p:nvSpPr>
            <p:cNvPr id="25" name="pl25"/>
            <p:cNvSpPr/>
            <p:nvPr/>
          </p:nvSpPr>
          <p:spPr>
            <a:xfrm>
              <a:off x="1082008" y="2155924"/>
              <a:ext cx="3418481" cy="253772"/>
            </a:xfrm>
            <a:custGeom>
              <a:avLst/>
              <a:gdLst/>
              <a:ahLst/>
              <a:cxnLst/>
              <a:rect l="0" t="0" r="0" b="0"/>
              <a:pathLst>
                <a:path w="3418481" h="253772">
                  <a:moveTo>
                    <a:pt x="0" y="0"/>
                  </a:moveTo>
                  <a:lnTo>
                    <a:pt x="488354" y="152263"/>
                  </a:lnTo>
                  <a:lnTo>
                    <a:pt x="976708" y="152263"/>
                  </a:lnTo>
                  <a:lnTo>
                    <a:pt x="1465063" y="253772"/>
                  </a:lnTo>
                  <a:lnTo>
                    <a:pt x="1953417" y="101509"/>
                  </a:lnTo>
                  <a:lnTo>
                    <a:pt x="2441772" y="101509"/>
                  </a:lnTo>
                  <a:lnTo>
                    <a:pt x="2930126" y="101509"/>
                  </a:lnTo>
                  <a:lnTo>
                    <a:pt x="3418481" y="0"/>
                  </a:lnTo>
                </a:path>
              </a:pathLst>
            </a:custGeom>
            <a:ln w="40651" cap="flat">
              <a:solidFill>
                <a:srgbClr val="F26829">
                  <a:alpha val="100000"/>
                </a:srgbClr>
              </a:solidFill>
              <a:prstDash val="solid"/>
              <a:round/>
            </a:ln>
          </p:spPr>
          <p:txBody>
            <a:bodyPr/>
            <a:lstStyle/>
            <a:p>
              <a:endParaRPr/>
            </a:p>
          </p:txBody>
        </p:sp>
        <p:sp>
          <p:nvSpPr>
            <p:cNvPr id="26" name="tx26"/>
            <p:cNvSpPr/>
            <p:nvPr/>
          </p:nvSpPr>
          <p:spPr>
            <a:xfrm>
              <a:off x="1021718" y="198356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7" name="tx27"/>
            <p:cNvSpPr/>
            <p:nvPr/>
          </p:nvSpPr>
          <p:spPr>
            <a:xfrm>
              <a:off x="1510073" y="213583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8" name="tx28"/>
            <p:cNvSpPr/>
            <p:nvPr/>
          </p:nvSpPr>
          <p:spPr>
            <a:xfrm>
              <a:off x="1998427" y="213583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9" name="tx29"/>
            <p:cNvSpPr/>
            <p:nvPr/>
          </p:nvSpPr>
          <p:spPr>
            <a:xfrm>
              <a:off x="2486782" y="2237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30" name="tx30"/>
            <p:cNvSpPr/>
            <p:nvPr/>
          </p:nvSpPr>
          <p:spPr>
            <a:xfrm>
              <a:off x="2975136" y="20850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1" name="tx31"/>
            <p:cNvSpPr/>
            <p:nvPr/>
          </p:nvSpPr>
          <p:spPr>
            <a:xfrm>
              <a:off x="3463491" y="20850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2" name="tx32"/>
            <p:cNvSpPr/>
            <p:nvPr/>
          </p:nvSpPr>
          <p:spPr>
            <a:xfrm>
              <a:off x="3951845" y="20850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3" name="tx33"/>
            <p:cNvSpPr/>
            <p:nvPr/>
          </p:nvSpPr>
          <p:spPr>
            <a:xfrm>
              <a:off x="4440200" y="198356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4" name="tx34"/>
            <p:cNvSpPr/>
            <p:nvPr/>
          </p:nvSpPr>
          <p:spPr>
            <a:xfrm>
              <a:off x="707191" y="373269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35" name="tx35"/>
            <p:cNvSpPr/>
            <p:nvPr/>
          </p:nvSpPr>
          <p:spPr>
            <a:xfrm>
              <a:off x="707191" y="322514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36" name="tx36"/>
            <p:cNvSpPr/>
            <p:nvPr/>
          </p:nvSpPr>
          <p:spPr>
            <a:xfrm>
              <a:off x="707191" y="271760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37" name="tx37"/>
            <p:cNvSpPr/>
            <p:nvPr/>
          </p:nvSpPr>
          <p:spPr>
            <a:xfrm>
              <a:off x="707191" y="221005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38" name="tx38"/>
            <p:cNvSpPr/>
            <p:nvPr/>
          </p:nvSpPr>
          <p:spPr>
            <a:xfrm>
              <a:off x="636560" y="1702510"/>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39" name="tx39"/>
            <p:cNvSpPr/>
            <p:nvPr/>
          </p:nvSpPr>
          <p:spPr>
            <a:xfrm rot="-5400000">
              <a:off x="93978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40" name="tx40"/>
            <p:cNvSpPr/>
            <p:nvPr/>
          </p:nvSpPr>
          <p:spPr>
            <a:xfrm rot="-5400000">
              <a:off x="1916493"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41" name="tx41"/>
            <p:cNvSpPr/>
            <p:nvPr/>
          </p:nvSpPr>
          <p:spPr>
            <a:xfrm rot="-5400000">
              <a:off x="2893202"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42" name="tx42"/>
            <p:cNvSpPr/>
            <p:nvPr/>
          </p:nvSpPr>
          <p:spPr>
            <a:xfrm rot="-5400000">
              <a:off x="386991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43" name="tx43"/>
            <p:cNvSpPr/>
            <p:nvPr/>
          </p:nvSpPr>
          <p:spPr>
            <a:xfrm rot="-5400000">
              <a:off x="46047" y="2705385"/>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44" name="pl44"/>
            <p:cNvSpPr/>
            <p:nvPr/>
          </p:nvSpPr>
          <p:spPr>
            <a:xfrm>
              <a:off x="1854903" y="4697660"/>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45" name="pl45"/>
            <p:cNvSpPr/>
            <p:nvPr/>
          </p:nvSpPr>
          <p:spPr>
            <a:xfrm>
              <a:off x="1854903" y="4986705"/>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46" name="pl46"/>
            <p:cNvSpPr/>
            <p:nvPr/>
          </p:nvSpPr>
          <p:spPr>
            <a:xfrm>
              <a:off x="1854903" y="4986705"/>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47" name="pl47"/>
            <p:cNvSpPr/>
            <p:nvPr/>
          </p:nvSpPr>
          <p:spPr>
            <a:xfrm>
              <a:off x="2495752" y="4697660"/>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48" name="pl48"/>
            <p:cNvSpPr/>
            <p:nvPr/>
          </p:nvSpPr>
          <p:spPr>
            <a:xfrm>
              <a:off x="2495752" y="4986705"/>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49" name="pl49"/>
            <p:cNvSpPr/>
            <p:nvPr/>
          </p:nvSpPr>
          <p:spPr>
            <a:xfrm>
              <a:off x="3136601" y="4697660"/>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50" name="pl50"/>
            <p:cNvSpPr/>
            <p:nvPr/>
          </p:nvSpPr>
          <p:spPr>
            <a:xfrm>
              <a:off x="3136601" y="4986705"/>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51" name="tx51"/>
            <p:cNvSpPr/>
            <p:nvPr/>
          </p:nvSpPr>
          <p:spPr>
            <a:xfrm>
              <a:off x="2122002" y="4652205"/>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52" name="tx52"/>
            <p:cNvSpPr/>
            <p:nvPr/>
          </p:nvSpPr>
          <p:spPr>
            <a:xfrm>
              <a:off x="2122002" y="4941250"/>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53" name="tx53"/>
            <p:cNvSpPr/>
            <p:nvPr/>
          </p:nvSpPr>
          <p:spPr>
            <a:xfrm>
              <a:off x="2762852" y="4652205"/>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54" name="tx54"/>
            <p:cNvSpPr/>
            <p:nvPr/>
          </p:nvSpPr>
          <p:spPr>
            <a:xfrm>
              <a:off x="2762852" y="4939700"/>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55" name="tx55"/>
            <p:cNvSpPr/>
            <p:nvPr/>
          </p:nvSpPr>
          <p:spPr>
            <a:xfrm>
              <a:off x="3403701"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56" name="tx56"/>
            <p:cNvSpPr/>
            <p:nvPr/>
          </p:nvSpPr>
          <p:spPr>
            <a:xfrm>
              <a:off x="3403701" y="4941250"/>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57" name="tx57"/>
            <p:cNvSpPr/>
            <p:nvPr/>
          </p:nvSpPr>
          <p:spPr>
            <a:xfrm>
              <a:off x="1643412" y="1405107"/>
              <a:ext cx="2295673" cy="141609"/>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coverage, AMR, 2018-2025</a:t>
              </a:r>
            </a:p>
          </p:txBody>
        </p:sp>
        <p:sp>
          <p:nvSpPr>
            <p:cNvPr id="58" name="pl58"/>
            <p:cNvSpPr/>
            <p:nvPr/>
          </p:nvSpPr>
          <p:spPr>
            <a:xfrm>
              <a:off x="5244492" y="3627806"/>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59" name="pl59"/>
            <p:cNvSpPr/>
            <p:nvPr/>
          </p:nvSpPr>
          <p:spPr>
            <a:xfrm>
              <a:off x="5244492" y="3120260"/>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5244492" y="2612715"/>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5244492" y="2105169"/>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244492" y="3881579"/>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63" name="pl63"/>
            <p:cNvSpPr/>
            <p:nvPr/>
          </p:nvSpPr>
          <p:spPr>
            <a:xfrm>
              <a:off x="5244492" y="3374033"/>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5244492" y="2866487"/>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5244492" y="2358942"/>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5244492" y="1851396"/>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5415416"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639212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736883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8345543"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415416" y="2358942"/>
              <a:ext cx="3418481" cy="812072"/>
            </a:xfrm>
            <a:custGeom>
              <a:avLst/>
              <a:gdLst/>
              <a:ahLst/>
              <a:cxnLst/>
              <a:rect l="0" t="0" r="0" b="0"/>
              <a:pathLst>
                <a:path w="3418481" h="812072">
                  <a:moveTo>
                    <a:pt x="0" y="203018"/>
                  </a:moveTo>
                  <a:lnTo>
                    <a:pt x="488354" y="0"/>
                  </a:lnTo>
                  <a:lnTo>
                    <a:pt x="976708" y="203018"/>
                  </a:lnTo>
                  <a:lnTo>
                    <a:pt x="1465063" y="812072"/>
                  </a:lnTo>
                  <a:lnTo>
                    <a:pt x="1953417" y="406036"/>
                  </a:lnTo>
                  <a:lnTo>
                    <a:pt x="2441772" y="0"/>
                  </a:lnTo>
                  <a:lnTo>
                    <a:pt x="2930126" y="0"/>
                  </a:lnTo>
                  <a:lnTo>
                    <a:pt x="3418481" y="0"/>
                  </a:lnTo>
                </a:path>
              </a:pathLst>
            </a:custGeom>
            <a:ln w="27101" cap="flat">
              <a:solidFill>
                <a:srgbClr val="F4A81D">
                  <a:alpha val="69803"/>
                </a:srgbClr>
              </a:solidFill>
              <a:prstDash val="solid"/>
              <a:round/>
            </a:ln>
          </p:spPr>
          <p:txBody>
            <a:bodyPr/>
            <a:lstStyle/>
            <a:p>
              <a:endParaRPr/>
            </a:p>
          </p:txBody>
        </p:sp>
        <p:sp>
          <p:nvSpPr>
            <p:cNvPr id="72" name="pl72"/>
            <p:cNvSpPr/>
            <p:nvPr/>
          </p:nvSpPr>
          <p:spPr>
            <a:xfrm>
              <a:off x="5415416" y="1749887"/>
              <a:ext cx="3418481" cy="1015091"/>
            </a:xfrm>
            <a:custGeom>
              <a:avLst/>
              <a:gdLst/>
              <a:ahLst/>
              <a:cxnLst/>
              <a:rect l="0" t="0" r="0" b="0"/>
              <a:pathLst>
                <a:path w="3418481" h="1015091">
                  <a:moveTo>
                    <a:pt x="0" y="0"/>
                  </a:moveTo>
                  <a:lnTo>
                    <a:pt x="488354" y="609054"/>
                  </a:lnTo>
                  <a:lnTo>
                    <a:pt x="976708" y="609054"/>
                  </a:lnTo>
                  <a:lnTo>
                    <a:pt x="1465063" y="1015091"/>
                  </a:lnTo>
                  <a:lnTo>
                    <a:pt x="1953417" y="406036"/>
                  </a:lnTo>
                  <a:lnTo>
                    <a:pt x="2441772" y="406036"/>
                  </a:lnTo>
                  <a:lnTo>
                    <a:pt x="2930126" y="406036"/>
                  </a:lnTo>
                  <a:lnTo>
                    <a:pt x="3418481" y="0"/>
                  </a:lnTo>
                </a:path>
              </a:pathLst>
            </a:custGeom>
            <a:ln w="27101" cap="flat">
              <a:solidFill>
                <a:srgbClr val="F26829">
                  <a:alpha val="69803"/>
                </a:srgbClr>
              </a:solidFill>
              <a:prstDash val="solid"/>
              <a:round/>
            </a:ln>
          </p:spPr>
          <p:txBody>
            <a:bodyPr/>
            <a:lstStyle/>
            <a:p>
              <a:endParaRPr/>
            </a:p>
          </p:txBody>
        </p:sp>
        <p:sp>
          <p:nvSpPr>
            <p:cNvPr id="73" name="pl73"/>
            <p:cNvSpPr/>
            <p:nvPr/>
          </p:nvSpPr>
          <p:spPr>
            <a:xfrm>
              <a:off x="5415416" y="2155924"/>
              <a:ext cx="3418481" cy="812072"/>
            </a:xfrm>
            <a:custGeom>
              <a:avLst/>
              <a:gdLst/>
              <a:ahLst/>
              <a:cxnLst/>
              <a:rect l="0" t="0" r="0" b="0"/>
              <a:pathLst>
                <a:path w="3418481" h="812072">
                  <a:moveTo>
                    <a:pt x="0" y="406036"/>
                  </a:moveTo>
                  <a:lnTo>
                    <a:pt x="488354" y="203018"/>
                  </a:lnTo>
                  <a:lnTo>
                    <a:pt x="976708" y="609054"/>
                  </a:lnTo>
                  <a:lnTo>
                    <a:pt x="1465063" y="609054"/>
                  </a:lnTo>
                  <a:lnTo>
                    <a:pt x="1953417" y="0"/>
                  </a:lnTo>
                  <a:lnTo>
                    <a:pt x="2441772" y="812072"/>
                  </a:lnTo>
                  <a:lnTo>
                    <a:pt x="2930126" y="812072"/>
                  </a:lnTo>
                  <a:lnTo>
                    <a:pt x="3418481" y="406036"/>
                  </a:lnTo>
                </a:path>
              </a:pathLst>
            </a:custGeom>
            <a:ln w="27101" cap="flat">
              <a:solidFill>
                <a:srgbClr val="BD53BD">
                  <a:alpha val="69803"/>
                </a:srgbClr>
              </a:solidFill>
              <a:prstDash val="solid"/>
              <a:round/>
            </a:ln>
          </p:spPr>
          <p:txBody>
            <a:bodyPr/>
            <a:lstStyle/>
            <a:p>
              <a:endParaRPr/>
            </a:p>
          </p:txBody>
        </p:sp>
        <p:sp>
          <p:nvSpPr>
            <p:cNvPr id="74" name="pl74"/>
            <p:cNvSpPr/>
            <p:nvPr/>
          </p:nvSpPr>
          <p:spPr>
            <a:xfrm>
              <a:off x="5415416" y="2358942"/>
              <a:ext cx="3418481" cy="406036"/>
            </a:xfrm>
            <a:custGeom>
              <a:avLst/>
              <a:gdLst/>
              <a:ahLst/>
              <a:cxnLst/>
              <a:rect l="0" t="0" r="0" b="0"/>
              <a:pathLst>
                <a:path w="3418481" h="406036">
                  <a:moveTo>
                    <a:pt x="0" y="0"/>
                  </a:moveTo>
                  <a:lnTo>
                    <a:pt x="488354" y="0"/>
                  </a:lnTo>
                  <a:lnTo>
                    <a:pt x="976708" y="203018"/>
                  </a:lnTo>
                  <a:lnTo>
                    <a:pt x="1465063" y="203018"/>
                  </a:lnTo>
                  <a:lnTo>
                    <a:pt x="1953417" y="203018"/>
                  </a:lnTo>
                  <a:lnTo>
                    <a:pt x="2441772" y="203018"/>
                  </a:lnTo>
                  <a:lnTo>
                    <a:pt x="2930126" y="406036"/>
                  </a:lnTo>
                  <a:lnTo>
                    <a:pt x="3418481" y="406036"/>
                  </a:lnTo>
                </a:path>
              </a:pathLst>
            </a:custGeom>
            <a:ln w="27101" cap="flat">
              <a:solidFill>
                <a:srgbClr val="6363C0">
                  <a:alpha val="69803"/>
                </a:srgbClr>
              </a:solidFill>
              <a:prstDash val="solid"/>
              <a:round/>
            </a:ln>
          </p:spPr>
          <p:txBody>
            <a:bodyPr/>
            <a:lstStyle/>
            <a:p>
              <a:endParaRPr/>
            </a:p>
          </p:txBody>
        </p:sp>
        <p:sp>
          <p:nvSpPr>
            <p:cNvPr id="75" name="pl75"/>
            <p:cNvSpPr/>
            <p:nvPr/>
          </p:nvSpPr>
          <p:spPr>
            <a:xfrm>
              <a:off x="5415416" y="2155924"/>
              <a:ext cx="3418481" cy="1624145"/>
            </a:xfrm>
            <a:custGeom>
              <a:avLst/>
              <a:gdLst/>
              <a:ahLst/>
              <a:cxnLst/>
              <a:rect l="0" t="0" r="0" b="0"/>
              <a:pathLst>
                <a:path w="3418481" h="1624145">
                  <a:moveTo>
                    <a:pt x="0" y="406036"/>
                  </a:moveTo>
                  <a:lnTo>
                    <a:pt x="488354" y="203018"/>
                  </a:lnTo>
                  <a:lnTo>
                    <a:pt x="976708" y="1421127"/>
                  </a:lnTo>
                  <a:lnTo>
                    <a:pt x="1465063" y="1624145"/>
                  </a:lnTo>
                  <a:lnTo>
                    <a:pt x="1953417" y="203018"/>
                  </a:lnTo>
                  <a:lnTo>
                    <a:pt x="2441772" y="406036"/>
                  </a:lnTo>
                  <a:lnTo>
                    <a:pt x="2930126" y="0"/>
                  </a:lnTo>
                  <a:lnTo>
                    <a:pt x="3418481" y="0"/>
                  </a:lnTo>
                </a:path>
              </a:pathLst>
            </a:custGeom>
            <a:ln w="27101" cap="flat">
              <a:solidFill>
                <a:srgbClr val="008DC9">
                  <a:alpha val="69803"/>
                </a:srgbClr>
              </a:solidFill>
              <a:prstDash val="solid"/>
              <a:round/>
            </a:ln>
          </p:spPr>
          <p:txBody>
            <a:bodyPr/>
            <a:lstStyle/>
            <a:p>
              <a:endParaRPr/>
            </a:p>
          </p:txBody>
        </p:sp>
        <p:sp>
          <p:nvSpPr>
            <p:cNvPr id="76" name="pl76"/>
            <p:cNvSpPr/>
            <p:nvPr/>
          </p:nvSpPr>
          <p:spPr>
            <a:xfrm>
              <a:off x="5415416" y="2358942"/>
              <a:ext cx="3418481" cy="1218109"/>
            </a:xfrm>
            <a:custGeom>
              <a:avLst/>
              <a:gdLst/>
              <a:ahLst/>
              <a:cxnLst/>
              <a:rect l="0" t="0" r="0" b="0"/>
              <a:pathLst>
                <a:path w="3418481" h="1218109">
                  <a:moveTo>
                    <a:pt x="0" y="0"/>
                  </a:moveTo>
                  <a:lnTo>
                    <a:pt x="488354" y="0"/>
                  </a:lnTo>
                  <a:lnTo>
                    <a:pt x="976708" y="203018"/>
                  </a:lnTo>
                  <a:lnTo>
                    <a:pt x="1465063" y="1218109"/>
                  </a:lnTo>
                  <a:lnTo>
                    <a:pt x="1953417" y="0"/>
                  </a:lnTo>
                  <a:lnTo>
                    <a:pt x="2441772" y="812072"/>
                  </a:lnTo>
                  <a:lnTo>
                    <a:pt x="2930126" y="812072"/>
                  </a:lnTo>
                  <a:lnTo>
                    <a:pt x="3418481" y="812072"/>
                  </a:lnTo>
                </a:path>
              </a:pathLst>
            </a:custGeom>
            <a:ln w="27101" cap="flat">
              <a:solidFill>
                <a:srgbClr val="40BF73">
                  <a:alpha val="69803"/>
                </a:srgbClr>
              </a:solidFill>
              <a:prstDash val="solid"/>
              <a:round/>
            </a:ln>
          </p:spPr>
          <p:txBody>
            <a:bodyPr/>
            <a:lstStyle/>
            <a:p>
              <a:endParaRPr/>
            </a:p>
          </p:txBody>
        </p:sp>
        <p:sp>
          <p:nvSpPr>
            <p:cNvPr id="77" name="pl77"/>
            <p:cNvSpPr/>
            <p:nvPr/>
          </p:nvSpPr>
          <p:spPr>
            <a:xfrm>
              <a:off x="5415416" y="2358942"/>
              <a:ext cx="3418481" cy="0"/>
            </a:xfrm>
            <a:custGeom>
              <a:avLst/>
              <a:gdLst/>
              <a:ahLst/>
              <a:cxnLst/>
              <a:rect l="0" t="0" r="0" b="0"/>
              <a:pathLst>
                <a:path w="3418481">
                  <a:moveTo>
                    <a:pt x="0" y="0"/>
                  </a:moveTo>
                  <a:lnTo>
                    <a:pt x="0" y="0"/>
                  </a:lnTo>
                  <a:lnTo>
                    <a:pt x="0" y="0"/>
                  </a:lnTo>
                  <a:lnTo>
                    <a:pt x="0" y="0"/>
                  </a:lnTo>
                  <a:lnTo>
                    <a:pt x="0" y="0"/>
                  </a:lnTo>
                  <a:lnTo>
                    <a:pt x="0" y="0"/>
                  </a:lnTo>
                  <a:lnTo>
                    <a:pt x="488354" y="0"/>
                  </a:lnTo>
                  <a:lnTo>
                    <a:pt x="488354" y="0"/>
                  </a:lnTo>
                  <a:lnTo>
                    <a:pt x="488354" y="0"/>
                  </a:lnTo>
                  <a:lnTo>
                    <a:pt x="488354" y="0"/>
                  </a:lnTo>
                  <a:lnTo>
                    <a:pt x="488354" y="0"/>
                  </a:lnTo>
                  <a:lnTo>
                    <a:pt x="488354" y="0"/>
                  </a:lnTo>
                  <a:lnTo>
                    <a:pt x="976708" y="0"/>
                  </a:lnTo>
                  <a:lnTo>
                    <a:pt x="976708" y="0"/>
                  </a:lnTo>
                  <a:lnTo>
                    <a:pt x="976708" y="0"/>
                  </a:lnTo>
                  <a:lnTo>
                    <a:pt x="976708" y="0"/>
                  </a:lnTo>
                  <a:lnTo>
                    <a:pt x="976708" y="0"/>
                  </a:lnTo>
                  <a:lnTo>
                    <a:pt x="976708" y="0"/>
                  </a:lnTo>
                  <a:lnTo>
                    <a:pt x="1465063" y="0"/>
                  </a:lnTo>
                  <a:lnTo>
                    <a:pt x="1465063" y="0"/>
                  </a:lnTo>
                  <a:lnTo>
                    <a:pt x="1465063" y="0"/>
                  </a:lnTo>
                  <a:lnTo>
                    <a:pt x="1465063" y="0"/>
                  </a:lnTo>
                  <a:lnTo>
                    <a:pt x="1465063" y="0"/>
                  </a:lnTo>
                  <a:lnTo>
                    <a:pt x="1465063" y="0"/>
                  </a:lnTo>
                  <a:lnTo>
                    <a:pt x="1953417" y="0"/>
                  </a:lnTo>
                  <a:lnTo>
                    <a:pt x="1953417" y="0"/>
                  </a:lnTo>
                  <a:lnTo>
                    <a:pt x="1953417" y="0"/>
                  </a:lnTo>
                  <a:lnTo>
                    <a:pt x="1953417" y="0"/>
                  </a:lnTo>
                  <a:lnTo>
                    <a:pt x="1953417" y="0"/>
                  </a:lnTo>
                  <a:lnTo>
                    <a:pt x="1953417" y="0"/>
                  </a:lnTo>
                  <a:lnTo>
                    <a:pt x="2441772" y="0"/>
                  </a:lnTo>
                  <a:lnTo>
                    <a:pt x="2441772" y="0"/>
                  </a:lnTo>
                  <a:lnTo>
                    <a:pt x="2441772" y="0"/>
                  </a:lnTo>
                  <a:lnTo>
                    <a:pt x="2441772" y="0"/>
                  </a:lnTo>
                  <a:lnTo>
                    <a:pt x="2441772" y="0"/>
                  </a:lnTo>
                  <a:lnTo>
                    <a:pt x="2441772" y="0"/>
                  </a:lnTo>
                  <a:lnTo>
                    <a:pt x="2930126" y="0"/>
                  </a:lnTo>
                  <a:lnTo>
                    <a:pt x="2930126" y="0"/>
                  </a:lnTo>
                  <a:lnTo>
                    <a:pt x="2930126" y="0"/>
                  </a:lnTo>
                  <a:lnTo>
                    <a:pt x="2930126" y="0"/>
                  </a:lnTo>
                  <a:lnTo>
                    <a:pt x="2930126" y="0"/>
                  </a:lnTo>
                  <a:lnTo>
                    <a:pt x="2930126" y="0"/>
                  </a:lnTo>
                  <a:lnTo>
                    <a:pt x="3418481" y="0"/>
                  </a:lnTo>
                  <a:lnTo>
                    <a:pt x="3418481" y="0"/>
                  </a:lnTo>
                  <a:lnTo>
                    <a:pt x="3418481" y="0"/>
                  </a:lnTo>
                  <a:lnTo>
                    <a:pt x="3418481" y="0"/>
                  </a:lnTo>
                  <a:lnTo>
                    <a:pt x="3418481" y="0"/>
                  </a:lnTo>
                  <a:lnTo>
                    <a:pt x="3418481" y="0"/>
                  </a:lnTo>
                </a:path>
              </a:pathLst>
            </a:custGeom>
            <a:ln w="13550" cap="flat">
              <a:solidFill>
                <a:srgbClr val="000000">
                  <a:alpha val="100000"/>
                </a:srgbClr>
              </a:solidFill>
              <a:prstDash val="dash"/>
              <a:round/>
            </a:ln>
          </p:spPr>
          <p:txBody>
            <a:bodyPr/>
            <a:lstStyle/>
            <a:p>
              <a:endParaRPr/>
            </a:p>
          </p:txBody>
        </p:sp>
        <p:sp>
          <p:nvSpPr>
            <p:cNvPr id="78" name="pl78"/>
            <p:cNvSpPr/>
            <p:nvPr/>
          </p:nvSpPr>
          <p:spPr>
            <a:xfrm>
              <a:off x="5415416" y="1749887"/>
              <a:ext cx="3418481" cy="1015091"/>
            </a:xfrm>
            <a:custGeom>
              <a:avLst/>
              <a:gdLst/>
              <a:ahLst/>
              <a:cxnLst/>
              <a:rect l="0" t="0" r="0" b="0"/>
              <a:pathLst>
                <a:path w="3418481" h="1015091">
                  <a:moveTo>
                    <a:pt x="0" y="0"/>
                  </a:moveTo>
                  <a:lnTo>
                    <a:pt x="488354" y="609054"/>
                  </a:lnTo>
                  <a:lnTo>
                    <a:pt x="976708" y="609054"/>
                  </a:lnTo>
                  <a:lnTo>
                    <a:pt x="1465063" y="1015091"/>
                  </a:lnTo>
                  <a:lnTo>
                    <a:pt x="1953417" y="406036"/>
                  </a:lnTo>
                  <a:lnTo>
                    <a:pt x="2441772" y="406036"/>
                  </a:lnTo>
                  <a:lnTo>
                    <a:pt x="2930126" y="406036"/>
                  </a:lnTo>
                  <a:lnTo>
                    <a:pt x="3418481" y="0"/>
                  </a:lnTo>
                </a:path>
              </a:pathLst>
            </a:custGeom>
            <a:ln w="65043" cap="flat">
              <a:solidFill>
                <a:srgbClr val="000000">
                  <a:alpha val="100000"/>
                </a:srgbClr>
              </a:solidFill>
              <a:prstDash val="solid"/>
              <a:round/>
            </a:ln>
          </p:spPr>
          <p:txBody>
            <a:bodyPr/>
            <a:lstStyle/>
            <a:p>
              <a:endParaRPr/>
            </a:p>
          </p:txBody>
        </p:sp>
        <p:sp>
          <p:nvSpPr>
            <p:cNvPr id="79" name="pl79"/>
            <p:cNvSpPr/>
            <p:nvPr/>
          </p:nvSpPr>
          <p:spPr>
            <a:xfrm>
              <a:off x="5415416" y="1749887"/>
              <a:ext cx="3418481" cy="1015091"/>
            </a:xfrm>
            <a:custGeom>
              <a:avLst/>
              <a:gdLst/>
              <a:ahLst/>
              <a:cxnLst/>
              <a:rect l="0" t="0" r="0" b="0"/>
              <a:pathLst>
                <a:path w="3418481" h="1015091">
                  <a:moveTo>
                    <a:pt x="0" y="0"/>
                  </a:moveTo>
                  <a:lnTo>
                    <a:pt x="488354" y="609054"/>
                  </a:lnTo>
                  <a:lnTo>
                    <a:pt x="976708" y="609054"/>
                  </a:lnTo>
                  <a:lnTo>
                    <a:pt x="1465063" y="1015091"/>
                  </a:lnTo>
                  <a:lnTo>
                    <a:pt x="1953417" y="406036"/>
                  </a:lnTo>
                  <a:lnTo>
                    <a:pt x="2441772" y="406036"/>
                  </a:lnTo>
                  <a:lnTo>
                    <a:pt x="2930126" y="406036"/>
                  </a:lnTo>
                  <a:lnTo>
                    <a:pt x="3418481" y="0"/>
                  </a:lnTo>
                </a:path>
              </a:pathLst>
            </a:custGeom>
            <a:ln w="40651" cap="flat">
              <a:solidFill>
                <a:srgbClr val="F26829">
                  <a:alpha val="100000"/>
                </a:srgbClr>
              </a:solidFill>
              <a:prstDash val="solid"/>
              <a:round/>
            </a:ln>
          </p:spPr>
          <p:txBody>
            <a:bodyPr/>
            <a:lstStyle/>
            <a:p>
              <a:endParaRPr/>
            </a:p>
          </p:txBody>
        </p:sp>
        <p:sp>
          <p:nvSpPr>
            <p:cNvPr id="80" name="tx80"/>
            <p:cNvSpPr/>
            <p:nvPr/>
          </p:nvSpPr>
          <p:spPr>
            <a:xfrm>
              <a:off x="5385271" y="156971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1" name="tx81"/>
            <p:cNvSpPr/>
            <p:nvPr/>
          </p:nvSpPr>
          <p:spPr>
            <a:xfrm>
              <a:off x="5873626" y="217882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2" name="tx82"/>
            <p:cNvSpPr/>
            <p:nvPr/>
          </p:nvSpPr>
          <p:spPr>
            <a:xfrm>
              <a:off x="6361980" y="217882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3" name="tx83"/>
            <p:cNvSpPr/>
            <p:nvPr/>
          </p:nvSpPr>
          <p:spPr>
            <a:xfrm>
              <a:off x="6832285" y="258618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4" name="tx84"/>
            <p:cNvSpPr/>
            <p:nvPr/>
          </p:nvSpPr>
          <p:spPr>
            <a:xfrm>
              <a:off x="7338689" y="197713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7827044" y="197713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6" name="tx86"/>
            <p:cNvSpPr/>
            <p:nvPr/>
          </p:nvSpPr>
          <p:spPr>
            <a:xfrm>
              <a:off x="8315398" y="197713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8803752" y="156971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8" name="tx88"/>
            <p:cNvSpPr/>
            <p:nvPr/>
          </p:nvSpPr>
          <p:spPr>
            <a:xfrm>
              <a:off x="4963022" y="3835752"/>
              <a:ext cx="218839" cy="9128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-7.5</a:t>
              </a:r>
            </a:p>
          </p:txBody>
        </p:sp>
        <p:sp>
          <p:nvSpPr>
            <p:cNvPr id="89" name="tx89"/>
            <p:cNvSpPr/>
            <p:nvPr/>
          </p:nvSpPr>
          <p:spPr>
            <a:xfrm>
              <a:off x="4963022" y="3326656"/>
              <a:ext cx="218839"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90" name="tx90"/>
            <p:cNvSpPr/>
            <p:nvPr/>
          </p:nvSpPr>
          <p:spPr>
            <a:xfrm>
              <a:off x="4963022" y="2819110"/>
              <a:ext cx="218839"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-2.5</a:t>
              </a:r>
            </a:p>
          </p:txBody>
        </p:sp>
        <p:sp>
          <p:nvSpPr>
            <p:cNvPr id="91" name="tx91"/>
            <p:cNvSpPr/>
            <p:nvPr/>
          </p:nvSpPr>
          <p:spPr>
            <a:xfrm>
              <a:off x="5005314" y="2311565"/>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92" name="tx92"/>
            <p:cNvSpPr/>
            <p:nvPr/>
          </p:nvSpPr>
          <p:spPr>
            <a:xfrm>
              <a:off x="5005314" y="1804019"/>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2.5</a:t>
              </a:r>
            </a:p>
          </p:txBody>
        </p:sp>
        <p:sp>
          <p:nvSpPr>
            <p:cNvPr id="93" name="tx93"/>
            <p:cNvSpPr/>
            <p:nvPr/>
          </p:nvSpPr>
          <p:spPr>
            <a:xfrm rot="-5400000">
              <a:off x="5273192"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94" name="tx94"/>
            <p:cNvSpPr/>
            <p:nvPr/>
          </p:nvSpPr>
          <p:spPr>
            <a:xfrm rot="-5400000">
              <a:off x="624990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95" name="tx95"/>
            <p:cNvSpPr/>
            <p:nvPr/>
          </p:nvSpPr>
          <p:spPr>
            <a:xfrm rot="-5400000">
              <a:off x="722661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96" name="tx96"/>
            <p:cNvSpPr/>
            <p:nvPr/>
          </p:nvSpPr>
          <p:spPr>
            <a:xfrm rot="-5400000">
              <a:off x="8203319"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97" name="tx97"/>
            <p:cNvSpPr/>
            <p:nvPr/>
          </p:nvSpPr>
          <p:spPr>
            <a:xfrm rot="-5400000">
              <a:off x="4231340" y="2705385"/>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98" name="pl98"/>
            <p:cNvSpPr/>
            <p:nvPr/>
          </p:nvSpPr>
          <p:spPr>
            <a:xfrm>
              <a:off x="6188311" y="4697660"/>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99" name="pl99"/>
            <p:cNvSpPr/>
            <p:nvPr/>
          </p:nvSpPr>
          <p:spPr>
            <a:xfrm>
              <a:off x="6188311" y="4986705"/>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100" name="pl100"/>
            <p:cNvSpPr/>
            <p:nvPr/>
          </p:nvSpPr>
          <p:spPr>
            <a:xfrm>
              <a:off x="6188311" y="4986705"/>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101" name="pl101"/>
            <p:cNvSpPr/>
            <p:nvPr/>
          </p:nvSpPr>
          <p:spPr>
            <a:xfrm>
              <a:off x="6829160" y="4697660"/>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102" name="pl102"/>
            <p:cNvSpPr/>
            <p:nvPr/>
          </p:nvSpPr>
          <p:spPr>
            <a:xfrm>
              <a:off x="6829160" y="4986705"/>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103" name="pl103"/>
            <p:cNvSpPr/>
            <p:nvPr/>
          </p:nvSpPr>
          <p:spPr>
            <a:xfrm>
              <a:off x="7470009" y="4697660"/>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104" name="pl104"/>
            <p:cNvSpPr/>
            <p:nvPr/>
          </p:nvSpPr>
          <p:spPr>
            <a:xfrm>
              <a:off x="7470009" y="4986705"/>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105" name="tx105"/>
            <p:cNvSpPr/>
            <p:nvPr/>
          </p:nvSpPr>
          <p:spPr>
            <a:xfrm>
              <a:off x="6455410" y="4652205"/>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106" name="tx106"/>
            <p:cNvSpPr/>
            <p:nvPr/>
          </p:nvSpPr>
          <p:spPr>
            <a:xfrm>
              <a:off x="6455410" y="4941250"/>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107" name="tx107"/>
            <p:cNvSpPr/>
            <p:nvPr/>
          </p:nvSpPr>
          <p:spPr>
            <a:xfrm>
              <a:off x="7096259" y="4652205"/>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108" name="tx108"/>
            <p:cNvSpPr/>
            <p:nvPr/>
          </p:nvSpPr>
          <p:spPr>
            <a:xfrm>
              <a:off x="7096259" y="4939700"/>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109" name="tx109"/>
            <p:cNvSpPr/>
            <p:nvPr/>
          </p:nvSpPr>
          <p:spPr>
            <a:xfrm>
              <a:off x="7737109"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110" name="tx110"/>
            <p:cNvSpPr/>
            <p:nvPr/>
          </p:nvSpPr>
          <p:spPr>
            <a:xfrm>
              <a:off x="7737109" y="4941250"/>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111" name="tx111"/>
            <p:cNvSpPr/>
            <p:nvPr/>
          </p:nvSpPr>
          <p:spPr>
            <a:xfrm>
              <a:off x="5392186"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diferencia de cobertura comparada con 2019</a:t>
              </a:r>
            </a:p>
          </p:txBody>
        </p:sp>
        <p:sp>
          <p:nvSpPr>
            <p:cNvPr id="112" name="pl112"/>
            <p:cNvSpPr/>
            <p:nvPr/>
          </p:nvSpPr>
          <p:spPr>
            <a:xfrm>
              <a:off x="2505305"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3" name="pl113"/>
            <p:cNvSpPr/>
            <p:nvPr/>
          </p:nvSpPr>
          <p:spPr>
            <a:xfrm>
              <a:off x="4957953"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7410600"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5" name="pl115"/>
            <p:cNvSpPr/>
            <p:nvPr/>
          </p:nvSpPr>
          <p:spPr>
            <a:xfrm>
              <a:off x="911084" y="5845857"/>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911084" y="5718971"/>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911084" y="559208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1278981"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3731629"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6184277"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8636924"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2" name="rc122"/>
            <p:cNvSpPr/>
            <p:nvPr/>
          </p:nvSpPr>
          <p:spPr>
            <a:xfrm>
              <a:off x="1278981" y="5795103"/>
              <a:ext cx="7357943" cy="101509"/>
            </a:xfrm>
            <a:prstGeom prst="rect">
              <a:avLst/>
            </a:prstGeom>
            <a:solidFill>
              <a:srgbClr val="F26829">
                <a:alpha val="80000"/>
              </a:srgbClr>
            </a:solidFill>
          </p:spPr>
          <p:txBody>
            <a:bodyPr/>
            <a:lstStyle/>
            <a:p>
              <a:endParaRPr/>
            </a:p>
          </p:txBody>
        </p:sp>
        <p:sp>
          <p:nvSpPr>
            <p:cNvPr id="123" name="rc123"/>
            <p:cNvSpPr/>
            <p:nvPr/>
          </p:nvSpPr>
          <p:spPr>
            <a:xfrm>
              <a:off x="1278981" y="5668216"/>
              <a:ext cx="6376884" cy="101509"/>
            </a:xfrm>
            <a:prstGeom prst="rect">
              <a:avLst/>
            </a:prstGeom>
            <a:solidFill>
              <a:srgbClr val="F26829">
                <a:alpha val="80000"/>
              </a:srgbClr>
            </a:solidFill>
          </p:spPr>
          <p:txBody>
            <a:bodyPr/>
            <a:lstStyle/>
            <a:p>
              <a:endParaRPr/>
            </a:p>
          </p:txBody>
        </p:sp>
        <p:sp>
          <p:nvSpPr>
            <p:cNvPr id="124" name="rc124"/>
            <p:cNvSpPr/>
            <p:nvPr/>
          </p:nvSpPr>
          <p:spPr>
            <a:xfrm>
              <a:off x="1278981" y="5541330"/>
              <a:ext cx="5395825" cy="101509"/>
            </a:xfrm>
            <a:prstGeom prst="rect">
              <a:avLst/>
            </a:prstGeom>
            <a:solidFill>
              <a:srgbClr val="F26829">
                <a:alpha val="80000"/>
              </a:srgbClr>
            </a:solidFill>
          </p:spPr>
          <p:txBody>
            <a:bodyPr/>
            <a:lstStyle/>
            <a:p>
              <a:endParaRPr/>
            </a:p>
          </p:txBody>
        </p:sp>
        <p:sp>
          <p:nvSpPr>
            <p:cNvPr id="125" name="tx125"/>
            <p:cNvSpPr/>
            <p:nvPr/>
          </p:nvSpPr>
          <p:spPr>
            <a:xfrm>
              <a:off x="8712273" y="580541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26" name="tx126"/>
            <p:cNvSpPr/>
            <p:nvPr/>
          </p:nvSpPr>
          <p:spPr>
            <a:xfrm>
              <a:off x="7731214" y="5678478"/>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27" name="tx127"/>
            <p:cNvSpPr/>
            <p:nvPr/>
          </p:nvSpPr>
          <p:spPr>
            <a:xfrm>
              <a:off x="6750155" y="5552968"/>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28" name="tx128"/>
            <p:cNvSpPr/>
            <p:nvPr/>
          </p:nvSpPr>
          <p:spPr>
            <a:xfrm>
              <a:off x="565928" y="579848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29" name="tx129"/>
            <p:cNvSpPr/>
            <p:nvPr/>
          </p:nvSpPr>
          <p:spPr>
            <a:xfrm>
              <a:off x="565928" y="5671594"/>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30" name="tx130"/>
            <p:cNvSpPr/>
            <p:nvPr/>
          </p:nvSpPr>
          <p:spPr>
            <a:xfrm>
              <a:off x="565928" y="554470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31" name="tx131"/>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32" name="tx132"/>
            <p:cNvSpPr/>
            <p:nvPr/>
          </p:nvSpPr>
          <p:spPr>
            <a:xfrm>
              <a:off x="3555081"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33" name="tx133"/>
            <p:cNvSpPr/>
            <p:nvPr/>
          </p:nvSpPr>
          <p:spPr>
            <a:xfrm>
              <a:off x="6007729"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34" name="tx134"/>
            <p:cNvSpPr/>
            <p:nvPr/>
          </p:nvSpPr>
          <p:spPr>
            <a:xfrm>
              <a:off x="8460377"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1.5</a:t>
              </a:r>
            </a:p>
          </p:txBody>
        </p:sp>
        <p:sp>
          <p:nvSpPr>
            <p:cNvPr id="135" name="tx135"/>
            <p:cNvSpPr/>
            <p:nvPr/>
          </p:nvSpPr>
          <p:spPr>
            <a:xfrm>
              <a:off x="4252135" y="6114428"/>
              <a:ext cx="141163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con dosis cero (millones)</a:t>
              </a:r>
            </a:p>
          </p:txBody>
        </p:sp>
        <p:sp>
          <p:nvSpPr>
            <p:cNvPr id="136" name="tx136"/>
            <p:cNvSpPr/>
            <p:nvPr/>
          </p:nvSpPr>
          <p:spPr>
            <a:xfrm>
              <a:off x="911084" y="5283025"/>
              <a:ext cx="2219176" cy="13126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sin dosis, AMR</a:t>
              </a:r>
            </a:p>
          </p:txBody>
        </p:sp>
        <p:sp>
          <p:nvSpPr>
            <p:cNvPr id="137" name="tx137"/>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38" name="tx138"/>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39" name="tx139"/>
            <p:cNvSpPr/>
            <p:nvPr/>
          </p:nvSpPr>
          <p:spPr>
            <a:xfrm>
              <a:off x="1835210" y="6517265"/>
              <a:ext cx="716961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con dosis cero (millones) debido al redondeo.</a:t>
              </a:r>
            </a:p>
          </p:txBody>
        </p:sp>
      </p:grpSp>
      <p:sp>
        <p:nvSpPr>
          <p:cNvPr id="14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AMR ocupaba el tercer puesto de las seis regiones de la OMS, con una cobertura de la DTP1 del 92 %.
La cobertura de la DTP1 (92 %) fue 3 puntos porcentuales superior a la de 2019 (89 %).
Esto equivale a 1,1 millones de niños sin ninguna dosis en 2025, frente a los 1,5 millones de niños sin ninguna dosis en 2019.</a:t>
            </a:r>
          </a:p>
        </p:txBody>
      </p:sp>
      <p:sp>
        <p:nvSpPr>
          <p:cNvPr id="141"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del DTP1 mejoró entre 2024 y 2025 en algunas regiones y superó los niveles previos a la pandemia en otras, pero los avances son desiguales y persisten las diferencias en el número de niños que no han recibido ninguna dosis.</a:t>
            </a:r>
          </a:p>
        </p:txBody>
      </p:sp>
      <p:grpSp>
        <p:nvGrpSpPr>
          <p:cNvPr id="142" name="Group 141"/>
          <p:cNvGrpSpPr/>
          <p:nvPr/>
        </p:nvGrpSpPr>
        <p:grpSpPr>
          <a:xfrm>
            <a:off x="292608" y="1005840"/>
            <a:ext cx="8595360" cy="28575"/>
            <a:chOff x="292608" y="1005840"/>
            <a:chExt cx="8595360" cy="28575"/>
          </a:xfrm>
        </p:grpSpPr>
        <p:sp>
          <p:nvSpPr>
            <p:cNvPr id="14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44"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 AMR », 2 de los 35 (6 %) países tenían una cobertura de la DTP1 inferior al 70 % en 2025. Se trata de Bolivia y Venezuela.
Estos países representan aproximadamente 685 000 (5 %) del total de la cohorte anual de lactantes supervivientes de la región.
Hubo 24 (69 %) países que alcanzaron una cobertura de la DTP1 del 90 % o superior, lo que representa 8,6 millones (66 %) de la cohorte total.</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24 países alcanzaron una cobertura de la DTP1 de al menos el 90 %, mientras que 2 registraron una cobertura inferior al 70 %.</a:t>
            </a:r>
          </a:p>
        </p:txBody>
      </p:sp>
      <p:grpSp>
        <p:nvGrpSpPr>
          <p:cNvPr id="5" name="Group 4"/>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8229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57200" y="1074069"/>
              <a:ext cx="1607770" cy="1000072"/>
            </a:xfrm>
            <a:prstGeom prst="rect">
              <a:avLst/>
            </a:prstGeom>
            <a:solidFill>
              <a:srgbClr val="EBEBEB">
                <a:alpha val="100000"/>
              </a:srgbClr>
            </a:solidFill>
          </p:spPr>
          <p:txBody>
            <a:bodyPr/>
            <a:lstStyle/>
            <a:p>
              <a:endParaRPr/>
            </a:p>
          </p:txBody>
        </p:sp>
        <p:sp>
          <p:nvSpPr>
            <p:cNvPr id="6" name="pl6"/>
            <p:cNvSpPr/>
            <p:nvPr/>
          </p:nvSpPr>
          <p:spPr>
            <a:xfrm>
              <a:off x="75720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5720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5720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75720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0" name="pl10"/>
            <p:cNvSpPr/>
            <p:nvPr/>
          </p:nvSpPr>
          <p:spPr>
            <a:xfrm>
              <a:off x="75720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75720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83028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103908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24788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456685"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66548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87428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208308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229189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830280" y="1554341"/>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21" name="pl21"/>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40651" cap="flat">
              <a:solidFill>
                <a:srgbClr val="BEBEBE">
                  <a:alpha val="69803"/>
                </a:srgbClr>
              </a:solidFill>
              <a:prstDash val="solid"/>
              <a:round/>
            </a:ln>
          </p:spPr>
          <p:txBody>
            <a:bodyPr/>
            <a:lstStyle/>
            <a:p>
              <a:endParaRPr/>
            </a:p>
          </p:txBody>
        </p:sp>
        <p:sp>
          <p:nvSpPr>
            <p:cNvPr id="22" name="pl22"/>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35231" cap="flat">
              <a:solidFill>
                <a:srgbClr val="BEBEBE">
                  <a:alpha val="69803"/>
                </a:srgbClr>
              </a:solidFill>
              <a:prstDash val="solid"/>
              <a:round/>
            </a:ln>
          </p:spPr>
          <p:txBody>
            <a:bodyPr/>
            <a:lstStyle/>
            <a:p>
              <a:endParaRPr/>
            </a:p>
          </p:txBody>
        </p:sp>
        <p:sp>
          <p:nvSpPr>
            <p:cNvPr id="23" name="pl23"/>
            <p:cNvSpPr/>
            <p:nvPr/>
          </p:nvSpPr>
          <p:spPr>
            <a:xfrm>
              <a:off x="830280" y="1554341"/>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24" name="pl24"/>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40651" cap="flat">
              <a:solidFill>
                <a:srgbClr val="000000">
                  <a:alpha val="100000"/>
                </a:srgbClr>
              </a:solidFill>
              <a:prstDash val="solid"/>
              <a:round/>
            </a:ln>
          </p:spPr>
          <p:txBody>
            <a:bodyPr/>
            <a:lstStyle/>
            <a:p>
              <a:endParaRPr/>
            </a:p>
          </p:txBody>
        </p:sp>
        <p:sp>
          <p:nvSpPr>
            <p:cNvPr id="25" name="pl25"/>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35231" cap="flat">
              <a:solidFill>
                <a:srgbClr val="1CABE2">
                  <a:alpha val="100000"/>
                </a:srgbClr>
              </a:solidFill>
              <a:prstDash val="solid"/>
              <a:round/>
            </a:ln>
          </p:spPr>
          <p:txBody>
            <a:bodyPr/>
            <a:lstStyle/>
            <a:p>
              <a:endParaRPr/>
            </a:p>
          </p:txBody>
        </p:sp>
        <p:sp>
          <p:nvSpPr>
            <p:cNvPr id="26" name="tx26"/>
            <p:cNvSpPr/>
            <p:nvPr/>
          </p:nvSpPr>
          <p:spPr>
            <a:xfrm>
              <a:off x="769991"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7" name="tx27"/>
            <p:cNvSpPr/>
            <p:nvPr/>
          </p:nvSpPr>
          <p:spPr>
            <a:xfrm>
              <a:off x="978792" y="14401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8" name="tx28"/>
            <p:cNvSpPr/>
            <p:nvPr/>
          </p:nvSpPr>
          <p:spPr>
            <a:xfrm>
              <a:off x="1187593" y="1545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29" name="tx29"/>
            <p:cNvSpPr/>
            <p:nvPr/>
          </p:nvSpPr>
          <p:spPr>
            <a:xfrm>
              <a:off x="1396395" y="14269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0" name="tx30"/>
            <p:cNvSpPr/>
            <p:nvPr/>
          </p:nvSpPr>
          <p:spPr>
            <a:xfrm>
              <a:off x="1605196" y="14005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1" name="tx31"/>
            <p:cNvSpPr/>
            <p:nvPr/>
          </p:nvSpPr>
          <p:spPr>
            <a:xfrm>
              <a:off x="1813998" y="1574513"/>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32" name="tx32"/>
            <p:cNvSpPr/>
            <p:nvPr/>
          </p:nvSpPr>
          <p:spPr>
            <a:xfrm>
              <a:off x="2022799" y="15323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3" name="tx33"/>
            <p:cNvSpPr/>
            <p:nvPr/>
          </p:nvSpPr>
          <p:spPr>
            <a:xfrm>
              <a:off x="2231601" y="15323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4" name="rc34"/>
            <p:cNvSpPr/>
            <p:nvPr/>
          </p:nvSpPr>
          <p:spPr>
            <a:xfrm>
              <a:off x="757200" y="2358593"/>
              <a:ext cx="1607770" cy="1000072"/>
            </a:xfrm>
            <a:prstGeom prst="rect">
              <a:avLst/>
            </a:prstGeom>
            <a:solidFill>
              <a:srgbClr val="EBEBEB">
                <a:alpha val="100000"/>
              </a:srgbClr>
            </a:solidFill>
          </p:spPr>
          <p:txBody>
            <a:bodyPr/>
            <a:lstStyle/>
            <a:p>
              <a:endParaRPr/>
            </a:p>
          </p:txBody>
        </p:sp>
        <p:sp>
          <p:nvSpPr>
            <p:cNvPr id="35" name="pl35"/>
            <p:cNvSpPr/>
            <p:nvPr/>
          </p:nvSpPr>
          <p:spPr>
            <a:xfrm>
              <a:off x="75720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 name="pl36"/>
            <p:cNvSpPr/>
            <p:nvPr/>
          </p:nvSpPr>
          <p:spPr>
            <a:xfrm>
              <a:off x="75720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5720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75720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75720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75720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83028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103908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124788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456685"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66548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87428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208308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229189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830280" y="2838865"/>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50" name="pl50"/>
            <p:cNvSpPr/>
            <p:nvPr/>
          </p:nvSpPr>
          <p:spPr>
            <a:xfrm>
              <a:off x="830280" y="2799336"/>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40651" cap="flat">
              <a:solidFill>
                <a:srgbClr val="BEBEBE">
                  <a:alpha val="69803"/>
                </a:srgbClr>
              </a:solidFill>
              <a:prstDash val="solid"/>
              <a:round/>
            </a:ln>
          </p:spPr>
          <p:txBody>
            <a:bodyPr/>
            <a:lstStyle/>
            <a:p>
              <a:endParaRPr/>
            </a:p>
          </p:txBody>
        </p:sp>
        <p:sp>
          <p:nvSpPr>
            <p:cNvPr id="51" name="pl51"/>
            <p:cNvSpPr/>
            <p:nvPr/>
          </p:nvSpPr>
          <p:spPr>
            <a:xfrm>
              <a:off x="830280" y="2799336"/>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35231" cap="flat">
              <a:solidFill>
                <a:srgbClr val="BEBEBE">
                  <a:alpha val="69803"/>
                </a:srgbClr>
              </a:solidFill>
              <a:prstDash val="solid"/>
              <a:round/>
            </a:ln>
          </p:spPr>
          <p:txBody>
            <a:bodyPr/>
            <a:lstStyle/>
            <a:p>
              <a:endParaRPr/>
            </a:p>
          </p:txBody>
        </p:sp>
        <p:sp>
          <p:nvSpPr>
            <p:cNvPr id="52" name="pl52"/>
            <p:cNvSpPr/>
            <p:nvPr/>
          </p:nvSpPr>
          <p:spPr>
            <a:xfrm>
              <a:off x="830280" y="2838865"/>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53" name="pl53"/>
            <p:cNvSpPr/>
            <p:nvPr/>
          </p:nvSpPr>
          <p:spPr>
            <a:xfrm>
              <a:off x="830280" y="2799336"/>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40651" cap="flat">
              <a:solidFill>
                <a:srgbClr val="000000">
                  <a:alpha val="100000"/>
                </a:srgbClr>
              </a:solidFill>
              <a:prstDash val="solid"/>
              <a:round/>
            </a:ln>
          </p:spPr>
          <p:txBody>
            <a:bodyPr/>
            <a:lstStyle/>
            <a:p>
              <a:endParaRPr/>
            </a:p>
          </p:txBody>
        </p:sp>
        <p:sp>
          <p:nvSpPr>
            <p:cNvPr id="54" name="pl54"/>
            <p:cNvSpPr/>
            <p:nvPr/>
          </p:nvSpPr>
          <p:spPr>
            <a:xfrm>
              <a:off x="830280" y="2799336"/>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35231" cap="flat">
              <a:solidFill>
                <a:srgbClr val="1CABE2">
                  <a:alpha val="100000"/>
                </a:srgbClr>
              </a:solidFill>
              <a:prstDash val="solid"/>
              <a:round/>
            </a:ln>
          </p:spPr>
          <p:txBody>
            <a:bodyPr/>
            <a:lstStyle/>
            <a:p>
              <a:endParaRPr/>
            </a:p>
          </p:txBody>
        </p:sp>
        <p:sp>
          <p:nvSpPr>
            <p:cNvPr id="55" name="tx55"/>
            <p:cNvSpPr/>
            <p:nvPr/>
          </p:nvSpPr>
          <p:spPr>
            <a:xfrm>
              <a:off x="769991" y="265874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56" name="tx56"/>
            <p:cNvSpPr/>
            <p:nvPr/>
          </p:nvSpPr>
          <p:spPr>
            <a:xfrm>
              <a:off x="978792" y="26192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57" name="tx57"/>
            <p:cNvSpPr/>
            <p:nvPr/>
          </p:nvSpPr>
          <p:spPr>
            <a:xfrm>
              <a:off x="1187593" y="265874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58" name="tx58"/>
            <p:cNvSpPr/>
            <p:nvPr/>
          </p:nvSpPr>
          <p:spPr>
            <a:xfrm>
              <a:off x="1396395" y="26719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59" name="tx59"/>
            <p:cNvSpPr/>
            <p:nvPr/>
          </p:nvSpPr>
          <p:spPr>
            <a:xfrm>
              <a:off x="1605196" y="26719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60" name="tx60"/>
            <p:cNvSpPr/>
            <p:nvPr/>
          </p:nvSpPr>
          <p:spPr>
            <a:xfrm>
              <a:off x="1813998" y="26851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61" name="tx61"/>
            <p:cNvSpPr/>
            <p:nvPr/>
          </p:nvSpPr>
          <p:spPr>
            <a:xfrm>
              <a:off x="2022799" y="26982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62" name="tx62"/>
            <p:cNvSpPr/>
            <p:nvPr/>
          </p:nvSpPr>
          <p:spPr>
            <a:xfrm>
              <a:off x="2231601" y="26323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63" name="rc63"/>
            <p:cNvSpPr/>
            <p:nvPr/>
          </p:nvSpPr>
          <p:spPr>
            <a:xfrm>
              <a:off x="757200" y="3643117"/>
              <a:ext cx="1607770" cy="1000072"/>
            </a:xfrm>
            <a:prstGeom prst="rect">
              <a:avLst/>
            </a:prstGeom>
            <a:solidFill>
              <a:srgbClr val="EBEBEB">
                <a:alpha val="100000"/>
              </a:srgbClr>
            </a:solidFill>
          </p:spPr>
          <p:txBody>
            <a:bodyPr/>
            <a:lstStyle/>
            <a:p>
              <a:endParaRPr/>
            </a:p>
          </p:txBody>
        </p:sp>
        <p:sp>
          <p:nvSpPr>
            <p:cNvPr id="64" name="pl64"/>
            <p:cNvSpPr/>
            <p:nvPr/>
          </p:nvSpPr>
          <p:spPr>
            <a:xfrm>
              <a:off x="75720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5" name="pl65"/>
            <p:cNvSpPr/>
            <p:nvPr/>
          </p:nvSpPr>
          <p:spPr>
            <a:xfrm>
              <a:off x="75720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6" name="pl66"/>
            <p:cNvSpPr/>
            <p:nvPr/>
          </p:nvSpPr>
          <p:spPr>
            <a:xfrm>
              <a:off x="75720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75720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75720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69" name="pl69"/>
            <p:cNvSpPr/>
            <p:nvPr/>
          </p:nvSpPr>
          <p:spPr>
            <a:xfrm>
              <a:off x="75720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83028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103908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124788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1456685"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66548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87428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208308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229189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830280" y="4123389"/>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79" name="pl79"/>
            <p:cNvSpPr/>
            <p:nvPr/>
          </p:nvSpPr>
          <p:spPr>
            <a:xfrm>
              <a:off x="830280" y="4215622"/>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40651" cap="flat">
              <a:solidFill>
                <a:srgbClr val="BEBEBE">
                  <a:alpha val="69803"/>
                </a:srgbClr>
              </a:solidFill>
              <a:prstDash val="solid"/>
              <a:round/>
            </a:ln>
          </p:spPr>
          <p:txBody>
            <a:bodyPr/>
            <a:lstStyle/>
            <a:p>
              <a:endParaRPr/>
            </a:p>
          </p:txBody>
        </p:sp>
        <p:sp>
          <p:nvSpPr>
            <p:cNvPr id="80" name="pl80"/>
            <p:cNvSpPr/>
            <p:nvPr/>
          </p:nvSpPr>
          <p:spPr>
            <a:xfrm>
              <a:off x="830280" y="4215622"/>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35231" cap="flat">
              <a:solidFill>
                <a:srgbClr val="BEBEBE">
                  <a:alpha val="69803"/>
                </a:srgbClr>
              </a:solidFill>
              <a:prstDash val="solid"/>
              <a:round/>
            </a:ln>
          </p:spPr>
          <p:txBody>
            <a:bodyPr/>
            <a:lstStyle/>
            <a:p>
              <a:endParaRPr/>
            </a:p>
          </p:txBody>
        </p:sp>
        <p:sp>
          <p:nvSpPr>
            <p:cNvPr id="81" name="pl81"/>
            <p:cNvSpPr/>
            <p:nvPr/>
          </p:nvSpPr>
          <p:spPr>
            <a:xfrm>
              <a:off x="830280" y="4123389"/>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82" name="pl82"/>
            <p:cNvSpPr/>
            <p:nvPr/>
          </p:nvSpPr>
          <p:spPr>
            <a:xfrm>
              <a:off x="830280" y="4215622"/>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40651" cap="flat">
              <a:solidFill>
                <a:srgbClr val="000000">
                  <a:alpha val="100000"/>
                </a:srgbClr>
              </a:solidFill>
              <a:prstDash val="solid"/>
              <a:round/>
            </a:ln>
          </p:spPr>
          <p:txBody>
            <a:bodyPr/>
            <a:lstStyle/>
            <a:p>
              <a:endParaRPr/>
            </a:p>
          </p:txBody>
        </p:sp>
        <p:sp>
          <p:nvSpPr>
            <p:cNvPr id="83" name="pl83"/>
            <p:cNvSpPr/>
            <p:nvPr/>
          </p:nvSpPr>
          <p:spPr>
            <a:xfrm>
              <a:off x="830280" y="4215622"/>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35231" cap="flat">
              <a:solidFill>
                <a:srgbClr val="1CABE2">
                  <a:alpha val="100000"/>
                </a:srgbClr>
              </a:solidFill>
              <a:prstDash val="solid"/>
              <a:round/>
            </a:ln>
          </p:spPr>
          <p:txBody>
            <a:bodyPr/>
            <a:lstStyle/>
            <a:p>
              <a:endParaRPr/>
            </a:p>
          </p:txBody>
        </p:sp>
        <p:sp>
          <p:nvSpPr>
            <p:cNvPr id="84" name="tx84"/>
            <p:cNvSpPr/>
            <p:nvPr/>
          </p:nvSpPr>
          <p:spPr>
            <a:xfrm>
              <a:off x="769991" y="40750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85" name="tx85"/>
            <p:cNvSpPr/>
            <p:nvPr/>
          </p:nvSpPr>
          <p:spPr>
            <a:xfrm>
              <a:off x="978792" y="40355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86" name="tx86"/>
            <p:cNvSpPr/>
            <p:nvPr/>
          </p:nvSpPr>
          <p:spPr>
            <a:xfrm>
              <a:off x="1187593" y="40882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87" name="tx87"/>
            <p:cNvSpPr/>
            <p:nvPr/>
          </p:nvSpPr>
          <p:spPr>
            <a:xfrm>
              <a:off x="1396395" y="4143561"/>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88" name="tx88"/>
            <p:cNvSpPr/>
            <p:nvPr/>
          </p:nvSpPr>
          <p:spPr>
            <a:xfrm>
              <a:off x="1605196" y="4233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89" name="tx89"/>
            <p:cNvSpPr/>
            <p:nvPr/>
          </p:nvSpPr>
          <p:spPr>
            <a:xfrm>
              <a:off x="1813998" y="419356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a:t>
              </a:r>
            </a:p>
          </p:txBody>
        </p:sp>
        <p:sp>
          <p:nvSpPr>
            <p:cNvPr id="90" name="tx90"/>
            <p:cNvSpPr/>
            <p:nvPr/>
          </p:nvSpPr>
          <p:spPr>
            <a:xfrm>
              <a:off x="2022799" y="41540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76</a:t>
              </a:r>
            </a:p>
          </p:txBody>
        </p:sp>
        <p:sp>
          <p:nvSpPr>
            <p:cNvPr id="91" name="tx91"/>
            <p:cNvSpPr/>
            <p:nvPr/>
          </p:nvSpPr>
          <p:spPr>
            <a:xfrm>
              <a:off x="2231601" y="41277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92" name="rc92"/>
            <p:cNvSpPr/>
            <p:nvPr/>
          </p:nvSpPr>
          <p:spPr>
            <a:xfrm>
              <a:off x="757200" y="4927641"/>
              <a:ext cx="1607770" cy="1000072"/>
            </a:xfrm>
            <a:prstGeom prst="rect">
              <a:avLst/>
            </a:prstGeom>
            <a:solidFill>
              <a:srgbClr val="EBEBEB">
                <a:alpha val="100000"/>
              </a:srgbClr>
            </a:solidFill>
          </p:spPr>
          <p:txBody>
            <a:bodyPr/>
            <a:lstStyle/>
            <a:p>
              <a:endParaRPr/>
            </a:p>
          </p:txBody>
        </p:sp>
        <p:sp>
          <p:nvSpPr>
            <p:cNvPr id="93" name="pl93"/>
            <p:cNvSpPr/>
            <p:nvPr/>
          </p:nvSpPr>
          <p:spPr>
            <a:xfrm>
              <a:off x="75720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4" name="pl94"/>
            <p:cNvSpPr/>
            <p:nvPr/>
          </p:nvSpPr>
          <p:spPr>
            <a:xfrm>
              <a:off x="75720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5" name="pl95"/>
            <p:cNvSpPr/>
            <p:nvPr/>
          </p:nvSpPr>
          <p:spPr>
            <a:xfrm>
              <a:off x="75720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6" name="pl96"/>
            <p:cNvSpPr/>
            <p:nvPr/>
          </p:nvSpPr>
          <p:spPr>
            <a:xfrm>
              <a:off x="75720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75720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98" name="pl98"/>
            <p:cNvSpPr/>
            <p:nvPr/>
          </p:nvSpPr>
          <p:spPr>
            <a:xfrm>
              <a:off x="75720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99" name="pl99"/>
            <p:cNvSpPr/>
            <p:nvPr/>
          </p:nvSpPr>
          <p:spPr>
            <a:xfrm>
              <a:off x="83028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103908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124788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1456685"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166548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87428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208308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229189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830280" y="5407913"/>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108" name="pl108"/>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40651" cap="flat">
              <a:solidFill>
                <a:srgbClr val="BEBEBE">
                  <a:alpha val="69803"/>
                </a:srgbClr>
              </a:solidFill>
              <a:prstDash val="solid"/>
              <a:round/>
            </a:ln>
          </p:spPr>
          <p:txBody>
            <a:bodyPr/>
            <a:lstStyle/>
            <a:p>
              <a:endParaRPr/>
            </a:p>
          </p:txBody>
        </p:sp>
        <p:sp>
          <p:nvSpPr>
            <p:cNvPr id="109" name="pl109"/>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35231" cap="flat">
              <a:solidFill>
                <a:srgbClr val="BEBEBE">
                  <a:alpha val="69803"/>
                </a:srgbClr>
              </a:solidFill>
              <a:prstDash val="solid"/>
              <a:round/>
            </a:ln>
          </p:spPr>
          <p:txBody>
            <a:bodyPr/>
            <a:lstStyle/>
            <a:p>
              <a:endParaRPr/>
            </a:p>
          </p:txBody>
        </p:sp>
        <p:sp>
          <p:nvSpPr>
            <p:cNvPr id="110" name="pl110"/>
            <p:cNvSpPr/>
            <p:nvPr/>
          </p:nvSpPr>
          <p:spPr>
            <a:xfrm>
              <a:off x="830280" y="5407913"/>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111" name="pl111"/>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40651" cap="flat">
              <a:solidFill>
                <a:srgbClr val="000000">
                  <a:alpha val="100000"/>
                </a:srgbClr>
              </a:solidFill>
              <a:prstDash val="solid"/>
              <a:round/>
            </a:ln>
          </p:spPr>
          <p:txBody>
            <a:bodyPr/>
            <a:lstStyle/>
            <a:p>
              <a:endParaRPr/>
            </a:p>
          </p:txBody>
        </p:sp>
        <p:sp>
          <p:nvSpPr>
            <p:cNvPr id="112" name="pl112"/>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35231" cap="flat">
              <a:solidFill>
                <a:srgbClr val="1CABE2">
                  <a:alpha val="100000"/>
                </a:srgbClr>
              </a:solidFill>
              <a:prstDash val="solid"/>
              <a:round/>
            </a:ln>
          </p:spPr>
          <p:txBody>
            <a:bodyPr/>
            <a:lstStyle/>
            <a:p>
              <a:endParaRPr/>
            </a:p>
          </p:txBody>
        </p:sp>
        <p:sp>
          <p:nvSpPr>
            <p:cNvPr id="113" name="tx113"/>
            <p:cNvSpPr/>
            <p:nvPr/>
          </p:nvSpPr>
          <p:spPr>
            <a:xfrm>
              <a:off x="769991" y="52409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14" name="tx114"/>
            <p:cNvSpPr/>
            <p:nvPr/>
          </p:nvSpPr>
          <p:spPr>
            <a:xfrm>
              <a:off x="978792" y="528050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115" name="tx115"/>
            <p:cNvSpPr/>
            <p:nvPr/>
          </p:nvSpPr>
          <p:spPr>
            <a:xfrm>
              <a:off x="1187593" y="53332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16" name="tx116"/>
            <p:cNvSpPr/>
            <p:nvPr/>
          </p:nvSpPr>
          <p:spPr>
            <a:xfrm>
              <a:off x="1396395" y="53990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117" name="tx117"/>
            <p:cNvSpPr/>
            <p:nvPr/>
          </p:nvSpPr>
          <p:spPr>
            <a:xfrm>
              <a:off x="1605196"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18" name="tx118"/>
            <p:cNvSpPr/>
            <p:nvPr/>
          </p:nvSpPr>
          <p:spPr>
            <a:xfrm>
              <a:off x="1813998" y="53990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119" name="tx119"/>
            <p:cNvSpPr/>
            <p:nvPr/>
          </p:nvSpPr>
          <p:spPr>
            <a:xfrm>
              <a:off x="2022799"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0" name="tx120"/>
            <p:cNvSpPr/>
            <p:nvPr/>
          </p:nvSpPr>
          <p:spPr>
            <a:xfrm>
              <a:off x="2231601"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1" name="rc121"/>
            <p:cNvSpPr/>
            <p:nvPr/>
          </p:nvSpPr>
          <p:spPr>
            <a:xfrm>
              <a:off x="2434560" y="1074069"/>
              <a:ext cx="1607770" cy="1000072"/>
            </a:xfrm>
            <a:prstGeom prst="rect">
              <a:avLst/>
            </a:prstGeom>
            <a:solidFill>
              <a:srgbClr val="EBEBEB">
                <a:alpha val="100000"/>
              </a:srgbClr>
            </a:solidFill>
          </p:spPr>
          <p:txBody>
            <a:bodyPr/>
            <a:lstStyle/>
            <a:p>
              <a:endParaRPr/>
            </a:p>
          </p:txBody>
        </p:sp>
        <p:sp>
          <p:nvSpPr>
            <p:cNvPr id="122" name="pl122"/>
            <p:cNvSpPr/>
            <p:nvPr/>
          </p:nvSpPr>
          <p:spPr>
            <a:xfrm>
              <a:off x="243456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3" name="pl123"/>
            <p:cNvSpPr/>
            <p:nvPr/>
          </p:nvSpPr>
          <p:spPr>
            <a:xfrm>
              <a:off x="243456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4" name="pl124"/>
            <p:cNvSpPr/>
            <p:nvPr/>
          </p:nvSpPr>
          <p:spPr>
            <a:xfrm>
              <a:off x="243456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5" name="pl125"/>
            <p:cNvSpPr/>
            <p:nvPr/>
          </p:nvSpPr>
          <p:spPr>
            <a:xfrm>
              <a:off x="243456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6" name="pl126"/>
            <p:cNvSpPr/>
            <p:nvPr/>
          </p:nvSpPr>
          <p:spPr>
            <a:xfrm>
              <a:off x="243456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7" name="pl127"/>
            <p:cNvSpPr/>
            <p:nvPr/>
          </p:nvSpPr>
          <p:spPr>
            <a:xfrm>
              <a:off x="243456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8" name="pl128"/>
            <p:cNvSpPr/>
            <p:nvPr/>
          </p:nvSpPr>
          <p:spPr>
            <a:xfrm>
              <a:off x="250764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29" name="pl129"/>
            <p:cNvSpPr/>
            <p:nvPr/>
          </p:nvSpPr>
          <p:spPr>
            <a:xfrm>
              <a:off x="271644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292524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313404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334284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355164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376044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396925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2507640" y="1554341"/>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137" name="pl137"/>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40651" cap="flat">
              <a:solidFill>
                <a:srgbClr val="BEBEBE">
                  <a:alpha val="69803"/>
                </a:srgbClr>
              </a:solidFill>
              <a:prstDash val="solid"/>
              <a:round/>
            </a:ln>
          </p:spPr>
          <p:txBody>
            <a:bodyPr/>
            <a:lstStyle/>
            <a:p>
              <a:endParaRPr/>
            </a:p>
          </p:txBody>
        </p:sp>
        <p:sp>
          <p:nvSpPr>
            <p:cNvPr id="138" name="pl138"/>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35231" cap="flat">
              <a:solidFill>
                <a:srgbClr val="BEBEBE">
                  <a:alpha val="69803"/>
                </a:srgbClr>
              </a:solidFill>
              <a:prstDash val="solid"/>
              <a:round/>
            </a:ln>
          </p:spPr>
          <p:txBody>
            <a:bodyPr/>
            <a:lstStyle/>
            <a:p>
              <a:endParaRPr/>
            </a:p>
          </p:txBody>
        </p:sp>
        <p:sp>
          <p:nvSpPr>
            <p:cNvPr id="139" name="pl139"/>
            <p:cNvSpPr/>
            <p:nvPr/>
          </p:nvSpPr>
          <p:spPr>
            <a:xfrm>
              <a:off x="2507640" y="1554341"/>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140" name="pl140"/>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40651" cap="flat">
              <a:solidFill>
                <a:srgbClr val="000000">
                  <a:alpha val="100000"/>
                </a:srgbClr>
              </a:solidFill>
              <a:prstDash val="solid"/>
              <a:round/>
            </a:ln>
          </p:spPr>
          <p:txBody>
            <a:bodyPr/>
            <a:lstStyle/>
            <a:p>
              <a:endParaRPr/>
            </a:p>
          </p:txBody>
        </p:sp>
        <p:sp>
          <p:nvSpPr>
            <p:cNvPr id="141" name="pl141"/>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35231" cap="flat">
              <a:solidFill>
                <a:srgbClr val="1CABE2">
                  <a:alpha val="100000"/>
                </a:srgbClr>
              </a:solidFill>
              <a:prstDash val="solid"/>
              <a:round/>
            </a:ln>
          </p:spPr>
          <p:txBody>
            <a:bodyPr/>
            <a:lstStyle/>
            <a:p>
              <a:endParaRPr/>
            </a:p>
          </p:txBody>
        </p:sp>
        <p:sp>
          <p:nvSpPr>
            <p:cNvPr id="142" name="tx142"/>
            <p:cNvSpPr/>
            <p:nvPr/>
          </p:nvSpPr>
          <p:spPr>
            <a:xfrm>
              <a:off x="2447351" y="13215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143" name="tx143"/>
            <p:cNvSpPr/>
            <p:nvPr/>
          </p:nvSpPr>
          <p:spPr>
            <a:xfrm>
              <a:off x="2656152"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44" name="tx144"/>
            <p:cNvSpPr/>
            <p:nvPr/>
          </p:nvSpPr>
          <p:spPr>
            <a:xfrm>
              <a:off x="2864953" y="14532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145" name="tx145"/>
            <p:cNvSpPr/>
            <p:nvPr/>
          </p:nvSpPr>
          <p:spPr>
            <a:xfrm>
              <a:off x="3073755" y="149275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146" name="tx146"/>
            <p:cNvSpPr/>
            <p:nvPr/>
          </p:nvSpPr>
          <p:spPr>
            <a:xfrm>
              <a:off x="3282556" y="14401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47" name="tx147"/>
            <p:cNvSpPr/>
            <p:nvPr/>
          </p:nvSpPr>
          <p:spPr>
            <a:xfrm>
              <a:off x="3491358"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48" name="tx148"/>
            <p:cNvSpPr/>
            <p:nvPr/>
          </p:nvSpPr>
          <p:spPr>
            <a:xfrm>
              <a:off x="3700159" y="134787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149" name="tx149"/>
            <p:cNvSpPr/>
            <p:nvPr/>
          </p:nvSpPr>
          <p:spPr>
            <a:xfrm>
              <a:off x="3908960"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50" name="rc150"/>
            <p:cNvSpPr/>
            <p:nvPr/>
          </p:nvSpPr>
          <p:spPr>
            <a:xfrm>
              <a:off x="2434560" y="2358593"/>
              <a:ext cx="1607770" cy="1000072"/>
            </a:xfrm>
            <a:prstGeom prst="rect">
              <a:avLst/>
            </a:prstGeom>
            <a:solidFill>
              <a:srgbClr val="EBEBEB">
                <a:alpha val="100000"/>
              </a:srgbClr>
            </a:solidFill>
          </p:spPr>
          <p:txBody>
            <a:bodyPr/>
            <a:lstStyle/>
            <a:p>
              <a:endParaRPr/>
            </a:p>
          </p:txBody>
        </p:sp>
        <p:sp>
          <p:nvSpPr>
            <p:cNvPr id="151" name="pl151"/>
            <p:cNvSpPr/>
            <p:nvPr/>
          </p:nvSpPr>
          <p:spPr>
            <a:xfrm>
              <a:off x="243456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2" name="pl152"/>
            <p:cNvSpPr/>
            <p:nvPr/>
          </p:nvSpPr>
          <p:spPr>
            <a:xfrm>
              <a:off x="243456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3" name="pl153"/>
            <p:cNvSpPr/>
            <p:nvPr/>
          </p:nvSpPr>
          <p:spPr>
            <a:xfrm>
              <a:off x="243456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4" name="pl154"/>
            <p:cNvSpPr/>
            <p:nvPr/>
          </p:nvSpPr>
          <p:spPr>
            <a:xfrm>
              <a:off x="243456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5" name="pl155"/>
            <p:cNvSpPr/>
            <p:nvPr/>
          </p:nvSpPr>
          <p:spPr>
            <a:xfrm>
              <a:off x="243456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56" name="pl156"/>
            <p:cNvSpPr/>
            <p:nvPr/>
          </p:nvSpPr>
          <p:spPr>
            <a:xfrm>
              <a:off x="243456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57" name="pl157"/>
            <p:cNvSpPr/>
            <p:nvPr/>
          </p:nvSpPr>
          <p:spPr>
            <a:xfrm>
              <a:off x="250764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8" name="pl158"/>
            <p:cNvSpPr/>
            <p:nvPr/>
          </p:nvSpPr>
          <p:spPr>
            <a:xfrm>
              <a:off x="271644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 name="pl159"/>
            <p:cNvSpPr/>
            <p:nvPr/>
          </p:nvSpPr>
          <p:spPr>
            <a:xfrm>
              <a:off x="292524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313404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334284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355164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376044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396925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2507640" y="2838865"/>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166" name="pl166"/>
            <p:cNvSpPr/>
            <p:nvPr/>
          </p:nvSpPr>
          <p:spPr>
            <a:xfrm>
              <a:off x="250764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40651" cap="flat">
              <a:solidFill>
                <a:srgbClr val="BEBEBE">
                  <a:alpha val="69803"/>
                </a:srgbClr>
              </a:solidFill>
              <a:prstDash val="solid"/>
              <a:round/>
            </a:ln>
          </p:spPr>
          <p:txBody>
            <a:bodyPr/>
            <a:lstStyle/>
            <a:p>
              <a:endParaRPr/>
            </a:p>
          </p:txBody>
        </p:sp>
        <p:sp>
          <p:nvSpPr>
            <p:cNvPr id="167" name="pl167"/>
            <p:cNvSpPr/>
            <p:nvPr/>
          </p:nvSpPr>
          <p:spPr>
            <a:xfrm>
              <a:off x="250764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35231" cap="flat">
              <a:solidFill>
                <a:srgbClr val="BEBEBE">
                  <a:alpha val="69803"/>
                </a:srgbClr>
              </a:solidFill>
              <a:prstDash val="solid"/>
              <a:round/>
            </a:ln>
          </p:spPr>
          <p:txBody>
            <a:bodyPr/>
            <a:lstStyle/>
            <a:p>
              <a:endParaRPr/>
            </a:p>
          </p:txBody>
        </p:sp>
        <p:sp>
          <p:nvSpPr>
            <p:cNvPr id="168" name="pl168"/>
            <p:cNvSpPr/>
            <p:nvPr/>
          </p:nvSpPr>
          <p:spPr>
            <a:xfrm>
              <a:off x="2507640" y="2838865"/>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169" name="pl169"/>
            <p:cNvSpPr/>
            <p:nvPr/>
          </p:nvSpPr>
          <p:spPr>
            <a:xfrm>
              <a:off x="250764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40651" cap="flat">
              <a:solidFill>
                <a:srgbClr val="000000">
                  <a:alpha val="100000"/>
                </a:srgbClr>
              </a:solidFill>
              <a:prstDash val="solid"/>
              <a:round/>
            </a:ln>
          </p:spPr>
          <p:txBody>
            <a:bodyPr/>
            <a:lstStyle/>
            <a:p>
              <a:endParaRPr/>
            </a:p>
          </p:txBody>
        </p:sp>
        <p:sp>
          <p:nvSpPr>
            <p:cNvPr id="170" name="pl170"/>
            <p:cNvSpPr/>
            <p:nvPr/>
          </p:nvSpPr>
          <p:spPr>
            <a:xfrm>
              <a:off x="250764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35231" cap="flat">
              <a:solidFill>
                <a:srgbClr val="1CABE2">
                  <a:alpha val="100000"/>
                </a:srgbClr>
              </a:solidFill>
              <a:prstDash val="solid"/>
              <a:round/>
            </a:ln>
          </p:spPr>
          <p:txBody>
            <a:bodyPr/>
            <a:lstStyle/>
            <a:p>
              <a:endParaRPr/>
            </a:p>
          </p:txBody>
        </p:sp>
        <p:sp>
          <p:nvSpPr>
            <p:cNvPr id="171" name="tx171"/>
            <p:cNvSpPr/>
            <p:nvPr/>
          </p:nvSpPr>
          <p:spPr>
            <a:xfrm>
              <a:off x="2447351"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172" name="tx172"/>
            <p:cNvSpPr/>
            <p:nvPr/>
          </p:nvSpPr>
          <p:spPr>
            <a:xfrm>
              <a:off x="2656152"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173" name="tx173"/>
            <p:cNvSpPr/>
            <p:nvPr/>
          </p:nvSpPr>
          <p:spPr>
            <a:xfrm>
              <a:off x="2864953"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174" name="tx174"/>
            <p:cNvSpPr/>
            <p:nvPr/>
          </p:nvSpPr>
          <p:spPr>
            <a:xfrm>
              <a:off x="3073755" y="26192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175" name="tx175"/>
            <p:cNvSpPr/>
            <p:nvPr/>
          </p:nvSpPr>
          <p:spPr>
            <a:xfrm>
              <a:off x="3282556"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176" name="tx176"/>
            <p:cNvSpPr/>
            <p:nvPr/>
          </p:nvSpPr>
          <p:spPr>
            <a:xfrm>
              <a:off x="3491358"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177" name="tx177"/>
            <p:cNvSpPr/>
            <p:nvPr/>
          </p:nvSpPr>
          <p:spPr>
            <a:xfrm>
              <a:off x="3700159"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178" name="tx178"/>
            <p:cNvSpPr/>
            <p:nvPr/>
          </p:nvSpPr>
          <p:spPr>
            <a:xfrm>
              <a:off x="3908960" y="26192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179" name="rc179"/>
            <p:cNvSpPr/>
            <p:nvPr/>
          </p:nvSpPr>
          <p:spPr>
            <a:xfrm>
              <a:off x="2434560" y="3643117"/>
              <a:ext cx="1607770" cy="1000072"/>
            </a:xfrm>
            <a:prstGeom prst="rect">
              <a:avLst/>
            </a:prstGeom>
            <a:solidFill>
              <a:srgbClr val="EBEBEB">
                <a:alpha val="100000"/>
              </a:srgbClr>
            </a:solidFill>
          </p:spPr>
          <p:txBody>
            <a:bodyPr/>
            <a:lstStyle/>
            <a:p>
              <a:endParaRPr/>
            </a:p>
          </p:txBody>
        </p:sp>
        <p:sp>
          <p:nvSpPr>
            <p:cNvPr id="180" name="pl180"/>
            <p:cNvSpPr/>
            <p:nvPr/>
          </p:nvSpPr>
          <p:spPr>
            <a:xfrm>
              <a:off x="243456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1" name="pl181"/>
            <p:cNvSpPr/>
            <p:nvPr/>
          </p:nvSpPr>
          <p:spPr>
            <a:xfrm>
              <a:off x="243456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2" name="pl182"/>
            <p:cNvSpPr/>
            <p:nvPr/>
          </p:nvSpPr>
          <p:spPr>
            <a:xfrm>
              <a:off x="243456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3" name="pl183"/>
            <p:cNvSpPr/>
            <p:nvPr/>
          </p:nvSpPr>
          <p:spPr>
            <a:xfrm>
              <a:off x="243456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4" name="pl184"/>
            <p:cNvSpPr/>
            <p:nvPr/>
          </p:nvSpPr>
          <p:spPr>
            <a:xfrm>
              <a:off x="243456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85" name="pl185"/>
            <p:cNvSpPr/>
            <p:nvPr/>
          </p:nvSpPr>
          <p:spPr>
            <a:xfrm>
              <a:off x="243456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86" name="pl186"/>
            <p:cNvSpPr/>
            <p:nvPr/>
          </p:nvSpPr>
          <p:spPr>
            <a:xfrm>
              <a:off x="250764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7" name="pl187"/>
            <p:cNvSpPr/>
            <p:nvPr/>
          </p:nvSpPr>
          <p:spPr>
            <a:xfrm>
              <a:off x="271644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8" name="pl188"/>
            <p:cNvSpPr/>
            <p:nvPr/>
          </p:nvSpPr>
          <p:spPr>
            <a:xfrm>
              <a:off x="292524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 name="pl189"/>
            <p:cNvSpPr/>
            <p:nvPr/>
          </p:nvSpPr>
          <p:spPr>
            <a:xfrm>
              <a:off x="313404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334284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355164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376044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396925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507640" y="4123389"/>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195" name="pl195"/>
            <p:cNvSpPr/>
            <p:nvPr/>
          </p:nvSpPr>
          <p:spPr>
            <a:xfrm>
              <a:off x="250764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40651" cap="flat">
              <a:solidFill>
                <a:srgbClr val="BEBEBE">
                  <a:alpha val="69803"/>
                </a:srgbClr>
              </a:solidFill>
              <a:prstDash val="solid"/>
              <a:round/>
            </a:ln>
          </p:spPr>
          <p:txBody>
            <a:bodyPr/>
            <a:lstStyle/>
            <a:p>
              <a:endParaRPr/>
            </a:p>
          </p:txBody>
        </p:sp>
        <p:sp>
          <p:nvSpPr>
            <p:cNvPr id="196" name="pl196"/>
            <p:cNvSpPr/>
            <p:nvPr/>
          </p:nvSpPr>
          <p:spPr>
            <a:xfrm>
              <a:off x="250764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35231" cap="flat">
              <a:solidFill>
                <a:srgbClr val="BEBEBE">
                  <a:alpha val="69803"/>
                </a:srgbClr>
              </a:solidFill>
              <a:prstDash val="solid"/>
              <a:round/>
            </a:ln>
          </p:spPr>
          <p:txBody>
            <a:bodyPr/>
            <a:lstStyle/>
            <a:p>
              <a:endParaRPr/>
            </a:p>
          </p:txBody>
        </p:sp>
        <p:sp>
          <p:nvSpPr>
            <p:cNvPr id="197" name="pl197"/>
            <p:cNvSpPr/>
            <p:nvPr/>
          </p:nvSpPr>
          <p:spPr>
            <a:xfrm>
              <a:off x="2507640" y="4123389"/>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198" name="pl198"/>
            <p:cNvSpPr/>
            <p:nvPr/>
          </p:nvSpPr>
          <p:spPr>
            <a:xfrm>
              <a:off x="250764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40651" cap="flat">
              <a:solidFill>
                <a:srgbClr val="000000">
                  <a:alpha val="100000"/>
                </a:srgbClr>
              </a:solidFill>
              <a:prstDash val="solid"/>
              <a:round/>
            </a:ln>
          </p:spPr>
          <p:txBody>
            <a:bodyPr/>
            <a:lstStyle/>
            <a:p>
              <a:endParaRPr/>
            </a:p>
          </p:txBody>
        </p:sp>
        <p:sp>
          <p:nvSpPr>
            <p:cNvPr id="199" name="pl199"/>
            <p:cNvSpPr/>
            <p:nvPr/>
          </p:nvSpPr>
          <p:spPr>
            <a:xfrm>
              <a:off x="250764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35231" cap="flat">
              <a:solidFill>
                <a:srgbClr val="1CABE2">
                  <a:alpha val="100000"/>
                </a:srgbClr>
              </a:solidFill>
              <a:prstDash val="solid"/>
              <a:round/>
            </a:ln>
          </p:spPr>
          <p:txBody>
            <a:bodyPr/>
            <a:lstStyle/>
            <a:p>
              <a:endParaRPr/>
            </a:p>
          </p:txBody>
        </p:sp>
        <p:sp>
          <p:nvSpPr>
            <p:cNvPr id="200" name="tx200"/>
            <p:cNvSpPr/>
            <p:nvPr/>
          </p:nvSpPr>
          <p:spPr>
            <a:xfrm>
              <a:off x="2447351"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01" name="tx201"/>
            <p:cNvSpPr/>
            <p:nvPr/>
          </p:nvSpPr>
          <p:spPr>
            <a:xfrm>
              <a:off x="2656152" y="39432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02" name="tx202"/>
            <p:cNvSpPr/>
            <p:nvPr/>
          </p:nvSpPr>
          <p:spPr>
            <a:xfrm>
              <a:off x="2864953" y="39432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03" name="tx203"/>
            <p:cNvSpPr/>
            <p:nvPr/>
          </p:nvSpPr>
          <p:spPr>
            <a:xfrm>
              <a:off x="3073755" y="39564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04" name="tx204"/>
            <p:cNvSpPr/>
            <p:nvPr/>
          </p:nvSpPr>
          <p:spPr>
            <a:xfrm>
              <a:off x="3282556" y="39696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05" name="tx205"/>
            <p:cNvSpPr/>
            <p:nvPr/>
          </p:nvSpPr>
          <p:spPr>
            <a:xfrm>
              <a:off x="3491358"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06" name="tx206"/>
            <p:cNvSpPr/>
            <p:nvPr/>
          </p:nvSpPr>
          <p:spPr>
            <a:xfrm>
              <a:off x="3700159"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07" name="tx207"/>
            <p:cNvSpPr/>
            <p:nvPr/>
          </p:nvSpPr>
          <p:spPr>
            <a:xfrm>
              <a:off x="3908960" y="39959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208" name="rc208"/>
            <p:cNvSpPr/>
            <p:nvPr/>
          </p:nvSpPr>
          <p:spPr>
            <a:xfrm>
              <a:off x="2434560" y="4927641"/>
              <a:ext cx="1607770" cy="1000072"/>
            </a:xfrm>
            <a:prstGeom prst="rect">
              <a:avLst/>
            </a:prstGeom>
            <a:solidFill>
              <a:srgbClr val="EBEBEB">
                <a:alpha val="100000"/>
              </a:srgbClr>
            </a:solidFill>
          </p:spPr>
          <p:txBody>
            <a:bodyPr/>
            <a:lstStyle/>
            <a:p>
              <a:endParaRPr/>
            </a:p>
          </p:txBody>
        </p:sp>
        <p:sp>
          <p:nvSpPr>
            <p:cNvPr id="209" name="pl209"/>
            <p:cNvSpPr/>
            <p:nvPr/>
          </p:nvSpPr>
          <p:spPr>
            <a:xfrm>
              <a:off x="243456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0" name="pl210"/>
            <p:cNvSpPr/>
            <p:nvPr/>
          </p:nvSpPr>
          <p:spPr>
            <a:xfrm>
              <a:off x="243456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1" name="pl211"/>
            <p:cNvSpPr/>
            <p:nvPr/>
          </p:nvSpPr>
          <p:spPr>
            <a:xfrm>
              <a:off x="243456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2" name="pl212"/>
            <p:cNvSpPr/>
            <p:nvPr/>
          </p:nvSpPr>
          <p:spPr>
            <a:xfrm>
              <a:off x="243456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3" name="pl213"/>
            <p:cNvSpPr/>
            <p:nvPr/>
          </p:nvSpPr>
          <p:spPr>
            <a:xfrm>
              <a:off x="243456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14" name="pl214"/>
            <p:cNvSpPr/>
            <p:nvPr/>
          </p:nvSpPr>
          <p:spPr>
            <a:xfrm>
              <a:off x="243456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15" name="pl215"/>
            <p:cNvSpPr/>
            <p:nvPr/>
          </p:nvSpPr>
          <p:spPr>
            <a:xfrm>
              <a:off x="250764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6" name="pl216"/>
            <p:cNvSpPr/>
            <p:nvPr/>
          </p:nvSpPr>
          <p:spPr>
            <a:xfrm>
              <a:off x="271644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7" name="pl217"/>
            <p:cNvSpPr/>
            <p:nvPr/>
          </p:nvSpPr>
          <p:spPr>
            <a:xfrm>
              <a:off x="292524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8" name="pl218"/>
            <p:cNvSpPr/>
            <p:nvPr/>
          </p:nvSpPr>
          <p:spPr>
            <a:xfrm>
              <a:off x="313404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9" name="pl219"/>
            <p:cNvSpPr/>
            <p:nvPr/>
          </p:nvSpPr>
          <p:spPr>
            <a:xfrm>
              <a:off x="334284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355164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376044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396925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507640" y="5407913"/>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224" name="pl224"/>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40651" cap="flat">
              <a:solidFill>
                <a:srgbClr val="BEBEBE">
                  <a:alpha val="69803"/>
                </a:srgbClr>
              </a:solidFill>
              <a:prstDash val="solid"/>
              <a:round/>
            </a:ln>
          </p:spPr>
          <p:txBody>
            <a:bodyPr/>
            <a:lstStyle/>
            <a:p>
              <a:endParaRPr/>
            </a:p>
          </p:txBody>
        </p:sp>
        <p:sp>
          <p:nvSpPr>
            <p:cNvPr id="225" name="pl225"/>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35231" cap="flat">
              <a:solidFill>
                <a:srgbClr val="BEBEBE">
                  <a:alpha val="69803"/>
                </a:srgbClr>
              </a:solidFill>
              <a:prstDash val="solid"/>
              <a:round/>
            </a:ln>
          </p:spPr>
          <p:txBody>
            <a:bodyPr/>
            <a:lstStyle/>
            <a:p>
              <a:endParaRPr/>
            </a:p>
          </p:txBody>
        </p:sp>
        <p:sp>
          <p:nvSpPr>
            <p:cNvPr id="226" name="pl226"/>
            <p:cNvSpPr/>
            <p:nvPr/>
          </p:nvSpPr>
          <p:spPr>
            <a:xfrm>
              <a:off x="2507640" y="5407913"/>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227" name="pl227"/>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40651" cap="flat">
              <a:solidFill>
                <a:srgbClr val="000000">
                  <a:alpha val="100000"/>
                </a:srgbClr>
              </a:solidFill>
              <a:prstDash val="solid"/>
              <a:round/>
            </a:ln>
          </p:spPr>
          <p:txBody>
            <a:bodyPr/>
            <a:lstStyle/>
            <a:p>
              <a:endParaRPr/>
            </a:p>
          </p:txBody>
        </p:sp>
        <p:sp>
          <p:nvSpPr>
            <p:cNvPr id="228" name="pl228"/>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35231" cap="flat">
              <a:solidFill>
                <a:srgbClr val="1CABE2">
                  <a:alpha val="100000"/>
                </a:srgbClr>
              </a:solidFill>
              <a:prstDash val="solid"/>
              <a:round/>
            </a:ln>
          </p:spPr>
          <p:txBody>
            <a:bodyPr/>
            <a:lstStyle/>
            <a:p>
              <a:endParaRPr/>
            </a:p>
          </p:txBody>
        </p:sp>
        <p:sp>
          <p:nvSpPr>
            <p:cNvPr id="229" name="tx229"/>
            <p:cNvSpPr/>
            <p:nvPr/>
          </p:nvSpPr>
          <p:spPr>
            <a:xfrm>
              <a:off x="2447351" y="51619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230" name="tx230"/>
            <p:cNvSpPr/>
            <p:nvPr/>
          </p:nvSpPr>
          <p:spPr>
            <a:xfrm>
              <a:off x="2656152" y="51619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231" name="tx231"/>
            <p:cNvSpPr/>
            <p:nvPr/>
          </p:nvSpPr>
          <p:spPr>
            <a:xfrm>
              <a:off x="2864953" y="521456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32" name="tx232"/>
            <p:cNvSpPr/>
            <p:nvPr/>
          </p:nvSpPr>
          <p:spPr>
            <a:xfrm>
              <a:off x="3073755" y="5254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33" name="tx233"/>
            <p:cNvSpPr/>
            <p:nvPr/>
          </p:nvSpPr>
          <p:spPr>
            <a:xfrm>
              <a:off x="3282556" y="521456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34" name="tx234"/>
            <p:cNvSpPr/>
            <p:nvPr/>
          </p:nvSpPr>
          <p:spPr>
            <a:xfrm>
              <a:off x="3491358"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35" name="tx235"/>
            <p:cNvSpPr/>
            <p:nvPr/>
          </p:nvSpPr>
          <p:spPr>
            <a:xfrm>
              <a:off x="3700159"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36" name="tx236"/>
            <p:cNvSpPr/>
            <p:nvPr/>
          </p:nvSpPr>
          <p:spPr>
            <a:xfrm>
              <a:off x="3908960"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37" name="rc237"/>
            <p:cNvSpPr/>
            <p:nvPr/>
          </p:nvSpPr>
          <p:spPr>
            <a:xfrm>
              <a:off x="4111920" y="1074069"/>
              <a:ext cx="1607770" cy="1000072"/>
            </a:xfrm>
            <a:prstGeom prst="rect">
              <a:avLst/>
            </a:prstGeom>
            <a:solidFill>
              <a:srgbClr val="EBEBEB">
                <a:alpha val="100000"/>
              </a:srgbClr>
            </a:solidFill>
          </p:spPr>
          <p:txBody>
            <a:bodyPr/>
            <a:lstStyle/>
            <a:p>
              <a:endParaRPr/>
            </a:p>
          </p:txBody>
        </p:sp>
        <p:sp>
          <p:nvSpPr>
            <p:cNvPr id="238" name="pl238"/>
            <p:cNvSpPr/>
            <p:nvPr/>
          </p:nvSpPr>
          <p:spPr>
            <a:xfrm>
              <a:off x="411192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39" name="pl239"/>
            <p:cNvSpPr/>
            <p:nvPr/>
          </p:nvSpPr>
          <p:spPr>
            <a:xfrm>
              <a:off x="411192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0" name="pl240"/>
            <p:cNvSpPr/>
            <p:nvPr/>
          </p:nvSpPr>
          <p:spPr>
            <a:xfrm>
              <a:off x="411192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1" name="pl241"/>
            <p:cNvSpPr/>
            <p:nvPr/>
          </p:nvSpPr>
          <p:spPr>
            <a:xfrm>
              <a:off x="411192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2" name="pl242"/>
            <p:cNvSpPr/>
            <p:nvPr/>
          </p:nvSpPr>
          <p:spPr>
            <a:xfrm>
              <a:off x="411192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43" name="pl243"/>
            <p:cNvSpPr/>
            <p:nvPr/>
          </p:nvSpPr>
          <p:spPr>
            <a:xfrm>
              <a:off x="411192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44" name="pl244"/>
            <p:cNvSpPr/>
            <p:nvPr/>
          </p:nvSpPr>
          <p:spPr>
            <a:xfrm>
              <a:off x="418500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5" name="pl245"/>
            <p:cNvSpPr/>
            <p:nvPr/>
          </p:nvSpPr>
          <p:spPr>
            <a:xfrm>
              <a:off x="439380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6" name="pl246"/>
            <p:cNvSpPr/>
            <p:nvPr/>
          </p:nvSpPr>
          <p:spPr>
            <a:xfrm>
              <a:off x="460260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7" name="pl247"/>
            <p:cNvSpPr/>
            <p:nvPr/>
          </p:nvSpPr>
          <p:spPr>
            <a:xfrm>
              <a:off x="481140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8" name="pl248"/>
            <p:cNvSpPr/>
            <p:nvPr/>
          </p:nvSpPr>
          <p:spPr>
            <a:xfrm>
              <a:off x="502020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9" name="pl249"/>
            <p:cNvSpPr/>
            <p:nvPr/>
          </p:nvSpPr>
          <p:spPr>
            <a:xfrm>
              <a:off x="522900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543780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564661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4185000" y="1554341"/>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253" name="pl253"/>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40651" cap="flat">
              <a:solidFill>
                <a:srgbClr val="BEBEBE">
                  <a:alpha val="69803"/>
                </a:srgbClr>
              </a:solidFill>
              <a:prstDash val="solid"/>
              <a:round/>
            </a:ln>
          </p:spPr>
          <p:txBody>
            <a:bodyPr/>
            <a:lstStyle/>
            <a:p>
              <a:endParaRPr/>
            </a:p>
          </p:txBody>
        </p:sp>
        <p:sp>
          <p:nvSpPr>
            <p:cNvPr id="254" name="pl254"/>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35231" cap="flat">
              <a:solidFill>
                <a:srgbClr val="BEBEBE">
                  <a:alpha val="69803"/>
                </a:srgbClr>
              </a:solidFill>
              <a:prstDash val="solid"/>
              <a:round/>
            </a:ln>
          </p:spPr>
          <p:txBody>
            <a:bodyPr/>
            <a:lstStyle/>
            <a:p>
              <a:endParaRPr/>
            </a:p>
          </p:txBody>
        </p:sp>
        <p:sp>
          <p:nvSpPr>
            <p:cNvPr id="255" name="pl255"/>
            <p:cNvSpPr/>
            <p:nvPr/>
          </p:nvSpPr>
          <p:spPr>
            <a:xfrm>
              <a:off x="4185000" y="1554341"/>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256" name="pl256"/>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40651" cap="flat">
              <a:solidFill>
                <a:srgbClr val="000000">
                  <a:alpha val="100000"/>
                </a:srgbClr>
              </a:solidFill>
              <a:prstDash val="solid"/>
              <a:round/>
            </a:ln>
          </p:spPr>
          <p:txBody>
            <a:bodyPr/>
            <a:lstStyle/>
            <a:p>
              <a:endParaRPr/>
            </a:p>
          </p:txBody>
        </p:sp>
        <p:sp>
          <p:nvSpPr>
            <p:cNvPr id="257" name="pl257"/>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35231" cap="flat">
              <a:solidFill>
                <a:srgbClr val="1CABE2">
                  <a:alpha val="100000"/>
                </a:srgbClr>
              </a:solidFill>
              <a:prstDash val="solid"/>
              <a:round/>
            </a:ln>
          </p:spPr>
          <p:txBody>
            <a:bodyPr/>
            <a:lstStyle/>
            <a:p>
              <a:endParaRPr/>
            </a:p>
          </p:txBody>
        </p:sp>
        <p:sp>
          <p:nvSpPr>
            <p:cNvPr id="258" name="tx258"/>
            <p:cNvSpPr/>
            <p:nvPr/>
          </p:nvSpPr>
          <p:spPr>
            <a:xfrm>
              <a:off x="4124710" y="130834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259" name="tx259"/>
            <p:cNvSpPr/>
            <p:nvPr/>
          </p:nvSpPr>
          <p:spPr>
            <a:xfrm>
              <a:off x="4333512" y="128199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60" name="tx260"/>
            <p:cNvSpPr/>
            <p:nvPr/>
          </p:nvSpPr>
          <p:spPr>
            <a:xfrm>
              <a:off x="4542313" y="1545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261" name="tx261"/>
            <p:cNvSpPr/>
            <p:nvPr/>
          </p:nvSpPr>
          <p:spPr>
            <a:xfrm>
              <a:off x="4751115" y="149275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262" name="tx262"/>
            <p:cNvSpPr/>
            <p:nvPr/>
          </p:nvSpPr>
          <p:spPr>
            <a:xfrm>
              <a:off x="4959916"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63" name="tx263"/>
            <p:cNvSpPr/>
            <p:nvPr/>
          </p:nvSpPr>
          <p:spPr>
            <a:xfrm>
              <a:off x="5168718" y="146645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64" name="tx264"/>
            <p:cNvSpPr/>
            <p:nvPr/>
          </p:nvSpPr>
          <p:spPr>
            <a:xfrm>
              <a:off x="5377519" y="14137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65" name="tx265"/>
            <p:cNvSpPr/>
            <p:nvPr/>
          </p:nvSpPr>
          <p:spPr>
            <a:xfrm>
              <a:off x="5586320" y="14137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66" name="rc266"/>
            <p:cNvSpPr/>
            <p:nvPr/>
          </p:nvSpPr>
          <p:spPr>
            <a:xfrm>
              <a:off x="4111920" y="2358593"/>
              <a:ext cx="1607770" cy="1000072"/>
            </a:xfrm>
            <a:prstGeom prst="rect">
              <a:avLst/>
            </a:prstGeom>
            <a:solidFill>
              <a:srgbClr val="EBEBEB">
                <a:alpha val="100000"/>
              </a:srgbClr>
            </a:solidFill>
          </p:spPr>
          <p:txBody>
            <a:bodyPr/>
            <a:lstStyle/>
            <a:p>
              <a:endParaRPr/>
            </a:p>
          </p:txBody>
        </p:sp>
        <p:sp>
          <p:nvSpPr>
            <p:cNvPr id="267" name="pl267"/>
            <p:cNvSpPr/>
            <p:nvPr/>
          </p:nvSpPr>
          <p:spPr>
            <a:xfrm>
              <a:off x="411192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68" name="pl268"/>
            <p:cNvSpPr/>
            <p:nvPr/>
          </p:nvSpPr>
          <p:spPr>
            <a:xfrm>
              <a:off x="411192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69" name="pl269"/>
            <p:cNvSpPr/>
            <p:nvPr/>
          </p:nvSpPr>
          <p:spPr>
            <a:xfrm>
              <a:off x="411192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0" name="pl270"/>
            <p:cNvSpPr/>
            <p:nvPr/>
          </p:nvSpPr>
          <p:spPr>
            <a:xfrm>
              <a:off x="411192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1" name="pl271"/>
            <p:cNvSpPr/>
            <p:nvPr/>
          </p:nvSpPr>
          <p:spPr>
            <a:xfrm>
              <a:off x="411192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72" name="pl272"/>
            <p:cNvSpPr/>
            <p:nvPr/>
          </p:nvSpPr>
          <p:spPr>
            <a:xfrm>
              <a:off x="411192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73" name="pl273"/>
            <p:cNvSpPr/>
            <p:nvPr/>
          </p:nvSpPr>
          <p:spPr>
            <a:xfrm>
              <a:off x="418500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4" name="pl274"/>
            <p:cNvSpPr/>
            <p:nvPr/>
          </p:nvSpPr>
          <p:spPr>
            <a:xfrm>
              <a:off x="439380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5" name="pl275"/>
            <p:cNvSpPr/>
            <p:nvPr/>
          </p:nvSpPr>
          <p:spPr>
            <a:xfrm>
              <a:off x="460260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6" name="pl276"/>
            <p:cNvSpPr/>
            <p:nvPr/>
          </p:nvSpPr>
          <p:spPr>
            <a:xfrm>
              <a:off x="481140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 name="pl277"/>
            <p:cNvSpPr/>
            <p:nvPr/>
          </p:nvSpPr>
          <p:spPr>
            <a:xfrm>
              <a:off x="502020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 name="pl278"/>
            <p:cNvSpPr/>
            <p:nvPr/>
          </p:nvSpPr>
          <p:spPr>
            <a:xfrm>
              <a:off x="522900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9" name="pl279"/>
            <p:cNvSpPr/>
            <p:nvPr/>
          </p:nvSpPr>
          <p:spPr>
            <a:xfrm>
              <a:off x="543780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564661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4185000" y="2838865"/>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282" name="pl282"/>
            <p:cNvSpPr/>
            <p:nvPr/>
          </p:nvSpPr>
          <p:spPr>
            <a:xfrm>
              <a:off x="418500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40651" cap="flat">
              <a:solidFill>
                <a:srgbClr val="BEBEBE">
                  <a:alpha val="69803"/>
                </a:srgbClr>
              </a:solidFill>
              <a:prstDash val="solid"/>
              <a:round/>
            </a:ln>
          </p:spPr>
          <p:txBody>
            <a:bodyPr/>
            <a:lstStyle/>
            <a:p>
              <a:endParaRPr/>
            </a:p>
          </p:txBody>
        </p:sp>
        <p:sp>
          <p:nvSpPr>
            <p:cNvPr id="283" name="pl283"/>
            <p:cNvSpPr/>
            <p:nvPr/>
          </p:nvSpPr>
          <p:spPr>
            <a:xfrm>
              <a:off x="418500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35231" cap="flat">
              <a:solidFill>
                <a:srgbClr val="BEBEBE">
                  <a:alpha val="69803"/>
                </a:srgbClr>
              </a:solidFill>
              <a:prstDash val="solid"/>
              <a:round/>
            </a:ln>
          </p:spPr>
          <p:txBody>
            <a:bodyPr/>
            <a:lstStyle/>
            <a:p>
              <a:endParaRPr/>
            </a:p>
          </p:txBody>
        </p:sp>
        <p:sp>
          <p:nvSpPr>
            <p:cNvPr id="284" name="pl284"/>
            <p:cNvSpPr/>
            <p:nvPr/>
          </p:nvSpPr>
          <p:spPr>
            <a:xfrm>
              <a:off x="4185000" y="2838865"/>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285" name="pl285"/>
            <p:cNvSpPr/>
            <p:nvPr/>
          </p:nvSpPr>
          <p:spPr>
            <a:xfrm>
              <a:off x="418500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40651" cap="flat">
              <a:solidFill>
                <a:srgbClr val="000000">
                  <a:alpha val="100000"/>
                </a:srgbClr>
              </a:solidFill>
              <a:prstDash val="solid"/>
              <a:round/>
            </a:ln>
          </p:spPr>
          <p:txBody>
            <a:bodyPr/>
            <a:lstStyle/>
            <a:p>
              <a:endParaRPr/>
            </a:p>
          </p:txBody>
        </p:sp>
        <p:sp>
          <p:nvSpPr>
            <p:cNvPr id="286" name="pl286"/>
            <p:cNvSpPr/>
            <p:nvPr/>
          </p:nvSpPr>
          <p:spPr>
            <a:xfrm>
              <a:off x="418500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35231" cap="flat">
              <a:solidFill>
                <a:srgbClr val="1CABE2">
                  <a:alpha val="100000"/>
                </a:srgbClr>
              </a:solidFill>
              <a:prstDash val="solid"/>
              <a:round/>
            </a:ln>
          </p:spPr>
          <p:txBody>
            <a:bodyPr/>
            <a:lstStyle/>
            <a:p>
              <a:endParaRPr/>
            </a:p>
          </p:txBody>
        </p:sp>
        <p:sp>
          <p:nvSpPr>
            <p:cNvPr id="287" name="tx287"/>
            <p:cNvSpPr/>
            <p:nvPr/>
          </p:nvSpPr>
          <p:spPr>
            <a:xfrm>
              <a:off x="4124710" y="27378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88" name="tx288"/>
            <p:cNvSpPr/>
            <p:nvPr/>
          </p:nvSpPr>
          <p:spPr>
            <a:xfrm>
              <a:off x="4333512" y="27509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89" name="tx289"/>
            <p:cNvSpPr/>
            <p:nvPr/>
          </p:nvSpPr>
          <p:spPr>
            <a:xfrm>
              <a:off x="4542313" y="2897560"/>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290" name="tx290"/>
            <p:cNvSpPr/>
            <p:nvPr/>
          </p:nvSpPr>
          <p:spPr>
            <a:xfrm>
              <a:off x="4751115" y="2859037"/>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291" name="tx291"/>
            <p:cNvSpPr/>
            <p:nvPr/>
          </p:nvSpPr>
          <p:spPr>
            <a:xfrm>
              <a:off x="4959916" y="2897560"/>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292" name="tx292"/>
            <p:cNvSpPr/>
            <p:nvPr/>
          </p:nvSpPr>
          <p:spPr>
            <a:xfrm>
              <a:off x="5168718" y="28036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293" name="tx293"/>
            <p:cNvSpPr/>
            <p:nvPr/>
          </p:nvSpPr>
          <p:spPr>
            <a:xfrm>
              <a:off x="5377519" y="27246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94" name="tx294"/>
            <p:cNvSpPr/>
            <p:nvPr/>
          </p:nvSpPr>
          <p:spPr>
            <a:xfrm>
              <a:off x="5586320" y="28168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295" name="rc295"/>
            <p:cNvSpPr/>
            <p:nvPr/>
          </p:nvSpPr>
          <p:spPr>
            <a:xfrm>
              <a:off x="4111920" y="3643117"/>
              <a:ext cx="1607770" cy="1000072"/>
            </a:xfrm>
            <a:prstGeom prst="rect">
              <a:avLst/>
            </a:prstGeom>
            <a:solidFill>
              <a:srgbClr val="EBEBEB">
                <a:alpha val="100000"/>
              </a:srgbClr>
            </a:solidFill>
          </p:spPr>
          <p:txBody>
            <a:bodyPr/>
            <a:lstStyle/>
            <a:p>
              <a:endParaRPr/>
            </a:p>
          </p:txBody>
        </p:sp>
        <p:sp>
          <p:nvSpPr>
            <p:cNvPr id="296" name="pl296"/>
            <p:cNvSpPr/>
            <p:nvPr/>
          </p:nvSpPr>
          <p:spPr>
            <a:xfrm>
              <a:off x="411192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97" name="pl297"/>
            <p:cNvSpPr/>
            <p:nvPr/>
          </p:nvSpPr>
          <p:spPr>
            <a:xfrm>
              <a:off x="411192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98" name="pl298"/>
            <p:cNvSpPr/>
            <p:nvPr/>
          </p:nvSpPr>
          <p:spPr>
            <a:xfrm>
              <a:off x="411192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99" name="pl299"/>
            <p:cNvSpPr/>
            <p:nvPr/>
          </p:nvSpPr>
          <p:spPr>
            <a:xfrm>
              <a:off x="411192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0" name="pl300"/>
            <p:cNvSpPr/>
            <p:nvPr/>
          </p:nvSpPr>
          <p:spPr>
            <a:xfrm>
              <a:off x="411192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01" name="pl301"/>
            <p:cNvSpPr/>
            <p:nvPr/>
          </p:nvSpPr>
          <p:spPr>
            <a:xfrm>
              <a:off x="411192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02" name="pl302"/>
            <p:cNvSpPr/>
            <p:nvPr/>
          </p:nvSpPr>
          <p:spPr>
            <a:xfrm>
              <a:off x="418500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3" name="pl303"/>
            <p:cNvSpPr/>
            <p:nvPr/>
          </p:nvSpPr>
          <p:spPr>
            <a:xfrm>
              <a:off x="439380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4" name="pl304"/>
            <p:cNvSpPr/>
            <p:nvPr/>
          </p:nvSpPr>
          <p:spPr>
            <a:xfrm>
              <a:off x="460260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5" name="pl305"/>
            <p:cNvSpPr/>
            <p:nvPr/>
          </p:nvSpPr>
          <p:spPr>
            <a:xfrm>
              <a:off x="481140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 name="pl306"/>
            <p:cNvSpPr/>
            <p:nvPr/>
          </p:nvSpPr>
          <p:spPr>
            <a:xfrm>
              <a:off x="502020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7" name="pl307"/>
            <p:cNvSpPr/>
            <p:nvPr/>
          </p:nvSpPr>
          <p:spPr>
            <a:xfrm>
              <a:off x="522900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8" name="pl308"/>
            <p:cNvSpPr/>
            <p:nvPr/>
          </p:nvSpPr>
          <p:spPr>
            <a:xfrm>
              <a:off x="543780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9" name="pl309"/>
            <p:cNvSpPr/>
            <p:nvPr/>
          </p:nvSpPr>
          <p:spPr>
            <a:xfrm>
              <a:off x="564661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0" name="pl310"/>
            <p:cNvSpPr/>
            <p:nvPr/>
          </p:nvSpPr>
          <p:spPr>
            <a:xfrm>
              <a:off x="4185000" y="4123389"/>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311" name="pl311"/>
            <p:cNvSpPr/>
            <p:nvPr/>
          </p:nvSpPr>
          <p:spPr>
            <a:xfrm>
              <a:off x="418500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40651" cap="flat">
              <a:solidFill>
                <a:srgbClr val="BEBEBE">
                  <a:alpha val="69803"/>
                </a:srgbClr>
              </a:solidFill>
              <a:prstDash val="solid"/>
              <a:round/>
            </a:ln>
          </p:spPr>
          <p:txBody>
            <a:bodyPr/>
            <a:lstStyle/>
            <a:p>
              <a:endParaRPr/>
            </a:p>
          </p:txBody>
        </p:sp>
        <p:sp>
          <p:nvSpPr>
            <p:cNvPr id="312" name="pl312"/>
            <p:cNvSpPr/>
            <p:nvPr/>
          </p:nvSpPr>
          <p:spPr>
            <a:xfrm>
              <a:off x="418500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35231" cap="flat">
              <a:solidFill>
                <a:srgbClr val="BEBEBE">
                  <a:alpha val="69803"/>
                </a:srgbClr>
              </a:solidFill>
              <a:prstDash val="solid"/>
              <a:round/>
            </a:ln>
          </p:spPr>
          <p:txBody>
            <a:bodyPr/>
            <a:lstStyle/>
            <a:p>
              <a:endParaRPr/>
            </a:p>
          </p:txBody>
        </p:sp>
        <p:sp>
          <p:nvSpPr>
            <p:cNvPr id="313" name="pl313"/>
            <p:cNvSpPr/>
            <p:nvPr/>
          </p:nvSpPr>
          <p:spPr>
            <a:xfrm>
              <a:off x="4185000" y="4123389"/>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314" name="pl314"/>
            <p:cNvSpPr/>
            <p:nvPr/>
          </p:nvSpPr>
          <p:spPr>
            <a:xfrm>
              <a:off x="418500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40651" cap="flat">
              <a:solidFill>
                <a:srgbClr val="000000">
                  <a:alpha val="100000"/>
                </a:srgbClr>
              </a:solidFill>
              <a:prstDash val="solid"/>
              <a:round/>
            </a:ln>
          </p:spPr>
          <p:txBody>
            <a:bodyPr/>
            <a:lstStyle/>
            <a:p>
              <a:endParaRPr/>
            </a:p>
          </p:txBody>
        </p:sp>
        <p:sp>
          <p:nvSpPr>
            <p:cNvPr id="315" name="pl315"/>
            <p:cNvSpPr/>
            <p:nvPr/>
          </p:nvSpPr>
          <p:spPr>
            <a:xfrm>
              <a:off x="418500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35231" cap="flat">
              <a:solidFill>
                <a:srgbClr val="1CABE2">
                  <a:alpha val="100000"/>
                </a:srgbClr>
              </a:solidFill>
              <a:prstDash val="solid"/>
              <a:round/>
            </a:ln>
          </p:spPr>
          <p:txBody>
            <a:bodyPr/>
            <a:lstStyle/>
            <a:p>
              <a:endParaRPr/>
            </a:p>
          </p:txBody>
        </p:sp>
        <p:sp>
          <p:nvSpPr>
            <p:cNvPr id="316" name="tx316"/>
            <p:cNvSpPr/>
            <p:nvPr/>
          </p:nvSpPr>
          <p:spPr>
            <a:xfrm>
              <a:off x="4124710"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17" name="tx317"/>
            <p:cNvSpPr/>
            <p:nvPr/>
          </p:nvSpPr>
          <p:spPr>
            <a:xfrm>
              <a:off x="4333512" y="38773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318" name="tx318"/>
            <p:cNvSpPr/>
            <p:nvPr/>
          </p:nvSpPr>
          <p:spPr>
            <a:xfrm>
              <a:off x="4542313" y="3890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19" name="tx319"/>
            <p:cNvSpPr/>
            <p:nvPr/>
          </p:nvSpPr>
          <p:spPr>
            <a:xfrm>
              <a:off x="4751115"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320" name="tx320"/>
            <p:cNvSpPr/>
            <p:nvPr/>
          </p:nvSpPr>
          <p:spPr>
            <a:xfrm>
              <a:off x="4959916" y="38642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321" name="tx321"/>
            <p:cNvSpPr/>
            <p:nvPr/>
          </p:nvSpPr>
          <p:spPr>
            <a:xfrm>
              <a:off x="5168718"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22" name="tx322"/>
            <p:cNvSpPr/>
            <p:nvPr/>
          </p:nvSpPr>
          <p:spPr>
            <a:xfrm>
              <a:off x="5377519"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23" name="tx323"/>
            <p:cNvSpPr/>
            <p:nvPr/>
          </p:nvSpPr>
          <p:spPr>
            <a:xfrm>
              <a:off x="5586320" y="39037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324" name="rc324"/>
            <p:cNvSpPr/>
            <p:nvPr/>
          </p:nvSpPr>
          <p:spPr>
            <a:xfrm>
              <a:off x="4111920" y="4927641"/>
              <a:ext cx="1607770" cy="1000072"/>
            </a:xfrm>
            <a:prstGeom prst="rect">
              <a:avLst/>
            </a:prstGeom>
            <a:solidFill>
              <a:srgbClr val="EBEBEB">
                <a:alpha val="100000"/>
              </a:srgbClr>
            </a:solidFill>
          </p:spPr>
          <p:txBody>
            <a:bodyPr/>
            <a:lstStyle/>
            <a:p>
              <a:endParaRPr/>
            </a:p>
          </p:txBody>
        </p:sp>
        <p:sp>
          <p:nvSpPr>
            <p:cNvPr id="325" name="pl325"/>
            <p:cNvSpPr/>
            <p:nvPr/>
          </p:nvSpPr>
          <p:spPr>
            <a:xfrm>
              <a:off x="411192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6" name="pl326"/>
            <p:cNvSpPr/>
            <p:nvPr/>
          </p:nvSpPr>
          <p:spPr>
            <a:xfrm>
              <a:off x="411192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7" name="pl327"/>
            <p:cNvSpPr/>
            <p:nvPr/>
          </p:nvSpPr>
          <p:spPr>
            <a:xfrm>
              <a:off x="411192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8" name="pl328"/>
            <p:cNvSpPr/>
            <p:nvPr/>
          </p:nvSpPr>
          <p:spPr>
            <a:xfrm>
              <a:off x="411192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9" name="pl329"/>
            <p:cNvSpPr/>
            <p:nvPr/>
          </p:nvSpPr>
          <p:spPr>
            <a:xfrm>
              <a:off x="411192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30" name="pl330"/>
            <p:cNvSpPr/>
            <p:nvPr/>
          </p:nvSpPr>
          <p:spPr>
            <a:xfrm>
              <a:off x="411192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31" name="pl331"/>
            <p:cNvSpPr/>
            <p:nvPr/>
          </p:nvSpPr>
          <p:spPr>
            <a:xfrm>
              <a:off x="418500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2" name="pl332"/>
            <p:cNvSpPr/>
            <p:nvPr/>
          </p:nvSpPr>
          <p:spPr>
            <a:xfrm>
              <a:off x="439380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3" name="pl333"/>
            <p:cNvSpPr/>
            <p:nvPr/>
          </p:nvSpPr>
          <p:spPr>
            <a:xfrm>
              <a:off x="460260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4" name="pl334"/>
            <p:cNvSpPr/>
            <p:nvPr/>
          </p:nvSpPr>
          <p:spPr>
            <a:xfrm>
              <a:off x="481140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5" name="pl335"/>
            <p:cNvSpPr/>
            <p:nvPr/>
          </p:nvSpPr>
          <p:spPr>
            <a:xfrm>
              <a:off x="502020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 name="pl336"/>
            <p:cNvSpPr/>
            <p:nvPr/>
          </p:nvSpPr>
          <p:spPr>
            <a:xfrm>
              <a:off x="522900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7" name="pl337"/>
            <p:cNvSpPr/>
            <p:nvPr/>
          </p:nvSpPr>
          <p:spPr>
            <a:xfrm>
              <a:off x="543780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8" name="pl338"/>
            <p:cNvSpPr/>
            <p:nvPr/>
          </p:nvSpPr>
          <p:spPr>
            <a:xfrm>
              <a:off x="564661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9" name="pl339"/>
            <p:cNvSpPr/>
            <p:nvPr/>
          </p:nvSpPr>
          <p:spPr>
            <a:xfrm>
              <a:off x="4185000" y="5407913"/>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340" name="pl340"/>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40651" cap="flat">
              <a:solidFill>
                <a:srgbClr val="BEBEBE">
                  <a:alpha val="69803"/>
                </a:srgbClr>
              </a:solidFill>
              <a:prstDash val="solid"/>
              <a:round/>
            </a:ln>
          </p:spPr>
          <p:txBody>
            <a:bodyPr/>
            <a:lstStyle/>
            <a:p>
              <a:endParaRPr/>
            </a:p>
          </p:txBody>
        </p:sp>
        <p:sp>
          <p:nvSpPr>
            <p:cNvPr id="341" name="pl341"/>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35231" cap="flat">
              <a:solidFill>
                <a:srgbClr val="BEBEBE">
                  <a:alpha val="69803"/>
                </a:srgbClr>
              </a:solidFill>
              <a:prstDash val="solid"/>
              <a:round/>
            </a:ln>
          </p:spPr>
          <p:txBody>
            <a:bodyPr/>
            <a:lstStyle/>
            <a:p>
              <a:endParaRPr/>
            </a:p>
          </p:txBody>
        </p:sp>
        <p:sp>
          <p:nvSpPr>
            <p:cNvPr id="342" name="pl342"/>
            <p:cNvSpPr/>
            <p:nvPr/>
          </p:nvSpPr>
          <p:spPr>
            <a:xfrm>
              <a:off x="4185000" y="5407913"/>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343" name="pl343"/>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40651" cap="flat">
              <a:solidFill>
                <a:srgbClr val="000000">
                  <a:alpha val="100000"/>
                </a:srgbClr>
              </a:solidFill>
              <a:prstDash val="solid"/>
              <a:round/>
            </a:ln>
          </p:spPr>
          <p:txBody>
            <a:bodyPr/>
            <a:lstStyle/>
            <a:p>
              <a:endParaRPr/>
            </a:p>
          </p:txBody>
        </p:sp>
        <p:sp>
          <p:nvSpPr>
            <p:cNvPr id="344" name="pl344"/>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35231" cap="flat">
              <a:solidFill>
                <a:srgbClr val="1CABE2">
                  <a:alpha val="100000"/>
                </a:srgbClr>
              </a:solidFill>
              <a:prstDash val="solid"/>
              <a:round/>
            </a:ln>
          </p:spPr>
          <p:txBody>
            <a:bodyPr/>
            <a:lstStyle/>
            <a:p>
              <a:endParaRPr/>
            </a:p>
          </p:txBody>
        </p:sp>
        <p:sp>
          <p:nvSpPr>
            <p:cNvPr id="345" name="tx345"/>
            <p:cNvSpPr/>
            <p:nvPr/>
          </p:nvSpPr>
          <p:spPr>
            <a:xfrm>
              <a:off x="4124710" y="51355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46" name="tx346"/>
            <p:cNvSpPr/>
            <p:nvPr/>
          </p:nvSpPr>
          <p:spPr>
            <a:xfrm>
              <a:off x="4333512" y="51355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47" name="tx347"/>
            <p:cNvSpPr/>
            <p:nvPr/>
          </p:nvSpPr>
          <p:spPr>
            <a:xfrm>
              <a:off x="4542313" y="5254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48" name="tx348"/>
            <p:cNvSpPr/>
            <p:nvPr/>
          </p:nvSpPr>
          <p:spPr>
            <a:xfrm>
              <a:off x="4751115" y="52673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49" name="tx349"/>
            <p:cNvSpPr/>
            <p:nvPr/>
          </p:nvSpPr>
          <p:spPr>
            <a:xfrm>
              <a:off x="4959916"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50" name="tx350"/>
            <p:cNvSpPr/>
            <p:nvPr/>
          </p:nvSpPr>
          <p:spPr>
            <a:xfrm>
              <a:off x="5168718" y="51750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51" name="tx351"/>
            <p:cNvSpPr/>
            <p:nvPr/>
          </p:nvSpPr>
          <p:spPr>
            <a:xfrm>
              <a:off x="5377519" y="51355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52" name="tx352"/>
            <p:cNvSpPr/>
            <p:nvPr/>
          </p:nvSpPr>
          <p:spPr>
            <a:xfrm>
              <a:off x="5586320" y="5254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53" name="rc353"/>
            <p:cNvSpPr/>
            <p:nvPr/>
          </p:nvSpPr>
          <p:spPr>
            <a:xfrm>
              <a:off x="5789280" y="1074069"/>
              <a:ext cx="1607770" cy="1000072"/>
            </a:xfrm>
            <a:prstGeom prst="rect">
              <a:avLst/>
            </a:prstGeom>
            <a:solidFill>
              <a:srgbClr val="EBEBEB">
                <a:alpha val="100000"/>
              </a:srgbClr>
            </a:solidFill>
          </p:spPr>
          <p:txBody>
            <a:bodyPr/>
            <a:lstStyle/>
            <a:p>
              <a:endParaRPr/>
            </a:p>
          </p:txBody>
        </p:sp>
        <p:sp>
          <p:nvSpPr>
            <p:cNvPr id="354" name="pl354"/>
            <p:cNvSpPr/>
            <p:nvPr/>
          </p:nvSpPr>
          <p:spPr>
            <a:xfrm>
              <a:off x="578928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5" name="pl355"/>
            <p:cNvSpPr/>
            <p:nvPr/>
          </p:nvSpPr>
          <p:spPr>
            <a:xfrm>
              <a:off x="578928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6" name="pl356"/>
            <p:cNvSpPr/>
            <p:nvPr/>
          </p:nvSpPr>
          <p:spPr>
            <a:xfrm>
              <a:off x="578928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7" name="pl357"/>
            <p:cNvSpPr/>
            <p:nvPr/>
          </p:nvSpPr>
          <p:spPr>
            <a:xfrm>
              <a:off x="578928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8" name="pl358"/>
            <p:cNvSpPr/>
            <p:nvPr/>
          </p:nvSpPr>
          <p:spPr>
            <a:xfrm>
              <a:off x="578928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59" name="pl359"/>
            <p:cNvSpPr/>
            <p:nvPr/>
          </p:nvSpPr>
          <p:spPr>
            <a:xfrm>
              <a:off x="578928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60" name="pl360"/>
            <p:cNvSpPr/>
            <p:nvPr/>
          </p:nvSpPr>
          <p:spPr>
            <a:xfrm>
              <a:off x="586236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 name="pl361"/>
            <p:cNvSpPr/>
            <p:nvPr/>
          </p:nvSpPr>
          <p:spPr>
            <a:xfrm>
              <a:off x="607116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2" name="pl362"/>
            <p:cNvSpPr/>
            <p:nvPr/>
          </p:nvSpPr>
          <p:spPr>
            <a:xfrm>
              <a:off x="627996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3" name="pl363"/>
            <p:cNvSpPr/>
            <p:nvPr/>
          </p:nvSpPr>
          <p:spPr>
            <a:xfrm>
              <a:off x="648876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4" name="pl364"/>
            <p:cNvSpPr/>
            <p:nvPr/>
          </p:nvSpPr>
          <p:spPr>
            <a:xfrm>
              <a:off x="669756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5" name="pl365"/>
            <p:cNvSpPr/>
            <p:nvPr/>
          </p:nvSpPr>
          <p:spPr>
            <a:xfrm>
              <a:off x="690636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6" name="pl366"/>
            <p:cNvSpPr/>
            <p:nvPr/>
          </p:nvSpPr>
          <p:spPr>
            <a:xfrm>
              <a:off x="711516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7" name="pl367"/>
            <p:cNvSpPr/>
            <p:nvPr/>
          </p:nvSpPr>
          <p:spPr>
            <a:xfrm>
              <a:off x="732397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8" name="pl368"/>
            <p:cNvSpPr/>
            <p:nvPr/>
          </p:nvSpPr>
          <p:spPr>
            <a:xfrm>
              <a:off x="5862360" y="1554341"/>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369" name="pl369"/>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40651" cap="flat">
              <a:solidFill>
                <a:srgbClr val="BEBEBE">
                  <a:alpha val="69803"/>
                </a:srgbClr>
              </a:solidFill>
              <a:prstDash val="solid"/>
              <a:round/>
            </a:ln>
          </p:spPr>
          <p:txBody>
            <a:bodyPr/>
            <a:lstStyle/>
            <a:p>
              <a:endParaRPr/>
            </a:p>
          </p:txBody>
        </p:sp>
        <p:sp>
          <p:nvSpPr>
            <p:cNvPr id="370" name="pl370"/>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35231" cap="flat">
              <a:solidFill>
                <a:srgbClr val="BEBEBE">
                  <a:alpha val="69803"/>
                </a:srgbClr>
              </a:solidFill>
              <a:prstDash val="solid"/>
              <a:round/>
            </a:ln>
          </p:spPr>
          <p:txBody>
            <a:bodyPr/>
            <a:lstStyle/>
            <a:p>
              <a:endParaRPr/>
            </a:p>
          </p:txBody>
        </p:sp>
        <p:sp>
          <p:nvSpPr>
            <p:cNvPr id="371" name="pl371"/>
            <p:cNvSpPr/>
            <p:nvPr/>
          </p:nvSpPr>
          <p:spPr>
            <a:xfrm>
              <a:off x="5862360" y="1554341"/>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372" name="pl372"/>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40651" cap="flat">
              <a:solidFill>
                <a:srgbClr val="000000">
                  <a:alpha val="100000"/>
                </a:srgbClr>
              </a:solidFill>
              <a:prstDash val="solid"/>
              <a:round/>
            </a:ln>
          </p:spPr>
          <p:txBody>
            <a:bodyPr/>
            <a:lstStyle/>
            <a:p>
              <a:endParaRPr/>
            </a:p>
          </p:txBody>
        </p:sp>
        <p:sp>
          <p:nvSpPr>
            <p:cNvPr id="373" name="pl373"/>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35231" cap="flat">
              <a:solidFill>
                <a:srgbClr val="1CABE2">
                  <a:alpha val="100000"/>
                </a:srgbClr>
              </a:solidFill>
              <a:prstDash val="solid"/>
              <a:round/>
            </a:ln>
          </p:spPr>
          <p:txBody>
            <a:bodyPr/>
            <a:lstStyle/>
            <a:p>
              <a:endParaRPr/>
            </a:p>
          </p:txBody>
        </p:sp>
        <p:sp>
          <p:nvSpPr>
            <p:cNvPr id="374" name="tx374"/>
            <p:cNvSpPr/>
            <p:nvPr/>
          </p:nvSpPr>
          <p:spPr>
            <a:xfrm>
              <a:off x="5802070" y="14137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75" name="tx375"/>
            <p:cNvSpPr/>
            <p:nvPr/>
          </p:nvSpPr>
          <p:spPr>
            <a:xfrm>
              <a:off x="6010872" y="15191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76" name="tx376"/>
            <p:cNvSpPr/>
            <p:nvPr/>
          </p:nvSpPr>
          <p:spPr>
            <a:xfrm>
              <a:off x="6219673" y="1545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377" name="tx377"/>
            <p:cNvSpPr/>
            <p:nvPr/>
          </p:nvSpPr>
          <p:spPr>
            <a:xfrm>
              <a:off x="6428475" y="159954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78" name="tx378"/>
            <p:cNvSpPr/>
            <p:nvPr/>
          </p:nvSpPr>
          <p:spPr>
            <a:xfrm>
              <a:off x="6637276" y="159954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79" name="tx379"/>
            <p:cNvSpPr/>
            <p:nvPr/>
          </p:nvSpPr>
          <p:spPr>
            <a:xfrm>
              <a:off x="6846078" y="163907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380" name="tx380"/>
            <p:cNvSpPr/>
            <p:nvPr/>
          </p:nvSpPr>
          <p:spPr>
            <a:xfrm>
              <a:off x="7054879" y="17299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65</a:t>
              </a:r>
            </a:p>
          </p:txBody>
        </p:sp>
        <p:sp>
          <p:nvSpPr>
            <p:cNvPr id="381" name="tx381"/>
            <p:cNvSpPr/>
            <p:nvPr/>
          </p:nvSpPr>
          <p:spPr>
            <a:xfrm>
              <a:off x="7263680" y="17299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65</a:t>
              </a:r>
            </a:p>
          </p:txBody>
        </p:sp>
        <p:sp>
          <p:nvSpPr>
            <p:cNvPr id="382" name="rc382"/>
            <p:cNvSpPr/>
            <p:nvPr/>
          </p:nvSpPr>
          <p:spPr>
            <a:xfrm>
              <a:off x="5789280" y="2358593"/>
              <a:ext cx="1607770" cy="1000072"/>
            </a:xfrm>
            <a:prstGeom prst="rect">
              <a:avLst/>
            </a:prstGeom>
            <a:solidFill>
              <a:srgbClr val="EBEBEB">
                <a:alpha val="100000"/>
              </a:srgbClr>
            </a:solidFill>
          </p:spPr>
          <p:txBody>
            <a:bodyPr/>
            <a:lstStyle/>
            <a:p>
              <a:endParaRPr/>
            </a:p>
          </p:txBody>
        </p:sp>
        <p:sp>
          <p:nvSpPr>
            <p:cNvPr id="383" name="pl383"/>
            <p:cNvSpPr/>
            <p:nvPr/>
          </p:nvSpPr>
          <p:spPr>
            <a:xfrm>
              <a:off x="578928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4" name="pl384"/>
            <p:cNvSpPr/>
            <p:nvPr/>
          </p:nvSpPr>
          <p:spPr>
            <a:xfrm>
              <a:off x="578928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5" name="pl385"/>
            <p:cNvSpPr/>
            <p:nvPr/>
          </p:nvSpPr>
          <p:spPr>
            <a:xfrm>
              <a:off x="578928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6" name="pl386"/>
            <p:cNvSpPr/>
            <p:nvPr/>
          </p:nvSpPr>
          <p:spPr>
            <a:xfrm>
              <a:off x="578928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7" name="pl387"/>
            <p:cNvSpPr/>
            <p:nvPr/>
          </p:nvSpPr>
          <p:spPr>
            <a:xfrm>
              <a:off x="578928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88" name="pl388"/>
            <p:cNvSpPr/>
            <p:nvPr/>
          </p:nvSpPr>
          <p:spPr>
            <a:xfrm>
              <a:off x="578928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89" name="pl389"/>
            <p:cNvSpPr/>
            <p:nvPr/>
          </p:nvSpPr>
          <p:spPr>
            <a:xfrm>
              <a:off x="586236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0" name="pl390"/>
            <p:cNvSpPr/>
            <p:nvPr/>
          </p:nvSpPr>
          <p:spPr>
            <a:xfrm>
              <a:off x="607116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1" name="pl391"/>
            <p:cNvSpPr/>
            <p:nvPr/>
          </p:nvSpPr>
          <p:spPr>
            <a:xfrm>
              <a:off x="627996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2" name="pl392"/>
            <p:cNvSpPr/>
            <p:nvPr/>
          </p:nvSpPr>
          <p:spPr>
            <a:xfrm>
              <a:off x="648876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3" name="pl393"/>
            <p:cNvSpPr/>
            <p:nvPr/>
          </p:nvSpPr>
          <p:spPr>
            <a:xfrm>
              <a:off x="669756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4" name="pl394"/>
            <p:cNvSpPr/>
            <p:nvPr/>
          </p:nvSpPr>
          <p:spPr>
            <a:xfrm>
              <a:off x="690636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 name="pl395"/>
            <p:cNvSpPr/>
            <p:nvPr/>
          </p:nvSpPr>
          <p:spPr>
            <a:xfrm>
              <a:off x="711516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6" name="pl396"/>
            <p:cNvSpPr/>
            <p:nvPr/>
          </p:nvSpPr>
          <p:spPr>
            <a:xfrm>
              <a:off x="732397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7" name="pl397"/>
            <p:cNvSpPr/>
            <p:nvPr/>
          </p:nvSpPr>
          <p:spPr>
            <a:xfrm>
              <a:off x="5862360" y="2838865"/>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398" name="pl398"/>
            <p:cNvSpPr/>
            <p:nvPr/>
          </p:nvSpPr>
          <p:spPr>
            <a:xfrm>
              <a:off x="586236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40651" cap="flat">
              <a:solidFill>
                <a:srgbClr val="BEBEBE">
                  <a:alpha val="69803"/>
                </a:srgbClr>
              </a:solidFill>
              <a:prstDash val="solid"/>
              <a:round/>
            </a:ln>
          </p:spPr>
          <p:txBody>
            <a:bodyPr/>
            <a:lstStyle/>
            <a:p>
              <a:endParaRPr/>
            </a:p>
          </p:txBody>
        </p:sp>
        <p:sp>
          <p:nvSpPr>
            <p:cNvPr id="399" name="pl399"/>
            <p:cNvSpPr/>
            <p:nvPr/>
          </p:nvSpPr>
          <p:spPr>
            <a:xfrm>
              <a:off x="586236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35231" cap="flat">
              <a:solidFill>
                <a:srgbClr val="BEBEBE">
                  <a:alpha val="69803"/>
                </a:srgbClr>
              </a:solidFill>
              <a:prstDash val="solid"/>
              <a:round/>
            </a:ln>
          </p:spPr>
          <p:txBody>
            <a:bodyPr/>
            <a:lstStyle/>
            <a:p>
              <a:endParaRPr/>
            </a:p>
          </p:txBody>
        </p:sp>
        <p:sp>
          <p:nvSpPr>
            <p:cNvPr id="400" name="pl400"/>
            <p:cNvSpPr/>
            <p:nvPr/>
          </p:nvSpPr>
          <p:spPr>
            <a:xfrm>
              <a:off x="5862360" y="2838865"/>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401" name="pl401"/>
            <p:cNvSpPr/>
            <p:nvPr/>
          </p:nvSpPr>
          <p:spPr>
            <a:xfrm>
              <a:off x="586236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40651" cap="flat">
              <a:solidFill>
                <a:srgbClr val="000000">
                  <a:alpha val="100000"/>
                </a:srgbClr>
              </a:solidFill>
              <a:prstDash val="solid"/>
              <a:round/>
            </a:ln>
          </p:spPr>
          <p:txBody>
            <a:bodyPr/>
            <a:lstStyle/>
            <a:p>
              <a:endParaRPr/>
            </a:p>
          </p:txBody>
        </p:sp>
        <p:sp>
          <p:nvSpPr>
            <p:cNvPr id="402" name="pl402"/>
            <p:cNvSpPr/>
            <p:nvPr/>
          </p:nvSpPr>
          <p:spPr>
            <a:xfrm>
              <a:off x="586236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35231" cap="flat">
              <a:solidFill>
                <a:srgbClr val="1CABE2">
                  <a:alpha val="100000"/>
                </a:srgbClr>
              </a:solidFill>
              <a:prstDash val="solid"/>
              <a:round/>
            </a:ln>
          </p:spPr>
          <p:txBody>
            <a:bodyPr/>
            <a:lstStyle/>
            <a:p>
              <a:endParaRPr/>
            </a:p>
          </p:txBody>
        </p:sp>
        <p:sp>
          <p:nvSpPr>
            <p:cNvPr id="403" name="tx403"/>
            <p:cNvSpPr/>
            <p:nvPr/>
          </p:nvSpPr>
          <p:spPr>
            <a:xfrm>
              <a:off x="5802070"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404" name="tx404"/>
            <p:cNvSpPr/>
            <p:nvPr/>
          </p:nvSpPr>
          <p:spPr>
            <a:xfrm>
              <a:off x="6010872" y="26323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405" name="tx405"/>
            <p:cNvSpPr/>
            <p:nvPr/>
          </p:nvSpPr>
          <p:spPr>
            <a:xfrm>
              <a:off x="6219673" y="2830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406" name="tx406"/>
            <p:cNvSpPr/>
            <p:nvPr/>
          </p:nvSpPr>
          <p:spPr>
            <a:xfrm>
              <a:off x="6428475" y="276415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407" name="tx407"/>
            <p:cNvSpPr/>
            <p:nvPr/>
          </p:nvSpPr>
          <p:spPr>
            <a:xfrm>
              <a:off x="6637276" y="2830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408" name="tx408"/>
            <p:cNvSpPr/>
            <p:nvPr/>
          </p:nvSpPr>
          <p:spPr>
            <a:xfrm>
              <a:off x="6846078" y="265874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09" name="tx409"/>
            <p:cNvSpPr/>
            <p:nvPr/>
          </p:nvSpPr>
          <p:spPr>
            <a:xfrm>
              <a:off x="7054879" y="264551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410" name="tx410"/>
            <p:cNvSpPr/>
            <p:nvPr/>
          </p:nvSpPr>
          <p:spPr>
            <a:xfrm>
              <a:off x="7263680" y="264551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411" name="rc411"/>
            <p:cNvSpPr/>
            <p:nvPr/>
          </p:nvSpPr>
          <p:spPr>
            <a:xfrm>
              <a:off x="5789280" y="3643117"/>
              <a:ext cx="1607770" cy="1000072"/>
            </a:xfrm>
            <a:prstGeom prst="rect">
              <a:avLst/>
            </a:prstGeom>
            <a:solidFill>
              <a:srgbClr val="EBEBEB">
                <a:alpha val="100000"/>
              </a:srgbClr>
            </a:solidFill>
          </p:spPr>
          <p:txBody>
            <a:bodyPr/>
            <a:lstStyle/>
            <a:p>
              <a:endParaRPr/>
            </a:p>
          </p:txBody>
        </p:sp>
        <p:sp>
          <p:nvSpPr>
            <p:cNvPr id="412" name="pl412"/>
            <p:cNvSpPr/>
            <p:nvPr/>
          </p:nvSpPr>
          <p:spPr>
            <a:xfrm>
              <a:off x="578928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3" name="pl413"/>
            <p:cNvSpPr/>
            <p:nvPr/>
          </p:nvSpPr>
          <p:spPr>
            <a:xfrm>
              <a:off x="578928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4" name="pl414"/>
            <p:cNvSpPr/>
            <p:nvPr/>
          </p:nvSpPr>
          <p:spPr>
            <a:xfrm>
              <a:off x="578928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5" name="pl415"/>
            <p:cNvSpPr/>
            <p:nvPr/>
          </p:nvSpPr>
          <p:spPr>
            <a:xfrm>
              <a:off x="578928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6" name="pl416"/>
            <p:cNvSpPr/>
            <p:nvPr/>
          </p:nvSpPr>
          <p:spPr>
            <a:xfrm>
              <a:off x="578928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7" name="pl417"/>
            <p:cNvSpPr/>
            <p:nvPr/>
          </p:nvSpPr>
          <p:spPr>
            <a:xfrm>
              <a:off x="578928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8" name="pl418"/>
            <p:cNvSpPr/>
            <p:nvPr/>
          </p:nvSpPr>
          <p:spPr>
            <a:xfrm>
              <a:off x="586236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19" name="pl419"/>
            <p:cNvSpPr/>
            <p:nvPr/>
          </p:nvSpPr>
          <p:spPr>
            <a:xfrm>
              <a:off x="607116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0" name="pl420"/>
            <p:cNvSpPr/>
            <p:nvPr/>
          </p:nvSpPr>
          <p:spPr>
            <a:xfrm>
              <a:off x="627996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1" name="pl421"/>
            <p:cNvSpPr/>
            <p:nvPr/>
          </p:nvSpPr>
          <p:spPr>
            <a:xfrm>
              <a:off x="648876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2" name="pl422"/>
            <p:cNvSpPr/>
            <p:nvPr/>
          </p:nvSpPr>
          <p:spPr>
            <a:xfrm>
              <a:off x="669756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3" name="pl423"/>
            <p:cNvSpPr/>
            <p:nvPr/>
          </p:nvSpPr>
          <p:spPr>
            <a:xfrm>
              <a:off x="690636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 name="pl424"/>
            <p:cNvSpPr/>
            <p:nvPr/>
          </p:nvSpPr>
          <p:spPr>
            <a:xfrm>
              <a:off x="711516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 name="pl425"/>
            <p:cNvSpPr/>
            <p:nvPr/>
          </p:nvSpPr>
          <p:spPr>
            <a:xfrm>
              <a:off x="732397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6" name="pl426"/>
            <p:cNvSpPr/>
            <p:nvPr/>
          </p:nvSpPr>
          <p:spPr>
            <a:xfrm>
              <a:off x="5862360" y="4123389"/>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427" name="pl427"/>
            <p:cNvSpPr/>
            <p:nvPr/>
          </p:nvSpPr>
          <p:spPr>
            <a:xfrm>
              <a:off x="586236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40651" cap="flat">
              <a:solidFill>
                <a:srgbClr val="BEBEBE">
                  <a:alpha val="69803"/>
                </a:srgbClr>
              </a:solidFill>
              <a:prstDash val="solid"/>
              <a:round/>
            </a:ln>
          </p:spPr>
          <p:txBody>
            <a:bodyPr/>
            <a:lstStyle/>
            <a:p>
              <a:endParaRPr/>
            </a:p>
          </p:txBody>
        </p:sp>
        <p:sp>
          <p:nvSpPr>
            <p:cNvPr id="428" name="pl428"/>
            <p:cNvSpPr/>
            <p:nvPr/>
          </p:nvSpPr>
          <p:spPr>
            <a:xfrm>
              <a:off x="586236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35231" cap="flat">
              <a:solidFill>
                <a:srgbClr val="BEBEBE">
                  <a:alpha val="69803"/>
                </a:srgbClr>
              </a:solidFill>
              <a:prstDash val="solid"/>
              <a:round/>
            </a:ln>
          </p:spPr>
          <p:txBody>
            <a:bodyPr/>
            <a:lstStyle/>
            <a:p>
              <a:endParaRPr/>
            </a:p>
          </p:txBody>
        </p:sp>
        <p:sp>
          <p:nvSpPr>
            <p:cNvPr id="429" name="pl429"/>
            <p:cNvSpPr/>
            <p:nvPr/>
          </p:nvSpPr>
          <p:spPr>
            <a:xfrm>
              <a:off x="5862360" y="4123389"/>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430" name="pl430"/>
            <p:cNvSpPr/>
            <p:nvPr/>
          </p:nvSpPr>
          <p:spPr>
            <a:xfrm>
              <a:off x="586236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40651" cap="flat">
              <a:solidFill>
                <a:srgbClr val="000000">
                  <a:alpha val="100000"/>
                </a:srgbClr>
              </a:solidFill>
              <a:prstDash val="solid"/>
              <a:round/>
            </a:ln>
          </p:spPr>
          <p:txBody>
            <a:bodyPr/>
            <a:lstStyle/>
            <a:p>
              <a:endParaRPr/>
            </a:p>
          </p:txBody>
        </p:sp>
        <p:sp>
          <p:nvSpPr>
            <p:cNvPr id="431" name="pl431"/>
            <p:cNvSpPr/>
            <p:nvPr/>
          </p:nvSpPr>
          <p:spPr>
            <a:xfrm>
              <a:off x="586236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35231" cap="flat">
              <a:solidFill>
                <a:srgbClr val="1CABE2">
                  <a:alpha val="100000"/>
                </a:srgbClr>
              </a:solidFill>
              <a:prstDash val="solid"/>
              <a:round/>
            </a:ln>
          </p:spPr>
          <p:txBody>
            <a:bodyPr/>
            <a:lstStyle/>
            <a:p>
              <a:endParaRPr/>
            </a:p>
          </p:txBody>
        </p:sp>
        <p:sp>
          <p:nvSpPr>
            <p:cNvPr id="432" name="tx432"/>
            <p:cNvSpPr/>
            <p:nvPr/>
          </p:nvSpPr>
          <p:spPr>
            <a:xfrm>
              <a:off x="5802070" y="39696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433" name="tx433"/>
            <p:cNvSpPr/>
            <p:nvPr/>
          </p:nvSpPr>
          <p:spPr>
            <a:xfrm>
              <a:off x="6010872" y="40486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434" name="tx434"/>
            <p:cNvSpPr/>
            <p:nvPr/>
          </p:nvSpPr>
          <p:spPr>
            <a:xfrm>
              <a:off x="6219673" y="4143561"/>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435" name="tx435"/>
            <p:cNvSpPr/>
            <p:nvPr/>
          </p:nvSpPr>
          <p:spPr>
            <a:xfrm>
              <a:off x="6428475" y="40618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436" name="tx436"/>
            <p:cNvSpPr/>
            <p:nvPr/>
          </p:nvSpPr>
          <p:spPr>
            <a:xfrm>
              <a:off x="6637276"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437" name="tx437"/>
            <p:cNvSpPr/>
            <p:nvPr/>
          </p:nvSpPr>
          <p:spPr>
            <a:xfrm>
              <a:off x="6846078"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438" name="tx438"/>
            <p:cNvSpPr/>
            <p:nvPr/>
          </p:nvSpPr>
          <p:spPr>
            <a:xfrm>
              <a:off x="7054879" y="40618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439" name="tx439"/>
            <p:cNvSpPr/>
            <p:nvPr/>
          </p:nvSpPr>
          <p:spPr>
            <a:xfrm>
              <a:off x="7263680"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440" name="rc440"/>
            <p:cNvSpPr/>
            <p:nvPr/>
          </p:nvSpPr>
          <p:spPr>
            <a:xfrm>
              <a:off x="5789280" y="4927641"/>
              <a:ext cx="1607770" cy="1000072"/>
            </a:xfrm>
            <a:prstGeom prst="rect">
              <a:avLst/>
            </a:prstGeom>
            <a:solidFill>
              <a:srgbClr val="EBEBEB">
                <a:alpha val="100000"/>
              </a:srgbClr>
            </a:solidFill>
          </p:spPr>
          <p:txBody>
            <a:bodyPr/>
            <a:lstStyle/>
            <a:p>
              <a:endParaRPr/>
            </a:p>
          </p:txBody>
        </p:sp>
        <p:sp>
          <p:nvSpPr>
            <p:cNvPr id="441" name="pl441"/>
            <p:cNvSpPr/>
            <p:nvPr/>
          </p:nvSpPr>
          <p:spPr>
            <a:xfrm>
              <a:off x="578928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2" name="pl442"/>
            <p:cNvSpPr/>
            <p:nvPr/>
          </p:nvSpPr>
          <p:spPr>
            <a:xfrm>
              <a:off x="578928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3" name="pl443"/>
            <p:cNvSpPr/>
            <p:nvPr/>
          </p:nvSpPr>
          <p:spPr>
            <a:xfrm>
              <a:off x="578928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4" name="pl444"/>
            <p:cNvSpPr/>
            <p:nvPr/>
          </p:nvSpPr>
          <p:spPr>
            <a:xfrm>
              <a:off x="578928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5" name="pl445"/>
            <p:cNvSpPr/>
            <p:nvPr/>
          </p:nvSpPr>
          <p:spPr>
            <a:xfrm>
              <a:off x="578928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46" name="pl446"/>
            <p:cNvSpPr/>
            <p:nvPr/>
          </p:nvSpPr>
          <p:spPr>
            <a:xfrm>
              <a:off x="578928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47" name="pl447"/>
            <p:cNvSpPr/>
            <p:nvPr/>
          </p:nvSpPr>
          <p:spPr>
            <a:xfrm>
              <a:off x="586236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8" name="pl448"/>
            <p:cNvSpPr/>
            <p:nvPr/>
          </p:nvSpPr>
          <p:spPr>
            <a:xfrm>
              <a:off x="607116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9" name="pl449"/>
            <p:cNvSpPr/>
            <p:nvPr/>
          </p:nvSpPr>
          <p:spPr>
            <a:xfrm>
              <a:off x="627996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0" name="pl450"/>
            <p:cNvSpPr/>
            <p:nvPr/>
          </p:nvSpPr>
          <p:spPr>
            <a:xfrm>
              <a:off x="648876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1" name="pl451"/>
            <p:cNvSpPr/>
            <p:nvPr/>
          </p:nvSpPr>
          <p:spPr>
            <a:xfrm>
              <a:off x="669756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2" name="pl452"/>
            <p:cNvSpPr/>
            <p:nvPr/>
          </p:nvSpPr>
          <p:spPr>
            <a:xfrm>
              <a:off x="690636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 name="pl453"/>
            <p:cNvSpPr/>
            <p:nvPr/>
          </p:nvSpPr>
          <p:spPr>
            <a:xfrm>
              <a:off x="711516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 name="pl454"/>
            <p:cNvSpPr/>
            <p:nvPr/>
          </p:nvSpPr>
          <p:spPr>
            <a:xfrm>
              <a:off x="732397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5" name="pl455"/>
            <p:cNvSpPr/>
            <p:nvPr/>
          </p:nvSpPr>
          <p:spPr>
            <a:xfrm>
              <a:off x="5862360" y="5407913"/>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456" name="pl456"/>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40651" cap="flat">
              <a:solidFill>
                <a:srgbClr val="BEBEBE">
                  <a:alpha val="69803"/>
                </a:srgbClr>
              </a:solidFill>
              <a:prstDash val="solid"/>
              <a:round/>
            </a:ln>
          </p:spPr>
          <p:txBody>
            <a:bodyPr/>
            <a:lstStyle/>
            <a:p>
              <a:endParaRPr/>
            </a:p>
          </p:txBody>
        </p:sp>
        <p:sp>
          <p:nvSpPr>
            <p:cNvPr id="457" name="pl457"/>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35231" cap="flat">
              <a:solidFill>
                <a:srgbClr val="BEBEBE">
                  <a:alpha val="69803"/>
                </a:srgbClr>
              </a:solidFill>
              <a:prstDash val="solid"/>
              <a:round/>
            </a:ln>
          </p:spPr>
          <p:txBody>
            <a:bodyPr/>
            <a:lstStyle/>
            <a:p>
              <a:endParaRPr/>
            </a:p>
          </p:txBody>
        </p:sp>
        <p:sp>
          <p:nvSpPr>
            <p:cNvPr id="458" name="pl458"/>
            <p:cNvSpPr/>
            <p:nvPr/>
          </p:nvSpPr>
          <p:spPr>
            <a:xfrm>
              <a:off x="5862360" y="5407913"/>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459" name="pl459"/>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40651" cap="flat">
              <a:solidFill>
                <a:srgbClr val="000000">
                  <a:alpha val="100000"/>
                </a:srgbClr>
              </a:solidFill>
              <a:prstDash val="solid"/>
              <a:round/>
            </a:ln>
          </p:spPr>
          <p:txBody>
            <a:bodyPr/>
            <a:lstStyle/>
            <a:p>
              <a:endParaRPr/>
            </a:p>
          </p:txBody>
        </p:sp>
        <p:sp>
          <p:nvSpPr>
            <p:cNvPr id="460" name="pl460"/>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35231" cap="flat">
              <a:solidFill>
                <a:srgbClr val="1CABE2">
                  <a:alpha val="100000"/>
                </a:srgbClr>
              </a:solidFill>
              <a:prstDash val="solid"/>
              <a:round/>
            </a:ln>
          </p:spPr>
          <p:txBody>
            <a:bodyPr/>
            <a:lstStyle/>
            <a:p>
              <a:endParaRPr/>
            </a:p>
          </p:txBody>
        </p:sp>
        <p:sp>
          <p:nvSpPr>
            <p:cNvPr id="461" name="tx461"/>
            <p:cNvSpPr/>
            <p:nvPr/>
          </p:nvSpPr>
          <p:spPr>
            <a:xfrm>
              <a:off x="5802070" y="53463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462" name="tx462"/>
            <p:cNvSpPr/>
            <p:nvPr/>
          </p:nvSpPr>
          <p:spPr>
            <a:xfrm>
              <a:off x="6010872" y="5372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463" name="tx463"/>
            <p:cNvSpPr/>
            <p:nvPr/>
          </p:nvSpPr>
          <p:spPr>
            <a:xfrm>
              <a:off x="6219673" y="56494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a:t>
              </a:r>
            </a:p>
          </p:txBody>
        </p:sp>
        <p:sp>
          <p:nvSpPr>
            <p:cNvPr id="464" name="tx464"/>
            <p:cNvSpPr/>
            <p:nvPr/>
          </p:nvSpPr>
          <p:spPr>
            <a:xfrm>
              <a:off x="6428475" y="5372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465" name="tx465"/>
            <p:cNvSpPr/>
            <p:nvPr/>
          </p:nvSpPr>
          <p:spPr>
            <a:xfrm>
              <a:off x="6637276" y="53463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466" name="tx466"/>
            <p:cNvSpPr/>
            <p:nvPr/>
          </p:nvSpPr>
          <p:spPr>
            <a:xfrm>
              <a:off x="6846078"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467" name="tx467"/>
            <p:cNvSpPr/>
            <p:nvPr/>
          </p:nvSpPr>
          <p:spPr>
            <a:xfrm>
              <a:off x="7054879" y="530685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468" name="tx468"/>
            <p:cNvSpPr/>
            <p:nvPr/>
          </p:nvSpPr>
          <p:spPr>
            <a:xfrm>
              <a:off x="7263680" y="53859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69" name="rc469"/>
            <p:cNvSpPr/>
            <p:nvPr/>
          </p:nvSpPr>
          <p:spPr>
            <a:xfrm>
              <a:off x="7466640" y="1074069"/>
              <a:ext cx="1607770" cy="1000072"/>
            </a:xfrm>
            <a:prstGeom prst="rect">
              <a:avLst/>
            </a:prstGeom>
            <a:solidFill>
              <a:srgbClr val="EBEBEB">
                <a:alpha val="100000"/>
              </a:srgbClr>
            </a:solidFill>
          </p:spPr>
          <p:txBody>
            <a:bodyPr/>
            <a:lstStyle/>
            <a:p>
              <a:endParaRPr/>
            </a:p>
          </p:txBody>
        </p:sp>
        <p:sp>
          <p:nvSpPr>
            <p:cNvPr id="470" name="pl470"/>
            <p:cNvSpPr/>
            <p:nvPr/>
          </p:nvSpPr>
          <p:spPr>
            <a:xfrm>
              <a:off x="746664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1" name="pl471"/>
            <p:cNvSpPr/>
            <p:nvPr/>
          </p:nvSpPr>
          <p:spPr>
            <a:xfrm>
              <a:off x="746664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2" name="pl472"/>
            <p:cNvSpPr/>
            <p:nvPr/>
          </p:nvSpPr>
          <p:spPr>
            <a:xfrm>
              <a:off x="746664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3" name="pl473"/>
            <p:cNvSpPr/>
            <p:nvPr/>
          </p:nvSpPr>
          <p:spPr>
            <a:xfrm>
              <a:off x="746664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4" name="pl474"/>
            <p:cNvSpPr/>
            <p:nvPr/>
          </p:nvSpPr>
          <p:spPr>
            <a:xfrm>
              <a:off x="746664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75" name="pl475"/>
            <p:cNvSpPr/>
            <p:nvPr/>
          </p:nvSpPr>
          <p:spPr>
            <a:xfrm>
              <a:off x="746664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76" name="pl476"/>
            <p:cNvSpPr/>
            <p:nvPr/>
          </p:nvSpPr>
          <p:spPr>
            <a:xfrm>
              <a:off x="753972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7" name="pl477"/>
            <p:cNvSpPr/>
            <p:nvPr/>
          </p:nvSpPr>
          <p:spPr>
            <a:xfrm>
              <a:off x="7748521"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8" name="pl478"/>
            <p:cNvSpPr/>
            <p:nvPr/>
          </p:nvSpPr>
          <p:spPr>
            <a:xfrm>
              <a:off x="795732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9" name="pl479"/>
            <p:cNvSpPr/>
            <p:nvPr/>
          </p:nvSpPr>
          <p:spPr>
            <a:xfrm>
              <a:off x="816612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 name="pl480"/>
            <p:cNvSpPr/>
            <p:nvPr/>
          </p:nvSpPr>
          <p:spPr>
            <a:xfrm>
              <a:off x="837492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 name="pl481"/>
            <p:cNvSpPr/>
            <p:nvPr/>
          </p:nvSpPr>
          <p:spPr>
            <a:xfrm>
              <a:off x="858372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2" name="pl482"/>
            <p:cNvSpPr/>
            <p:nvPr/>
          </p:nvSpPr>
          <p:spPr>
            <a:xfrm>
              <a:off x="879252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 name="pl483"/>
            <p:cNvSpPr/>
            <p:nvPr/>
          </p:nvSpPr>
          <p:spPr>
            <a:xfrm>
              <a:off x="900133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4" name="pl484"/>
            <p:cNvSpPr/>
            <p:nvPr/>
          </p:nvSpPr>
          <p:spPr>
            <a:xfrm>
              <a:off x="7539720" y="1554341"/>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485" name="pl485"/>
            <p:cNvSpPr/>
            <p:nvPr/>
          </p:nvSpPr>
          <p:spPr>
            <a:xfrm>
              <a:off x="7539720" y="1527988"/>
              <a:ext cx="1461609" cy="39528"/>
            </a:xfrm>
            <a:custGeom>
              <a:avLst/>
              <a:gdLst/>
              <a:ahLst/>
              <a:cxnLst/>
              <a:rect l="0" t="0" r="0" b="0"/>
              <a:pathLst>
                <a:path w="1461609" h="39528">
                  <a:moveTo>
                    <a:pt x="0" y="0"/>
                  </a:moveTo>
                  <a:lnTo>
                    <a:pt x="208801" y="39528"/>
                  </a:lnTo>
                  <a:lnTo>
                    <a:pt x="417602" y="26352"/>
                  </a:lnTo>
                  <a:lnTo>
                    <a:pt x="626404" y="26352"/>
                  </a:lnTo>
                  <a:lnTo>
                    <a:pt x="835205" y="26352"/>
                  </a:lnTo>
                  <a:lnTo>
                    <a:pt x="1044007" y="26352"/>
                  </a:lnTo>
                  <a:lnTo>
                    <a:pt x="1252808" y="26352"/>
                  </a:lnTo>
                  <a:lnTo>
                    <a:pt x="1461609" y="26352"/>
                  </a:lnTo>
                </a:path>
              </a:pathLst>
            </a:custGeom>
            <a:ln w="40651" cap="flat">
              <a:solidFill>
                <a:srgbClr val="BEBEBE">
                  <a:alpha val="69803"/>
                </a:srgbClr>
              </a:solidFill>
              <a:prstDash val="solid"/>
              <a:round/>
            </a:ln>
          </p:spPr>
          <p:txBody>
            <a:bodyPr/>
            <a:lstStyle/>
            <a:p>
              <a:endParaRPr/>
            </a:p>
          </p:txBody>
        </p:sp>
        <p:sp>
          <p:nvSpPr>
            <p:cNvPr id="486" name="pl486"/>
            <p:cNvSpPr/>
            <p:nvPr/>
          </p:nvSpPr>
          <p:spPr>
            <a:xfrm>
              <a:off x="7539720" y="1527988"/>
              <a:ext cx="1461609" cy="39528"/>
            </a:xfrm>
            <a:custGeom>
              <a:avLst/>
              <a:gdLst/>
              <a:ahLst/>
              <a:cxnLst/>
              <a:rect l="0" t="0" r="0" b="0"/>
              <a:pathLst>
                <a:path w="1461609" h="39528">
                  <a:moveTo>
                    <a:pt x="0" y="0"/>
                  </a:moveTo>
                  <a:lnTo>
                    <a:pt x="208801" y="39528"/>
                  </a:lnTo>
                  <a:lnTo>
                    <a:pt x="417602" y="26352"/>
                  </a:lnTo>
                  <a:lnTo>
                    <a:pt x="626404" y="26352"/>
                  </a:lnTo>
                  <a:lnTo>
                    <a:pt x="835205" y="26352"/>
                  </a:lnTo>
                  <a:lnTo>
                    <a:pt x="1044007" y="26352"/>
                  </a:lnTo>
                  <a:lnTo>
                    <a:pt x="1252808" y="26352"/>
                  </a:lnTo>
                  <a:lnTo>
                    <a:pt x="1461609" y="26352"/>
                  </a:lnTo>
                </a:path>
              </a:pathLst>
            </a:custGeom>
            <a:ln w="35231" cap="flat">
              <a:solidFill>
                <a:srgbClr val="BEBEBE">
                  <a:alpha val="69803"/>
                </a:srgbClr>
              </a:solidFill>
              <a:prstDash val="solid"/>
              <a:round/>
            </a:ln>
          </p:spPr>
          <p:txBody>
            <a:bodyPr/>
            <a:lstStyle/>
            <a:p>
              <a:endParaRPr/>
            </a:p>
          </p:txBody>
        </p:sp>
        <p:sp>
          <p:nvSpPr>
            <p:cNvPr id="487" name="pl487"/>
            <p:cNvSpPr/>
            <p:nvPr/>
          </p:nvSpPr>
          <p:spPr>
            <a:xfrm>
              <a:off x="7539720" y="1554341"/>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488" name="pl488"/>
            <p:cNvSpPr/>
            <p:nvPr/>
          </p:nvSpPr>
          <p:spPr>
            <a:xfrm>
              <a:off x="7539720" y="1527988"/>
              <a:ext cx="1461609" cy="39528"/>
            </a:xfrm>
            <a:custGeom>
              <a:avLst/>
              <a:gdLst/>
              <a:ahLst/>
              <a:cxnLst/>
              <a:rect l="0" t="0" r="0" b="0"/>
              <a:pathLst>
                <a:path w="1461609" h="39528">
                  <a:moveTo>
                    <a:pt x="0" y="0"/>
                  </a:moveTo>
                  <a:lnTo>
                    <a:pt x="208801" y="39528"/>
                  </a:lnTo>
                  <a:lnTo>
                    <a:pt x="417602" y="26352"/>
                  </a:lnTo>
                  <a:lnTo>
                    <a:pt x="626404" y="26352"/>
                  </a:lnTo>
                  <a:lnTo>
                    <a:pt x="835205" y="26352"/>
                  </a:lnTo>
                  <a:lnTo>
                    <a:pt x="1044007" y="26352"/>
                  </a:lnTo>
                  <a:lnTo>
                    <a:pt x="1252808" y="26352"/>
                  </a:lnTo>
                  <a:lnTo>
                    <a:pt x="1461609" y="26352"/>
                  </a:lnTo>
                </a:path>
              </a:pathLst>
            </a:custGeom>
            <a:ln w="40651" cap="flat">
              <a:solidFill>
                <a:srgbClr val="000000">
                  <a:alpha val="100000"/>
                </a:srgbClr>
              </a:solidFill>
              <a:prstDash val="solid"/>
              <a:round/>
            </a:ln>
          </p:spPr>
          <p:txBody>
            <a:bodyPr/>
            <a:lstStyle/>
            <a:p>
              <a:endParaRPr/>
            </a:p>
          </p:txBody>
        </p:sp>
        <p:sp>
          <p:nvSpPr>
            <p:cNvPr id="489" name="pl489"/>
            <p:cNvSpPr/>
            <p:nvPr/>
          </p:nvSpPr>
          <p:spPr>
            <a:xfrm>
              <a:off x="7539720" y="1527988"/>
              <a:ext cx="1461609" cy="39528"/>
            </a:xfrm>
            <a:custGeom>
              <a:avLst/>
              <a:gdLst/>
              <a:ahLst/>
              <a:cxnLst/>
              <a:rect l="0" t="0" r="0" b="0"/>
              <a:pathLst>
                <a:path w="1461609" h="39528">
                  <a:moveTo>
                    <a:pt x="0" y="0"/>
                  </a:moveTo>
                  <a:lnTo>
                    <a:pt x="208801" y="39528"/>
                  </a:lnTo>
                  <a:lnTo>
                    <a:pt x="417602" y="26352"/>
                  </a:lnTo>
                  <a:lnTo>
                    <a:pt x="626404" y="26352"/>
                  </a:lnTo>
                  <a:lnTo>
                    <a:pt x="835205" y="26352"/>
                  </a:lnTo>
                  <a:lnTo>
                    <a:pt x="1044007" y="26352"/>
                  </a:lnTo>
                  <a:lnTo>
                    <a:pt x="1252808" y="26352"/>
                  </a:lnTo>
                  <a:lnTo>
                    <a:pt x="1461609" y="26352"/>
                  </a:lnTo>
                </a:path>
              </a:pathLst>
            </a:custGeom>
            <a:ln w="35231" cap="flat">
              <a:solidFill>
                <a:srgbClr val="1CABE2">
                  <a:alpha val="100000"/>
                </a:srgbClr>
              </a:solidFill>
              <a:prstDash val="solid"/>
              <a:round/>
            </a:ln>
          </p:spPr>
          <p:txBody>
            <a:bodyPr/>
            <a:lstStyle/>
            <a:p>
              <a:endParaRPr/>
            </a:p>
          </p:txBody>
        </p:sp>
        <p:sp>
          <p:nvSpPr>
            <p:cNvPr id="490" name="tx490"/>
            <p:cNvSpPr/>
            <p:nvPr/>
          </p:nvSpPr>
          <p:spPr>
            <a:xfrm>
              <a:off x="7479430" y="134787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491" name="tx491"/>
            <p:cNvSpPr/>
            <p:nvPr/>
          </p:nvSpPr>
          <p:spPr>
            <a:xfrm>
              <a:off x="7688232"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492" name="tx492"/>
            <p:cNvSpPr/>
            <p:nvPr/>
          </p:nvSpPr>
          <p:spPr>
            <a:xfrm>
              <a:off x="7897033"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93" name="tx493"/>
            <p:cNvSpPr/>
            <p:nvPr/>
          </p:nvSpPr>
          <p:spPr>
            <a:xfrm>
              <a:off x="8105835"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94" name="tx494"/>
            <p:cNvSpPr/>
            <p:nvPr/>
          </p:nvSpPr>
          <p:spPr>
            <a:xfrm>
              <a:off x="8314636"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95" name="tx495"/>
            <p:cNvSpPr/>
            <p:nvPr/>
          </p:nvSpPr>
          <p:spPr>
            <a:xfrm>
              <a:off x="8523437"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96" name="tx496"/>
            <p:cNvSpPr/>
            <p:nvPr/>
          </p:nvSpPr>
          <p:spPr>
            <a:xfrm>
              <a:off x="8732239"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97" name="tx497"/>
            <p:cNvSpPr/>
            <p:nvPr/>
          </p:nvSpPr>
          <p:spPr>
            <a:xfrm>
              <a:off x="8941040"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98" name="rc498"/>
            <p:cNvSpPr/>
            <p:nvPr/>
          </p:nvSpPr>
          <p:spPr>
            <a:xfrm>
              <a:off x="7466640" y="2358593"/>
              <a:ext cx="1607770" cy="1000072"/>
            </a:xfrm>
            <a:prstGeom prst="rect">
              <a:avLst/>
            </a:prstGeom>
            <a:solidFill>
              <a:srgbClr val="EBEBEB">
                <a:alpha val="100000"/>
              </a:srgbClr>
            </a:solidFill>
          </p:spPr>
          <p:txBody>
            <a:bodyPr/>
            <a:lstStyle/>
            <a:p>
              <a:endParaRPr/>
            </a:p>
          </p:txBody>
        </p:sp>
        <p:sp>
          <p:nvSpPr>
            <p:cNvPr id="499" name="pl499"/>
            <p:cNvSpPr/>
            <p:nvPr/>
          </p:nvSpPr>
          <p:spPr>
            <a:xfrm>
              <a:off x="746664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0" name="pl500"/>
            <p:cNvSpPr/>
            <p:nvPr/>
          </p:nvSpPr>
          <p:spPr>
            <a:xfrm>
              <a:off x="746664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1" name="pl501"/>
            <p:cNvSpPr/>
            <p:nvPr/>
          </p:nvSpPr>
          <p:spPr>
            <a:xfrm>
              <a:off x="746664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2" name="pl502"/>
            <p:cNvSpPr/>
            <p:nvPr/>
          </p:nvSpPr>
          <p:spPr>
            <a:xfrm>
              <a:off x="746664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3" name="pl503"/>
            <p:cNvSpPr/>
            <p:nvPr/>
          </p:nvSpPr>
          <p:spPr>
            <a:xfrm>
              <a:off x="746664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04" name="pl504"/>
            <p:cNvSpPr/>
            <p:nvPr/>
          </p:nvSpPr>
          <p:spPr>
            <a:xfrm>
              <a:off x="746664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05" name="pl505"/>
            <p:cNvSpPr/>
            <p:nvPr/>
          </p:nvSpPr>
          <p:spPr>
            <a:xfrm>
              <a:off x="753972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6" name="pl506"/>
            <p:cNvSpPr/>
            <p:nvPr/>
          </p:nvSpPr>
          <p:spPr>
            <a:xfrm>
              <a:off x="7748521"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7" name="pl507"/>
            <p:cNvSpPr/>
            <p:nvPr/>
          </p:nvSpPr>
          <p:spPr>
            <a:xfrm>
              <a:off x="795732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 name="pl508"/>
            <p:cNvSpPr/>
            <p:nvPr/>
          </p:nvSpPr>
          <p:spPr>
            <a:xfrm>
              <a:off x="816612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9" name="pl509"/>
            <p:cNvSpPr/>
            <p:nvPr/>
          </p:nvSpPr>
          <p:spPr>
            <a:xfrm>
              <a:off x="837492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0" name="pl510"/>
            <p:cNvSpPr/>
            <p:nvPr/>
          </p:nvSpPr>
          <p:spPr>
            <a:xfrm>
              <a:off x="858372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1" name="pl511"/>
            <p:cNvSpPr/>
            <p:nvPr/>
          </p:nvSpPr>
          <p:spPr>
            <a:xfrm>
              <a:off x="879252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 name="pl512"/>
            <p:cNvSpPr/>
            <p:nvPr/>
          </p:nvSpPr>
          <p:spPr>
            <a:xfrm>
              <a:off x="900133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3" name="pl513"/>
            <p:cNvSpPr/>
            <p:nvPr/>
          </p:nvSpPr>
          <p:spPr>
            <a:xfrm>
              <a:off x="7539720" y="2838865"/>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514" name="pl514"/>
            <p:cNvSpPr/>
            <p:nvPr/>
          </p:nvSpPr>
          <p:spPr>
            <a:xfrm>
              <a:off x="753972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40651" cap="flat">
              <a:solidFill>
                <a:srgbClr val="BEBEBE">
                  <a:alpha val="69803"/>
                </a:srgbClr>
              </a:solidFill>
              <a:prstDash val="solid"/>
              <a:round/>
            </a:ln>
          </p:spPr>
          <p:txBody>
            <a:bodyPr/>
            <a:lstStyle/>
            <a:p>
              <a:endParaRPr/>
            </a:p>
          </p:txBody>
        </p:sp>
        <p:sp>
          <p:nvSpPr>
            <p:cNvPr id="515" name="pl515"/>
            <p:cNvSpPr/>
            <p:nvPr/>
          </p:nvSpPr>
          <p:spPr>
            <a:xfrm>
              <a:off x="753972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35231" cap="flat">
              <a:solidFill>
                <a:srgbClr val="BEBEBE">
                  <a:alpha val="69803"/>
                </a:srgbClr>
              </a:solidFill>
              <a:prstDash val="solid"/>
              <a:round/>
            </a:ln>
          </p:spPr>
          <p:txBody>
            <a:bodyPr/>
            <a:lstStyle/>
            <a:p>
              <a:endParaRPr/>
            </a:p>
          </p:txBody>
        </p:sp>
        <p:sp>
          <p:nvSpPr>
            <p:cNvPr id="516" name="pl516"/>
            <p:cNvSpPr/>
            <p:nvPr/>
          </p:nvSpPr>
          <p:spPr>
            <a:xfrm>
              <a:off x="7539720" y="2838865"/>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517" name="pl517"/>
            <p:cNvSpPr/>
            <p:nvPr/>
          </p:nvSpPr>
          <p:spPr>
            <a:xfrm>
              <a:off x="753972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40651" cap="flat">
              <a:solidFill>
                <a:srgbClr val="000000">
                  <a:alpha val="100000"/>
                </a:srgbClr>
              </a:solidFill>
              <a:prstDash val="solid"/>
              <a:round/>
            </a:ln>
          </p:spPr>
          <p:txBody>
            <a:bodyPr/>
            <a:lstStyle/>
            <a:p>
              <a:endParaRPr/>
            </a:p>
          </p:txBody>
        </p:sp>
        <p:sp>
          <p:nvSpPr>
            <p:cNvPr id="518" name="pl518"/>
            <p:cNvSpPr/>
            <p:nvPr/>
          </p:nvSpPr>
          <p:spPr>
            <a:xfrm>
              <a:off x="753972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35231" cap="flat">
              <a:solidFill>
                <a:srgbClr val="1CABE2">
                  <a:alpha val="100000"/>
                </a:srgbClr>
              </a:solidFill>
              <a:prstDash val="solid"/>
              <a:round/>
            </a:ln>
          </p:spPr>
          <p:txBody>
            <a:bodyPr/>
            <a:lstStyle/>
            <a:p>
              <a:endParaRPr/>
            </a:p>
          </p:txBody>
        </p:sp>
        <p:sp>
          <p:nvSpPr>
            <p:cNvPr id="519" name="tx519"/>
            <p:cNvSpPr/>
            <p:nvPr/>
          </p:nvSpPr>
          <p:spPr>
            <a:xfrm>
              <a:off x="7479430" y="26323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520" name="tx520"/>
            <p:cNvSpPr/>
            <p:nvPr/>
          </p:nvSpPr>
          <p:spPr>
            <a:xfrm>
              <a:off x="7688232"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521" name="tx521"/>
            <p:cNvSpPr/>
            <p:nvPr/>
          </p:nvSpPr>
          <p:spPr>
            <a:xfrm>
              <a:off x="7897033"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522" name="tx522"/>
            <p:cNvSpPr/>
            <p:nvPr/>
          </p:nvSpPr>
          <p:spPr>
            <a:xfrm>
              <a:off x="8105835" y="26719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523" name="tx523"/>
            <p:cNvSpPr/>
            <p:nvPr/>
          </p:nvSpPr>
          <p:spPr>
            <a:xfrm>
              <a:off x="8314636" y="26323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524" name="tx524"/>
            <p:cNvSpPr/>
            <p:nvPr/>
          </p:nvSpPr>
          <p:spPr>
            <a:xfrm>
              <a:off x="8523437"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525" name="tx525"/>
            <p:cNvSpPr/>
            <p:nvPr/>
          </p:nvSpPr>
          <p:spPr>
            <a:xfrm>
              <a:off x="8732239"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526" name="tx526"/>
            <p:cNvSpPr/>
            <p:nvPr/>
          </p:nvSpPr>
          <p:spPr>
            <a:xfrm>
              <a:off x="8941040" y="27378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527" name="rc527"/>
            <p:cNvSpPr/>
            <p:nvPr/>
          </p:nvSpPr>
          <p:spPr>
            <a:xfrm>
              <a:off x="7466640" y="3643117"/>
              <a:ext cx="1607770" cy="1000072"/>
            </a:xfrm>
            <a:prstGeom prst="rect">
              <a:avLst/>
            </a:prstGeom>
            <a:solidFill>
              <a:srgbClr val="EBEBEB">
                <a:alpha val="100000"/>
              </a:srgbClr>
            </a:solidFill>
          </p:spPr>
          <p:txBody>
            <a:bodyPr/>
            <a:lstStyle/>
            <a:p>
              <a:endParaRPr/>
            </a:p>
          </p:txBody>
        </p:sp>
        <p:sp>
          <p:nvSpPr>
            <p:cNvPr id="528" name="pl528"/>
            <p:cNvSpPr/>
            <p:nvPr/>
          </p:nvSpPr>
          <p:spPr>
            <a:xfrm>
              <a:off x="746664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29" name="pl529"/>
            <p:cNvSpPr/>
            <p:nvPr/>
          </p:nvSpPr>
          <p:spPr>
            <a:xfrm>
              <a:off x="746664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30" name="pl530"/>
            <p:cNvSpPr/>
            <p:nvPr/>
          </p:nvSpPr>
          <p:spPr>
            <a:xfrm>
              <a:off x="746664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31" name="pl531"/>
            <p:cNvSpPr/>
            <p:nvPr/>
          </p:nvSpPr>
          <p:spPr>
            <a:xfrm>
              <a:off x="746664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32" name="pl532"/>
            <p:cNvSpPr/>
            <p:nvPr/>
          </p:nvSpPr>
          <p:spPr>
            <a:xfrm>
              <a:off x="746664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33" name="pl533"/>
            <p:cNvSpPr/>
            <p:nvPr/>
          </p:nvSpPr>
          <p:spPr>
            <a:xfrm>
              <a:off x="746664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34" name="pl534"/>
            <p:cNvSpPr/>
            <p:nvPr/>
          </p:nvSpPr>
          <p:spPr>
            <a:xfrm>
              <a:off x="753972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5" name="pl535"/>
            <p:cNvSpPr/>
            <p:nvPr/>
          </p:nvSpPr>
          <p:spPr>
            <a:xfrm>
              <a:off x="7748521"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6" name="pl536"/>
            <p:cNvSpPr/>
            <p:nvPr/>
          </p:nvSpPr>
          <p:spPr>
            <a:xfrm>
              <a:off x="795732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7" name="pl537"/>
            <p:cNvSpPr/>
            <p:nvPr/>
          </p:nvSpPr>
          <p:spPr>
            <a:xfrm>
              <a:off x="816612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8" name="pl538"/>
            <p:cNvSpPr/>
            <p:nvPr/>
          </p:nvSpPr>
          <p:spPr>
            <a:xfrm>
              <a:off x="837492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9" name="pl539"/>
            <p:cNvSpPr/>
            <p:nvPr/>
          </p:nvSpPr>
          <p:spPr>
            <a:xfrm>
              <a:off x="858372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40" name="pl540"/>
            <p:cNvSpPr/>
            <p:nvPr/>
          </p:nvSpPr>
          <p:spPr>
            <a:xfrm>
              <a:off x="879252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41" name="pl541"/>
            <p:cNvSpPr/>
            <p:nvPr/>
          </p:nvSpPr>
          <p:spPr>
            <a:xfrm>
              <a:off x="900133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42" name="pl542"/>
            <p:cNvSpPr/>
            <p:nvPr/>
          </p:nvSpPr>
          <p:spPr>
            <a:xfrm>
              <a:off x="7539720" y="4123389"/>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543" name="pl543"/>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40651" cap="flat">
              <a:solidFill>
                <a:srgbClr val="BEBEBE">
                  <a:alpha val="69803"/>
                </a:srgbClr>
              </a:solidFill>
              <a:prstDash val="solid"/>
              <a:round/>
            </a:ln>
          </p:spPr>
          <p:txBody>
            <a:bodyPr/>
            <a:lstStyle/>
            <a:p>
              <a:endParaRPr/>
            </a:p>
          </p:txBody>
        </p:sp>
        <p:sp>
          <p:nvSpPr>
            <p:cNvPr id="544" name="pl544"/>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35231" cap="flat">
              <a:solidFill>
                <a:srgbClr val="BEBEBE">
                  <a:alpha val="69803"/>
                </a:srgbClr>
              </a:solidFill>
              <a:prstDash val="solid"/>
              <a:round/>
            </a:ln>
          </p:spPr>
          <p:txBody>
            <a:bodyPr/>
            <a:lstStyle/>
            <a:p>
              <a:endParaRPr/>
            </a:p>
          </p:txBody>
        </p:sp>
        <p:sp>
          <p:nvSpPr>
            <p:cNvPr id="545" name="pl545"/>
            <p:cNvSpPr/>
            <p:nvPr/>
          </p:nvSpPr>
          <p:spPr>
            <a:xfrm>
              <a:off x="7539720" y="4123389"/>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546" name="pl546"/>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40651" cap="flat">
              <a:solidFill>
                <a:srgbClr val="000000">
                  <a:alpha val="100000"/>
                </a:srgbClr>
              </a:solidFill>
              <a:prstDash val="solid"/>
              <a:round/>
            </a:ln>
          </p:spPr>
          <p:txBody>
            <a:bodyPr/>
            <a:lstStyle/>
            <a:p>
              <a:endParaRPr/>
            </a:p>
          </p:txBody>
        </p:sp>
        <p:sp>
          <p:nvSpPr>
            <p:cNvPr id="547" name="pl547"/>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35231" cap="flat">
              <a:solidFill>
                <a:srgbClr val="1CABE2">
                  <a:alpha val="100000"/>
                </a:srgbClr>
              </a:solidFill>
              <a:prstDash val="solid"/>
              <a:round/>
            </a:ln>
          </p:spPr>
          <p:txBody>
            <a:bodyPr/>
            <a:lstStyle/>
            <a:p>
              <a:endParaRPr/>
            </a:p>
          </p:txBody>
        </p:sp>
        <p:sp>
          <p:nvSpPr>
            <p:cNvPr id="548" name="tx548"/>
            <p:cNvSpPr/>
            <p:nvPr/>
          </p:nvSpPr>
          <p:spPr>
            <a:xfrm>
              <a:off x="7479430" y="38773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549" name="tx549"/>
            <p:cNvSpPr/>
            <p:nvPr/>
          </p:nvSpPr>
          <p:spPr>
            <a:xfrm>
              <a:off x="7688232" y="38773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550" name="tx550"/>
            <p:cNvSpPr/>
            <p:nvPr/>
          </p:nvSpPr>
          <p:spPr>
            <a:xfrm>
              <a:off x="7897033"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551" name="tx551"/>
            <p:cNvSpPr/>
            <p:nvPr/>
          </p:nvSpPr>
          <p:spPr>
            <a:xfrm>
              <a:off x="8105835" y="38642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552" name="tx552"/>
            <p:cNvSpPr/>
            <p:nvPr/>
          </p:nvSpPr>
          <p:spPr>
            <a:xfrm>
              <a:off x="8314636" y="38642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553" name="tx553"/>
            <p:cNvSpPr/>
            <p:nvPr/>
          </p:nvSpPr>
          <p:spPr>
            <a:xfrm>
              <a:off x="8523437" y="39564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554" name="tx554"/>
            <p:cNvSpPr/>
            <p:nvPr/>
          </p:nvSpPr>
          <p:spPr>
            <a:xfrm>
              <a:off x="8732239"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555" name="tx555"/>
            <p:cNvSpPr/>
            <p:nvPr/>
          </p:nvSpPr>
          <p:spPr>
            <a:xfrm>
              <a:off x="8941040" y="39169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556" name="rc556"/>
            <p:cNvSpPr/>
            <p:nvPr/>
          </p:nvSpPr>
          <p:spPr>
            <a:xfrm>
              <a:off x="7466640" y="4927641"/>
              <a:ext cx="1607770" cy="1000072"/>
            </a:xfrm>
            <a:prstGeom prst="rect">
              <a:avLst/>
            </a:prstGeom>
            <a:solidFill>
              <a:srgbClr val="EBEBEB">
                <a:alpha val="100000"/>
              </a:srgbClr>
            </a:solidFill>
          </p:spPr>
          <p:txBody>
            <a:bodyPr/>
            <a:lstStyle/>
            <a:p>
              <a:endParaRPr/>
            </a:p>
          </p:txBody>
        </p:sp>
        <p:sp>
          <p:nvSpPr>
            <p:cNvPr id="557" name="pl557"/>
            <p:cNvSpPr/>
            <p:nvPr/>
          </p:nvSpPr>
          <p:spPr>
            <a:xfrm>
              <a:off x="746664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58" name="pl558"/>
            <p:cNvSpPr/>
            <p:nvPr/>
          </p:nvSpPr>
          <p:spPr>
            <a:xfrm>
              <a:off x="746664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59" name="pl559"/>
            <p:cNvSpPr/>
            <p:nvPr/>
          </p:nvSpPr>
          <p:spPr>
            <a:xfrm>
              <a:off x="746664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60" name="pl560"/>
            <p:cNvSpPr/>
            <p:nvPr/>
          </p:nvSpPr>
          <p:spPr>
            <a:xfrm>
              <a:off x="746664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61" name="pl561"/>
            <p:cNvSpPr/>
            <p:nvPr/>
          </p:nvSpPr>
          <p:spPr>
            <a:xfrm>
              <a:off x="746664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62" name="pl562"/>
            <p:cNvSpPr/>
            <p:nvPr/>
          </p:nvSpPr>
          <p:spPr>
            <a:xfrm>
              <a:off x="746664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63" name="pl563"/>
            <p:cNvSpPr/>
            <p:nvPr/>
          </p:nvSpPr>
          <p:spPr>
            <a:xfrm>
              <a:off x="753972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4" name="pl564"/>
            <p:cNvSpPr/>
            <p:nvPr/>
          </p:nvSpPr>
          <p:spPr>
            <a:xfrm>
              <a:off x="7748521"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5" name="pl565"/>
            <p:cNvSpPr/>
            <p:nvPr/>
          </p:nvSpPr>
          <p:spPr>
            <a:xfrm>
              <a:off x="795732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6" name="pl566"/>
            <p:cNvSpPr/>
            <p:nvPr/>
          </p:nvSpPr>
          <p:spPr>
            <a:xfrm>
              <a:off x="816612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7" name="pl567"/>
            <p:cNvSpPr/>
            <p:nvPr/>
          </p:nvSpPr>
          <p:spPr>
            <a:xfrm>
              <a:off x="837492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8" name="pl568"/>
            <p:cNvSpPr/>
            <p:nvPr/>
          </p:nvSpPr>
          <p:spPr>
            <a:xfrm>
              <a:off x="858372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9" name="pl569"/>
            <p:cNvSpPr/>
            <p:nvPr/>
          </p:nvSpPr>
          <p:spPr>
            <a:xfrm>
              <a:off x="879252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70" name="pl570"/>
            <p:cNvSpPr/>
            <p:nvPr/>
          </p:nvSpPr>
          <p:spPr>
            <a:xfrm>
              <a:off x="900133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71" name="pl571"/>
            <p:cNvSpPr/>
            <p:nvPr/>
          </p:nvSpPr>
          <p:spPr>
            <a:xfrm>
              <a:off x="7539720" y="5407913"/>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BEBEBE">
                  <a:alpha val="69803"/>
                </a:srgbClr>
              </a:solidFill>
              <a:prstDash val="solid"/>
              <a:round/>
            </a:ln>
          </p:spPr>
          <p:txBody>
            <a:bodyPr/>
            <a:lstStyle/>
            <a:p>
              <a:endParaRPr/>
            </a:p>
          </p:txBody>
        </p:sp>
        <p:sp>
          <p:nvSpPr>
            <p:cNvPr id="572" name="pl572"/>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40651" cap="flat">
              <a:solidFill>
                <a:srgbClr val="BEBEBE">
                  <a:alpha val="69803"/>
                </a:srgbClr>
              </a:solidFill>
              <a:prstDash val="solid"/>
              <a:round/>
            </a:ln>
          </p:spPr>
          <p:txBody>
            <a:bodyPr/>
            <a:lstStyle/>
            <a:p>
              <a:endParaRPr/>
            </a:p>
          </p:txBody>
        </p:sp>
        <p:sp>
          <p:nvSpPr>
            <p:cNvPr id="573" name="pl573"/>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35231" cap="flat">
              <a:solidFill>
                <a:srgbClr val="BEBEBE">
                  <a:alpha val="69803"/>
                </a:srgbClr>
              </a:solidFill>
              <a:prstDash val="solid"/>
              <a:round/>
            </a:ln>
          </p:spPr>
          <p:txBody>
            <a:bodyPr/>
            <a:lstStyle/>
            <a:p>
              <a:endParaRPr/>
            </a:p>
          </p:txBody>
        </p:sp>
        <p:sp>
          <p:nvSpPr>
            <p:cNvPr id="574" name="pl574"/>
            <p:cNvSpPr/>
            <p:nvPr/>
          </p:nvSpPr>
          <p:spPr>
            <a:xfrm>
              <a:off x="7539720" y="5407913"/>
              <a:ext cx="1461609" cy="65880"/>
            </a:xfrm>
            <a:custGeom>
              <a:avLst/>
              <a:gdLst/>
              <a:ahLst/>
              <a:cxnLst/>
              <a:rect l="0" t="0" r="0" b="0"/>
              <a:pathLst>
                <a:path w="1461609" h="65880">
                  <a:moveTo>
                    <a:pt x="0" y="0"/>
                  </a:moveTo>
                  <a:lnTo>
                    <a:pt x="208801" y="39528"/>
                  </a:lnTo>
                  <a:lnTo>
                    <a:pt x="417602" y="39528"/>
                  </a:lnTo>
                  <a:lnTo>
                    <a:pt x="626404" y="65880"/>
                  </a:lnTo>
                  <a:lnTo>
                    <a:pt x="835205" y="26352"/>
                  </a:lnTo>
                  <a:lnTo>
                    <a:pt x="1044007" y="26352"/>
                  </a:lnTo>
                  <a:lnTo>
                    <a:pt x="1252808" y="26352"/>
                  </a:lnTo>
                  <a:lnTo>
                    <a:pt x="1461609" y="0"/>
                  </a:lnTo>
                </a:path>
              </a:pathLst>
            </a:custGeom>
            <a:ln w="20325" cap="flat">
              <a:solidFill>
                <a:srgbClr val="6B6B6B">
                  <a:alpha val="100000"/>
                </a:srgbClr>
              </a:solidFill>
              <a:prstDash val="solid"/>
              <a:round/>
            </a:ln>
          </p:spPr>
          <p:txBody>
            <a:bodyPr/>
            <a:lstStyle/>
            <a:p>
              <a:endParaRPr/>
            </a:p>
          </p:txBody>
        </p:sp>
        <p:sp>
          <p:nvSpPr>
            <p:cNvPr id="575" name="pl575"/>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40651" cap="flat">
              <a:solidFill>
                <a:srgbClr val="000000">
                  <a:alpha val="100000"/>
                </a:srgbClr>
              </a:solidFill>
              <a:prstDash val="solid"/>
              <a:round/>
            </a:ln>
          </p:spPr>
          <p:txBody>
            <a:bodyPr/>
            <a:lstStyle/>
            <a:p>
              <a:endParaRPr/>
            </a:p>
          </p:txBody>
        </p:sp>
        <p:sp>
          <p:nvSpPr>
            <p:cNvPr id="576" name="pl576"/>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35231" cap="flat">
              <a:solidFill>
                <a:srgbClr val="1CABE2">
                  <a:alpha val="100000"/>
                </a:srgbClr>
              </a:solidFill>
              <a:prstDash val="solid"/>
              <a:round/>
            </a:ln>
          </p:spPr>
          <p:txBody>
            <a:bodyPr/>
            <a:lstStyle/>
            <a:p>
              <a:endParaRPr/>
            </a:p>
          </p:txBody>
        </p:sp>
        <p:sp>
          <p:nvSpPr>
            <p:cNvPr id="577" name="tx577"/>
            <p:cNvSpPr/>
            <p:nvPr/>
          </p:nvSpPr>
          <p:spPr>
            <a:xfrm>
              <a:off x="7479430" y="53332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578" name="tx578"/>
            <p:cNvSpPr/>
            <p:nvPr/>
          </p:nvSpPr>
          <p:spPr>
            <a:xfrm>
              <a:off x="7688232" y="532002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579" name="tx579"/>
            <p:cNvSpPr/>
            <p:nvPr/>
          </p:nvSpPr>
          <p:spPr>
            <a:xfrm>
              <a:off x="7897033" y="547809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a:t>
              </a:r>
            </a:p>
          </p:txBody>
        </p:sp>
        <p:sp>
          <p:nvSpPr>
            <p:cNvPr id="580" name="tx580"/>
            <p:cNvSpPr/>
            <p:nvPr/>
          </p:nvSpPr>
          <p:spPr>
            <a:xfrm>
              <a:off x="8105835" y="547809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a:t>
              </a:r>
            </a:p>
          </p:txBody>
        </p:sp>
        <p:sp>
          <p:nvSpPr>
            <p:cNvPr id="581" name="tx581"/>
            <p:cNvSpPr/>
            <p:nvPr/>
          </p:nvSpPr>
          <p:spPr>
            <a:xfrm>
              <a:off x="8314636" y="57021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56</a:t>
              </a:r>
            </a:p>
          </p:txBody>
        </p:sp>
        <p:sp>
          <p:nvSpPr>
            <p:cNvPr id="582" name="tx582"/>
            <p:cNvSpPr/>
            <p:nvPr/>
          </p:nvSpPr>
          <p:spPr>
            <a:xfrm>
              <a:off x="8523437" y="558355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65</a:t>
              </a:r>
            </a:p>
          </p:txBody>
        </p:sp>
        <p:sp>
          <p:nvSpPr>
            <p:cNvPr id="583" name="tx583"/>
            <p:cNvSpPr/>
            <p:nvPr/>
          </p:nvSpPr>
          <p:spPr>
            <a:xfrm>
              <a:off x="8732239" y="55572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67</a:t>
              </a:r>
            </a:p>
          </p:txBody>
        </p:sp>
        <p:sp>
          <p:nvSpPr>
            <p:cNvPr id="584" name="tx584"/>
            <p:cNvSpPr/>
            <p:nvPr/>
          </p:nvSpPr>
          <p:spPr>
            <a:xfrm>
              <a:off x="8941040" y="569028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57</a:t>
              </a:r>
            </a:p>
          </p:txBody>
        </p:sp>
        <p:sp>
          <p:nvSpPr>
            <p:cNvPr id="585" name="tx585"/>
            <p:cNvSpPr/>
            <p:nvPr/>
          </p:nvSpPr>
          <p:spPr>
            <a:xfrm>
              <a:off x="1321876" y="4756690"/>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586" name="tx586"/>
            <p:cNvSpPr/>
            <p:nvPr/>
          </p:nvSpPr>
          <p:spPr>
            <a:xfrm>
              <a:off x="3120410" y="4778464"/>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587" name="tx587"/>
            <p:cNvSpPr/>
            <p:nvPr/>
          </p:nvSpPr>
          <p:spPr>
            <a:xfrm>
              <a:off x="4617551" y="477748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588" name="tx588"/>
            <p:cNvSpPr/>
            <p:nvPr/>
          </p:nvSpPr>
          <p:spPr>
            <a:xfrm>
              <a:off x="6354011" y="4777481"/>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589" name="tx589"/>
            <p:cNvSpPr/>
            <p:nvPr/>
          </p:nvSpPr>
          <p:spPr>
            <a:xfrm>
              <a:off x="8006432" y="4778900"/>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590" name="tx590"/>
            <p:cNvSpPr/>
            <p:nvPr/>
          </p:nvSpPr>
          <p:spPr>
            <a:xfrm>
              <a:off x="1446187" y="3493939"/>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591" name="tx591"/>
            <p:cNvSpPr/>
            <p:nvPr/>
          </p:nvSpPr>
          <p:spPr>
            <a:xfrm>
              <a:off x="2996153" y="3494376"/>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592" name="tx592"/>
            <p:cNvSpPr/>
            <p:nvPr/>
          </p:nvSpPr>
          <p:spPr>
            <a:xfrm>
              <a:off x="4707729" y="3494321"/>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593" name="tx593"/>
            <p:cNvSpPr/>
            <p:nvPr/>
          </p:nvSpPr>
          <p:spPr>
            <a:xfrm>
              <a:off x="6416166" y="3493939"/>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594" name="tx594"/>
            <p:cNvSpPr/>
            <p:nvPr/>
          </p:nvSpPr>
          <p:spPr>
            <a:xfrm>
              <a:off x="8062394" y="3493939"/>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595" name="tx595"/>
            <p:cNvSpPr/>
            <p:nvPr/>
          </p:nvSpPr>
          <p:spPr>
            <a:xfrm>
              <a:off x="1325041" y="2208433"/>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596" name="tx596"/>
            <p:cNvSpPr/>
            <p:nvPr/>
          </p:nvSpPr>
          <p:spPr>
            <a:xfrm>
              <a:off x="3005539" y="220985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597" name="tx597"/>
            <p:cNvSpPr/>
            <p:nvPr/>
          </p:nvSpPr>
          <p:spPr>
            <a:xfrm>
              <a:off x="4707674" y="2209852"/>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598" name="tx598"/>
            <p:cNvSpPr/>
            <p:nvPr/>
          </p:nvSpPr>
          <p:spPr>
            <a:xfrm>
              <a:off x="6375702" y="2208433"/>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599" name="tx599"/>
            <p:cNvSpPr/>
            <p:nvPr/>
          </p:nvSpPr>
          <p:spPr>
            <a:xfrm>
              <a:off x="7997182" y="220843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600" name="tx600"/>
            <p:cNvSpPr/>
            <p:nvPr/>
          </p:nvSpPr>
          <p:spPr>
            <a:xfrm>
              <a:off x="1321876" y="903118"/>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01" name="tx601"/>
            <p:cNvSpPr/>
            <p:nvPr/>
          </p:nvSpPr>
          <p:spPr>
            <a:xfrm>
              <a:off x="2999236" y="925328"/>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02" name="tx602"/>
            <p:cNvSpPr/>
            <p:nvPr/>
          </p:nvSpPr>
          <p:spPr>
            <a:xfrm>
              <a:off x="4763609" y="925328"/>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03" name="tx603"/>
            <p:cNvSpPr/>
            <p:nvPr/>
          </p:nvSpPr>
          <p:spPr>
            <a:xfrm>
              <a:off x="6428554" y="925328"/>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04" name="tx604"/>
            <p:cNvSpPr/>
            <p:nvPr/>
          </p:nvSpPr>
          <p:spPr>
            <a:xfrm>
              <a:off x="8074781" y="923909"/>
              <a:ext cx="3914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Canadá</a:t>
              </a:r>
            </a:p>
          </p:txBody>
        </p:sp>
        <p:sp>
          <p:nvSpPr>
            <p:cNvPr id="605" name="pl605"/>
            <p:cNvSpPr/>
            <p:nvPr/>
          </p:nvSpPr>
          <p:spPr>
            <a:xfrm>
              <a:off x="83028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6" name="pl606"/>
            <p:cNvSpPr/>
            <p:nvPr/>
          </p:nvSpPr>
          <p:spPr>
            <a:xfrm>
              <a:off x="103908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7" name="pl607"/>
            <p:cNvSpPr/>
            <p:nvPr/>
          </p:nvSpPr>
          <p:spPr>
            <a:xfrm>
              <a:off x="124788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8" name="pl608"/>
            <p:cNvSpPr/>
            <p:nvPr/>
          </p:nvSpPr>
          <p:spPr>
            <a:xfrm>
              <a:off x="1456685"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9" name="pl609"/>
            <p:cNvSpPr/>
            <p:nvPr/>
          </p:nvSpPr>
          <p:spPr>
            <a:xfrm>
              <a:off x="166548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0" name="pl610"/>
            <p:cNvSpPr/>
            <p:nvPr/>
          </p:nvSpPr>
          <p:spPr>
            <a:xfrm>
              <a:off x="187428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1" name="pl611"/>
            <p:cNvSpPr/>
            <p:nvPr/>
          </p:nvSpPr>
          <p:spPr>
            <a:xfrm>
              <a:off x="208308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2" name="pl612"/>
            <p:cNvSpPr/>
            <p:nvPr/>
          </p:nvSpPr>
          <p:spPr>
            <a:xfrm>
              <a:off x="229189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3" name="tx613"/>
            <p:cNvSpPr/>
            <p:nvPr/>
          </p:nvSpPr>
          <p:spPr>
            <a:xfrm rot="-5400000">
              <a:off x="70512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14" name="tx614"/>
            <p:cNvSpPr/>
            <p:nvPr/>
          </p:nvSpPr>
          <p:spPr>
            <a:xfrm rot="-5400000">
              <a:off x="91392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15" name="tx615"/>
            <p:cNvSpPr/>
            <p:nvPr/>
          </p:nvSpPr>
          <p:spPr>
            <a:xfrm rot="-5400000">
              <a:off x="112272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16" name="tx616"/>
            <p:cNvSpPr/>
            <p:nvPr/>
          </p:nvSpPr>
          <p:spPr>
            <a:xfrm rot="-5400000">
              <a:off x="1331528"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17" name="tx617"/>
            <p:cNvSpPr/>
            <p:nvPr/>
          </p:nvSpPr>
          <p:spPr>
            <a:xfrm rot="-5400000">
              <a:off x="154032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18" name="tx618"/>
            <p:cNvSpPr/>
            <p:nvPr/>
          </p:nvSpPr>
          <p:spPr>
            <a:xfrm rot="-5400000">
              <a:off x="174910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19" name="tx619"/>
            <p:cNvSpPr/>
            <p:nvPr/>
          </p:nvSpPr>
          <p:spPr>
            <a:xfrm rot="-5400000">
              <a:off x="195793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20" name="tx620"/>
            <p:cNvSpPr/>
            <p:nvPr/>
          </p:nvSpPr>
          <p:spPr>
            <a:xfrm rot="-5400000">
              <a:off x="216673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21" name="pl621"/>
            <p:cNvSpPr/>
            <p:nvPr/>
          </p:nvSpPr>
          <p:spPr>
            <a:xfrm>
              <a:off x="250764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2" name="pl622"/>
            <p:cNvSpPr/>
            <p:nvPr/>
          </p:nvSpPr>
          <p:spPr>
            <a:xfrm>
              <a:off x="271644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3" name="pl623"/>
            <p:cNvSpPr/>
            <p:nvPr/>
          </p:nvSpPr>
          <p:spPr>
            <a:xfrm>
              <a:off x="292524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4" name="pl624"/>
            <p:cNvSpPr/>
            <p:nvPr/>
          </p:nvSpPr>
          <p:spPr>
            <a:xfrm>
              <a:off x="313404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5" name="pl625"/>
            <p:cNvSpPr/>
            <p:nvPr/>
          </p:nvSpPr>
          <p:spPr>
            <a:xfrm>
              <a:off x="334284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355164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376044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396925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tx629"/>
            <p:cNvSpPr/>
            <p:nvPr/>
          </p:nvSpPr>
          <p:spPr>
            <a:xfrm rot="-5400000">
              <a:off x="238248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0" name="tx630"/>
            <p:cNvSpPr/>
            <p:nvPr/>
          </p:nvSpPr>
          <p:spPr>
            <a:xfrm rot="-5400000">
              <a:off x="259128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1" name="tx631"/>
            <p:cNvSpPr/>
            <p:nvPr/>
          </p:nvSpPr>
          <p:spPr>
            <a:xfrm rot="-5400000">
              <a:off x="280008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2" name="tx632"/>
            <p:cNvSpPr/>
            <p:nvPr/>
          </p:nvSpPr>
          <p:spPr>
            <a:xfrm rot="-5400000">
              <a:off x="300888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3" name="tx633"/>
            <p:cNvSpPr/>
            <p:nvPr/>
          </p:nvSpPr>
          <p:spPr>
            <a:xfrm rot="-5400000">
              <a:off x="321768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4" name="tx634"/>
            <p:cNvSpPr/>
            <p:nvPr/>
          </p:nvSpPr>
          <p:spPr>
            <a:xfrm rot="-5400000">
              <a:off x="342646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5" name="tx635"/>
            <p:cNvSpPr/>
            <p:nvPr/>
          </p:nvSpPr>
          <p:spPr>
            <a:xfrm rot="-5400000">
              <a:off x="363529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36" name="tx636"/>
            <p:cNvSpPr/>
            <p:nvPr/>
          </p:nvSpPr>
          <p:spPr>
            <a:xfrm rot="-5400000">
              <a:off x="384409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37" name="pl637"/>
            <p:cNvSpPr/>
            <p:nvPr/>
          </p:nvSpPr>
          <p:spPr>
            <a:xfrm>
              <a:off x="418500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8" name="pl638"/>
            <p:cNvSpPr/>
            <p:nvPr/>
          </p:nvSpPr>
          <p:spPr>
            <a:xfrm>
              <a:off x="439380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9" name="pl639"/>
            <p:cNvSpPr/>
            <p:nvPr/>
          </p:nvSpPr>
          <p:spPr>
            <a:xfrm>
              <a:off x="460260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0" name="pl640"/>
            <p:cNvSpPr/>
            <p:nvPr/>
          </p:nvSpPr>
          <p:spPr>
            <a:xfrm>
              <a:off x="481140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1" name="pl641"/>
            <p:cNvSpPr/>
            <p:nvPr/>
          </p:nvSpPr>
          <p:spPr>
            <a:xfrm>
              <a:off x="502020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522900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543780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564661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tx645"/>
            <p:cNvSpPr/>
            <p:nvPr/>
          </p:nvSpPr>
          <p:spPr>
            <a:xfrm rot="-5400000">
              <a:off x="405984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46" name="tx646"/>
            <p:cNvSpPr/>
            <p:nvPr/>
          </p:nvSpPr>
          <p:spPr>
            <a:xfrm rot="-5400000">
              <a:off x="426864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47" name="tx647"/>
            <p:cNvSpPr/>
            <p:nvPr/>
          </p:nvSpPr>
          <p:spPr>
            <a:xfrm rot="-5400000">
              <a:off x="447744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48" name="tx648"/>
            <p:cNvSpPr/>
            <p:nvPr/>
          </p:nvSpPr>
          <p:spPr>
            <a:xfrm rot="-5400000">
              <a:off x="468624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49" name="tx649"/>
            <p:cNvSpPr/>
            <p:nvPr/>
          </p:nvSpPr>
          <p:spPr>
            <a:xfrm rot="-5400000">
              <a:off x="489504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0" name="tx650"/>
            <p:cNvSpPr/>
            <p:nvPr/>
          </p:nvSpPr>
          <p:spPr>
            <a:xfrm rot="-5400000">
              <a:off x="510382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1" name="tx651"/>
            <p:cNvSpPr/>
            <p:nvPr/>
          </p:nvSpPr>
          <p:spPr>
            <a:xfrm rot="-5400000">
              <a:off x="531265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2" name="tx652"/>
            <p:cNvSpPr/>
            <p:nvPr/>
          </p:nvSpPr>
          <p:spPr>
            <a:xfrm rot="-5400000">
              <a:off x="552145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3" name="pl653"/>
            <p:cNvSpPr/>
            <p:nvPr/>
          </p:nvSpPr>
          <p:spPr>
            <a:xfrm>
              <a:off x="586236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4" name="pl654"/>
            <p:cNvSpPr/>
            <p:nvPr/>
          </p:nvSpPr>
          <p:spPr>
            <a:xfrm>
              <a:off x="607116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5" name="pl655"/>
            <p:cNvSpPr/>
            <p:nvPr/>
          </p:nvSpPr>
          <p:spPr>
            <a:xfrm>
              <a:off x="627996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6" name="pl656"/>
            <p:cNvSpPr/>
            <p:nvPr/>
          </p:nvSpPr>
          <p:spPr>
            <a:xfrm>
              <a:off x="648876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7" name="pl657"/>
            <p:cNvSpPr/>
            <p:nvPr/>
          </p:nvSpPr>
          <p:spPr>
            <a:xfrm>
              <a:off x="669756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690636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711516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732397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tx661"/>
            <p:cNvSpPr/>
            <p:nvPr/>
          </p:nvSpPr>
          <p:spPr>
            <a:xfrm rot="-5400000">
              <a:off x="573720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2" name="tx662"/>
            <p:cNvSpPr/>
            <p:nvPr/>
          </p:nvSpPr>
          <p:spPr>
            <a:xfrm rot="-5400000">
              <a:off x="594600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3" name="tx663"/>
            <p:cNvSpPr/>
            <p:nvPr/>
          </p:nvSpPr>
          <p:spPr>
            <a:xfrm rot="-5400000">
              <a:off x="615480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4" name="tx664"/>
            <p:cNvSpPr/>
            <p:nvPr/>
          </p:nvSpPr>
          <p:spPr>
            <a:xfrm rot="-5400000">
              <a:off x="636360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5" name="tx665"/>
            <p:cNvSpPr/>
            <p:nvPr/>
          </p:nvSpPr>
          <p:spPr>
            <a:xfrm rot="-5400000">
              <a:off x="657240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66" name="tx666"/>
            <p:cNvSpPr/>
            <p:nvPr/>
          </p:nvSpPr>
          <p:spPr>
            <a:xfrm rot="-5400000">
              <a:off x="678118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67" name="tx667"/>
            <p:cNvSpPr/>
            <p:nvPr/>
          </p:nvSpPr>
          <p:spPr>
            <a:xfrm rot="-5400000">
              <a:off x="699001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68" name="tx668"/>
            <p:cNvSpPr/>
            <p:nvPr/>
          </p:nvSpPr>
          <p:spPr>
            <a:xfrm rot="-5400000">
              <a:off x="719881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69" name="pl669"/>
            <p:cNvSpPr/>
            <p:nvPr/>
          </p:nvSpPr>
          <p:spPr>
            <a:xfrm>
              <a:off x="753972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0" name="pl670"/>
            <p:cNvSpPr/>
            <p:nvPr/>
          </p:nvSpPr>
          <p:spPr>
            <a:xfrm>
              <a:off x="7748521"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1" name="pl671"/>
            <p:cNvSpPr/>
            <p:nvPr/>
          </p:nvSpPr>
          <p:spPr>
            <a:xfrm>
              <a:off x="795732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2" name="pl672"/>
            <p:cNvSpPr/>
            <p:nvPr/>
          </p:nvSpPr>
          <p:spPr>
            <a:xfrm>
              <a:off x="816612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3" name="pl673"/>
            <p:cNvSpPr/>
            <p:nvPr/>
          </p:nvSpPr>
          <p:spPr>
            <a:xfrm>
              <a:off x="837492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858372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879252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900133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tx677"/>
            <p:cNvSpPr/>
            <p:nvPr/>
          </p:nvSpPr>
          <p:spPr>
            <a:xfrm rot="-5400000">
              <a:off x="741456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78" name="tx678"/>
            <p:cNvSpPr/>
            <p:nvPr/>
          </p:nvSpPr>
          <p:spPr>
            <a:xfrm rot="-5400000">
              <a:off x="7623364"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79" name="tx679"/>
            <p:cNvSpPr/>
            <p:nvPr/>
          </p:nvSpPr>
          <p:spPr>
            <a:xfrm rot="-5400000">
              <a:off x="783216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0" name="tx680"/>
            <p:cNvSpPr/>
            <p:nvPr/>
          </p:nvSpPr>
          <p:spPr>
            <a:xfrm rot="-5400000">
              <a:off x="804096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1" name="tx681"/>
            <p:cNvSpPr/>
            <p:nvPr/>
          </p:nvSpPr>
          <p:spPr>
            <a:xfrm rot="-5400000">
              <a:off x="824976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2" name="tx682"/>
            <p:cNvSpPr/>
            <p:nvPr/>
          </p:nvSpPr>
          <p:spPr>
            <a:xfrm rot="-5400000">
              <a:off x="845854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3" name="tx683"/>
            <p:cNvSpPr/>
            <p:nvPr/>
          </p:nvSpPr>
          <p:spPr>
            <a:xfrm rot="-5400000">
              <a:off x="866737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4" name="tx684"/>
            <p:cNvSpPr/>
            <p:nvPr/>
          </p:nvSpPr>
          <p:spPr>
            <a:xfrm rot="-5400000">
              <a:off x="887617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5" name="tx685"/>
            <p:cNvSpPr/>
            <p:nvPr/>
          </p:nvSpPr>
          <p:spPr>
            <a:xfrm>
              <a:off x="570259" y="1738009"/>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86" name="tx686"/>
            <p:cNvSpPr/>
            <p:nvPr/>
          </p:nvSpPr>
          <p:spPr>
            <a:xfrm>
              <a:off x="508103" y="140724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87" name="pl687"/>
            <p:cNvSpPr/>
            <p:nvPr/>
          </p:nvSpPr>
          <p:spPr>
            <a:xfrm>
              <a:off x="722405" y="177833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88" name="pl688"/>
            <p:cNvSpPr/>
            <p:nvPr/>
          </p:nvSpPr>
          <p:spPr>
            <a:xfrm>
              <a:off x="722405" y="144893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89" name="tx689"/>
            <p:cNvSpPr/>
            <p:nvPr/>
          </p:nvSpPr>
          <p:spPr>
            <a:xfrm>
              <a:off x="570259" y="302253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90" name="tx690"/>
            <p:cNvSpPr/>
            <p:nvPr/>
          </p:nvSpPr>
          <p:spPr>
            <a:xfrm>
              <a:off x="508103" y="2691764"/>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1" name="pl691"/>
            <p:cNvSpPr/>
            <p:nvPr/>
          </p:nvSpPr>
          <p:spPr>
            <a:xfrm>
              <a:off x="722405" y="30628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2" name="pl692"/>
            <p:cNvSpPr/>
            <p:nvPr/>
          </p:nvSpPr>
          <p:spPr>
            <a:xfrm>
              <a:off x="722405" y="273345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3" name="tx693"/>
            <p:cNvSpPr/>
            <p:nvPr/>
          </p:nvSpPr>
          <p:spPr>
            <a:xfrm>
              <a:off x="570259" y="430705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94" name="tx694"/>
            <p:cNvSpPr/>
            <p:nvPr/>
          </p:nvSpPr>
          <p:spPr>
            <a:xfrm>
              <a:off x="508103" y="3976288"/>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5" name="pl695"/>
            <p:cNvSpPr/>
            <p:nvPr/>
          </p:nvSpPr>
          <p:spPr>
            <a:xfrm>
              <a:off x="722405" y="434738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722405" y="401798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a:off x="570259" y="5591581"/>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98" name="tx698"/>
            <p:cNvSpPr/>
            <p:nvPr/>
          </p:nvSpPr>
          <p:spPr>
            <a:xfrm>
              <a:off x="508103" y="526081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9" name="pl699"/>
            <p:cNvSpPr/>
            <p:nvPr/>
          </p:nvSpPr>
          <p:spPr>
            <a:xfrm>
              <a:off x="722405" y="563190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0" name="pl700"/>
            <p:cNvSpPr/>
            <p:nvPr/>
          </p:nvSpPr>
          <p:spPr>
            <a:xfrm>
              <a:off x="722405" y="530250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1" name="tx701"/>
            <p:cNvSpPr/>
            <p:nvPr/>
          </p:nvSpPr>
          <p:spPr>
            <a:xfrm rot="-5400000">
              <a:off x="-60286" y="3435339"/>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02" name="tx702"/>
            <p:cNvSpPr/>
            <p:nvPr/>
          </p:nvSpPr>
          <p:spPr>
            <a:xfrm>
              <a:off x="757200" y="629112"/>
              <a:ext cx="363445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Showing top 20 countries with the lowest coverage in 2025</a:t>
              </a:r>
            </a:p>
          </p:txBody>
        </p:sp>
        <p:sp>
          <p:nvSpPr>
            <p:cNvPr id="703" name="tx703"/>
            <p:cNvSpPr/>
            <p:nvPr/>
          </p:nvSpPr>
          <p:spPr>
            <a:xfrm>
              <a:off x="757200" y="399987"/>
              <a:ext cx="3512991"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DTP1, por país, AMR, 2018-2025</a:t>
              </a:r>
            </a:p>
          </p:txBody>
        </p:sp>
        <p:sp>
          <p:nvSpPr>
            <p:cNvPr id="704" name="tx704"/>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05" name="tx705"/>
            <p:cNvSpPr/>
            <p:nvPr/>
          </p:nvSpPr>
          <p:spPr>
            <a:xfrm>
              <a:off x="5197954" y="6568567"/>
              <a:ext cx="38764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cobertura regional a modo de referencia.</a:t>
              </a:r>
            </a:p>
          </p:txBody>
        </p:sp>
      </p:grpSp>
      <p:sp>
        <p:nvSpPr>
          <p:cNvPr id="70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Entre los 20 países con menor cobertura de la DTP1 en 2025, Dominica y Jamaica registraron la cobertura más alta (95 %), mientras que Venezuela tuvo la más baja (57 %).
La cobertura de la DTP1 aumentó en 4 de estos 20 países entre 2024 y 2025. El mayor incremento se registró en México, con 6 puntos porcentuales, pasando del 83 % al 89 %.
Nueve países registraron un descenso en la cobertura (Barbados, Dominica, Ecuador, Guatemala, Honduras, Jamaica, Santa Lucía, Surinam y Venezuela). El mayor descenso fue de 10 puntos porcentuales en Guatemala, pasando del 96 % al 86 %, y en Venezuela, del 67 % al 57 %. La cobertura se mantuvo constante entre 2024 y 2025 en los siete países restantes.
En 2025, nueve de estos veinte países habían alcanzado una cobertura de la DTP1 de al menos el 90 %.</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32261" y="875080"/>
              <a:ext cx="1612758" cy="989469"/>
            </a:xfrm>
            <a:prstGeom prst="rect">
              <a:avLst/>
            </a:prstGeom>
            <a:solidFill>
              <a:srgbClr val="EBEBEB">
                <a:alpha val="100000"/>
              </a:srgbClr>
            </a:solidFill>
          </p:spPr>
          <p:txBody>
            <a:bodyPr/>
            <a:lstStyle/>
            <a:p>
              <a:endParaRPr/>
            </a:p>
          </p:txBody>
        </p:sp>
        <p:sp>
          <p:nvSpPr>
            <p:cNvPr id="6" name="pl6"/>
            <p:cNvSpPr/>
            <p:nvPr/>
          </p:nvSpPr>
          <p:spPr>
            <a:xfrm>
              <a:off x="732261"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32261"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32261"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 name="pl9"/>
            <p:cNvSpPr/>
            <p:nvPr/>
          </p:nvSpPr>
          <p:spPr>
            <a:xfrm>
              <a:off x="732261"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 name="pl10"/>
            <p:cNvSpPr/>
            <p:nvPr/>
          </p:nvSpPr>
          <p:spPr>
            <a:xfrm>
              <a:off x="732261"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80556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101501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122446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433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643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852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206226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2271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805568" y="1314581"/>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20" name="pl20"/>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40651" cap="flat">
              <a:solidFill>
                <a:srgbClr val="BEBEBE">
                  <a:alpha val="69803"/>
                </a:srgbClr>
              </a:solidFill>
              <a:prstDash val="solid"/>
              <a:round/>
            </a:ln>
          </p:spPr>
          <p:txBody>
            <a:bodyPr/>
            <a:lstStyle/>
            <a:p>
              <a:endParaRPr/>
            </a:p>
          </p:txBody>
        </p:sp>
        <p:sp>
          <p:nvSpPr>
            <p:cNvPr id="21" name="pl21"/>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35231" cap="flat">
              <a:solidFill>
                <a:srgbClr val="BEBEBE">
                  <a:alpha val="69803"/>
                </a:srgbClr>
              </a:solidFill>
              <a:prstDash val="solid"/>
              <a:round/>
            </a:ln>
          </p:spPr>
          <p:txBody>
            <a:bodyPr/>
            <a:lstStyle/>
            <a:p>
              <a:endParaRPr/>
            </a:p>
          </p:txBody>
        </p:sp>
        <p:sp>
          <p:nvSpPr>
            <p:cNvPr id="22" name="pl22"/>
            <p:cNvSpPr/>
            <p:nvPr/>
          </p:nvSpPr>
          <p:spPr>
            <a:xfrm>
              <a:off x="805568" y="1314581"/>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23" name="pl23"/>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40651" cap="flat">
              <a:solidFill>
                <a:srgbClr val="000000">
                  <a:alpha val="100000"/>
                </a:srgbClr>
              </a:solidFill>
              <a:prstDash val="solid"/>
              <a:round/>
            </a:ln>
          </p:spPr>
          <p:txBody>
            <a:bodyPr/>
            <a:lstStyle/>
            <a:p>
              <a:endParaRPr/>
            </a:p>
          </p:txBody>
        </p:sp>
        <p:sp>
          <p:nvSpPr>
            <p:cNvPr id="24" name="pl24"/>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35231" cap="flat">
              <a:solidFill>
                <a:srgbClr val="80BD41">
                  <a:alpha val="100000"/>
                </a:srgbClr>
              </a:solidFill>
              <a:prstDash val="solid"/>
              <a:round/>
            </a:ln>
          </p:spPr>
          <p:txBody>
            <a:bodyPr/>
            <a:lstStyle/>
            <a:p>
              <a:endParaRPr/>
            </a:p>
          </p:txBody>
        </p:sp>
        <p:sp>
          <p:nvSpPr>
            <p:cNvPr id="25" name="pl25"/>
            <p:cNvSpPr/>
            <p:nvPr/>
          </p:nvSpPr>
          <p:spPr>
            <a:xfrm>
              <a:off x="732261"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6" name="tx26"/>
            <p:cNvSpPr/>
            <p:nvPr/>
          </p:nvSpPr>
          <p:spPr>
            <a:xfrm>
              <a:off x="775424" y="112032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7" name="tx27"/>
            <p:cNvSpPr/>
            <p:nvPr/>
          </p:nvSpPr>
          <p:spPr>
            <a:xfrm>
              <a:off x="984873"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8" name="tx28"/>
            <p:cNvSpPr/>
            <p:nvPr/>
          </p:nvSpPr>
          <p:spPr>
            <a:xfrm>
              <a:off x="1176272" y="130805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9" name="tx29"/>
            <p:cNvSpPr/>
            <p:nvPr/>
          </p:nvSpPr>
          <p:spPr>
            <a:xfrm>
              <a:off x="1403771" y="116734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0" name="tx30"/>
            <p:cNvSpPr/>
            <p:nvPr/>
          </p:nvSpPr>
          <p:spPr>
            <a:xfrm>
              <a:off x="1613220" y="11344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1" name="tx31"/>
            <p:cNvSpPr/>
            <p:nvPr/>
          </p:nvSpPr>
          <p:spPr>
            <a:xfrm>
              <a:off x="1774475" y="13396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2" name="tx32"/>
            <p:cNvSpPr/>
            <p:nvPr/>
          </p:nvSpPr>
          <p:spPr>
            <a:xfrm>
              <a:off x="2014069" y="129492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3" name="tx33"/>
            <p:cNvSpPr/>
            <p:nvPr/>
          </p:nvSpPr>
          <p:spPr>
            <a:xfrm>
              <a:off x="2223518" y="129492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4" name="rc34"/>
            <p:cNvSpPr/>
            <p:nvPr/>
          </p:nvSpPr>
          <p:spPr>
            <a:xfrm>
              <a:off x="732261" y="2149001"/>
              <a:ext cx="1612758" cy="989469"/>
            </a:xfrm>
            <a:prstGeom prst="rect">
              <a:avLst/>
            </a:prstGeom>
            <a:solidFill>
              <a:srgbClr val="EBEBEB">
                <a:alpha val="100000"/>
              </a:srgbClr>
            </a:solidFill>
          </p:spPr>
          <p:txBody>
            <a:bodyPr/>
            <a:lstStyle/>
            <a:p>
              <a:endParaRPr/>
            </a:p>
          </p:txBody>
        </p:sp>
        <p:sp>
          <p:nvSpPr>
            <p:cNvPr id="35" name="pl35"/>
            <p:cNvSpPr/>
            <p:nvPr/>
          </p:nvSpPr>
          <p:spPr>
            <a:xfrm>
              <a:off x="732261"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 name="pl36"/>
            <p:cNvSpPr/>
            <p:nvPr/>
          </p:nvSpPr>
          <p:spPr>
            <a:xfrm>
              <a:off x="732261"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32261"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 name="pl38"/>
            <p:cNvSpPr/>
            <p:nvPr/>
          </p:nvSpPr>
          <p:spPr>
            <a:xfrm>
              <a:off x="732261"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9" name="pl39"/>
            <p:cNvSpPr/>
            <p:nvPr/>
          </p:nvSpPr>
          <p:spPr>
            <a:xfrm>
              <a:off x="732261"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80556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101501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122446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1433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643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852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206226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2271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805568" y="2588502"/>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49" name="pl49"/>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40651" cap="flat">
              <a:solidFill>
                <a:srgbClr val="BEBEBE">
                  <a:alpha val="69803"/>
                </a:srgbClr>
              </a:solidFill>
              <a:prstDash val="solid"/>
              <a:round/>
            </a:ln>
          </p:spPr>
          <p:txBody>
            <a:bodyPr/>
            <a:lstStyle/>
            <a:p>
              <a:endParaRPr/>
            </a:p>
          </p:txBody>
        </p:sp>
        <p:sp>
          <p:nvSpPr>
            <p:cNvPr id="50" name="pl50"/>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35231" cap="flat">
              <a:solidFill>
                <a:srgbClr val="BEBEBE">
                  <a:alpha val="69803"/>
                </a:srgbClr>
              </a:solidFill>
              <a:prstDash val="solid"/>
              <a:round/>
            </a:ln>
          </p:spPr>
          <p:txBody>
            <a:bodyPr/>
            <a:lstStyle/>
            <a:p>
              <a:endParaRPr/>
            </a:p>
          </p:txBody>
        </p:sp>
        <p:sp>
          <p:nvSpPr>
            <p:cNvPr id="51" name="pl51"/>
            <p:cNvSpPr/>
            <p:nvPr/>
          </p:nvSpPr>
          <p:spPr>
            <a:xfrm>
              <a:off x="805568" y="2588502"/>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52" name="pl52"/>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40651" cap="flat">
              <a:solidFill>
                <a:srgbClr val="000000">
                  <a:alpha val="100000"/>
                </a:srgbClr>
              </a:solidFill>
              <a:prstDash val="solid"/>
              <a:round/>
            </a:ln>
          </p:spPr>
          <p:txBody>
            <a:bodyPr/>
            <a:lstStyle/>
            <a:p>
              <a:endParaRPr/>
            </a:p>
          </p:txBody>
        </p:sp>
        <p:sp>
          <p:nvSpPr>
            <p:cNvPr id="53" name="pl53"/>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35231" cap="flat">
              <a:solidFill>
                <a:srgbClr val="80BD41">
                  <a:alpha val="100000"/>
                </a:srgbClr>
              </a:solidFill>
              <a:prstDash val="solid"/>
              <a:round/>
            </a:ln>
          </p:spPr>
          <p:txBody>
            <a:bodyPr/>
            <a:lstStyle/>
            <a:p>
              <a:endParaRPr/>
            </a:p>
          </p:txBody>
        </p:sp>
        <p:sp>
          <p:nvSpPr>
            <p:cNvPr id="54" name="pl54"/>
            <p:cNvSpPr/>
            <p:nvPr/>
          </p:nvSpPr>
          <p:spPr>
            <a:xfrm>
              <a:off x="732261"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5" name="tx55"/>
            <p:cNvSpPr/>
            <p:nvPr/>
          </p:nvSpPr>
          <p:spPr>
            <a:xfrm>
              <a:off x="757374"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6" name="tx56"/>
            <p:cNvSpPr/>
            <p:nvPr/>
          </p:nvSpPr>
          <p:spPr>
            <a:xfrm>
              <a:off x="984873"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7" name="tx57"/>
            <p:cNvSpPr/>
            <p:nvPr/>
          </p:nvSpPr>
          <p:spPr>
            <a:xfrm>
              <a:off x="1176272"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8" name="tx58"/>
            <p:cNvSpPr/>
            <p:nvPr/>
          </p:nvSpPr>
          <p:spPr>
            <a:xfrm>
              <a:off x="1385721"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9" name="tx59"/>
            <p:cNvSpPr/>
            <p:nvPr/>
          </p:nvSpPr>
          <p:spPr>
            <a:xfrm>
              <a:off x="1595170"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0" name="tx60"/>
            <p:cNvSpPr/>
            <p:nvPr/>
          </p:nvSpPr>
          <p:spPr>
            <a:xfrm>
              <a:off x="1804620" y="2536009"/>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1" name="tx61"/>
            <p:cNvSpPr/>
            <p:nvPr/>
          </p:nvSpPr>
          <p:spPr>
            <a:xfrm>
              <a:off x="2014069" y="255041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2" name="tx62"/>
            <p:cNvSpPr/>
            <p:nvPr/>
          </p:nvSpPr>
          <p:spPr>
            <a:xfrm>
              <a:off x="2223518" y="247283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3" name="rc63"/>
            <p:cNvSpPr/>
            <p:nvPr/>
          </p:nvSpPr>
          <p:spPr>
            <a:xfrm>
              <a:off x="732261" y="3422922"/>
              <a:ext cx="1612758" cy="989469"/>
            </a:xfrm>
            <a:prstGeom prst="rect">
              <a:avLst/>
            </a:prstGeom>
            <a:solidFill>
              <a:srgbClr val="EBEBEB">
                <a:alpha val="100000"/>
              </a:srgbClr>
            </a:solidFill>
          </p:spPr>
          <p:txBody>
            <a:bodyPr/>
            <a:lstStyle/>
            <a:p>
              <a:endParaRPr/>
            </a:p>
          </p:txBody>
        </p:sp>
        <p:sp>
          <p:nvSpPr>
            <p:cNvPr id="64" name="pl64"/>
            <p:cNvSpPr/>
            <p:nvPr/>
          </p:nvSpPr>
          <p:spPr>
            <a:xfrm>
              <a:off x="732261"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5" name="pl65"/>
            <p:cNvSpPr/>
            <p:nvPr/>
          </p:nvSpPr>
          <p:spPr>
            <a:xfrm>
              <a:off x="732261"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6" name="pl66"/>
            <p:cNvSpPr/>
            <p:nvPr/>
          </p:nvSpPr>
          <p:spPr>
            <a:xfrm>
              <a:off x="732261"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67" name="pl67"/>
            <p:cNvSpPr/>
            <p:nvPr/>
          </p:nvSpPr>
          <p:spPr>
            <a:xfrm>
              <a:off x="732261"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68" name="pl68"/>
            <p:cNvSpPr/>
            <p:nvPr/>
          </p:nvSpPr>
          <p:spPr>
            <a:xfrm>
              <a:off x="732261"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69" name="pl69"/>
            <p:cNvSpPr/>
            <p:nvPr/>
          </p:nvSpPr>
          <p:spPr>
            <a:xfrm>
              <a:off x="80556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101501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122446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1433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1643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852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206226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2271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805568" y="3862423"/>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78" name="pl78"/>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40651" cap="flat">
              <a:solidFill>
                <a:srgbClr val="BEBEBE">
                  <a:alpha val="69803"/>
                </a:srgbClr>
              </a:solidFill>
              <a:prstDash val="solid"/>
              <a:round/>
            </a:ln>
          </p:spPr>
          <p:txBody>
            <a:bodyPr/>
            <a:lstStyle/>
            <a:p>
              <a:endParaRPr/>
            </a:p>
          </p:txBody>
        </p:sp>
        <p:sp>
          <p:nvSpPr>
            <p:cNvPr id="79" name="pl79"/>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35231" cap="flat">
              <a:solidFill>
                <a:srgbClr val="BEBEBE">
                  <a:alpha val="69803"/>
                </a:srgbClr>
              </a:solidFill>
              <a:prstDash val="solid"/>
              <a:round/>
            </a:ln>
          </p:spPr>
          <p:txBody>
            <a:bodyPr/>
            <a:lstStyle/>
            <a:p>
              <a:endParaRPr/>
            </a:p>
          </p:txBody>
        </p:sp>
        <p:sp>
          <p:nvSpPr>
            <p:cNvPr id="80" name="pl80"/>
            <p:cNvSpPr/>
            <p:nvPr/>
          </p:nvSpPr>
          <p:spPr>
            <a:xfrm>
              <a:off x="805568" y="3862423"/>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81" name="pl81"/>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40651" cap="flat">
              <a:solidFill>
                <a:srgbClr val="000000">
                  <a:alpha val="100000"/>
                </a:srgbClr>
              </a:solidFill>
              <a:prstDash val="solid"/>
              <a:round/>
            </a:ln>
          </p:spPr>
          <p:txBody>
            <a:bodyPr/>
            <a:lstStyle/>
            <a:p>
              <a:endParaRPr/>
            </a:p>
          </p:txBody>
        </p:sp>
        <p:sp>
          <p:nvSpPr>
            <p:cNvPr id="82" name="pl82"/>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35231" cap="flat">
              <a:solidFill>
                <a:srgbClr val="80BD41">
                  <a:alpha val="100000"/>
                </a:srgbClr>
              </a:solidFill>
              <a:prstDash val="solid"/>
              <a:round/>
            </a:ln>
          </p:spPr>
          <p:txBody>
            <a:bodyPr/>
            <a:lstStyle/>
            <a:p>
              <a:endParaRPr/>
            </a:p>
          </p:txBody>
        </p:sp>
        <p:sp>
          <p:nvSpPr>
            <p:cNvPr id="83" name="pl83"/>
            <p:cNvSpPr/>
            <p:nvPr/>
          </p:nvSpPr>
          <p:spPr>
            <a:xfrm>
              <a:off x="732261"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84" name="tx84"/>
            <p:cNvSpPr/>
            <p:nvPr/>
          </p:nvSpPr>
          <p:spPr>
            <a:xfrm>
              <a:off x="757374"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5" name="tx85"/>
            <p:cNvSpPr/>
            <p:nvPr/>
          </p:nvSpPr>
          <p:spPr>
            <a:xfrm>
              <a:off x="984873"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1176272"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7" name="tx87"/>
            <p:cNvSpPr/>
            <p:nvPr/>
          </p:nvSpPr>
          <p:spPr>
            <a:xfrm>
              <a:off x="1385721" y="3855897"/>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88" name="tx88"/>
            <p:cNvSpPr/>
            <p:nvPr/>
          </p:nvSpPr>
          <p:spPr>
            <a:xfrm>
              <a:off x="1565026" y="3966364"/>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89" name="tx89"/>
            <p:cNvSpPr/>
            <p:nvPr/>
          </p:nvSpPr>
          <p:spPr>
            <a:xfrm>
              <a:off x="1774475" y="392034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90" name="tx90"/>
            <p:cNvSpPr/>
            <p:nvPr/>
          </p:nvSpPr>
          <p:spPr>
            <a:xfrm>
              <a:off x="2014069" y="3871678"/>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1" name="tx91"/>
            <p:cNvSpPr/>
            <p:nvPr/>
          </p:nvSpPr>
          <p:spPr>
            <a:xfrm>
              <a:off x="2223518" y="3842762"/>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2" name="rc92"/>
            <p:cNvSpPr/>
            <p:nvPr/>
          </p:nvSpPr>
          <p:spPr>
            <a:xfrm>
              <a:off x="732261" y="4696843"/>
              <a:ext cx="1612758" cy="989469"/>
            </a:xfrm>
            <a:prstGeom prst="rect">
              <a:avLst/>
            </a:prstGeom>
            <a:solidFill>
              <a:srgbClr val="EBEBEB">
                <a:alpha val="100000"/>
              </a:srgbClr>
            </a:solidFill>
          </p:spPr>
          <p:txBody>
            <a:bodyPr/>
            <a:lstStyle/>
            <a:p>
              <a:endParaRPr/>
            </a:p>
          </p:txBody>
        </p:sp>
        <p:sp>
          <p:nvSpPr>
            <p:cNvPr id="93" name="pl93"/>
            <p:cNvSpPr/>
            <p:nvPr/>
          </p:nvSpPr>
          <p:spPr>
            <a:xfrm>
              <a:off x="732261"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4" name="pl94"/>
            <p:cNvSpPr/>
            <p:nvPr/>
          </p:nvSpPr>
          <p:spPr>
            <a:xfrm>
              <a:off x="732261"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5" name="pl95"/>
            <p:cNvSpPr/>
            <p:nvPr/>
          </p:nvSpPr>
          <p:spPr>
            <a:xfrm>
              <a:off x="732261"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6" name="pl96"/>
            <p:cNvSpPr/>
            <p:nvPr/>
          </p:nvSpPr>
          <p:spPr>
            <a:xfrm>
              <a:off x="732261"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7" name="pl97"/>
            <p:cNvSpPr/>
            <p:nvPr/>
          </p:nvSpPr>
          <p:spPr>
            <a:xfrm>
              <a:off x="732261"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8" name="pl98"/>
            <p:cNvSpPr/>
            <p:nvPr/>
          </p:nvSpPr>
          <p:spPr>
            <a:xfrm>
              <a:off x="80556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99" name="pl99"/>
            <p:cNvSpPr/>
            <p:nvPr/>
          </p:nvSpPr>
          <p:spPr>
            <a:xfrm>
              <a:off x="101501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122446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1433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1643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1852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206226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2271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805568" y="5136344"/>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107" name="pl107"/>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40651" cap="flat">
              <a:solidFill>
                <a:srgbClr val="BEBEBE">
                  <a:alpha val="69803"/>
                </a:srgbClr>
              </a:solidFill>
              <a:prstDash val="solid"/>
              <a:round/>
            </a:ln>
          </p:spPr>
          <p:txBody>
            <a:bodyPr/>
            <a:lstStyle/>
            <a:p>
              <a:endParaRPr/>
            </a:p>
          </p:txBody>
        </p:sp>
        <p:sp>
          <p:nvSpPr>
            <p:cNvPr id="108" name="pl108"/>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35231" cap="flat">
              <a:solidFill>
                <a:srgbClr val="BEBEBE">
                  <a:alpha val="69803"/>
                </a:srgbClr>
              </a:solidFill>
              <a:prstDash val="solid"/>
              <a:round/>
            </a:ln>
          </p:spPr>
          <p:txBody>
            <a:bodyPr/>
            <a:lstStyle/>
            <a:p>
              <a:endParaRPr/>
            </a:p>
          </p:txBody>
        </p:sp>
        <p:sp>
          <p:nvSpPr>
            <p:cNvPr id="109" name="pl109"/>
            <p:cNvSpPr/>
            <p:nvPr/>
          </p:nvSpPr>
          <p:spPr>
            <a:xfrm>
              <a:off x="805568" y="5136344"/>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110" name="pl110"/>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40651" cap="flat">
              <a:solidFill>
                <a:srgbClr val="000000">
                  <a:alpha val="100000"/>
                </a:srgbClr>
              </a:solidFill>
              <a:prstDash val="solid"/>
              <a:round/>
            </a:ln>
          </p:spPr>
          <p:txBody>
            <a:bodyPr/>
            <a:lstStyle/>
            <a:p>
              <a:endParaRPr/>
            </a:p>
          </p:txBody>
        </p:sp>
        <p:sp>
          <p:nvSpPr>
            <p:cNvPr id="111" name="pl111"/>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35231" cap="flat">
              <a:solidFill>
                <a:srgbClr val="80BD41">
                  <a:alpha val="100000"/>
                </a:srgbClr>
              </a:solidFill>
              <a:prstDash val="solid"/>
              <a:round/>
            </a:ln>
          </p:spPr>
          <p:txBody>
            <a:bodyPr/>
            <a:lstStyle/>
            <a:p>
              <a:endParaRPr/>
            </a:p>
          </p:txBody>
        </p:sp>
        <p:sp>
          <p:nvSpPr>
            <p:cNvPr id="112" name="pl112"/>
            <p:cNvSpPr/>
            <p:nvPr/>
          </p:nvSpPr>
          <p:spPr>
            <a:xfrm>
              <a:off x="732261"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13" name="tx113"/>
            <p:cNvSpPr/>
            <p:nvPr/>
          </p:nvSpPr>
          <p:spPr>
            <a:xfrm>
              <a:off x="775424" y="495617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14" name="tx114"/>
            <p:cNvSpPr/>
            <p:nvPr/>
          </p:nvSpPr>
          <p:spPr>
            <a:xfrm>
              <a:off x="984873"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15" name="tx115"/>
            <p:cNvSpPr/>
            <p:nvPr/>
          </p:nvSpPr>
          <p:spPr>
            <a:xfrm>
              <a:off x="1176272" y="506833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16" name="tx116"/>
            <p:cNvSpPr/>
            <p:nvPr/>
          </p:nvSpPr>
          <p:spPr>
            <a:xfrm>
              <a:off x="1385721"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17" name="tx117"/>
            <p:cNvSpPr/>
            <p:nvPr/>
          </p:nvSpPr>
          <p:spPr>
            <a:xfrm>
              <a:off x="1595170" y="50982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18" name="tx118"/>
            <p:cNvSpPr/>
            <p:nvPr/>
          </p:nvSpPr>
          <p:spPr>
            <a:xfrm>
              <a:off x="1804620"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19" name="tx119"/>
            <p:cNvSpPr/>
            <p:nvPr/>
          </p:nvSpPr>
          <p:spPr>
            <a:xfrm>
              <a:off x="2014069" y="50982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0" name="tx120"/>
            <p:cNvSpPr/>
            <p:nvPr/>
          </p:nvSpPr>
          <p:spPr>
            <a:xfrm>
              <a:off x="2223518" y="50982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1" name="rc121"/>
            <p:cNvSpPr/>
            <p:nvPr/>
          </p:nvSpPr>
          <p:spPr>
            <a:xfrm>
              <a:off x="2414609" y="875080"/>
              <a:ext cx="1612758" cy="989469"/>
            </a:xfrm>
            <a:prstGeom prst="rect">
              <a:avLst/>
            </a:prstGeom>
            <a:solidFill>
              <a:srgbClr val="EBEBEB">
                <a:alpha val="100000"/>
              </a:srgbClr>
            </a:solidFill>
          </p:spPr>
          <p:txBody>
            <a:bodyPr/>
            <a:lstStyle/>
            <a:p>
              <a:endParaRPr/>
            </a:p>
          </p:txBody>
        </p:sp>
        <p:sp>
          <p:nvSpPr>
            <p:cNvPr id="122" name="pl122"/>
            <p:cNvSpPr/>
            <p:nvPr/>
          </p:nvSpPr>
          <p:spPr>
            <a:xfrm>
              <a:off x="2414609"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3" name="pl123"/>
            <p:cNvSpPr/>
            <p:nvPr/>
          </p:nvSpPr>
          <p:spPr>
            <a:xfrm>
              <a:off x="2414609"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4" name="pl124"/>
            <p:cNvSpPr/>
            <p:nvPr/>
          </p:nvSpPr>
          <p:spPr>
            <a:xfrm>
              <a:off x="2414609"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5" name="pl125"/>
            <p:cNvSpPr/>
            <p:nvPr/>
          </p:nvSpPr>
          <p:spPr>
            <a:xfrm>
              <a:off x="2414609"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6" name="pl126"/>
            <p:cNvSpPr/>
            <p:nvPr/>
          </p:nvSpPr>
          <p:spPr>
            <a:xfrm>
              <a:off x="2414609"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7" name="pl127"/>
            <p:cNvSpPr/>
            <p:nvPr/>
          </p:nvSpPr>
          <p:spPr>
            <a:xfrm>
              <a:off x="2487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28" name="pl128"/>
            <p:cNvSpPr/>
            <p:nvPr/>
          </p:nvSpPr>
          <p:spPr>
            <a:xfrm>
              <a:off x="2697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29" name="pl129"/>
            <p:cNvSpPr/>
            <p:nvPr/>
          </p:nvSpPr>
          <p:spPr>
            <a:xfrm>
              <a:off x="2906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3116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3325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3535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3744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3954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2487916" y="1314581"/>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136" name="pl136"/>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40651" cap="flat">
              <a:solidFill>
                <a:srgbClr val="BEBEBE">
                  <a:alpha val="69803"/>
                </a:srgbClr>
              </a:solidFill>
              <a:prstDash val="solid"/>
              <a:round/>
            </a:ln>
          </p:spPr>
          <p:txBody>
            <a:bodyPr/>
            <a:lstStyle/>
            <a:p>
              <a:endParaRPr/>
            </a:p>
          </p:txBody>
        </p:sp>
        <p:sp>
          <p:nvSpPr>
            <p:cNvPr id="137" name="pl137"/>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35231" cap="flat">
              <a:solidFill>
                <a:srgbClr val="BEBEBE">
                  <a:alpha val="69803"/>
                </a:srgbClr>
              </a:solidFill>
              <a:prstDash val="solid"/>
              <a:round/>
            </a:ln>
          </p:spPr>
          <p:txBody>
            <a:bodyPr/>
            <a:lstStyle/>
            <a:p>
              <a:endParaRPr/>
            </a:p>
          </p:txBody>
        </p:sp>
        <p:sp>
          <p:nvSpPr>
            <p:cNvPr id="138" name="pl138"/>
            <p:cNvSpPr/>
            <p:nvPr/>
          </p:nvSpPr>
          <p:spPr>
            <a:xfrm>
              <a:off x="2487916" y="1314581"/>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139" name="pl139"/>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40651" cap="flat">
              <a:solidFill>
                <a:srgbClr val="000000">
                  <a:alpha val="100000"/>
                </a:srgbClr>
              </a:solidFill>
              <a:prstDash val="solid"/>
              <a:round/>
            </a:ln>
          </p:spPr>
          <p:txBody>
            <a:bodyPr/>
            <a:lstStyle/>
            <a:p>
              <a:endParaRPr/>
            </a:p>
          </p:txBody>
        </p:sp>
        <p:sp>
          <p:nvSpPr>
            <p:cNvPr id="140" name="pl140"/>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35231" cap="flat">
              <a:solidFill>
                <a:srgbClr val="80BD41">
                  <a:alpha val="100000"/>
                </a:srgbClr>
              </a:solidFill>
              <a:prstDash val="solid"/>
              <a:round/>
            </a:ln>
          </p:spPr>
          <p:txBody>
            <a:bodyPr/>
            <a:lstStyle/>
            <a:p>
              <a:endParaRPr/>
            </a:p>
          </p:txBody>
        </p:sp>
        <p:sp>
          <p:nvSpPr>
            <p:cNvPr id="141" name="pl141"/>
            <p:cNvSpPr/>
            <p:nvPr/>
          </p:nvSpPr>
          <p:spPr>
            <a:xfrm>
              <a:off x="2414609"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42" name="tx142"/>
            <p:cNvSpPr/>
            <p:nvPr/>
          </p:nvSpPr>
          <p:spPr>
            <a:xfrm>
              <a:off x="2457771" y="112032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43" name="tx143"/>
            <p:cNvSpPr/>
            <p:nvPr/>
          </p:nvSpPr>
          <p:spPr>
            <a:xfrm>
              <a:off x="2667220"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4" name="tx144"/>
            <p:cNvSpPr/>
            <p:nvPr/>
          </p:nvSpPr>
          <p:spPr>
            <a:xfrm>
              <a:off x="2858620" y="12764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45" name="tx145"/>
            <p:cNvSpPr/>
            <p:nvPr/>
          </p:nvSpPr>
          <p:spPr>
            <a:xfrm>
              <a:off x="3068069" y="132383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46" name="tx146"/>
            <p:cNvSpPr/>
            <p:nvPr/>
          </p:nvSpPr>
          <p:spPr>
            <a:xfrm>
              <a:off x="3277518" y="1262088"/>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47" name="tx147"/>
            <p:cNvSpPr/>
            <p:nvPr/>
          </p:nvSpPr>
          <p:spPr>
            <a:xfrm>
              <a:off x="3486967"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48" name="tx148"/>
            <p:cNvSpPr/>
            <p:nvPr/>
          </p:nvSpPr>
          <p:spPr>
            <a:xfrm>
              <a:off x="3714466" y="11515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49" name="tx149"/>
            <p:cNvSpPr/>
            <p:nvPr/>
          </p:nvSpPr>
          <p:spPr>
            <a:xfrm>
              <a:off x="3905866"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50" name="rc150"/>
            <p:cNvSpPr/>
            <p:nvPr/>
          </p:nvSpPr>
          <p:spPr>
            <a:xfrm>
              <a:off x="2414609" y="2149001"/>
              <a:ext cx="1612758" cy="989469"/>
            </a:xfrm>
            <a:prstGeom prst="rect">
              <a:avLst/>
            </a:prstGeom>
            <a:solidFill>
              <a:srgbClr val="EBEBEB">
                <a:alpha val="100000"/>
              </a:srgbClr>
            </a:solidFill>
          </p:spPr>
          <p:txBody>
            <a:bodyPr/>
            <a:lstStyle/>
            <a:p>
              <a:endParaRPr/>
            </a:p>
          </p:txBody>
        </p:sp>
        <p:sp>
          <p:nvSpPr>
            <p:cNvPr id="151" name="pl151"/>
            <p:cNvSpPr/>
            <p:nvPr/>
          </p:nvSpPr>
          <p:spPr>
            <a:xfrm>
              <a:off x="2414609"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2" name="pl152"/>
            <p:cNvSpPr/>
            <p:nvPr/>
          </p:nvSpPr>
          <p:spPr>
            <a:xfrm>
              <a:off x="2414609"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3" name="pl153"/>
            <p:cNvSpPr/>
            <p:nvPr/>
          </p:nvSpPr>
          <p:spPr>
            <a:xfrm>
              <a:off x="2414609"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54" name="pl154"/>
            <p:cNvSpPr/>
            <p:nvPr/>
          </p:nvSpPr>
          <p:spPr>
            <a:xfrm>
              <a:off x="2414609"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55" name="pl155"/>
            <p:cNvSpPr/>
            <p:nvPr/>
          </p:nvSpPr>
          <p:spPr>
            <a:xfrm>
              <a:off x="2414609"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56" name="pl156"/>
            <p:cNvSpPr/>
            <p:nvPr/>
          </p:nvSpPr>
          <p:spPr>
            <a:xfrm>
              <a:off x="2487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7" name="pl157"/>
            <p:cNvSpPr/>
            <p:nvPr/>
          </p:nvSpPr>
          <p:spPr>
            <a:xfrm>
              <a:off x="2697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8" name="pl158"/>
            <p:cNvSpPr/>
            <p:nvPr/>
          </p:nvSpPr>
          <p:spPr>
            <a:xfrm>
              <a:off x="2906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 name="pl159"/>
            <p:cNvSpPr/>
            <p:nvPr/>
          </p:nvSpPr>
          <p:spPr>
            <a:xfrm>
              <a:off x="3116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3325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3535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3744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3954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2487916" y="2588502"/>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165" name="pl165"/>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40651" cap="flat">
              <a:solidFill>
                <a:srgbClr val="BEBEBE">
                  <a:alpha val="69803"/>
                </a:srgbClr>
              </a:solidFill>
              <a:prstDash val="solid"/>
              <a:round/>
            </a:ln>
          </p:spPr>
          <p:txBody>
            <a:bodyPr/>
            <a:lstStyle/>
            <a:p>
              <a:endParaRPr/>
            </a:p>
          </p:txBody>
        </p:sp>
        <p:sp>
          <p:nvSpPr>
            <p:cNvPr id="166" name="pl166"/>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35231" cap="flat">
              <a:solidFill>
                <a:srgbClr val="BEBEBE">
                  <a:alpha val="69803"/>
                </a:srgbClr>
              </a:solidFill>
              <a:prstDash val="solid"/>
              <a:round/>
            </a:ln>
          </p:spPr>
          <p:txBody>
            <a:bodyPr/>
            <a:lstStyle/>
            <a:p>
              <a:endParaRPr/>
            </a:p>
          </p:txBody>
        </p:sp>
        <p:sp>
          <p:nvSpPr>
            <p:cNvPr id="167" name="pl167"/>
            <p:cNvSpPr/>
            <p:nvPr/>
          </p:nvSpPr>
          <p:spPr>
            <a:xfrm>
              <a:off x="2487916" y="2588502"/>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168" name="pl168"/>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40651" cap="flat">
              <a:solidFill>
                <a:srgbClr val="000000">
                  <a:alpha val="100000"/>
                </a:srgbClr>
              </a:solidFill>
              <a:prstDash val="solid"/>
              <a:round/>
            </a:ln>
          </p:spPr>
          <p:txBody>
            <a:bodyPr/>
            <a:lstStyle/>
            <a:p>
              <a:endParaRPr/>
            </a:p>
          </p:txBody>
        </p:sp>
        <p:sp>
          <p:nvSpPr>
            <p:cNvPr id="169" name="pl169"/>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35231" cap="flat">
              <a:solidFill>
                <a:srgbClr val="80BD41">
                  <a:alpha val="100000"/>
                </a:srgbClr>
              </a:solidFill>
              <a:prstDash val="solid"/>
              <a:round/>
            </a:ln>
          </p:spPr>
          <p:txBody>
            <a:bodyPr/>
            <a:lstStyle/>
            <a:p>
              <a:endParaRPr/>
            </a:p>
          </p:txBody>
        </p:sp>
        <p:sp>
          <p:nvSpPr>
            <p:cNvPr id="170" name="pl170"/>
            <p:cNvSpPr/>
            <p:nvPr/>
          </p:nvSpPr>
          <p:spPr>
            <a:xfrm>
              <a:off x="2414609"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71" name="tx171"/>
            <p:cNvSpPr/>
            <p:nvPr/>
          </p:nvSpPr>
          <p:spPr>
            <a:xfrm>
              <a:off x="2457771"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2" name="tx172"/>
            <p:cNvSpPr/>
            <p:nvPr/>
          </p:nvSpPr>
          <p:spPr>
            <a:xfrm>
              <a:off x="2667220"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3" name="tx173"/>
            <p:cNvSpPr/>
            <p:nvPr/>
          </p:nvSpPr>
          <p:spPr>
            <a:xfrm>
              <a:off x="2876670"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4" name="tx174"/>
            <p:cNvSpPr/>
            <p:nvPr/>
          </p:nvSpPr>
          <p:spPr>
            <a:xfrm>
              <a:off x="3068069"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75" name="tx175"/>
            <p:cNvSpPr/>
            <p:nvPr/>
          </p:nvSpPr>
          <p:spPr>
            <a:xfrm>
              <a:off x="3277518"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76" name="tx176"/>
            <p:cNvSpPr/>
            <p:nvPr/>
          </p:nvSpPr>
          <p:spPr>
            <a:xfrm>
              <a:off x="3505017"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7" name="tx177"/>
            <p:cNvSpPr/>
            <p:nvPr/>
          </p:nvSpPr>
          <p:spPr>
            <a:xfrm>
              <a:off x="3696416"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78" name="tx178"/>
            <p:cNvSpPr/>
            <p:nvPr/>
          </p:nvSpPr>
          <p:spPr>
            <a:xfrm>
              <a:off x="3905866"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79" name="rc179"/>
            <p:cNvSpPr/>
            <p:nvPr/>
          </p:nvSpPr>
          <p:spPr>
            <a:xfrm>
              <a:off x="2414609" y="3422922"/>
              <a:ext cx="1612758" cy="989469"/>
            </a:xfrm>
            <a:prstGeom prst="rect">
              <a:avLst/>
            </a:prstGeom>
            <a:solidFill>
              <a:srgbClr val="EBEBEB">
                <a:alpha val="100000"/>
              </a:srgbClr>
            </a:solidFill>
          </p:spPr>
          <p:txBody>
            <a:bodyPr/>
            <a:lstStyle/>
            <a:p>
              <a:endParaRPr/>
            </a:p>
          </p:txBody>
        </p:sp>
        <p:sp>
          <p:nvSpPr>
            <p:cNvPr id="180" name="pl180"/>
            <p:cNvSpPr/>
            <p:nvPr/>
          </p:nvSpPr>
          <p:spPr>
            <a:xfrm>
              <a:off x="2414609"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1" name="pl181"/>
            <p:cNvSpPr/>
            <p:nvPr/>
          </p:nvSpPr>
          <p:spPr>
            <a:xfrm>
              <a:off x="2414609"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2" name="pl182"/>
            <p:cNvSpPr/>
            <p:nvPr/>
          </p:nvSpPr>
          <p:spPr>
            <a:xfrm>
              <a:off x="2414609"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83" name="pl183"/>
            <p:cNvSpPr/>
            <p:nvPr/>
          </p:nvSpPr>
          <p:spPr>
            <a:xfrm>
              <a:off x="2414609"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84" name="pl184"/>
            <p:cNvSpPr/>
            <p:nvPr/>
          </p:nvSpPr>
          <p:spPr>
            <a:xfrm>
              <a:off x="2414609"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85" name="pl185"/>
            <p:cNvSpPr/>
            <p:nvPr/>
          </p:nvSpPr>
          <p:spPr>
            <a:xfrm>
              <a:off x="2487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6" name="pl186"/>
            <p:cNvSpPr/>
            <p:nvPr/>
          </p:nvSpPr>
          <p:spPr>
            <a:xfrm>
              <a:off x="2697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7" name="pl187"/>
            <p:cNvSpPr/>
            <p:nvPr/>
          </p:nvSpPr>
          <p:spPr>
            <a:xfrm>
              <a:off x="2906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8" name="pl188"/>
            <p:cNvSpPr/>
            <p:nvPr/>
          </p:nvSpPr>
          <p:spPr>
            <a:xfrm>
              <a:off x="3116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 name="pl189"/>
            <p:cNvSpPr/>
            <p:nvPr/>
          </p:nvSpPr>
          <p:spPr>
            <a:xfrm>
              <a:off x="3325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3535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3744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3954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487916" y="3862423"/>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194" name="pl194"/>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40651" cap="flat">
              <a:solidFill>
                <a:srgbClr val="BEBEBE">
                  <a:alpha val="69803"/>
                </a:srgbClr>
              </a:solidFill>
              <a:prstDash val="solid"/>
              <a:round/>
            </a:ln>
          </p:spPr>
          <p:txBody>
            <a:bodyPr/>
            <a:lstStyle/>
            <a:p>
              <a:endParaRPr/>
            </a:p>
          </p:txBody>
        </p:sp>
        <p:sp>
          <p:nvSpPr>
            <p:cNvPr id="195" name="pl195"/>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35231" cap="flat">
              <a:solidFill>
                <a:srgbClr val="BEBEBE">
                  <a:alpha val="69803"/>
                </a:srgbClr>
              </a:solidFill>
              <a:prstDash val="solid"/>
              <a:round/>
            </a:ln>
          </p:spPr>
          <p:txBody>
            <a:bodyPr/>
            <a:lstStyle/>
            <a:p>
              <a:endParaRPr/>
            </a:p>
          </p:txBody>
        </p:sp>
        <p:sp>
          <p:nvSpPr>
            <p:cNvPr id="196" name="pl196"/>
            <p:cNvSpPr/>
            <p:nvPr/>
          </p:nvSpPr>
          <p:spPr>
            <a:xfrm>
              <a:off x="2487916" y="3862423"/>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197" name="pl197"/>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40651" cap="flat">
              <a:solidFill>
                <a:srgbClr val="000000">
                  <a:alpha val="100000"/>
                </a:srgbClr>
              </a:solidFill>
              <a:prstDash val="solid"/>
              <a:round/>
            </a:ln>
          </p:spPr>
          <p:txBody>
            <a:bodyPr/>
            <a:lstStyle/>
            <a:p>
              <a:endParaRPr/>
            </a:p>
          </p:txBody>
        </p:sp>
        <p:sp>
          <p:nvSpPr>
            <p:cNvPr id="198" name="pl198"/>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35231" cap="flat">
              <a:solidFill>
                <a:srgbClr val="80BD41">
                  <a:alpha val="100000"/>
                </a:srgbClr>
              </a:solidFill>
              <a:prstDash val="solid"/>
              <a:round/>
            </a:ln>
          </p:spPr>
          <p:txBody>
            <a:bodyPr/>
            <a:lstStyle/>
            <a:p>
              <a:endParaRPr/>
            </a:p>
          </p:txBody>
        </p:sp>
        <p:sp>
          <p:nvSpPr>
            <p:cNvPr id="199" name="pl199"/>
            <p:cNvSpPr/>
            <p:nvPr/>
          </p:nvSpPr>
          <p:spPr>
            <a:xfrm>
              <a:off x="2414609"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00" name="tx200"/>
            <p:cNvSpPr/>
            <p:nvPr/>
          </p:nvSpPr>
          <p:spPr>
            <a:xfrm>
              <a:off x="2457771"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01" name="tx201"/>
            <p:cNvSpPr/>
            <p:nvPr/>
          </p:nvSpPr>
          <p:spPr>
            <a:xfrm>
              <a:off x="2667220"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02" name="tx202"/>
            <p:cNvSpPr/>
            <p:nvPr/>
          </p:nvSpPr>
          <p:spPr>
            <a:xfrm>
              <a:off x="2876670"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03" name="tx203"/>
            <p:cNvSpPr/>
            <p:nvPr/>
          </p:nvSpPr>
          <p:spPr>
            <a:xfrm>
              <a:off x="3068069" y="374675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04" name="tx204"/>
            <p:cNvSpPr/>
            <p:nvPr/>
          </p:nvSpPr>
          <p:spPr>
            <a:xfrm>
              <a:off x="3277518" y="376253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05" name="tx205"/>
            <p:cNvSpPr/>
            <p:nvPr/>
          </p:nvSpPr>
          <p:spPr>
            <a:xfrm>
              <a:off x="3486967"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06" name="tx206"/>
            <p:cNvSpPr/>
            <p:nvPr/>
          </p:nvSpPr>
          <p:spPr>
            <a:xfrm>
              <a:off x="3696416"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07" name="tx207"/>
            <p:cNvSpPr/>
            <p:nvPr/>
          </p:nvSpPr>
          <p:spPr>
            <a:xfrm>
              <a:off x="3905866"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08" name="rc208"/>
            <p:cNvSpPr/>
            <p:nvPr/>
          </p:nvSpPr>
          <p:spPr>
            <a:xfrm>
              <a:off x="2414609" y="4696843"/>
              <a:ext cx="1612758" cy="989469"/>
            </a:xfrm>
            <a:prstGeom prst="rect">
              <a:avLst/>
            </a:prstGeom>
            <a:solidFill>
              <a:srgbClr val="EBEBEB">
                <a:alpha val="100000"/>
              </a:srgbClr>
            </a:solidFill>
          </p:spPr>
          <p:txBody>
            <a:bodyPr/>
            <a:lstStyle/>
            <a:p>
              <a:endParaRPr/>
            </a:p>
          </p:txBody>
        </p:sp>
        <p:sp>
          <p:nvSpPr>
            <p:cNvPr id="209" name="pl209"/>
            <p:cNvSpPr/>
            <p:nvPr/>
          </p:nvSpPr>
          <p:spPr>
            <a:xfrm>
              <a:off x="2414609"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0" name="pl210"/>
            <p:cNvSpPr/>
            <p:nvPr/>
          </p:nvSpPr>
          <p:spPr>
            <a:xfrm>
              <a:off x="2414609"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1" name="pl211"/>
            <p:cNvSpPr/>
            <p:nvPr/>
          </p:nvSpPr>
          <p:spPr>
            <a:xfrm>
              <a:off x="2414609"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12" name="pl212"/>
            <p:cNvSpPr/>
            <p:nvPr/>
          </p:nvSpPr>
          <p:spPr>
            <a:xfrm>
              <a:off x="2414609"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13" name="pl213"/>
            <p:cNvSpPr/>
            <p:nvPr/>
          </p:nvSpPr>
          <p:spPr>
            <a:xfrm>
              <a:off x="2414609"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14" name="pl214"/>
            <p:cNvSpPr/>
            <p:nvPr/>
          </p:nvSpPr>
          <p:spPr>
            <a:xfrm>
              <a:off x="2487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5" name="pl215"/>
            <p:cNvSpPr/>
            <p:nvPr/>
          </p:nvSpPr>
          <p:spPr>
            <a:xfrm>
              <a:off x="2697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6" name="pl216"/>
            <p:cNvSpPr/>
            <p:nvPr/>
          </p:nvSpPr>
          <p:spPr>
            <a:xfrm>
              <a:off x="2906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7" name="pl217"/>
            <p:cNvSpPr/>
            <p:nvPr/>
          </p:nvSpPr>
          <p:spPr>
            <a:xfrm>
              <a:off x="3116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8" name="pl218"/>
            <p:cNvSpPr/>
            <p:nvPr/>
          </p:nvSpPr>
          <p:spPr>
            <a:xfrm>
              <a:off x="3325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9" name="pl219"/>
            <p:cNvSpPr/>
            <p:nvPr/>
          </p:nvSpPr>
          <p:spPr>
            <a:xfrm>
              <a:off x="3535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3744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3954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487916" y="5136344"/>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223" name="pl223"/>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40651" cap="flat">
              <a:solidFill>
                <a:srgbClr val="BEBEBE">
                  <a:alpha val="69803"/>
                </a:srgbClr>
              </a:solidFill>
              <a:prstDash val="solid"/>
              <a:round/>
            </a:ln>
          </p:spPr>
          <p:txBody>
            <a:bodyPr/>
            <a:lstStyle/>
            <a:p>
              <a:endParaRPr/>
            </a:p>
          </p:txBody>
        </p:sp>
        <p:sp>
          <p:nvSpPr>
            <p:cNvPr id="224" name="pl224"/>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35231" cap="flat">
              <a:solidFill>
                <a:srgbClr val="BEBEBE">
                  <a:alpha val="69803"/>
                </a:srgbClr>
              </a:solidFill>
              <a:prstDash val="solid"/>
              <a:round/>
            </a:ln>
          </p:spPr>
          <p:txBody>
            <a:bodyPr/>
            <a:lstStyle/>
            <a:p>
              <a:endParaRPr/>
            </a:p>
          </p:txBody>
        </p:sp>
        <p:sp>
          <p:nvSpPr>
            <p:cNvPr id="225" name="pl225"/>
            <p:cNvSpPr/>
            <p:nvPr/>
          </p:nvSpPr>
          <p:spPr>
            <a:xfrm>
              <a:off x="2487916" y="5136344"/>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226" name="pl226"/>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40651" cap="flat">
              <a:solidFill>
                <a:srgbClr val="000000">
                  <a:alpha val="100000"/>
                </a:srgbClr>
              </a:solidFill>
              <a:prstDash val="solid"/>
              <a:round/>
            </a:ln>
          </p:spPr>
          <p:txBody>
            <a:bodyPr/>
            <a:lstStyle/>
            <a:p>
              <a:endParaRPr/>
            </a:p>
          </p:txBody>
        </p:sp>
        <p:sp>
          <p:nvSpPr>
            <p:cNvPr id="227" name="pl227"/>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35231" cap="flat">
              <a:solidFill>
                <a:srgbClr val="80BD41">
                  <a:alpha val="100000"/>
                </a:srgbClr>
              </a:solidFill>
              <a:prstDash val="solid"/>
              <a:round/>
            </a:ln>
          </p:spPr>
          <p:txBody>
            <a:bodyPr/>
            <a:lstStyle/>
            <a:p>
              <a:endParaRPr/>
            </a:p>
          </p:txBody>
        </p:sp>
        <p:sp>
          <p:nvSpPr>
            <p:cNvPr id="228" name="pl228"/>
            <p:cNvSpPr/>
            <p:nvPr/>
          </p:nvSpPr>
          <p:spPr>
            <a:xfrm>
              <a:off x="2414609"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29" name="tx229"/>
            <p:cNvSpPr/>
            <p:nvPr/>
          </p:nvSpPr>
          <p:spPr>
            <a:xfrm>
              <a:off x="2457771"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30" name="tx230"/>
            <p:cNvSpPr/>
            <p:nvPr/>
          </p:nvSpPr>
          <p:spPr>
            <a:xfrm>
              <a:off x="2667220"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31" name="tx231"/>
            <p:cNvSpPr/>
            <p:nvPr/>
          </p:nvSpPr>
          <p:spPr>
            <a:xfrm>
              <a:off x="2858620" y="506833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32" name="tx232"/>
            <p:cNvSpPr/>
            <p:nvPr/>
          </p:nvSpPr>
          <p:spPr>
            <a:xfrm>
              <a:off x="3068069" y="5116683"/>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33" name="tx233"/>
            <p:cNvSpPr/>
            <p:nvPr/>
          </p:nvSpPr>
          <p:spPr>
            <a:xfrm>
              <a:off x="3277518" y="506833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34" name="tx234"/>
            <p:cNvSpPr/>
            <p:nvPr/>
          </p:nvSpPr>
          <p:spPr>
            <a:xfrm>
              <a:off x="3486967" y="508385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35" name="tx235"/>
            <p:cNvSpPr/>
            <p:nvPr/>
          </p:nvSpPr>
          <p:spPr>
            <a:xfrm>
              <a:off x="3696416" y="508385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36" name="tx236"/>
            <p:cNvSpPr/>
            <p:nvPr/>
          </p:nvSpPr>
          <p:spPr>
            <a:xfrm>
              <a:off x="3905866" y="508385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37" name="rc237"/>
            <p:cNvSpPr/>
            <p:nvPr/>
          </p:nvSpPr>
          <p:spPr>
            <a:xfrm>
              <a:off x="4096957" y="875080"/>
              <a:ext cx="1612758" cy="989469"/>
            </a:xfrm>
            <a:prstGeom prst="rect">
              <a:avLst/>
            </a:prstGeom>
            <a:solidFill>
              <a:srgbClr val="EBEBEB">
                <a:alpha val="100000"/>
              </a:srgbClr>
            </a:solidFill>
          </p:spPr>
          <p:txBody>
            <a:bodyPr/>
            <a:lstStyle/>
            <a:p>
              <a:endParaRPr/>
            </a:p>
          </p:txBody>
        </p:sp>
        <p:sp>
          <p:nvSpPr>
            <p:cNvPr id="238" name="pl238"/>
            <p:cNvSpPr/>
            <p:nvPr/>
          </p:nvSpPr>
          <p:spPr>
            <a:xfrm>
              <a:off x="4096957"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39" name="pl239"/>
            <p:cNvSpPr/>
            <p:nvPr/>
          </p:nvSpPr>
          <p:spPr>
            <a:xfrm>
              <a:off x="4096957"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0" name="pl240"/>
            <p:cNvSpPr/>
            <p:nvPr/>
          </p:nvSpPr>
          <p:spPr>
            <a:xfrm>
              <a:off x="4096957"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41" name="pl241"/>
            <p:cNvSpPr/>
            <p:nvPr/>
          </p:nvSpPr>
          <p:spPr>
            <a:xfrm>
              <a:off x="4096957"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42" name="pl242"/>
            <p:cNvSpPr/>
            <p:nvPr/>
          </p:nvSpPr>
          <p:spPr>
            <a:xfrm>
              <a:off x="4096957"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43" name="pl243"/>
            <p:cNvSpPr/>
            <p:nvPr/>
          </p:nvSpPr>
          <p:spPr>
            <a:xfrm>
              <a:off x="4170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4" name="pl244"/>
            <p:cNvSpPr/>
            <p:nvPr/>
          </p:nvSpPr>
          <p:spPr>
            <a:xfrm>
              <a:off x="4379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5" name="pl245"/>
            <p:cNvSpPr/>
            <p:nvPr/>
          </p:nvSpPr>
          <p:spPr>
            <a:xfrm>
              <a:off x="4589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6" name="pl246"/>
            <p:cNvSpPr/>
            <p:nvPr/>
          </p:nvSpPr>
          <p:spPr>
            <a:xfrm>
              <a:off x="4798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7" name="pl247"/>
            <p:cNvSpPr/>
            <p:nvPr/>
          </p:nvSpPr>
          <p:spPr>
            <a:xfrm>
              <a:off x="5008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8" name="pl248"/>
            <p:cNvSpPr/>
            <p:nvPr/>
          </p:nvSpPr>
          <p:spPr>
            <a:xfrm>
              <a:off x="5217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9" name="pl249"/>
            <p:cNvSpPr/>
            <p:nvPr/>
          </p:nvSpPr>
          <p:spPr>
            <a:xfrm>
              <a:off x="5426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5636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4170264" y="1314581"/>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252" name="pl252"/>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40651" cap="flat">
              <a:solidFill>
                <a:srgbClr val="BEBEBE">
                  <a:alpha val="69803"/>
                </a:srgbClr>
              </a:solidFill>
              <a:prstDash val="solid"/>
              <a:round/>
            </a:ln>
          </p:spPr>
          <p:txBody>
            <a:bodyPr/>
            <a:lstStyle/>
            <a:p>
              <a:endParaRPr/>
            </a:p>
          </p:txBody>
        </p:sp>
        <p:sp>
          <p:nvSpPr>
            <p:cNvPr id="253" name="pl253"/>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35231" cap="flat">
              <a:solidFill>
                <a:srgbClr val="BEBEBE">
                  <a:alpha val="69803"/>
                </a:srgbClr>
              </a:solidFill>
              <a:prstDash val="solid"/>
              <a:round/>
            </a:ln>
          </p:spPr>
          <p:txBody>
            <a:bodyPr/>
            <a:lstStyle/>
            <a:p>
              <a:endParaRPr/>
            </a:p>
          </p:txBody>
        </p:sp>
        <p:sp>
          <p:nvSpPr>
            <p:cNvPr id="254" name="pl254"/>
            <p:cNvSpPr/>
            <p:nvPr/>
          </p:nvSpPr>
          <p:spPr>
            <a:xfrm>
              <a:off x="4170264" y="1314581"/>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255" name="pl255"/>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40651" cap="flat">
              <a:solidFill>
                <a:srgbClr val="000000">
                  <a:alpha val="100000"/>
                </a:srgbClr>
              </a:solidFill>
              <a:prstDash val="solid"/>
              <a:round/>
            </a:ln>
          </p:spPr>
          <p:txBody>
            <a:bodyPr/>
            <a:lstStyle/>
            <a:p>
              <a:endParaRPr/>
            </a:p>
          </p:txBody>
        </p:sp>
        <p:sp>
          <p:nvSpPr>
            <p:cNvPr id="256" name="pl256"/>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35231" cap="flat">
              <a:solidFill>
                <a:srgbClr val="80BD41">
                  <a:alpha val="100000"/>
                </a:srgbClr>
              </a:solidFill>
              <a:prstDash val="solid"/>
              <a:round/>
            </a:ln>
          </p:spPr>
          <p:txBody>
            <a:bodyPr/>
            <a:lstStyle/>
            <a:p>
              <a:endParaRPr/>
            </a:p>
          </p:txBody>
        </p:sp>
        <p:sp>
          <p:nvSpPr>
            <p:cNvPr id="257" name="pl257"/>
            <p:cNvSpPr/>
            <p:nvPr/>
          </p:nvSpPr>
          <p:spPr>
            <a:xfrm>
              <a:off x="4096957"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58" name="tx258"/>
            <p:cNvSpPr/>
            <p:nvPr/>
          </p:nvSpPr>
          <p:spPr>
            <a:xfrm>
              <a:off x="4122069" y="121469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59" name="tx259"/>
            <p:cNvSpPr/>
            <p:nvPr/>
          </p:nvSpPr>
          <p:spPr>
            <a:xfrm>
              <a:off x="4349568"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60" name="tx260"/>
            <p:cNvSpPr/>
            <p:nvPr/>
          </p:nvSpPr>
          <p:spPr>
            <a:xfrm>
              <a:off x="4510823" y="149742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261" name="tx261"/>
            <p:cNvSpPr/>
            <p:nvPr/>
          </p:nvSpPr>
          <p:spPr>
            <a:xfrm>
              <a:off x="4720272" y="143430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262" name="tx262"/>
            <p:cNvSpPr/>
            <p:nvPr/>
          </p:nvSpPr>
          <p:spPr>
            <a:xfrm>
              <a:off x="4959866" y="130805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63" name="tx263"/>
            <p:cNvSpPr/>
            <p:nvPr/>
          </p:nvSpPr>
          <p:spPr>
            <a:xfrm>
              <a:off x="5139170" y="140406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264" name="tx264"/>
            <p:cNvSpPr/>
            <p:nvPr/>
          </p:nvSpPr>
          <p:spPr>
            <a:xfrm>
              <a:off x="5348619" y="13396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265" name="tx265"/>
            <p:cNvSpPr/>
            <p:nvPr/>
          </p:nvSpPr>
          <p:spPr>
            <a:xfrm>
              <a:off x="5558068" y="13396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266" name="rc266"/>
            <p:cNvSpPr/>
            <p:nvPr/>
          </p:nvSpPr>
          <p:spPr>
            <a:xfrm>
              <a:off x="4096957" y="2149001"/>
              <a:ext cx="1612758" cy="989469"/>
            </a:xfrm>
            <a:prstGeom prst="rect">
              <a:avLst/>
            </a:prstGeom>
            <a:solidFill>
              <a:srgbClr val="EBEBEB">
                <a:alpha val="100000"/>
              </a:srgbClr>
            </a:solidFill>
          </p:spPr>
          <p:txBody>
            <a:bodyPr/>
            <a:lstStyle/>
            <a:p>
              <a:endParaRPr/>
            </a:p>
          </p:txBody>
        </p:sp>
        <p:sp>
          <p:nvSpPr>
            <p:cNvPr id="267" name="pl267"/>
            <p:cNvSpPr/>
            <p:nvPr/>
          </p:nvSpPr>
          <p:spPr>
            <a:xfrm>
              <a:off x="4096957"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68" name="pl268"/>
            <p:cNvSpPr/>
            <p:nvPr/>
          </p:nvSpPr>
          <p:spPr>
            <a:xfrm>
              <a:off x="4096957"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69" name="pl269"/>
            <p:cNvSpPr/>
            <p:nvPr/>
          </p:nvSpPr>
          <p:spPr>
            <a:xfrm>
              <a:off x="4096957"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70" name="pl270"/>
            <p:cNvSpPr/>
            <p:nvPr/>
          </p:nvSpPr>
          <p:spPr>
            <a:xfrm>
              <a:off x="4096957"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71" name="pl271"/>
            <p:cNvSpPr/>
            <p:nvPr/>
          </p:nvSpPr>
          <p:spPr>
            <a:xfrm>
              <a:off x="4096957"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72" name="pl272"/>
            <p:cNvSpPr/>
            <p:nvPr/>
          </p:nvSpPr>
          <p:spPr>
            <a:xfrm>
              <a:off x="4170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3" name="pl273"/>
            <p:cNvSpPr/>
            <p:nvPr/>
          </p:nvSpPr>
          <p:spPr>
            <a:xfrm>
              <a:off x="4379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4" name="pl274"/>
            <p:cNvSpPr/>
            <p:nvPr/>
          </p:nvSpPr>
          <p:spPr>
            <a:xfrm>
              <a:off x="4589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5" name="pl275"/>
            <p:cNvSpPr/>
            <p:nvPr/>
          </p:nvSpPr>
          <p:spPr>
            <a:xfrm>
              <a:off x="4798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6" name="pl276"/>
            <p:cNvSpPr/>
            <p:nvPr/>
          </p:nvSpPr>
          <p:spPr>
            <a:xfrm>
              <a:off x="5008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 name="pl277"/>
            <p:cNvSpPr/>
            <p:nvPr/>
          </p:nvSpPr>
          <p:spPr>
            <a:xfrm>
              <a:off x="5217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 name="pl278"/>
            <p:cNvSpPr/>
            <p:nvPr/>
          </p:nvSpPr>
          <p:spPr>
            <a:xfrm>
              <a:off x="5426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9" name="pl279"/>
            <p:cNvSpPr/>
            <p:nvPr/>
          </p:nvSpPr>
          <p:spPr>
            <a:xfrm>
              <a:off x="5636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4170264" y="2588502"/>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281" name="pl281"/>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40651" cap="flat">
              <a:solidFill>
                <a:srgbClr val="BEBEBE">
                  <a:alpha val="69803"/>
                </a:srgbClr>
              </a:solidFill>
              <a:prstDash val="solid"/>
              <a:round/>
            </a:ln>
          </p:spPr>
          <p:txBody>
            <a:bodyPr/>
            <a:lstStyle/>
            <a:p>
              <a:endParaRPr/>
            </a:p>
          </p:txBody>
        </p:sp>
        <p:sp>
          <p:nvSpPr>
            <p:cNvPr id="282" name="pl282"/>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35231" cap="flat">
              <a:solidFill>
                <a:srgbClr val="BEBEBE">
                  <a:alpha val="69803"/>
                </a:srgbClr>
              </a:solidFill>
              <a:prstDash val="solid"/>
              <a:round/>
            </a:ln>
          </p:spPr>
          <p:txBody>
            <a:bodyPr/>
            <a:lstStyle/>
            <a:p>
              <a:endParaRPr/>
            </a:p>
          </p:txBody>
        </p:sp>
        <p:sp>
          <p:nvSpPr>
            <p:cNvPr id="283" name="pl283"/>
            <p:cNvSpPr/>
            <p:nvPr/>
          </p:nvSpPr>
          <p:spPr>
            <a:xfrm>
              <a:off x="4170264" y="2588502"/>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284" name="pl284"/>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40651" cap="flat">
              <a:solidFill>
                <a:srgbClr val="000000">
                  <a:alpha val="100000"/>
                </a:srgbClr>
              </a:solidFill>
              <a:prstDash val="solid"/>
              <a:round/>
            </a:ln>
          </p:spPr>
          <p:txBody>
            <a:bodyPr/>
            <a:lstStyle/>
            <a:p>
              <a:endParaRPr/>
            </a:p>
          </p:txBody>
        </p:sp>
        <p:sp>
          <p:nvSpPr>
            <p:cNvPr id="285" name="pl285"/>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35231" cap="flat">
              <a:solidFill>
                <a:srgbClr val="80BD41">
                  <a:alpha val="100000"/>
                </a:srgbClr>
              </a:solidFill>
              <a:prstDash val="solid"/>
              <a:round/>
            </a:ln>
          </p:spPr>
          <p:txBody>
            <a:bodyPr/>
            <a:lstStyle/>
            <a:p>
              <a:endParaRPr/>
            </a:p>
          </p:txBody>
        </p:sp>
        <p:sp>
          <p:nvSpPr>
            <p:cNvPr id="286" name="pl286"/>
            <p:cNvSpPr/>
            <p:nvPr/>
          </p:nvSpPr>
          <p:spPr>
            <a:xfrm>
              <a:off x="4096957"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87" name="tx287"/>
            <p:cNvSpPr/>
            <p:nvPr/>
          </p:nvSpPr>
          <p:spPr>
            <a:xfrm>
              <a:off x="4140119" y="244127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88" name="tx288"/>
            <p:cNvSpPr/>
            <p:nvPr/>
          </p:nvSpPr>
          <p:spPr>
            <a:xfrm>
              <a:off x="4349568"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89" name="tx289"/>
            <p:cNvSpPr/>
            <p:nvPr/>
          </p:nvSpPr>
          <p:spPr>
            <a:xfrm>
              <a:off x="4510823" y="2630642"/>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290" name="tx290"/>
            <p:cNvSpPr/>
            <p:nvPr/>
          </p:nvSpPr>
          <p:spPr>
            <a:xfrm>
              <a:off x="4750417" y="258197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91" name="tx291"/>
            <p:cNvSpPr/>
            <p:nvPr/>
          </p:nvSpPr>
          <p:spPr>
            <a:xfrm>
              <a:off x="4929721" y="2630642"/>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292" name="tx292"/>
            <p:cNvSpPr/>
            <p:nvPr/>
          </p:nvSpPr>
          <p:spPr>
            <a:xfrm>
              <a:off x="5169315"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93" name="tx293"/>
            <p:cNvSpPr/>
            <p:nvPr/>
          </p:nvSpPr>
          <p:spPr>
            <a:xfrm>
              <a:off x="5396814" y="242548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94" name="tx294"/>
            <p:cNvSpPr/>
            <p:nvPr/>
          </p:nvSpPr>
          <p:spPr>
            <a:xfrm>
              <a:off x="5588213" y="2536009"/>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95" name="rc295"/>
            <p:cNvSpPr/>
            <p:nvPr/>
          </p:nvSpPr>
          <p:spPr>
            <a:xfrm>
              <a:off x="4096957" y="3422922"/>
              <a:ext cx="1612758" cy="989469"/>
            </a:xfrm>
            <a:prstGeom prst="rect">
              <a:avLst/>
            </a:prstGeom>
            <a:solidFill>
              <a:srgbClr val="EBEBEB">
                <a:alpha val="100000"/>
              </a:srgbClr>
            </a:solidFill>
          </p:spPr>
          <p:txBody>
            <a:bodyPr/>
            <a:lstStyle/>
            <a:p>
              <a:endParaRPr/>
            </a:p>
          </p:txBody>
        </p:sp>
        <p:sp>
          <p:nvSpPr>
            <p:cNvPr id="296" name="pl296"/>
            <p:cNvSpPr/>
            <p:nvPr/>
          </p:nvSpPr>
          <p:spPr>
            <a:xfrm>
              <a:off x="4096957"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97" name="pl297"/>
            <p:cNvSpPr/>
            <p:nvPr/>
          </p:nvSpPr>
          <p:spPr>
            <a:xfrm>
              <a:off x="4096957"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98" name="pl298"/>
            <p:cNvSpPr/>
            <p:nvPr/>
          </p:nvSpPr>
          <p:spPr>
            <a:xfrm>
              <a:off x="4096957"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99" name="pl299"/>
            <p:cNvSpPr/>
            <p:nvPr/>
          </p:nvSpPr>
          <p:spPr>
            <a:xfrm>
              <a:off x="4096957"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00" name="pl300"/>
            <p:cNvSpPr/>
            <p:nvPr/>
          </p:nvSpPr>
          <p:spPr>
            <a:xfrm>
              <a:off x="4096957"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01" name="pl301"/>
            <p:cNvSpPr/>
            <p:nvPr/>
          </p:nvSpPr>
          <p:spPr>
            <a:xfrm>
              <a:off x="4170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2" name="pl302"/>
            <p:cNvSpPr/>
            <p:nvPr/>
          </p:nvSpPr>
          <p:spPr>
            <a:xfrm>
              <a:off x="4379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3" name="pl303"/>
            <p:cNvSpPr/>
            <p:nvPr/>
          </p:nvSpPr>
          <p:spPr>
            <a:xfrm>
              <a:off x="4589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4" name="pl304"/>
            <p:cNvSpPr/>
            <p:nvPr/>
          </p:nvSpPr>
          <p:spPr>
            <a:xfrm>
              <a:off x="4798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5" name="pl305"/>
            <p:cNvSpPr/>
            <p:nvPr/>
          </p:nvSpPr>
          <p:spPr>
            <a:xfrm>
              <a:off x="5008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 name="pl306"/>
            <p:cNvSpPr/>
            <p:nvPr/>
          </p:nvSpPr>
          <p:spPr>
            <a:xfrm>
              <a:off x="5217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7" name="pl307"/>
            <p:cNvSpPr/>
            <p:nvPr/>
          </p:nvSpPr>
          <p:spPr>
            <a:xfrm>
              <a:off x="5426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8" name="pl308"/>
            <p:cNvSpPr/>
            <p:nvPr/>
          </p:nvSpPr>
          <p:spPr>
            <a:xfrm>
              <a:off x="5636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9" name="pl309"/>
            <p:cNvSpPr/>
            <p:nvPr/>
          </p:nvSpPr>
          <p:spPr>
            <a:xfrm>
              <a:off x="4170264" y="3862423"/>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310" name="pl310"/>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40651" cap="flat">
              <a:solidFill>
                <a:srgbClr val="BEBEBE">
                  <a:alpha val="69803"/>
                </a:srgbClr>
              </a:solidFill>
              <a:prstDash val="solid"/>
              <a:round/>
            </a:ln>
          </p:spPr>
          <p:txBody>
            <a:bodyPr/>
            <a:lstStyle/>
            <a:p>
              <a:endParaRPr/>
            </a:p>
          </p:txBody>
        </p:sp>
        <p:sp>
          <p:nvSpPr>
            <p:cNvPr id="311" name="pl311"/>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35231" cap="flat">
              <a:solidFill>
                <a:srgbClr val="BEBEBE">
                  <a:alpha val="69803"/>
                </a:srgbClr>
              </a:solidFill>
              <a:prstDash val="solid"/>
              <a:round/>
            </a:ln>
          </p:spPr>
          <p:txBody>
            <a:bodyPr/>
            <a:lstStyle/>
            <a:p>
              <a:endParaRPr/>
            </a:p>
          </p:txBody>
        </p:sp>
        <p:sp>
          <p:nvSpPr>
            <p:cNvPr id="312" name="pl312"/>
            <p:cNvSpPr/>
            <p:nvPr/>
          </p:nvSpPr>
          <p:spPr>
            <a:xfrm>
              <a:off x="4170264" y="3862423"/>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313" name="pl313"/>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40651" cap="flat">
              <a:solidFill>
                <a:srgbClr val="000000">
                  <a:alpha val="100000"/>
                </a:srgbClr>
              </a:solidFill>
              <a:prstDash val="solid"/>
              <a:round/>
            </a:ln>
          </p:spPr>
          <p:txBody>
            <a:bodyPr/>
            <a:lstStyle/>
            <a:p>
              <a:endParaRPr/>
            </a:p>
          </p:txBody>
        </p:sp>
        <p:sp>
          <p:nvSpPr>
            <p:cNvPr id="314" name="pl314"/>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35231" cap="flat">
              <a:solidFill>
                <a:srgbClr val="80BD41">
                  <a:alpha val="100000"/>
                </a:srgbClr>
              </a:solidFill>
              <a:prstDash val="solid"/>
              <a:round/>
            </a:ln>
          </p:spPr>
          <p:txBody>
            <a:bodyPr/>
            <a:lstStyle/>
            <a:p>
              <a:endParaRPr/>
            </a:p>
          </p:txBody>
        </p:sp>
        <p:sp>
          <p:nvSpPr>
            <p:cNvPr id="315" name="pl315"/>
            <p:cNvSpPr/>
            <p:nvPr/>
          </p:nvSpPr>
          <p:spPr>
            <a:xfrm>
              <a:off x="4096957"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16" name="tx316"/>
            <p:cNvSpPr/>
            <p:nvPr/>
          </p:nvSpPr>
          <p:spPr>
            <a:xfrm>
              <a:off x="4140119" y="36994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17" name="tx317"/>
            <p:cNvSpPr/>
            <p:nvPr/>
          </p:nvSpPr>
          <p:spPr>
            <a:xfrm>
              <a:off x="4349568"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18" name="tx318"/>
            <p:cNvSpPr/>
            <p:nvPr/>
          </p:nvSpPr>
          <p:spPr>
            <a:xfrm>
              <a:off x="4540967" y="374675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19" name="tx319"/>
            <p:cNvSpPr/>
            <p:nvPr/>
          </p:nvSpPr>
          <p:spPr>
            <a:xfrm>
              <a:off x="4750417"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20" name="tx320"/>
            <p:cNvSpPr/>
            <p:nvPr/>
          </p:nvSpPr>
          <p:spPr>
            <a:xfrm>
              <a:off x="4977916"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21" name="tx321"/>
            <p:cNvSpPr/>
            <p:nvPr/>
          </p:nvSpPr>
          <p:spPr>
            <a:xfrm>
              <a:off x="5187365" y="36994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22" name="tx322"/>
            <p:cNvSpPr/>
            <p:nvPr/>
          </p:nvSpPr>
          <p:spPr>
            <a:xfrm>
              <a:off x="5396814" y="36994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23" name="tx323"/>
            <p:cNvSpPr/>
            <p:nvPr/>
          </p:nvSpPr>
          <p:spPr>
            <a:xfrm>
              <a:off x="5588213" y="376253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24" name="rc324"/>
            <p:cNvSpPr/>
            <p:nvPr/>
          </p:nvSpPr>
          <p:spPr>
            <a:xfrm>
              <a:off x="4096957" y="4696843"/>
              <a:ext cx="1612758" cy="989469"/>
            </a:xfrm>
            <a:prstGeom prst="rect">
              <a:avLst/>
            </a:prstGeom>
            <a:solidFill>
              <a:srgbClr val="EBEBEB">
                <a:alpha val="100000"/>
              </a:srgbClr>
            </a:solidFill>
          </p:spPr>
          <p:txBody>
            <a:bodyPr/>
            <a:lstStyle/>
            <a:p>
              <a:endParaRPr/>
            </a:p>
          </p:txBody>
        </p:sp>
        <p:sp>
          <p:nvSpPr>
            <p:cNvPr id="325" name="pl325"/>
            <p:cNvSpPr/>
            <p:nvPr/>
          </p:nvSpPr>
          <p:spPr>
            <a:xfrm>
              <a:off x="4096957"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26" name="pl326"/>
            <p:cNvSpPr/>
            <p:nvPr/>
          </p:nvSpPr>
          <p:spPr>
            <a:xfrm>
              <a:off x="4096957"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27" name="pl327"/>
            <p:cNvSpPr/>
            <p:nvPr/>
          </p:nvSpPr>
          <p:spPr>
            <a:xfrm>
              <a:off x="4096957"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28" name="pl328"/>
            <p:cNvSpPr/>
            <p:nvPr/>
          </p:nvSpPr>
          <p:spPr>
            <a:xfrm>
              <a:off x="4096957"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29" name="pl329"/>
            <p:cNvSpPr/>
            <p:nvPr/>
          </p:nvSpPr>
          <p:spPr>
            <a:xfrm>
              <a:off x="4096957"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30" name="pl330"/>
            <p:cNvSpPr/>
            <p:nvPr/>
          </p:nvSpPr>
          <p:spPr>
            <a:xfrm>
              <a:off x="4170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1" name="pl331"/>
            <p:cNvSpPr/>
            <p:nvPr/>
          </p:nvSpPr>
          <p:spPr>
            <a:xfrm>
              <a:off x="4379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2" name="pl332"/>
            <p:cNvSpPr/>
            <p:nvPr/>
          </p:nvSpPr>
          <p:spPr>
            <a:xfrm>
              <a:off x="4589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3" name="pl333"/>
            <p:cNvSpPr/>
            <p:nvPr/>
          </p:nvSpPr>
          <p:spPr>
            <a:xfrm>
              <a:off x="4798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4" name="pl334"/>
            <p:cNvSpPr/>
            <p:nvPr/>
          </p:nvSpPr>
          <p:spPr>
            <a:xfrm>
              <a:off x="5008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5" name="pl335"/>
            <p:cNvSpPr/>
            <p:nvPr/>
          </p:nvSpPr>
          <p:spPr>
            <a:xfrm>
              <a:off x="5217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 name="pl336"/>
            <p:cNvSpPr/>
            <p:nvPr/>
          </p:nvSpPr>
          <p:spPr>
            <a:xfrm>
              <a:off x="5426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7" name="pl337"/>
            <p:cNvSpPr/>
            <p:nvPr/>
          </p:nvSpPr>
          <p:spPr>
            <a:xfrm>
              <a:off x="5636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8" name="pl338"/>
            <p:cNvSpPr/>
            <p:nvPr/>
          </p:nvSpPr>
          <p:spPr>
            <a:xfrm>
              <a:off x="4170264" y="5136344"/>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339" name="pl339"/>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40651" cap="flat">
              <a:solidFill>
                <a:srgbClr val="BEBEBE">
                  <a:alpha val="69803"/>
                </a:srgbClr>
              </a:solidFill>
              <a:prstDash val="solid"/>
              <a:round/>
            </a:ln>
          </p:spPr>
          <p:txBody>
            <a:bodyPr/>
            <a:lstStyle/>
            <a:p>
              <a:endParaRPr/>
            </a:p>
          </p:txBody>
        </p:sp>
        <p:sp>
          <p:nvSpPr>
            <p:cNvPr id="340" name="pl340"/>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35231" cap="flat">
              <a:solidFill>
                <a:srgbClr val="BEBEBE">
                  <a:alpha val="69803"/>
                </a:srgbClr>
              </a:solidFill>
              <a:prstDash val="solid"/>
              <a:round/>
            </a:ln>
          </p:spPr>
          <p:txBody>
            <a:bodyPr/>
            <a:lstStyle/>
            <a:p>
              <a:endParaRPr/>
            </a:p>
          </p:txBody>
        </p:sp>
        <p:sp>
          <p:nvSpPr>
            <p:cNvPr id="341" name="pl341"/>
            <p:cNvSpPr/>
            <p:nvPr/>
          </p:nvSpPr>
          <p:spPr>
            <a:xfrm>
              <a:off x="4170264" y="5136344"/>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342" name="pl342"/>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40651" cap="flat">
              <a:solidFill>
                <a:srgbClr val="000000">
                  <a:alpha val="100000"/>
                </a:srgbClr>
              </a:solidFill>
              <a:prstDash val="solid"/>
              <a:round/>
            </a:ln>
          </p:spPr>
          <p:txBody>
            <a:bodyPr/>
            <a:lstStyle/>
            <a:p>
              <a:endParaRPr/>
            </a:p>
          </p:txBody>
        </p:sp>
        <p:sp>
          <p:nvSpPr>
            <p:cNvPr id="343" name="pl343"/>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35231" cap="flat">
              <a:solidFill>
                <a:srgbClr val="80BD41">
                  <a:alpha val="100000"/>
                </a:srgbClr>
              </a:solidFill>
              <a:prstDash val="solid"/>
              <a:round/>
            </a:ln>
          </p:spPr>
          <p:txBody>
            <a:bodyPr/>
            <a:lstStyle/>
            <a:p>
              <a:endParaRPr/>
            </a:p>
          </p:txBody>
        </p:sp>
        <p:sp>
          <p:nvSpPr>
            <p:cNvPr id="344" name="pl344"/>
            <p:cNvSpPr/>
            <p:nvPr/>
          </p:nvSpPr>
          <p:spPr>
            <a:xfrm>
              <a:off x="4096957"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45" name="tx345"/>
            <p:cNvSpPr/>
            <p:nvPr/>
          </p:nvSpPr>
          <p:spPr>
            <a:xfrm>
              <a:off x="4140119"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46" name="tx346"/>
            <p:cNvSpPr/>
            <p:nvPr/>
          </p:nvSpPr>
          <p:spPr>
            <a:xfrm>
              <a:off x="4349568"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47" name="tx347"/>
            <p:cNvSpPr/>
            <p:nvPr/>
          </p:nvSpPr>
          <p:spPr>
            <a:xfrm>
              <a:off x="4540967"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48" name="tx348"/>
            <p:cNvSpPr/>
            <p:nvPr/>
          </p:nvSpPr>
          <p:spPr>
            <a:xfrm>
              <a:off x="4720272" y="5161380"/>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49" name="tx349"/>
            <p:cNvSpPr/>
            <p:nvPr/>
          </p:nvSpPr>
          <p:spPr>
            <a:xfrm>
              <a:off x="4959866" y="5116683"/>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50" name="tx350"/>
            <p:cNvSpPr/>
            <p:nvPr/>
          </p:nvSpPr>
          <p:spPr>
            <a:xfrm>
              <a:off x="5169315" y="5050860"/>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51" name="tx351"/>
            <p:cNvSpPr/>
            <p:nvPr/>
          </p:nvSpPr>
          <p:spPr>
            <a:xfrm>
              <a:off x="5396814"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52" name="tx352"/>
            <p:cNvSpPr/>
            <p:nvPr/>
          </p:nvSpPr>
          <p:spPr>
            <a:xfrm>
              <a:off x="5588213"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53" name="rc353"/>
            <p:cNvSpPr/>
            <p:nvPr/>
          </p:nvSpPr>
          <p:spPr>
            <a:xfrm>
              <a:off x="5779304" y="875080"/>
              <a:ext cx="1612758" cy="989469"/>
            </a:xfrm>
            <a:prstGeom prst="rect">
              <a:avLst/>
            </a:prstGeom>
            <a:solidFill>
              <a:srgbClr val="EBEBEB">
                <a:alpha val="100000"/>
              </a:srgbClr>
            </a:solidFill>
          </p:spPr>
          <p:txBody>
            <a:bodyPr/>
            <a:lstStyle/>
            <a:p>
              <a:endParaRPr/>
            </a:p>
          </p:txBody>
        </p:sp>
        <p:sp>
          <p:nvSpPr>
            <p:cNvPr id="354" name="pl354"/>
            <p:cNvSpPr/>
            <p:nvPr/>
          </p:nvSpPr>
          <p:spPr>
            <a:xfrm>
              <a:off x="5779304"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55" name="pl355"/>
            <p:cNvSpPr/>
            <p:nvPr/>
          </p:nvSpPr>
          <p:spPr>
            <a:xfrm>
              <a:off x="5779304"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56" name="pl356"/>
            <p:cNvSpPr/>
            <p:nvPr/>
          </p:nvSpPr>
          <p:spPr>
            <a:xfrm>
              <a:off x="5779304"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57" name="pl357"/>
            <p:cNvSpPr/>
            <p:nvPr/>
          </p:nvSpPr>
          <p:spPr>
            <a:xfrm>
              <a:off x="5779304"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58" name="pl358"/>
            <p:cNvSpPr/>
            <p:nvPr/>
          </p:nvSpPr>
          <p:spPr>
            <a:xfrm>
              <a:off x="5779304"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59" name="pl359"/>
            <p:cNvSpPr/>
            <p:nvPr/>
          </p:nvSpPr>
          <p:spPr>
            <a:xfrm>
              <a:off x="5852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0" name="pl360"/>
            <p:cNvSpPr/>
            <p:nvPr/>
          </p:nvSpPr>
          <p:spPr>
            <a:xfrm>
              <a:off x="606206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 name="pl361"/>
            <p:cNvSpPr/>
            <p:nvPr/>
          </p:nvSpPr>
          <p:spPr>
            <a:xfrm>
              <a:off x="6271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2" name="pl362"/>
            <p:cNvSpPr/>
            <p:nvPr/>
          </p:nvSpPr>
          <p:spPr>
            <a:xfrm>
              <a:off x="6480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3" name="pl363"/>
            <p:cNvSpPr/>
            <p:nvPr/>
          </p:nvSpPr>
          <p:spPr>
            <a:xfrm>
              <a:off x="6690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4" name="pl364"/>
            <p:cNvSpPr/>
            <p:nvPr/>
          </p:nvSpPr>
          <p:spPr>
            <a:xfrm>
              <a:off x="6899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5" name="pl365"/>
            <p:cNvSpPr/>
            <p:nvPr/>
          </p:nvSpPr>
          <p:spPr>
            <a:xfrm>
              <a:off x="710930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6" name="pl366"/>
            <p:cNvSpPr/>
            <p:nvPr/>
          </p:nvSpPr>
          <p:spPr>
            <a:xfrm>
              <a:off x="7318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7" name="pl367"/>
            <p:cNvSpPr/>
            <p:nvPr/>
          </p:nvSpPr>
          <p:spPr>
            <a:xfrm>
              <a:off x="5852611" y="1314581"/>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368" name="pl368"/>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40651" cap="flat">
              <a:solidFill>
                <a:srgbClr val="BEBEBE">
                  <a:alpha val="69803"/>
                </a:srgbClr>
              </a:solidFill>
              <a:prstDash val="solid"/>
              <a:round/>
            </a:ln>
          </p:spPr>
          <p:txBody>
            <a:bodyPr/>
            <a:lstStyle/>
            <a:p>
              <a:endParaRPr/>
            </a:p>
          </p:txBody>
        </p:sp>
        <p:sp>
          <p:nvSpPr>
            <p:cNvPr id="369" name="pl369"/>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35231" cap="flat">
              <a:solidFill>
                <a:srgbClr val="BEBEBE">
                  <a:alpha val="69803"/>
                </a:srgbClr>
              </a:solidFill>
              <a:prstDash val="solid"/>
              <a:round/>
            </a:ln>
          </p:spPr>
          <p:txBody>
            <a:bodyPr/>
            <a:lstStyle/>
            <a:p>
              <a:endParaRPr/>
            </a:p>
          </p:txBody>
        </p:sp>
        <p:sp>
          <p:nvSpPr>
            <p:cNvPr id="370" name="pl370"/>
            <p:cNvSpPr/>
            <p:nvPr/>
          </p:nvSpPr>
          <p:spPr>
            <a:xfrm>
              <a:off x="5852611" y="1314581"/>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371" name="pl371"/>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40651" cap="flat">
              <a:solidFill>
                <a:srgbClr val="000000">
                  <a:alpha val="100000"/>
                </a:srgbClr>
              </a:solidFill>
              <a:prstDash val="solid"/>
              <a:round/>
            </a:ln>
          </p:spPr>
          <p:txBody>
            <a:bodyPr/>
            <a:lstStyle/>
            <a:p>
              <a:endParaRPr/>
            </a:p>
          </p:txBody>
        </p:sp>
        <p:sp>
          <p:nvSpPr>
            <p:cNvPr id="372" name="pl372"/>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35231" cap="flat">
              <a:solidFill>
                <a:srgbClr val="80BD41">
                  <a:alpha val="100000"/>
                </a:srgbClr>
              </a:solidFill>
              <a:prstDash val="solid"/>
              <a:round/>
            </a:ln>
          </p:spPr>
          <p:txBody>
            <a:bodyPr/>
            <a:lstStyle/>
            <a:p>
              <a:endParaRPr/>
            </a:p>
          </p:txBody>
        </p:sp>
        <p:sp>
          <p:nvSpPr>
            <p:cNvPr id="373" name="pl373"/>
            <p:cNvSpPr/>
            <p:nvPr/>
          </p:nvSpPr>
          <p:spPr>
            <a:xfrm>
              <a:off x="5779304"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74" name="tx374"/>
            <p:cNvSpPr/>
            <p:nvPr/>
          </p:nvSpPr>
          <p:spPr>
            <a:xfrm>
              <a:off x="5822467" y="1055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75" name="tx375"/>
            <p:cNvSpPr/>
            <p:nvPr/>
          </p:nvSpPr>
          <p:spPr>
            <a:xfrm>
              <a:off x="6031916"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76" name="tx376"/>
            <p:cNvSpPr/>
            <p:nvPr/>
          </p:nvSpPr>
          <p:spPr>
            <a:xfrm>
              <a:off x="6223315" y="121469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77" name="tx377"/>
            <p:cNvSpPr/>
            <p:nvPr/>
          </p:nvSpPr>
          <p:spPr>
            <a:xfrm>
              <a:off x="6432764" y="12764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78" name="tx378"/>
            <p:cNvSpPr/>
            <p:nvPr/>
          </p:nvSpPr>
          <p:spPr>
            <a:xfrm>
              <a:off x="6642213" y="12764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79" name="tx379"/>
            <p:cNvSpPr/>
            <p:nvPr/>
          </p:nvSpPr>
          <p:spPr>
            <a:xfrm>
              <a:off x="6851663" y="132383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80" name="tx380"/>
            <p:cNvSpPr/>
            <p:nvPr/>
          </p:nvSpPr>
          <p:spPr>
            <a:xfrm>
              <a:off x="7030967" y="143430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381" name="tx381"/>
            <p:cNvSpPr/>
            <p:nvPr/>
          </p:nvSpPr>
          <p:spPr>
            <a:xfrm>
              <a:off x="7240416" y="143430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382" name="rc382"/>
            <p:cNvSpPr/>
            <p:nvPr/>
          </p:nvSpPr>
          <p:spPr>
            <a:xfrm>
              <a:off x="5779304" y="2149001"/>
              <a:ext cx="1612758" cy="989469"/>
            </a:xfrm>
            <a:prstGeom prst="rect">
              <a:avLst/>
            </a:prstGeom>
            <a:solidFill>
              <a:srgbClr val="EBEBEB">
                <a:alpha val="100000"/>
              </a:srgbClr>
            </a:solidFill>
          </p:spPr>
          <p:txBody>
            <a:bodyPr/>
            <a:lstStyle/>
            <a:p>
              <a:endParaRPr/>
            </a:p>
          </p:txBody>
        </p:sp>
        <p:sp>
          <p:nvSpPr>
            <p:cNvPr id="383" name="pl383"/>
            <p:cNvSpPr/>
            <p:nvPr/>
          </p:nvSpPr>
          <p:spPr>
            <a:xfrm>
              <a:off x="5779304"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84" name="pl384"/>
            <p:cNvSpPr/>
            <p:nvPr/>
          </p:nvSpPr>
          <p:spPr>
            <a:xfrm>
              <a:off x="5779304"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85" name="pl385"/>
            <p:cNvSpPr/>
            <p:nvPr/>
          </p:nvSpPr>
          <p:spPr>
            <a:xfrm>
              <a:off x="5779304"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6" name="pl386"/>
            <p:cNvSpPr/>
            <p:nvPr/>
          </p:nvSpPr>
          <p:spPr>
            <a:xfrm>
              <a:off x="5779304"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7" name="pl387"/>
            <p:cNvSpPr/>
            <p:nvPr/>
          </p:nvSpPr>
          <p:spPr>
            <a:xfrm>
              <a:off x="5779304"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8" name="pl388"/>
            <p:cNvSpPr/>
            <p:nvPr/>
          </p:nvSpPr>
          <p:spPr>
            <a:xfrm>
              <a:off x="5852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9" name="pl389"/>
            <p:cNvSpPr/>
            <p:nvPr/>
          </p:nvSpPr>
          <p:spPr>
            <a:xfrm>
              <a:off x="606206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0" name="pl390"/>
            <p:cNvSpPr/>
            <p:nvPr/>
          </p:nvSpPr>
          <p:spPr>
            <a:xfrm>
              <a:off x="6271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1" name="pl391"/>
            <p:cNvSpPr/>
            <p:nvPr/>
          </p:nvSpPr>
          <p:spPr>
            <a:xfrm>
              <a:off x="6480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2" name="pl392"/>
            <p:cNvSpPr/>
            <p:nvPr/>
          </p:nvSpPr>
          <p:spPr>
            <a:xfrm>
              <a:off x="6690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3" name="pl393"/>
            <p:cNvSpPr/>
            <p:nvPr/>
          </p:nvSpPr>
          <p:spPr>
            <a:xfrm>
              <a:off x="6899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4" name="pl394"/>
            <p:cNvSpPr/>
            <p:nvPr/>
          </p:nvSpPr>
          <p:spPr>
            <a:xfrm>
              <a:off x="710930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 name="pl395"/>
            <p:cNvSpPr/>
            <p:nvPr/>
          </p:nvSpPr>
          <p:spPr>
            <a:xfrm>
              <a:off x="7318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6" name="pl396"/>
            <p:cNvSpPr/>
            <p:nvPr/>
          </p:nvSpPr>
          <p:spPr>
            <a:xfrm>
              <a:off x="5852611" y="2588502"/>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397" name="pl397"/>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40651" cap="flat">
              <a:solidFill>
                <a:srgbClr val="BEBEBE">
                  <a:alpha val="69803"/>
                </a:srgbClr>
              </a:solidFill>
              <a:prstDash val="solid"/>
              <a:round/>
            </a:ln>
          </p:spPr>
          <p:txBody>
            <a:bodyPr/>
            <a:lstStyle/>
            <a:p>
              <a:endParaRPr/>
            </a:p>
          </p:txBody>
        </p:sp>
        <p:sp>
          <p:nvSpPr>
            <p:cNvPr id="398" name="pl398"/>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35231" cap="flat">
              <a:solidFill>
                <a:srgbClr val="BEBEBE">
                  <a:alpha val="69803"/>
                </a:srgbClr>
              </a:solidFill>
              <a:prstDash val="solid"/>
              <a:round/>
            </a:ln>
          </p:spPr>
          <p:txBody>
            <a:bodyPr/>
            <a:lstStyle/>
            <a:p>
              <a:endParaRPr/>
            </a:p>
          </p:txBody>
        </p:sp>
        <p:sp>
          <p:nvSpPr>
            <p:cNvPr id="399" name="pl399"/>
            <p:cNvSpPr/>
            <p:nvPr/>
          </p:nvSpPr>
          <p:spPr>
            <a:xfrm>
              <a:off x="5852611" y="2588502"/>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400" name="pl400"/>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40651" cap="flat">
              <a:solidFill>
                <a:srgbClr val="000000">
                  <a:alpha val="100000"/>
                </a:srgbClr>
              </a:solidFill>
              <a:prstDash val="solid"/>
              <a:round/>
            </a:ln>
          </p:spPr>
          <p:txBody>
            <a:bodyPr/>
            <a:lstStyle/>
            <a:p>
              <a:endParaRPr/>
            </a:p>
          </p:txBody>
        </p:sp>
        <p:sp>
          <p:nvSpPr>
            <p:cNvPr id="401" name="pl401"/>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35231" cap="flat">
              <a:solidFill>
                <a:srgbClr val="80BD41">
                  <a:alpha val="100000"/>
                </a:srgbClr>
              </a:solidFill>
              <a:prstDash val="solid"/>
              <a:round/>
            </a:ln>
          </p:spPr>
          <p:txBody>
            <a:bodyPr/>
            <a:lstStyle/>
            <a:p>
              <a:endParaRPr/>
            </a:p>
          </p:txBody>
        </p:sp>
        <p:sp>
          <p:nvSpPr>
            <p:cNvPr id="402" name="pl402"/>
            <p:cNvSpPr/>
            <p:nvPr/>
          </p:nvSpPr>
          <p:spPr>
            <a:xfrm>
              <a:off x="5779304"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03" name="tx403"/>
            <p:cNvSpPr/>
            <p:nvPr/>
          </p:nvSpPr>
          <p:spPr>
            <a:xfrm>
              <a:off x="5822467" y="242548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04" name="tx404"/>
            <p:cNvSpPr/>
            <p:nvPr/>
          </p:nvSpPr>
          <p:spPr>
            <a:xfrm>
              <a:off x="6031916"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05" name="tx405"/>
            <p:cNvSpPr/>
            <p:nvPr/>
          </p:nvSpPr>
          <p:spPr>
            <a:xfrm>
              <a:off x="6193170" y="269244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06" name="tx406"/>
            <p:cNvSpPr/>
            <p:nvPr/>
          </p:nvSpPr>
          <p:spPr>
            <a:xfrm>
              <a:off x="6402619" y="26135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07" name="tx407"/>
            <p:cNvSpPr/>
            <p:nvPr/>
          </p:nvSpPr>
          <p:spPr>
            <a:xfrm>
              <a:off x="6612069" y="269244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08" name="tx408"/>
            <p:cNvSpPr/>
            <p:nvPr/>
          </p:nvSpPr>
          <p:spPr>
            <a:xfrm>
              <a:off x="6851663" y="248861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09" name="tx409"/>
            <p:cNvSpPr/>
            <p:nvPr/>
          </p:nvSpPr>
          <p:spPr>
            <a:xfrm>
              <a:off x="7061112" y="247283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10" name="tx410"/>
            <p:cNvSpPr/>
            <p:nvPr/>
          </p:nvSpPr>
          <p:spPr>
            <a:xfrm>
              <a:off x="7270561" y="247283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11" name="rc411"/>
            <p:cNvSpPr/>
            <p:nvPr/>
          </p:nvSpPr>
          <p:spPr>
            <a:xfrm>
              <a:off x="5779304" y="3422922"/>
              <a:ext cx="1612758" cy="989469"/>
            </a:xfrm>
            <a:prstGeom prst="rect">
              <a:avLst/>
            </a:prstGeom>
            <a:solidFill>
              <a:srgbClr val="EBEBEB">
                <a:alpha val="100000"/>
              </a:srgbClr>
            </a:solidFill>
          </p:spPr>
          <p:txBody>
            <a:bodyPr/>
            <a:lstStyle/>
            <a:p>
              <a:endParaRPr/>
            </a:p>
          </p:txBody>
        </p:sp>
        <p:sp>
          <p:nvSpPr>
            <p:cNvPr id="412" name="pl412"/>
            <p:cNvSpPr/>
            <p:nvPr/>
          </p:nvSpPr>
          <p:spPr>
            <a:xfrm>
              <a:off x="5779304"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13" name="pl413"/>
            <p:cNvSpPr/>
            <p:nvPr/>
          </p:nvSpPr>
          <p:spPr>
            <a:xfrm>
              <a:off x="5779304"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14" name="pl414"/>
            <p:cNvSpPr/>
            <p:nvPr/>
          </p:nvSpPr>
          <p:spPr>
            <a:xfrm>
              <a:off x="5779304"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5" name="pl415"/>
            <p:cNvSpPr/>
            <p:nvPr/>
          </p:nvSpPr>
          <p:spPr>
            <a:xfrm>
              <a:off x="5779304"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6" name="pl416"/>
            <p:cNvSpPr/>
            <p:nvPr/>
          </p:nvSpPr>
          <p:spPr>
            <a:xfrm>
              <a:off x="5779304"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7" name="pl417"/>
            <p:cNvSpPr/>
            <p:nvPr/>
          </p:nvSpPr>
          <p:spPr>
            <a:xfrm>
              <a:off x="5852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8" name="pl418"/>
            <p:cNvSpPr/>
            <p:nvPr/>
          </p:nvSpPr>
          <p:spPr>
            <a:xfrm>
              <a:off x="606206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9" name="pl419"/>
            <p:cNvSpPr/>
            <p:nvPr/>
          </p:nvSpPr>
          <p:spPr>
            <a:xfrm>
              <a:off x="6271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0" name="pl420"/>
            <p:cNvSpPr/>
            <p:nvPr/>
          </p:nvSpPr>
          <p:spPr>
            <a:xfrm>
              <a:off x="6480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1" name="pl421"/>
            <p:cNvSpPr/>
            <p:nvPr/>
          </p:nvSpPr>
          <p:spPr>
            <a:xfrm>
              <a:off x="6690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2" name="pl422"/>
            <p:cNvSpPr/>
            <p:nvPr/>
          </p:nvSpPr>
          <p:spPr>
            <a:xfrm>
              <a:off x="6899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3" name="pl423"/>
            <p:cNvSpPr/>
            <p:nvPr/>
          </p:nvSpPr>
          <p:spPr>
            <a:xfrm>
              <a:off x="710930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 name="pl424"/>
            <p:cNvSpPr/>
            <p:nvPr/>
          </p:nvSpPr>
          <p:spPr>
            <a:xfrm>
              <a:off x="7318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 name="pl425"/>
            <p:cNvSpPr/>
            <p:nvPr/>
          </p:nvSpPr>
          <p:spPr>
            <a:xfrm>
              <a:off x="5852611" y="3862423"/>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426" name="pl426"/>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40651" cap="flat">
              <a:solidFill>
                <a:srgbClr val="BEBEBE">
                  <a:alpha val="69803"/>
                </a:srgbClr>
              </a:solidFill>
              <a:prstDash val="solid"/>
              <a:round/>
            </a:ln>
          </p:spPr>
          <p:txBody>
            <a:bodyPr/>
            <a:lstStyle/>
            <a:p>
              <a:endParaRPr/>
            </a:p>
          </p:txBody>
        </p:sp>
        <p:sp>
          <p:nvSpPr>
            <p:cNvPr id="427" name="pl427"/>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35231" cap="flat">
              <a:solidFill>
                <a:srgbClr val="BEBEBE">
                  <a:alpha val="69803"/>
                </a:srgbClr>
              </a:solidFill>
              <a:prstDash val="solid"/>
              <a:round/>
            </a:ln>
          </p:spPr>
          <p:txBody>
            <a:bodyPr/>
            <a:lstStyle/>
            <a:p>
              <a:endParaRPr/>
            </a:p>
          </p:txBody>
        </p:sp>
        <p:sp>
          <p:nvSpPr>
            <p:cNvPr id="428" name="pl428"/>
            <p:cNvSpPr/>
            <p:nvPr/>
          </p:nvSpPr>
          <p:spPr>
            <a:xfrm>
              <a:off x="5852611" y="3862423"/>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429" name="pl429"/>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40651" cap="flat">
              <a:solidFill>
                <a:srgbClr val="000000">
                  <a:alpha val="100000"/>
                </a:srgbClr>
              </a:solidFill>
              <a:prstDash val="solid"/>
              <a:round/>
            </a:ln>
          </p:spPr>
          <p:txBody>
            <a:bodyPr/>
            <a:lstStyle/>
            <a:p>
              <a:endParaRPr/>
            </a:p>
          </p:txBody>
        </p:sp>
        <p:sp>
          <p:nvSpPr>
            <p:cNvPr id="430" name="pl430"/>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35231" cap="flat">
              <a:solidFill>
                <a:srgbClr val="80BD41">
                  <a:alpha val="100000"/>
                </a:srgbClr>
              </a:solidFill>
              <a:prstDash val="solid"/>
              <a:round/>
            </a:ln>
          </p:spPr>
          <p:txBody>
            <a:bodyPr/>
            <a:lstStyle/>
            <a:p>
              <a:endParaRPr/>
            </a:p>
          </p:txBody>
        </p:sp>
        <p:sp>
          <p:nvSpPr>
            <p:cNvPr id="431" name="pl431"/>
            <p:cNvSpPr/>
            <p:nvPr/>
          </p:nvSpPr>
          <p:spPr>
            <a:xfrm>
              <a:off x="5779304"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32" name="tx432"/>
            <p:cNvSpPr/>
            <p:nvPr/>
          </p:nvSpPr>
          <p:spPr>
            <a:xfrm>
              <a:off x="5822467"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3" name="tx433"/>
            <p:cNvSpPr/>
            <p:nvPr/>
          </p:nvSpPr>
          <p:spPr>
            <a:xfrm>
              <a:off x="6031916"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4" name="tx434"/>
            <p:cNvSpPr/>
            <p:nvPr/>
          </p:nvSpPr>
          <p:spPr>
            <a:xfrm>
              <a:off x="6241365"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5" name="tx435"/>
            <p:cNvSpPr/>
            <p:nvPr/>
          </p:nvSpPr>
          <p:spPr>
            <a:xfrm>
              <a:off x="6450814"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6" name="tx436"/>
            <p:cNvSpPr/>
            <p:nvPr/>
          </p:nvSpPr>
          <p:spPr>
            <a:xfrm>
              <a:off x="6660263"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7" name="tx437"/>
            <p:cNvSpPr/>
            <p:nvPr/>
          </p:nvSpPr>
          <p:spPr>
            <a:xfrm>
              <a:off x="6869712"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8" name="tx438"/>
            <p:cNvSpPr/>
            <p:nvPr/>
          </p:nvSpPr>
          <p:spPr>
            <a:xfrm>
              <a:off x="7061112"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39" name="tx439"/>
            <p:cNvSpPr/>
            <p:nvPr/>
          </p:nvSpPr>
          <p:spPr>
            <a:xfrm>
              <a:off x="7270561"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40" name="rc440"/>
            <p:cNvSpPr/>
            <p:nvPr/>
          </p:nvSpPr>
          <p:spPr>
            <a:xfrm>
              <a:off x="5779304" y="4696843"/>
              <a:ext cx="1612758" cy="989469"/>
            </a:xfrm>
            <a:prstGeom prst="rect">
              <a:avLst/>
            </a:prstGeom>
            <a:solidFill>
              <a:srgbClr val="EBEBEB">
                <a:alpha val="100000"/>
              </a:srgbClr>
            </a:solidFill>
          </p:spPr>
          <p:txBody>
            <a:bodyPr/>
            <a:lstStyle/>
            <a:p>
              <a:endParaRPr/>
            </a:p>
          </p:txBody>
        </p:sp>
        <p:sp>
          <p:nvSpPr>
            <p:cNvPr id="441" name="pl441"/>
            <p:cNvSpPr/>
            <p:nvPr/>
          </p:nvSpPr>
          <p:spPr>
            <a:xfrm>
              <a:off x="5779304"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42" name="pl442"/>
            <p:cNvSpPr/>
            <p:nvPr/>
          </p:nvSpPr>
          <p:spPr>
            <a:xfrm>
              <a:off x="5779304"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43" name="pl443"/>
            <p:cNvSpPr/>
            <p:nvPr/>
          </p:nvSpPr>
          <p:spPr>
            <a:xfrm>
              <a:off x="5779304"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44" name="pl444"/>
            <p:cNvSpPr/>
            <p:nvPr/>
          </p:nvSpPr>
          <p:spPr>
            <a:xfrm>
              <a:off x="5779304"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45" name="pl445"/>
            <p:cNvSpPr/>
            <p:nvPr/>
          </p:nvSpPr>
          <p:spPr>
            <a:xfrm>
              <a:off x="5779304"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46" name="pl446"/>
            <p:cNvSpPr/>
            <p:nvPr/>
          </p:nvSpPr>
          <p:spPr>
            <a:xfrm>
              <a:off x="5852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7" name="pl447"/>
            <p:cNvSpPr/>
            <p:nvPr/>
          </p:nvSpPr>
          <p:spPr>
            <a:xfrm>
              <a:off x="606206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8" name="pl448"/>
            <p:cNvSpPr/>
            <p:nvPr/>
          </p:nvSpPr>
          <p:spPr>
            <a:xfrm>
              <a:off x="6271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9" name="pl449"/>
            <p:cNvSpPr/>
            <p:nvPr/>
          </p:nvSpPr>
          <p:spPr>
            <a:xfrm>
              <a:off x="6480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0" name="pl450"/>
            <p:cNvSpPr/>
            <p:nvPr/>
          </p:nvSpPr>
          <p:spPr>
            <a:xfrm>
              <a:off x="6690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1" name="pl451"/>
            <p:cNvSpPr/>
            <p:nvPr/>
          </p:nvSpPr>
          <p:spPr>
            <a:xfrm>
              <a:off x="6899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2" name="pl452"/>
            <p:cNvSpPr/>
            <p:nvPr/>
          </p:nvSpPr>
          <p:spPr>
            <a:xfrm>
              <a:off x="710930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 name="pl453"/>
            <p:cNvSpPr/>
            <p:nvPr/>
          </p:nvSpPr>
          <p:spPr>
            <a:xfrm>
              <a:off x="7318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 name="pl454"/>
            <p:cNvSpPr/>
            <p:nvPr/>
          </p:nvSpPr>
          <p:spPr>
            <a:xfrm>
              <a:off x="5852611" y="5136344"/>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455" name="pl455"/>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40651" cap="flat">
              <a:solidFill>
                <a:srgbClr val="BEBEBE">
                  <a:alpha val="69803"/>
                </a:srgbClr>
              </a:solidFill>
              <a:prstDash val="solid"/>
              <a:round/>
            </a:ln>
          </p:spPr>
          <p:txBody>
            <a:bodyPr/>
            <a:lstStyle/>
            <a:p>
              <a:endParaRPr/>
            </a:p>
          </p:txBody>
        </p:sp>
        <p:sp>
          <p:nvSpPr>
            <p:cNvPr id="456" name="pl456"/>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35231" cap="flat">
              <a:solidFill>
                <a:srgbClr val="BEBEBE">
                  <a:alpha val="69803"/>
                </a:srgbClr>
              </a:solidFill>
              <a:prstDash val="solid"/>
              <a:round/>
            </a:ln>
          </p:spPr>
          <p:txBody>
            <a:bodyPr/>
            <a:lstStyle/>
            <a:p>
              <a:endParaRPr/>
            </a:p>
          </p:txBody>
        </p:sp>
        <p:sp>
          <p:nvSpPr>
            <p:cNvPr id="457" name="pl457"/>
            <p:cNvSpPr/>
            <p:nvPr/>
          </p:nvSpPr>
          <p:spPr>
            <a:xfrm>
              <a:off x="5852611" y="5136344"/>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458" name="pl458"/>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40651" cap="flat">
              <a:solidFill>
                <a:srgbClr val="000000">
                  <a:alpha val="100000"/>
                </a:srgbClr>
              </a:solidFill>
              <a:prstDash val="solid"/>
              <a:round/>
            </a:ln>
          </p:spPr>
          <p:txBody>
            <a:bodyPr/>
            <a:lstStyle/>
            <a:p>
              <a:endParaRPr/>
            </a:p>
          </p:txBody>
        </p:sp>
        <p:sp>
          <p:nvSpPr>
            <p:cNvPr id="459" name="pl459"/>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35231" cap="flat">
              <a:solidFill>
                <a:srgbClr val="80BD41">
                  <a:alpha val="100000"/>
                </a:srgbClr>
              </a:solidFill>
              <a:prstDash val="solid"/>
              <a:round/>
            </a:ln>
          </p:spPr>
          <p:txBody>
            <a:bodyPr/>
            <a:lstStyle/>
            <a:p>
              <a:endParaRPr/>
            </a:p>
          </p:txBody>
        </p:sp>
        <p:sp>
          <p:nvSpPr>
            <p:cNvPr id="460" name="pl460"/>
            <p:cNvSpPr/>
            <p:nvPr/>
          </p:nvSpPr>
          <p:spPr>
            <a:xfrm>
              <a:off x="5779304"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61" name="tx461"/>
            <p:cNvSpPr/>
            <p:nvPr/>
          </p:nvSpPr>
          <p:spPr>
            <a:xfrm>
              <a:off x="5822467" y="497333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62" name="tx462"/>
            <p:cNvSpPr/>
            <p:nvPr/>
          </p:nvSpPr>
          <p:spPr>
            <a:xfrm>
              <a:off x="6031916"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63" name="tx463"/>
            <p:cNvSpPr/>
            <p:nvPr/>
          </p:nvSpPr>
          <p:spPr>
            <a:xfrm>
              <a:off x="6193170" y="533629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464" name="tx464"/>
            <p:cNvSpPr/>
            <p:nvPr/>
          </p:nvSpPr>
          <p:spPr>
            <a:xfrm>
              <a:off x="6450814"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65" name="tx465"/>
            <p:cNvSpPr/>
            <p:nvPr/>
          </p:nvSpPr>
          <p:spPr>
            <a:xfrm>
              <a:off x="6660263" y="497333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66" name="tx466"/>
            <p:cNvSpPr/>
            <p:nvPr/>
          </p:nvSpPr>
          <p:spPr>
            <a:xfrm>
              <a:off x="6869712" y="498911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67" name="tx467"/>
            <p:cNvSpPr/>
            <p:nvPr/>
          </p:nvSpPr>
          <p:spPr>
            <a:xfrm>
              <a:off x="7079162" y="492604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68" name="tx468"/>
            <p:cNvSpPr/>
            <p:nvPr/>
          </p:nvSpPr>
          <p:spPr>
            <a:xfrm>
              <a:off x="7270561" y="502067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69" name="rc469"/>
            <p:cNvSpPr/>
            <p:nvPr/>
          </p:nvSpPr>
          <p:spPr>
            <a:xfrm>
              <a:off x="7461652" y="875080"/>
              <a:ext cx="1612758" cy="989469"/>
            </a:xfrm>
            <a:prstGeom prst="rect">
              <a:avLst/>
            </a:prstGeom>
            <a:solidFill>
              <a:srgbClr val="EBEBEB">
                <a:alpha val="100000"/>
              </a:srgbClr>
            </a:solidFill>
          </p:spPr>
          <p:txBody>
            <a:bodyPr/>
            <a:lstStyle/>
            <a:p>
              <a:endParaRPr/>
            </a:p>
          </p:txBody>
        </p:sp>
        <p:sp>
          <p:nvSpPr>
            <p:cNvPr id="470" name="pl470"/>
            <p:cNvSpPr/>
            <p:nvPr/>
          </p:nvSpPr>
          <p:spPr>
            <a:xfrm>
              <a:off x="7461652"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71" name="pl471"/>
            <p:cNvSpPr/>
            <p:nvPr/>
          </p:nvSpPr>
          <p:spPr>
            <a:xfrm>
              <a:off x="7461652"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72" name="pl472"/>
            <p:cNvSpPr/>
            <p:nvPr/>
          </p:nvSpPr>
          <p:spPr>
            <a:xfrm>
              <a:off x="7461652"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73" name="pl473"/>
            <p:cNvSpPr/>
            <p:nvPr/>
          </p:nvSpPr>
          <p:spPr>
            <a:xfrm>
              <a:off x="7461652"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74" name="pl474"/>
            <p:cNvSpPr/>
            <p:nvPr/>
          </p:nvSpPr>
          <p:spPr>
            <a:xfrm>
              <a:off x="7461652"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75" name="pl475"/>
            <p:cNvSpPr/>
            <p:nvPr/>
          </p:nvSpPr>
          <p:spPr>
            <a:xfrm>
              <a:off x="7534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6" name="pl476"/>
            <p:cNvSpPr/>
            <p:nvPr/>
          </p:nvSpPr>
          <p:spPr>
            <a:xfrm>
              <a:off x="7744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7" name="pl477"/>
            <p:cNvSpPr/>
            <p:nvPr/>
          </p:nvSpPr>
          <p:spPr>
            <a:xfrm>
              <a:off x="7953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8" name="pl478"/>
            <p:cNvSpPr/>
            <p:nvPr/>
          </p:nvSpPr>
          <p:spPr>
            <a:xfrm>
              <a:off x="816330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9" name="pl479"/>
            <p:cNvSpPr/>
            <p:nvPr/>
          </p:nvSpPr>
          <p:spPr>
            <a:xfrm>
              <a:off x="8372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 name="pl480"/>
            <p:cNvSpPr/>
            <p:nvPr/>
          </p:nvSpPr>
          <p:spPr>
            <a:xfrm>
              <a:off x="858220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 name="pl481"/>
            <p:cNvSpPr/>
            <p:nvPr/>
          </p:nvSpPr>
          <p:spPr>
            <a:xfrm>
              <a:off x="879165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2" name="pl482"/>
            <p:cNvSpPr/>
            <p:nvPr/>
          </p:nvSpPr>
          <p:spPr>
            <a:xfrm>
              <a:off x="900110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 name="pl483"/>
            <p:cNvSpPr/>
            <p:nvPr/>
          </p:nvSpPr>
          <p:spPr>
            <a:xfrm>
              <a:off x="7534959" y="1314581"/>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484" name="pl484"/>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40651" cap="flat">
              <a:solidFill>
                <a:srgbClr val="BEBEBE">
                  <a:alpha val="69803"/>
                </a:srgbClr>
              </a:solidFill>
              <a:prstDash val="solid"/>
              <a:round/>
            </a:ln>
          </p:spPr>
          <p:txBody>
            <a:bodyPr/>
            <a:lstStyle/>
            <a:p>
              <a:endParaRPr/>
            </a:p>
          </p:txBody>
        </p:sp>
        <p:sp>
          <p:nvSpPr>
            <p:cNvPr id="485" name="pl485"/>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35231" cap="flat">
              <a:solidFill>
                <a:srgbClr val="BEBEBE">
                  <a:alpha val="69803"/>
                </a:srgbClr>
              </a:solidFill>
              <a:prstDash val="solid"/>
              <a:round/>
            </a:ln>
          </p:spPr>
          <p:txBody>
            <a:bodyPr/>
            <a:lstStyle/>
            <a:p>
              <a:endParaRPr/>
            </a:p>
          </p:txBody>
        </p:sp>
        <p:sp>
          <p:nvSpPr>
            <p:cNvPr id="486" name="pl486"/>
            <p:cNvSpPr/>
            <p:nvPr/>
          </p:nvSpPr>
          <p:spPr>
            <a:xfrm>
              <a:off x="7534959" y="1314581"/>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487" name="pl487"/>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40651" cap="flat">
              <a:solidFill>
                <a:srgbClr val="000000">
                  <a:alpha val="100000"/>
                </a:srgbClr>
              </a:solidFill>
              <a:prstDash val="solid"/>
              <a:round/>
            </a:ln>
          </p:spPr>
          <p:txBody>
            <a:bodyPr/>
            <a:lstStyle/>
            <a:p>
              <a:endParaRPr/>
            </a:p>
          </p:txBody>
        </p:sp>
        <p:sp>
          <p:nvSpPr>
            <p:cNvPr id="488" name="pl488"/>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35231" cap="flat">
              <a:solidFill>
                <a:srgbClr val="80BD41">
                  <a:alpha val="100000"/>
                </a:srgbClr>
              </a:solidFill>
              <a:prstDash val="solid"/>
              <a:round/>
            </a:ln>
          </p:spPr>
          <p:txBody>
            <a:bodyPr/>
            <a:lstStyle/>
            <a:p>
              <a:endParaRPr/>
            </a:p>
          </p:txBody>
        </p:sp>
        <p:sp>
          <p:nvSpPr>
            <p:cNvPr id="489" name="pl489"/>
            <p:cNvSpPr/>
            <p:nvPr/>
          </p:nvSpPr>
          <p:spPr>
            <a:xfrm>
              <a:off x="7461652"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90" name="tx490"/>
            <p:cNvSpPr/>
            <p:nvPr/>
          </p:nvSpPr>
          <p:spPr>
            <a:xfrm>
              <a:off x="7504814"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1" name="tx491"/>
            <p:cNvSpPr/>
            <p:nvPr/>
          </p:nvSpPr>
          <p:spPr>
            <a:xfrm>
              <a:off x="7714263"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2" name="tx492"/>
            <p:cNvSpPr/>
            <p:nvPr/>
          </p:nvSpPr>
          <p:spPr>
            <a:xfrm>
              <a:off x="7905663"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93" name="tx493"/>
            <p:cNvSpPr/>
            <p:nvPr/>
          </p:nvSpPr>
          <p:spPr>
            <a:xfrm>
              <a:off x="8133162"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4" name="tx494"/>
            <p:cNvSpPr/>
            <p:nvPr/>
          </p:nvSpPr>
          <p:spPr>
            <a:xfrm>
              <a:off x="8342611"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5" name="tx495"/>
            <p:cNvSpPr/>
            <p:nvPr/>
          </p:nvSpPr>
          <p:spPr>
            <a:xfrm>
              <a:off x="8552060"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6" name="tx496"/>
            <p:cNvSpPr/>
            <p:nvPr/>
          </p:nvSpPr>
          <p:spPr>
            <a:xfrm>
              <a:off x="8743459"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97" name="tx497"/>
            <p:cNvSpPr/>
            <p:nvPr/>
          </p:nvSpPr>
          <p:spPr>
            <a:xfrm>
              <a:off x="8952909"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98" name="rc498"/>
            <p:cNvSpPr/>
            <p:nvPr/>
          </p:nvSpPr>
          <p:spPr>
            <a:xfrm>
              <a:off x="7461652" y="2149001"/>
              <a:ext cx="1612758" cy="989469"/>
            </a:xfrm>
            <a:prstGeom prst="rect">
              <a:avLst/>
            </a:prstGeom>
            <a:solidFill>
              <a:srgbClr val="EBEBEB">
                <a:alpha val="100000"/>
              </a:srgbClr>
            </a:solidFill>
          </p:spPr>
          <p:txBody>
            <a:bodyPr/>
            <a:lstStyle/>
            <a:p>
              <a:endParaRPr/>
            </a:p>
          </p:txBody>
        </p:sp>
        <p:sp>
          <p:nvSpPr>
            <p:cNvPr id="499" name="pl499"/>
            <p:cNvSpPr/>
            <p:nvPr/>
          </p:nvSpPr>
          <p:spPr>
            <a:xfrm>
              <a:off x="7461652"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00" name="pl500"/>
            <p:cNvSpPr/>
            <p:nvPr/>
          </p:nvSpPr>
          <p:spPr>
            <a:xfrm>
              <a:off x="7461652"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01" name="pl501"/>
            <p:cNvSpPr/>
            <p:nvPr/>
          </p:nvSpPr>
          <p:spPr>
            <a:xfrm>
              <a:off x="7461652"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02" name="pl502"/>
            <p:cNvSpPr/>
            <p:nvPr/>
          </p:nvSpPr>
          <p:spPr>
            <a:xfrm>
              <a:off x="7461652"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03" name="pl503"/>
            <p:cNvSpPr/>
            <p:nvPr/>
          </p:nvSpPr>
          <p:spPr>
            <a:xfrm>
              <a:off x="7461652"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04" name="pl504"/>
            <p:cNvSpPr/>
            <p:nvPr/>
          </p:nvSpPr>
          <p:spPr>
            <a:xfrm>
              <a:off x="7534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5" name="pl505"/>
            <p:cNvSpPr/>
            <p:nvPr/>
          </p:nvSpPr>
          <p:spPr>
            <a:xfrm>
              <a:off x="7744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6" name="pl506"/>
            <p:cNvSpPr/>
            <p:nvPr/>
          </p:nvSpPr>
          <p:spPr>
            <a:xfrm>
              <a:off x="7953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7" name="pl507"/>
            <p:cNvSpPr/>
            <p:nvPr/>
          </p:nvSpPr>
          <p:spPr>
            <a:xfrm>
              <a:off x="816330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 name="pl508"/>
            <p:cNvSpPr/>
            <p:nvPr/>
          </p:nvSpPr>
          <p:spPr>
            <a:xfrm>
              <a:off x="8372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9" name="pl509"/>
            <p:cNvSpPr/>
            <p:nvPr/>
          </p:nvSpPr>
          <p:spPr>
            <a:xfrm>
              <a:off x="858220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0" name="pl510"/>
            <p:cNvSpPr/>
            <p:nvPr/>
          </p:nvSpPr>
          <p:spPr>
            <a:xfrm>
              <a:off x="879165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1" name="pl511"/>
            <p:cNvSpPr/>
            <p:nvPr/>
          </p:nvSpPr>
          <p:spPr>
            <a:xfrm>
              <a:off x="900110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 name="pl512"/>
            <p:cNvSpPr/>
            <p:nvPr/>
          </p:nvSpPr>
          <p:spPr>
            <a:xfrm>
              <a:off x="7534959" y="2588502"/>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513" name="pl513"/>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40651" cap="flat">
              <a:solidFill>
                <a:srgbClr val="BEBEBE">
                  <a:alpha val="69803"/>
                </a:srgbClr>
              </a:solidFill>
              <a:prstDash val="solid"/>
              <a:round/>
            </a:ln>
          </p:spPr>
          <p:txBody>
            <a:bodyPr/>
            <a:lstStyle/>
            <a:p>
              <a:endParaRPr/>
            </a:p>
          </p:txBody>
        </p:sp>
        <p:sp>
          <p:nvSpPr>
            <p:cNvPr id="514" name="pl514"/>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35231" cap="flat">
              <a:solidFill>
                <a:srgbClr val="BEBEBE">
                  <a:alpha val="69803"/>
                </a:srgbClr>
              </a:solidFill>
              <a:prstDash val="solid"/>
              <a:round/>
            </a:ln>
          </p:spPr>
          <p:txBody>
            <a:bodyPr/>
            <a:lstStyle/>
            <a:p>
              <a:endParaRPr/>
            </a:p>
          </p:txBody>
        </p:sp>
        <p:sp>
          <p:nvSpPr>
            <p:cNvPr id="515" name="pl515"/>
            <p:cNvSpPr/>
            <p:nvPr/>
          </p:nvSpPr>
          <p:spPr>
            <a:xfrm>
              <a:off x="7534959" y="2588502"/>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516" name="pl516"/>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40651" cap="flat">
              <a:solidFill>
                <a:srgbClr val="000000">
                  <a:alpha val="100000"/>
                </a:srgbClr>
              </a:solidFill>
              <a:prstDash val="solid"/>
              <a:round/>
            </a:ln>
          </p:spPr>
          <p:txBody>
            <a:bodyPr/>
            <a:lstStyle/>
            <a:p>
              <a:endParaRPr/>
            </a:p>
          </p:txBody>
        </p:sp>
        <p:sp>
          <p:nvSpPr>
            <p:cNvPr id="517" name="pl517"/>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35231" cap="flat">
              <a:solidFill>
                <a:srgbClr val="80BD41">
                  <a:alpha val="100000"/>
                </a:srgbClr>
              </a:solidFill>
              <a:prstDash val="solid"/>
              <a:round/>
            </a:ln>
          </p:spPr>
          <p:txBody>
            <a:bodyPr/>
            <a:lstStyle/>
            <a:p>
              <a:endParaRPr/>
            </a:p>
          </p:txBody>
        </p:sp>
        <p:sp>
          <p:nvSpPr>
            <p:cNvPr id="518" name="pl518"/>
            <p:cNvSpPr/>
            <p:nvPr/>
          </p:nvSpPr>
          <p:spPr>
            <a:xfrm>
              <a:off x="7461652"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19" name="tx519"/>
            <p:cNvSpPr/>
            <p:nvPr/>
          </p:nvSpPr>
          <p:spPr>
            <a:xfrm>
              <a:off x="7486764" y="248861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20" name="tx520"/>
            <p:cNvSpPr/>
            <p:nvPr/>
          </p:nvSpPr>
          <p:spPr>
            <a:xfrm>
              <a:off x="7714263"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21" name="tx521"/>
            <p:cNvSpPr/>
            <p:nvPr/>
          </p:nvSpPr>
          <p:spPr>
            <a:xfrm>
              <a:off x="7923713" y="240833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22" name="tx522"/>
            <p:cNvSpPr/>
            <p:nvPr/>
          </p:nvSpPr>
          <p:spPr>
            <a:xfrm>
              <a:off x="8115112" y="2536009"/>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23" name="tx523"/>
            <p:cNvSpPr/>
            <p:nvPr/>
          </p:nvSpPr>
          <p:spPr>
            <a:xfrm>
              <a:off x="8324561" y="248861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24" name="tx524"/>
            <p:cNvSpPr/>
            <p:nvPr/>
          </p:nvSpPr>
          <p:spPr>
            <a:xfrm>
              <a:off x="8552060" y="240833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25" name="tx525"/>
            <p:cNvSpPr/>
            <p:nvPr/>
          </p:nvSpPr>
          <p:spPr>
            <a:xfrm>
              <a:off x="8761509"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26" name="tx526"/>
            <p:cNvSpPr/>
            <p:nvPr/>
          </p:nvSpPr>
          <p:spPr>
            <a:xfrm>
              <a:off x="8922764" y="26135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527" name="rc527"/>
            <p:cNvSpPr/>
            <p:nvPr/>
          </p:nvSpPr>
          <p:spPr>
            <a:xfrm>
              <a:off x="7461652" y="3422922"/>
              <a:ext cx="1612758" cy="989469"/>
            </a:xfrm>
            <a:prstGeom prst="rect">
              <a:avLst/>
            </a:prstGeom>
            <a:solidFill>
              <a:srgbClr val="EBEBEB">
                <a:alpha val="100000"/>
              </a:srgbClr>
            </a:solidFill>
          </p:spPr>
          <p:txBody>
            <a:bodyPr/>
            <a:lstStyle/>
            <a:p>
              <a:endParaRPr/>
            </a:p>
          </p:txBody>
        </p:sp>
        <p:sp>
          <p:nvSpPr>
            <p:cNvPr id="528" name="pl528"/>
            <p:cNvSpPr/>
            <p:nvPr/>
          </p:nvSpPr>
          <p:spPr>
            <a:xfrm>
              <a:off x="7461652"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29" name="pl529"/>
            <p:cNvSpPr/>
            <p:nvPr/>
          </p:nvSpPr>
          <p:spPr>
            <a:xfrm>
              <a:off x="7461652"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30" name="pl530"/>
            <p:cNvSpPr/>
            <p:nvPr/>
          </p:nvSpPr>
          <p:spPr>
            <a:xfrm>
              <a:off x="7461652"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31" name="pl531"/>
            <p:cNvSpPr/>
            <p:nvPr/>
          </p:nvSpPr>
          <p:spPr>
            <a:xfrm>
              <a:off x="7461652"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32" name="pl532"/>
            <p:cNvSpPr/>
            <p:nvPr/>
          </p:nvSpPr>
          <p:spPr>
            <a:xfrm>
              <a:off x="7461652"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33" name="pl533"/>
            <p:cNvSpPr/>
            <p:nvPr/>
          </p:nvSpPr>
          <p:spPr>
            <a:xfrm>
              <a:off x="7534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4" name="pl534"/>
            <p:cNvSpPr/>
            <p:nvPr/>
          </p:nvSpPr>
          <p:spPr>
            <a:xfrm>
              <a:off x="7744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5" name="pl535"/>
            <p:cNvSpPr/>
            <p:nvPr/>
          </p:nvSpPr>
          <p:spPr>
            <a:xfrm>
              <a:off x="7953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6" name="pl536"/>
            <p:cNvSpPr/>
            <p:nvPr/>
          </p:nvSpPr>
          <p:spPr>
            <a:xfrm>
              <a:off x="816330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7" name="pl537"/>
            <p:cNvSpPr/>
            <p:nvPr/>
          </p:nvSpPr>
          <p:spPr>
            <a:xfrm>
              <a:off x="8372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8" name="pl538"/>
            <p:cNvSpPr/>
            <p:nvPr/>
          </p:nvSpPr>
          <p:spPr>
            <a:xfrm>
              <a:off x="858220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9" name="pl539"/>
            <p:cNvSpPr/>
            <p:nvPr/>
          </p:nvSpPr>
          <p:spPr>
            <a:xfrm>
              <a:off x="879165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0" name="pl540"/>
            <p:cNvSpPr/>
            <p:nvPr/>
          </p:nvSpPr>
          <p:spPr>
            <a:xfrm>
              <a:off x="900110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1" name="pl541"/>
            <p:cNvSpPr/>
            <p:nvPr/>
          </p:nvSpPr>
          <p:spPr>
            <a:xfrm>
              <a:off x="7534959" y="3862423"/>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542" name="pl542"/>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40651" cap="flat">
              <a:solidFill>
                <a:srgbClr val="BEBEBE">
                  <a:alpha val="69803"/>
                </a:srgbClr>
              </a:solidFill>
              <a:prstDash val="solid"/>
              <a:round/>
            </a:ln>
          </p:spPr>
          <p:txBody>
            <a:bodyPr/>
            <a:lstStyle/>
            <a:p>
              <a:endParaRPr/>
            </a:p>
          </p:txBody>
        </p:sp>
        <p:sp>
          <p:nvSpPr>
            <p:cNvPr id="543" name="pl543"/>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35231" cap="flat">
              <a:solidFill>
                <a:srgbClr val="BEBEBE">
                  <a:alpha val="69803"/>
                </a:srgbClr>
              </a:solidFill>
              <a:prstDash val="solid"/>
              <a:round/>
            </a:ln>
          </p:spPr>
          <p:txBody>
            <a:bodyPr/>
            <a:lstStyle/>
            <a:p>
              <a:endParaRPr/>
            </a:p>
          </p:txBody>
        </p:sp>
        <p:sp>
          <p:nvSpPr>
            <p:cNvPr id="544" name="pl544"/>
            <p:cNvSpPr/>
            <p:nvPr/>
          </p:nvSpPr>
          <p:spPr>
            <a:xfrm>
              <a:off x="7534959" y="3862423"/>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545" name="pl545"/>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40651" cap="flat">
              <a:solidFill>
                <a:srgbClr val="000000">
                  <a:alpha val="100000"/>
                </a:srgbClr>
              </a:solidFill>
              <a:prstDash val="solid"/>
              <a:round/>
            </a:ln>
          </p:spPr>
          <p:txBody>
            <a:bodyPr/>
            <a:lstStyle/>
            <a:p>
              <a:endParaRPr/>
            </a:p>
          </p:txBody>
        </p:sp>
        <p:sp>
          <p:nvSpPr>
            <p:cNvPr id="546" name="pl546"/>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35231" cap="flat">
              <a:solidFill>
                <a:srgbClr val="80BD41">
                  <a:alpha val="100000"/>
                </a:srgbClr>
              </a:solidFill>
              <a:prstDash val="solid"/>
              <a:round/>
            </a:ln>
          </p:spPr>
          <p:txBody>
            <a:bodyPr/>
            <a:lstStyle/>
            <a:p>
              <a:endParaRPr/>
            </a:p>
          </p:txBody>
        </p:sp>
        <p:sp>
          <p:nvSpPr>
            <p:cNvPr id="547" name="pl547"/>
            <p:cNvSpPr/>
            <p:nvPr/>
          </p:nvSpPr>
          <p:spPr>
            <a:xfrm>
              <a:off x="7461652"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48" name="tx548"/>
            <p:cNvSpPr/>
            <p:nvPr/>
          </p:nvSpPr>
          <p:spPr>
            <a:xfrm>
              <a:off x="7504814"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49" name="tx549"/>
            <p:cNvSpPr/>
            <p:nvPr/>
          </p:nvSpPr>
          <p:spPr>
            <a:xfrm>
              <a:off x="7714263"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50" name="tx550"/>
            <p:cNvSpPr/>
            <p:nvPr/>
          </p:nvSpPr>
          <p:spPr>
            <a:xfrm>
              <a:off x="7905663"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51" name="tx551"/>
            <p:cNvSpPr/>
            <p:nvPr/>
          </p:nvSpPr>
          <p:spPr>
            <a:xfrm>
              <a:off x="8133162"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52" name="tx552"/>
            <p:cNvSpPr/>
            <p:nvPr/>
          </p:nvSpPr>
          <p:spPr>
            <a:xfrm>
              <a:off x="8342611"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53" name="tx553"/>
            <p:cNvSpPr/>
            <p:nvPr/>
          </p:nvSpPr>
          <p:spPr>
            <a:xfrm>
              <a:off x="8534010" y="38243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54" name="tx554"/>
            <p:cNvSpPr/>
            <p:nvPr/>
          </p:nvSpPr>
          <p:spPr>
            <a:xfrm>
              <a:off x="8743459"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55" name="tx555"/>
            <p:cNvSpPr/>
            <p:nvPr/>
          </p:nvSpPr>
          <p:spPr>
            <a:xfrm>
              <a:off x="8952909"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56" name="rc556"/>
            <p:cNvSpPr/>
            <p:nvPr/>
          </p:nvSpPr>
          <p:spPr>
            <a:xfrm>
              <a:off x="7461652" y="4696843"/>
              <a:ext cx="1612758" cy="989469"/>
            </a:xfrm>
            <a:prstGeom prst="rect">
              <a:avLst/>
            </a:prstGeom>
            <a:solidFill>
              <a:srgbClr val="EBEBEB">
                <a:alpha val="100000"/>
              </a:srgbClr>
            </a:solidFill>
          </p:spPr>
          <p:txBody>
            <a:bodyPr/>
            <a:lstStyle/>
            <a:p>
              <a:endParaRPr/>
            </a:p>
          </p:txBody>
        </p:sp>
        <p:sp>
          <p:nvSpPr>
            <p:cNvPr id="557" name="pl557"/>
            <p:cNvSpPr/>
            <p:nvPr/>
          </p:nvSpPr>
          <p:spPr>
            <a:xfrm>
              <a:off x="7461652"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58" name="pl558"/>
            <p:cNvSpPr/>
            <p:nvPr/>
          </p:nvSpPr>
          <p:spPr>
            <a:xfrm>
              <a:off x="7461652"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59" name="pl559"/>
            <p:cNvSpPr/>
            <p:nvPr/>
          </p:nvSpPr>
          <p:spPr>
            <a:xfrm>
              <a:off x="7461652"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7461652"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61" name="pl561"/>
            <p:cNvSpPr/>
            <p:nvPr/>
          </p:nvSpPr>
          <p:spPr>
            <a:xfrm>
              <a:off x="7461652"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62" name="pl562"/>
            <p:cNvSpPr/>
            <p:nvPr/>
          </p:nvSpPr>
          <p:spPr>
            <a:xfrm>
              <a:off x="7534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3" name="pl563"/>
            <p:cNvSpPr/>
            <p:nvPr/>
          </p:nvSpPr>
          <p:spPr>
            <a:xfrm>
              <a:off x="7744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4" name="pl564"/>
            <p:cNvSpPr/>
            <p:nvPr/>
          </p:nvSpPr>
          <p:spPr>
            <a:xfrm>
              <a:off x="7953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5" name="pl565"/>
            <p:cNvSpPr/>
            <p:nvPr/>
          </p:nvSpPr>
          <p:spPr>
            <a:xfrm>
              <a:off x="816330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6" name="pl566"/>
            <p:cNvSpPr/>
            <p:nvPr/>
          </p:nvSpPr>
          <p:spPr>
            <a:xfrm>
              <a:off x="8372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7" name="pl567"/>
            <p:cNvSpPr/>
            <p:nvPr/>
          </p:nvSpPr>
          <p:spPr>
            <a:xfrm>
              <a:off x="858220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8" name="pl568"/>
            <p:cNvSpPr/>
            <p:nvPr/>
          </p:nvSpPr>
          <p:spPr>
            <a:xfrm>
              <a:off x="879165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9" name="pl569"/>
            <p:cNvSpPr/>
            <p:nvPr/>
          </p:nvSpPr>
          <p:spPr>
            <a:xfrm>
              <a:off x="900110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0" name="pl570"/>
            <p:cNvSpPr/>
            <p:nvPr/>
          </p:nvSpPr>
          <p:spPr>
            <a:xfrm>
              <a:off x="7534959" y="5136344"/>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BEBEBE">
                  <a:alpha val="69803"/>
                </a:srgbClr>
              </a:solidFill>
              <a:prstDash val="solid"/>
              <a:round/>
            </a:ln>
          </p:spPr>
          <p:txBody>
            <a:bodyPr/>
            <a:lstStyle/>
            <a:p>
              <a:endParaRPr/>
            </a:p>
          </p:txBody>
        </p:sp>
        <p:sp>
          <p:nvSpPr>
            <p:cNvPr id="571" name="pl571"/>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40651" cap="flat">
              <a:solidFill>
                <a:srgbClr val="BEBEBE">
                  <a:alpha val="69803"/>
                </a:srgbClr>
              </a:solidFill>
              <a:prstDash val="solid"/>
              <a:round/>
            </a:ln>
          </p:spPr>
          <p:txBody>
            <a:bodyPr/>
            <a:lstStyle/>
            <a:p>
              <a:endParaRPr/>
            </a:p>
          </p:txBody>
        </p:sp>
        <p:sp>
          <p:nvSpPr>
            <p:cNvPr id="572" name="pl572"/>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35231" cap="flat">
              <a:solidFill>
                <a:srgbClr val="BEBEBE">
                  <a:alpha val="69803"/>
                </a:srgbClr>
              </a:solidFill>
              <a:prstDash val="solid"/>
              <a:round/>
            </a:ln>
          </p:spPr>
          <p:txBody>
            <a:bodyPr/>
            <a:lstStyle/>
            <a:p>
              <a:endParaRPr/>
            </a:p>
          </p:txBody>
        </p:sp>
        <p:sp>
          <p:nvSpPr>
            <p:cNvPr id="573" name="pl573"/>
            <p:cNvSpPr/>
            <p:nvPr/>
          </p:nvSpPr>
          <p:spPr>
            <a:xfrm>
              <a:off x="7534959" y="5136344"/>
              <a:ext cx="1466144" cy="78905"/>
            </a:xfrm>
            <a:custGeom>
              <a:avLst/>
              <a:gdLst/>
              <a:ahLst/>
              <a:cxnLst/>
              <a:rect l="0" t="0" r="0" b="0"/>
              <a:pathLst>
                <a:path w="1466144" h="78905">
                  <a:moveTo>
                    <a:pt x="0" y="0"/>
                  </a:moveTo>
                  <a:lnTo>
                    <a:pt x="209449" y="47343"/>
                  </a:lnTo>
                  <a:lnTo>
                    <a:pt x="418898" y="47343"/>
                  </a:lnTo>
                  <a:lnTo>
                    <a:pt x="628347" y="78905"/>
                  </a:lnTo>
                  <a:lnTo>
                    <a:pt x="837796" y="31562"/>
                  </a:lnTo>
                  <a:lnTo>
                    <a:pt x="1047245" y="31562"/>
                  </a:lnTo>
                  <a:lnTo>
                    <a:pt x="1256695" y="31562"/>
                  </a:lnTo>
                  <a:lnTo>
                    <a:pt x="1466144" y="0"/>
                  </a:lnTo>
                </a:path>
              </a:pathLst>
            </a:custGeom>
            <a:ln w="20325" cap="flat">
              <a:solidFill>
                <a:srgbClr val="6B6B6B">
                  <a:alpha val="100000"/>
                </a:srgbClr>
              </a:solidFill>
              <a:prstDash val="solid"/>
              <a:round/>
            </a:ln>
          </p:spPr>
          <p:txBody>
            <a:bodyPr/>
            <a:lstStyle/>
            <a:p>
              <a:endParaRPr/>
            </a:p>
          </p:txBody>
        </p:sp>
        <p:sp>
          <p:nvSpPr>
            <p:cNvPr id="574" name="pl574"/>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40651" cap="flat">
              <a:solidFill>
                <a:srgbClr val="000000">
                  <a:alpha val="100000"/>
                </a:srgbClr>
              </a:solidFill>
              <a:prstDash val="solid"/>
              <a:round/>
            </a:ln>
          </p:spPr>
          <p:txBody>
            <a:bodyPr/>
            <a:lstStyle/>
            <a:p>
              <a:endParaRPr/>
            </a:p>
          </p:txBody>
        </p:sp>
        <p:sp>
          <p:nvSpPr>
            <p:cNvPr id="575" name="pl575"/>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35231" cap="flat">
              <a:solidFill>
                <a:srgbClr val="80BD41">
                  <a:alpha val="100000"/>
                </a:srgbClr>
              </a:solidFill>
              <a:prstDash val="solid"/>
              <a:round/>
            </a:ln>
          </p:spPr>
          <p:txBody>
            <a:bodyPr/>
            <a:lstStyle/>
            <a:p>
              <a:endParaRPr/>
            </a:p>
          </p:txBody>
        </p:sp>
        <p:sp>
          <p:nvSpPr>
            <p:cNvPr id="576" name="pl576"/>
            <p:cNvSpPr/>
            <p:nvPr/>
          </p:nvSpPr>
          <p:spPr>
            <a:xfrm>
              <a:off x="7461652"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77" name="tx577"/>
            <p:cNvSpPr/>
            <p:nvPr/>
          </p:nvSpPr>
          <p:spPr>
            <a:xfrm>
              <a:off x="7486764" y="502067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8" name="tx578"/>
            <p:cNvSpPr/>
            <p:nvPr/>
          </p:nvSpPr>
          <p:spPr>
            <a:xfrm>
              <a:off x="7714263"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79" name="tx579"/>
            <p:cNvSpPr/>
            <p:nvPr/>
          </p:nvSpPr>
          <p:spPr>
            <a:xfrm>
              <a:off x="7875518" y="519426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80" name="tx580"/>
            <p:cNvSpPr/>
            <p:nvPr/>
          </p:nvSpPr>
          <p:spPr>
            <a:xfrm>
              <a:off x="8084967" y="519426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81" name="tx581"/>
            <p:cNvSpPr/>
            <p:nvPr/>
          </p:nvSpPr>
          <p:spPr>
            <a:xfrm>
              <a:off x="8294416" y="546121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a:t>
              </a:r>
            </a:p>
          </p:txBody>
        </p:sp>
        <p:sp>
          <p:nvSpPr>
            <p:cNvPr id="582" name="tx582"/>
            <p:cNvSpPr/>
            <p:nvPr/>
          </p:nvSpPr>
          <p:spPr>
            <a:xfrm>
              <a:off x="8503865" y="5319190"/>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583" name="tx583"/>
            <p:cNvSpPr/>
            <p:nvPr/>
          </p:nvSpPr>
          <p:spPr>
            <a:xfrm>
              <a:off x="8713315" y="528762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584" name="tx584"/>
            <p:cNvSpPr/>
            <p:nvPr/>
          </p:nvSpPr>
          <p:spPr>
            <a:xfrm>
              <a:off x="8922764" y="54454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585" name="tx585"/>
            <p:cNvSpPr/>
            <p:nvPr/>
          </p:nvSpPr>
          <p:spPr>
            <a:xfrm>
              <a:off x="1299432" y="452589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586" name="tx586"/>
            <p:cNvSpPr/>
            <p:nvPr/>
          </p:nvSpPr>
          <p:spPr>
            <a:xfrm>
              <a:off x="3102953" y="454766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587" name="tx587"/>
            <p:cNvSpPr/>
            <p:nvPr/>
          </p:nvSpPr>
          <p:spPr>
            <a:xfrm>
              <a:off x="4605082" y="454668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588" name="tx588"/>
            <p:cNvSpPr/>
            <p:nvPr/>
          </p:nvSpPr>
          <p:spPr>
            <a:xfrm>
              <a:off x="6346529" y="4546683"/>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589" name="tx589"/>
            <p:cNvSpPr/>
            <p:nvPr/>
          </p:nvSpPr>
          <p:spPr>
            <a:xfrm>
              <a:off x="8003938" y="454810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590" name="tx590"/>
            <p:cNvSpPr/>
            <p:nvPr/>
          </p:nvSpPr>
          <p:spPr>
            <a:xfrm>
              <a:off x="1423743" y="3273744"/>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591" name="tx591"/>
            <p:cNvSpPr/>
            <p:nvPr/>
          </p:nvSpPr>
          <p:spPr>
            <a:xfrm>
              <a:off x="2978696"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592" name="tx592"/>
            <p:cNvSpPr/>
            <p:nvPr/>
          </p:nvSpPr>
          <p:spPr>
            <a:xfrm>
              <a:off x="4695259" y="327412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593" name="tx593"/>
            <p:cNvSpPr/>
            <p:nvPr/>
          </p:nvSpPr>
          <p:spPr>
            <a:xfrm>
              <a:off x="6330977"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594" name="tx594"/>
            <p:cNvSpPr/>
            <p:nvPr/>
          </p:nvSpPr>
          <p:spPr>
            <a:xfrm>
              <a:off x="8059900" y="3273744"/>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595" name="tx595"/>
            <p:cNvSpPr/>
            <p:nvPr/>
          </p:nvSpPr>
          <p:spPr>
            <a:xfrm>
              <a:off x="1302597" y="199884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596" name="tx596"/>
            <p:cNvSpPr/>
            <p:nvPr/>
          </p:nvSpPr>
          <p:spPr>
            <a:xfrm>
              <a:off x="2988082" y="200026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597" name="tx597"/>
            <p:cNvSpPr/>
            <p:nvPr/>
          </p:nvSpPr>
          <p:spPr>
            <a:xfrm>
              <a:off x="4695205" y="200026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598" name="tx598"/>
            <p:cNvSpPr/>
            <p:nvPr/>
          </p:nvSpPr>
          <p:spPr>
            <a:xfrm>
              <a:off x="6368221" y="199884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599" name="tx599"/>
            <p:cNvSpPr/>
            <p:nvPr/>
          </p:nvSpPr>
          <p:spPr>
            <a:xfrm>
              <a:off x="7994688" y="1998841"/>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600" name="tx600"/>
            <p:cNvSpPr/>
            <p:nvPr/>
          </p:nvSpPr>
          <p:spPr>
            <a:xfrm>
              <a:off x="1299432"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01" name="tx601"/>
            <p:cNvSpPr/>
            <p:nvPr/>
          </p:nvSpPr>
          <p:spPr>
            <a:xfrm>
              <a:off x="2981779"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02" name="tx602"/>
            <p:cNvSpPr/>
            <p:nvPr/>
          </p:nvSpPr>
          <p:spPr>
            <a:xfrm>
              <a:off x="4751139"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03" name="tx603"/>
            <p:cNvSpPr/>
            <p:nvPr/>
          </p:nvSpPr>
          <p:spPr>
            <a:xfrm>
              <a:off x="6421072"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04" name="tx604"/>
            <p:cNvSpPr/>
            <p:nvPr/>
          </p:nvSpPr>
          <p:spPr>
            <a:xfrm>
              <a:off x="8140691" y="724920"/>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605" name="pl605"/>
            <p:cNvSpPr/>
            <p:nvPr/>
          </p:nvSpPr>
          <p:spPr>
            <a:xfrm>
              <a:off x="80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6" name="pl606"/>
            <p:cNvSpPr/>
            <p:nvPr/>
          </p:nvSpPr>
          <p:spPr>
            <a:xfrm>
              <a:off x="101501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7" name="pl607"/>
            <p:cNvSpPr/>
            <p:nvPr/>
          </p:nvSpPr>
          <p:spPr>
            <a:xfrm>
              <a:off x="122446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8" name="pl608"/>
            <p:cNvSpPr/>
            <p:nvPr/>
          </p:nvSpPr>
          <p:spPr>
            <a:xfrm>
              <a:off x="1433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9" name="pl609"/>
            <p:cNvSpPr/>
            <p:nvPr/>
          </p:nvSpPr>
          <p:spPr>
            <a:xfrm>
              <a:off x="1643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0" name="pl610"/>
            <p:cNvSpPr/>
            <p:nvPr/>
          </p:nvSpPr>
          <p:spPr>
            <a:xfrm>
              <a:off x="1852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1" name="pl611"/>
            <p:cNvSpPr/>
            <p:nvPr/>
          </p:nvSpPr>
          <p:spPr>
            <a:xfrm>
              <a:off x="206226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2" name="pl612"/>
            <p:cNvSpPr/>
            <p:nvPr/>
          </p:nvSpPr>
          <p:spPr>
            <a:xfrm>
              <a:off x="2271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3" name="tx613"/>
            <p:cNvSpPr/>
            <p:nvPr/>
          </p:nvSpPr>
          <p:spPr>
            <a:xfrm rot="-5400000">
              <a:off x="68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14" name="tx614"/>
            <p:cNvSpPr/>
            <p:nvPr/>
          </p:nvSpPr>
          <p:spPr>
            <a:xfrm rot="-5400000">
              <a:off x="88986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15" name="tx615"/>
            <p:cNvSpPr/>
            <p:nvPr/>
          </p:nvSpPr>
          <p:spPr>
            <a:xfrm rot="-5400000">
              <a:off x="109931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16" name="tx616"/>
            <p:cNvSpPr/>
            <p:nvPr/>
          </p:nvSpPr>
          <p:spPr>
            <a:xfrm rot="-5400000">
              <a:off x="1308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17" name="tx617"/>
            <p:cNvSpPr/>
            <p:nvPr/>
          </p:nvSpPr>
          <p:spPr>
            <a:xfrm rot="-5400000">
              <a:off x="1518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18" name="tx618"/>
            <p:cNvSpPr/>
            <p:nvPr/>
          </p:nvSpPr>
          <p:spPr>
            <a:xfrm rot="-5400000">
              <a:off x="1727630"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19" name="tx619"/>
            <p:cNvSpPr/>
            <p:nvPr/>
          </p:nvSpPr>
          <p:spPr>
            <a:xfrm rot="-5400000">
              <a:off x="193710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20" name="tx620"/>
            <p:cNvSpPr/>
            <p:nvPr/>
          </p:nvSpPr>
          <p:spPr>
            <a:xfrm rot="-5400000">
              <a:off x="2146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21" name="pl621"/>
            <p:cNvSpPr/>
            <p:nvPr/>
          </p:nvSpPr>
          <p:spPr>
            <a:xfrm>
              <a:off x="2487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2" name="pl622"/>
            <p:cNvSpPr/>
            <p:nvPr/>
          </p:nvSpPr>
          <p:spPr>
            <a:xfrm>
              <a:off x="2697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3" name="pl623"/>
            <p:cNvSpPr/>
            <p:nvPr/>
          </p:nvSpPr>
          <p:spPr>
            <a:xfrm>
              <a:off x="2906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4" name="pl624"/>
            <p:cNvSpPr/>
            <p:nvPr/>
          </p:nvSpPr>
          <p:spPr>
            <a:xfrm>
              <a:off x="3116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5" name="pl625"/>
            <p:cNvSpPr/>
            <p:nvPr/>
          </p:nvSpPr>
          <p:spPr>
            <a:xfrm>
              <a:off x="3325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3535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3744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3954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tx629"/>
            <p:cNvSpPr/>
            <p:nvPr/>
          </p:nvSpPr>
          <p:spPr>
            <a:xfrm rot="-5400000">
              <a:off x="2362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0" name="tx630"/>
            <p:cNvSpPr/>
            <p:nvPr/>
          </p:nvSpPr>
          <p:spPr>
            <a:xfrm rot="-5400000">
              <a:off x="2572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1" name="tx631"/>
            <p:cNvSpPr/>
            <p:nvPr/>
          </p:nvSpPr>
          <p:spPr>
            <a:xfrm rot="-5400000">
              <a:off x="278165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2" name="tx632"/>
            <p:cNvSpPr/>
            <p:nvPr/>
          </p:nvSpPr>
          <p:spPr>
            <a:xfrm rot="-5400000">
              <a:off x="2991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3" name="tx633"/>
            <p:cNvSpPr/>
            <p:nvPr/>
          </p:nvSpPr>
          <p:spPr>
            <a:xfrm rot="-5400000">
              <a:off x="3200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4" name="tx634"/>
            <p:cNvSpPr/>
            <p:nvPr/>
          </p:nvSpPr>
          <p:spPr>
            <a:xfrm rot="-5400000">
              <a:off x="3409978"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5" name="tx635"/>
            <p:cNvSpPr/>
            <p:nvPr/>
          </p:nvSpPr>
          <p:spPr>
            <a:xfrm rot="-5400000">
              <a:off x="3619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36" name="tx636"/>
            <p:cNvSpPr/>
            <p:nvPr/>
          </p:nvSpPr>
          <p:spPr>
            <a:xfrm rot="-5400000">
              <a:off x="3828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37" name="pl637"/>
            <p:cNvSpPr/>
            <p:nvPr/>
          </p:nvSpPr>
          <p:spPr>
            <a:xfrm>
              <a:off x="4170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8" name="pl638"/>
            <p:cNvSpPr/>
            <p:nvPr/>
          </p:nvSpPr>
          <p:spPr>
            <a:xfrm>
              <a:off x="4379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9" name="pl639"/>
            <p:cNvSpPr/>
            <p:nvPr/>
          </p:nvSpPr>
          <p:spPr>
            <a:xfrm>
              <a:off x="4589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0" name="pl640"/>
            <p:cNvSpPr/>
            <p:nvPr/>
          </p:nvSpPr>
          <p:spPr>
            <a:xfrm>
              <a:off x="4798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1" name="pl641"/>
            <p:cNvSpPr/>
            <p:nvPr/>
          </p:nvSpPr>
          <p:spPr>
            <a:xfrm>
              <a:off x="5008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5217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5426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5636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tx645"/>
            <p:cNvSpPr/>
            <p:nvPr/>
          </p:nvSpPr>
          <p:spPr>
            <a:xfrm rot="-5400000">
              <a:off x="4045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46" name="tx646"/>
            <p:cNvSpPr/>
            <p:nvPr/>
          </p:nvSpPr>
          <p:spPr>
            <a:xfrm rot="-5400000">
              <a:off x="4254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47" name="tx647"/>
            <p:cNvSpPr/>
            <p:nvPr/>
          </p:nvSpPr>
          <p:spPr>
            <a:xfrm rot="-5400000">
              <a:off x="4464005"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48" name="tx648"/>
            <p:cNvSpPr/>
            <p:nvPr/>
          </p:nvSpPr>
          <p:spPr>
            <a:xfrm rot="-5400000">
              <a:off x="4673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49" name="tx649"/>
            <p:cNvSpPr/>
            <p:nvPr/>
          </p:nvSpPr>
          <p:spPr>
            <a:xfrm rot="-5400000">
              <a:off x="4882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0" name="tx650"/>
            <p:cNvSpPr/>
            <p:nvPr/>
          </p:nvSpPr>
          <p:spPr>
            <a:xfrm rot="-5400000">
              <a:off x="509232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1" name="tx651"/>
            <p:cNvSpPr/>
            <p:nvPr/>
          </p:nvSpPr>
          <p:spPr>
            <a:xfrm rot="-5400000">
              <a:off x="5301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2" name="tx652"/>
            <p:cNvSpPr/>
            <p:nvPr/>
          </p:nvSpPr>
          <p:spPr>
            <a:xfrm rot="-5400000">
              <a:off x="5511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3" name="pl653"/>
            <p:cNvSpPr/>
            <p:nvPr/>
          </p:nvSpPr>
          <p:spPr>
            <a:xfrm>
              <a:off x="5852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4" name="pl654"/>
            <p:cNvSpPr/>
            <p:nvPr/>
          </p:nvSpPr>
          <p:spPr>
            <a:xfrm>
              <a:off x="606206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5" name="pl655"/>
            <p:cNvSpPr/>
            <p:nvPr/>
          </p:nvSpPr>
          <p:spPr>
            <a:xfrm>
              <a:off x="6271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6" name="pl656"/>
            <p:cNvSpPr/>
            <p:nvPr/>
          </p:nvSpPr>
          <p:spPr>
            <a:xfrm>
              <a:off x="6480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7" name="pl657"/>
            <p:cNvSpPr/>
            <p:nvPr/>
          </p:nvSpPr>
          <p:spPr>
            <a:xfrm>
              <a:off x="6690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6899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710930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7318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tx661"/>
            <p:cNvSpPr/>
            <p:nvPr/>
          </p:nvSpPr>
          <p:spPr>
            <a:xfrm rot="-5400000">
              <a:off x="5727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2" name="tx662"/>
            <p:cNvSpPr/>
            <p:nvPr/>
          </p:nvSpPr>
          <p:spPr>
            <a:xfrm rot="-5400000">
              <a:off x="593690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3" name="tx663"/>
            <p:cNvSpPr/>
            <p:nvPr/>
          </p:nvSpPr>
          <p:spPr>
            <a:xfrm rot="-5400000">
              <a:off x="614635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4" name="tx664"/>
            <p:cNvSpPr/>
            <p:nvPr/>
          </p:nvSpPr>
          <p:spPr>
            <a:xfrm rot="-5400000">
              <a:off x="6355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5" name="tx665"/>
            <p:cNvSpPr/>
            <p:nvPr/>
          </p:nvSpPr>
          <p:spPr>
            <a:xfrm rot="-5400000">
              <a:off x="6565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66" name="tx666"/>
            <p:cNvSpPr/>
            <p:nvPr/>
          </p:nvSpPr>
          <p:spPr>
            <a:xfrm rot="-5400000">
              <a:off x="6774673"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67" name="tx667"/>
            <p:cNvSpPr/>
            <p:nvPr/>
          </p:nvSpPr>
          <p:spPr>
            <a:xfrm rot="-5400000">
              <a:off x="698414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68" name="tx668"/>
            <p:cNvSpPr/>
            <p:nvPr/>
          </p:nvSpPr>
          <p:spPr>
            <a:xfrm rot="-5400000">
              <a:off x="7193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69" name="pl669"/>
            <p:cNvSpPr/>
            <p:nvPr/>
          </p:nvSpPr>
          <p:spPr>
            <a:xfrm>
              <a:off x="7534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0" name="pl670"/>
            <p:cNvSpPr/>
            <p:nvPr/>
          </p:nvSpPr>
          <p:spPr>
            <a:xfrm>
              <a:off x="7744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1" name="pl671"/>
            <p:cNvSpPr/>
            <p:nvPr/>
          </p:nvSpPr>
          <p:spPr>
            <a:xfrm>
              <a:off x="7953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2" name="pl672"/>
            <p:cNvSpPr/>
            <p:nvPr/>
          </p:nvSpPr>
          <p:spPr>
            <a:xfrm>
              <a:off x="81633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3" name="pl673"/>
            <p:cNvSpPr/>
            <p:nvPr/>
          </p:nvSpPr>
          <p:spPr>
            <a:xfrm>
              <a:off x="8372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858220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879165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900110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tx677"/>
            <p:cNvSpPr/>
            <p:nvPr/>
          </p:nvSpPr>
          <p:spPr>
            <a:xfrm rot="-5400000">
              <a:off x="7409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78" name="tx678"/>
            <p:cNvSpPr/>
            <p:nvPr/>
          </p:nvSpPr>
          <p:spPr>
            <a:xfrm rot="-5400000">
              <a:off x="7619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79" name="tx679"/>
            <p:cNvSpPr/>
            <p:nvPr/>
          </p:nvSpPr>
          <p:spPr>
            <a:xfrm rot="-5400000">
              <a:off x="782870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0" name="tx680"/>
            <p:cNvSpPr/>
            <p:nvPr/>
          </p:nvSpPr>
          <p:spPr>
            <a:xfrm rot="-5400000">
              <a:off x="80381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1" name="tx681"/>
            <p:cNvSpPr/>
            <p:nvPr/>
          </p:nvSpPr>
          <p:spPr>
            <a:xfrm rot="-5400000">
              <a:off x="8247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2" name="tx682"/>
            <p:cNvSpPr/>
            <p:nvPr/>
          </p:nvSpPr>
          <p:spPr>
            <a:xfrm rot="-5400000">
              <a:off x="8457021"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3" name="tx683"/>
            <p:cNvSpPr/>
            <p:nvPr/>
          </p:nvSpPr>
          <p:spPr>
            <a:xfrm rot="-5400000">
              <a:off x="866649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4" name="tx684"/>
            <p:cNvSpPr/>
            <p:nvPr/>
          </p:nvSpPr>
          <p:spPr>
            <a:xfrm rot="-5400000">
              <a:off x="887594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5" name="tx685"/>
            <p:cNvSpPr/>
            <p:nvPr/>
          </p:nvSpPr>
          <p:spPr>
            <a:xfrm>
              <a:off x="508103" y="1714758"/>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86" name="tx686"/>
            <p:cNvSpPr/>
            <p:nvPr/>
          </p:nvSpPr>
          <p:spPr>
            <a:xfrm>
              <a:off x="607475" y="132023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87" name="tx687"/>
            <p:cNvSpPr/>
            <p:nvPr/>
          </p:nvSpPr>
          <p:spPr>
            <a:xfrm>
              <a:off x="545320" y="92570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88" name="pl688"/>
            <p:cNvSpPr/>
            <p:nvPr/>
          </p:nvSpPr>
          <p:spPr>
            <a:xfrm>
              <a:off x="697467" y="175644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89" name="pl689"/>
            <p:cNvSpPr/>
            <p:nvPr/>
          </p:nvSpPr>
          <p:spPr>
            <a:xfrm>
              <a:off x="697467" y="13619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0" name="pl690"/>
            <p:cNvSpPr/>
            <p:nvPr/>
          </p:nvSpPr>
          <p:spPr>
            <a:xfrm>
              <a:off x="697467" y="96739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1" name="tx691"/>
            <p:cNvSpPr/>
            <p:nvPr/>
          </p:nvSpPr>
          <p:spPr>
            <a:xfrm>
              <a:off x="508103" y="2988679"/>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92" name="tx692"/>
            <p:cNvSpPr/>
            <p:nvPr/>
          </p:nvSpPr>
          <p:spPr>
            <a:xfrm>
              <a:off x="607475" y="259415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93" name="tx693"/>
            <p:cNvSpPr/>
            <p:nvPr/>
          </p:nvSpPr>
          <p:spPr>
            <a:xfrm>
              <a:off x="545320" y="219962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94" name="pl694"/>
            <p:cNvSpPr/>
            <p:nvPr/>
          </p:nvSpPr>
          <p:spPr>
            <a:xfrm>
              <a:off x="697467" y="303037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5" name="pl695"/>
            <p:cNvSpPr/>
            <p:nvPr/>
          </p:nvSpPr>
          <p:spPr>
            <a:xfrm>
              <a:off x="697467" y="26358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697467" y="224132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a:off x="508103" y="4262600"/>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98" name="tx698"/>
            <p:cNvSpPr/>
            <p:nvPr/>
          </p:nvSpPr>
          <p:spPr>
            <a:xfrm>
              <a:off x="607475" y="386807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99" name="tx699"/>
            <p:cNvSpPr/>
            <p:nvPr/>
          </p:nvSpPr>
          <p:spPr>
            <a:xfrm>
              <a:off x="545320" y="347354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0" name="pl700"/>
            <p:cNvSpPr/>
            <p:nvPr/>
          </p:nvSpPr>
          <p:spPr>
            <a:xfrm>
              <a:off x="697467" y="430429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1" name="pl701"/>
            <p:cNvSpPr/>
            <p:nvPr/>
          </p:nvSpPr>
          <p:spPr>
            <a:xfrm>
              <a:off x="697467" y="390976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2" name="pl702"/>
            <p:cNvSpPr/>
            <p:nvPr/>
          </p:nvSpPr>
          <p:spPr>
            <a:xfrm>
              <a:off x="697467" y="35152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3" name="tx703"/>
            <p:cNvSpPr/>
            <p:nvPr/>
          </p:nvSpPr>
          <p:spPr>
            <a:xfrm>
              <a:off x="508103" y="5536521"/>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4" name="tx704"/>
            <p:cNvSpPr/>
            <p:nvPr/>
          </p:nvSpPr>
          <p:spPr>
            <a:xfrm>
              <a:off x="607475" y="514199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05" name="tx705"/>
            <p:cNvSpPr/>
            <p:nvPr/>
          </p:nvSpPr>
          <p:spPr>
            <a:xfrm>
              <a:off x="545320" y="474747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6" name="pl706"/>
            <p:cNvSpPr/>
            <p:nvPr/>
          </p:nvSpPr>
          <p:spPr>
            <a:xfrm>
              <a:off x="697467" y="5578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7" name="pl707"/>
            <p:cNvSpPr/>
            <p:nvPr/>
          </p:nvSpPr>
          <p:spPr>
            <a:xfrm>
              <a:off x="697467" y="518368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8" name="pl708"/>
            <p:cNvSpPr/>
            <p:nvPr/>
          </p:nvSpPr>
          <p:spPr>
            <a:xfrm>
              <a:off x="697467" y="47891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9" name="tx709"/>
            <p:cNvSpPr/>
            <p:nvPr/>
          </p:nvSpPr>
          <p:spPr>
            <a:xfrm rot="-5400000">
              <a:off x="-293267" y="3215143"/>
              <a:ext cx="134324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Diferencia (% puntos)</a:t>
              </a:r>
            </a:p>
          </p:txBody>
        </p:sp>
        <p:sp>
          <p:nvSpPr>
            <p:cNvPr id="710" name="tx710"/>
            <p:cNvSpPr/>
            <p:nvPr/>
          </p:nvSpPr>
          <p:spPr>
            <a:xfrm>
              <a:off x="732261" y="399987"/>
              <a:ext cx="5870837"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DTP1 diferencia de cobertura comparada con 2019, por país, AMR, 2018-2025</a:t>
              </a:r>
            </a:p>
          </p:txBody>
        </p:sp>
        <p:sp>
          <p:nvSpPr>
            <p:cNvPr id="711" name="tx711"/>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12" name="tx712"/>
            <p:cNvSpPr/>
            <p:nvPr/>
          </p:nvSpPr>
          <p:spPr>
            <a:xfrm>
              <a:off x="2234458" y="6327165"/>
              <a:ext cx="683995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diferencia de cobertura regional a modo de referencia. Cuando se observa la diferencia de cobertura</a:t>
              </a:r>
            </a:p>
          </p:txBody>
        </p:sp>
        <p:sp>
          <p:nvSpPr>
            <p:cNvPr id="713" name="tx713"/>
            <p:cNvSpPr/>
            <p:nvPr/>
          </p:nvSpPr>
          <p:spPr>
            <a:xfrm>
              <a:off x="3967557" y="6450103"/>
              <a:ext cx="5106853"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comparación con 2019, los valores por encima de cero indican una cobertura n puntos porcentuales</a:t>
              </a:r>
            </a:p>
          </p:txBody>
        </p:sp>
        <p:sp>
          <p:nvSpPr>
            <p:cNvPr id="714" name="tx714"/>
            <p:cNvSpPr/>
            <p:nvPr/>
          </p:nvSpPr>
          <p:spPr>
            <a:xfrm>
              <a:off x="3227965" y="6569603"/>
              <a:ext cx="5846444"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mayor que en 2019 y los valores por debajo de cero indican una cobertura n puntos porcentuales menor que en 2019.</a:t>
              </a:r>
            </a:p>
          </p:txBody>
        </p:sp>
      </p:grpSp>
      <p:sp>
        <p:nvSpPr>
          <p:cNvPr id="71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diferencia en la cobertura de la DTP1 con respecto a 2019, para los 20 países que registraron los mayores descensos en la cobertura entre 2019 y 2025. Entre los 20 países con los mayores descensos en la cobertura de la DTP1 entre 2019 y 2025, la cobertura no fue mayor en 2025 que en 2019 en ninguno de estos 20 países. La cobertura fue inferior a la de 2019 en 20 de estos 20 países (Argentina, Barbados, Belice, Bolivia, Chile, Colombia, Dominica, Ecuador, Granada, Guatemala, Haití, Honduras, Jamaica, Nicaragua, Panamá, Paraguay, Perú, Santa Lucía, Surinam y Venezuela). El mayor descenso en la cobertura se produjo en Venezuela, con 28 puntos porcentuales, pasando del 85 % en 2019 al 57 % en 2025.</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marL="0" marR="0" algn="ctr">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Estimaciones OMS/UNICEF de la cobertura nacional de inmunización (WUENIC), revisión 2025</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marL="0" marR="0" algn="l">
              <a:lnSpc>
                <a:spcPct val="100000"/>
              </a:lnSpc>
              <a:spcBef>
                <a:spcPts val="0"/>
              </a:spcBef>
              <a:spcAft>
                <a:spcPts val="0"/>
              </a:spcAft>
              <a:buNone/>
            </a:pPr>
            <a:r>
              <a:rPr sz="1550" b="0" i="0" u="none" cap="none">
                <a:solidFill>
                  <a:srgbClr val="FFFFFF">
                    <a:alpha val="100000"/>
                  </a:srgbClr>
                </a:solidFill>
                <a:latin typeface="Aptos (Body)"/>
                <a:cs typeface="Aptos (Body)"/>
                <a:sym typeface="Aptos (Body)"/>
              </a:rPr>
              <a:t>Cada año, la OMS y el UNICEF examinan conjuntamente los datos de cobertura nacional de inmunización, compartidos por los Estados Miembros, incluyendo la cobertura oficial y administrativa anual, reportes de encuestas completadas y cifras de publicaciones de literatura gris. Los datos son triangulados, considerando la existencia de posibles sesgos y se toman en cuenta opiniones de expertos locales para diferenciar entre datos empíricos* que reflejen con precisión el contexto,  y depurar datos que conduzcan a una  interpretación errónea ; con el fin de evaluar los niveles de cobertura más probables de cada país.
La OMS y UNICEF elaboran estimaciones específicas para cada país revisando los datos de cada país de forma independiente, sin recurrir a los datos de otros países cuando faltan datos. Las estimaciones no son ajustes ad hoc de las cifras comunicadas y pueden basarse en una única fuente empírica, normalmente la cobertura comunicada a nivel nacional. Cuando no se dispone de datos para un país, una vacuna o un año concretos, se interpolan los datos anteriores y posteriores. Si las fuentes entran en conflicto o varían mucho, se selecciona la estimación más plausible tras considerar los posibles sesgos.
Esta presentación muestra las últimas estimaciones de la WUENIC (publicadas el 15 de julio de 2026), utilizando las Perspectivas de la Población Mundial de la UNPD (WPP 2024) para obtener los promedios ponderados por población y derivar las cifras absolutas de niños vacunados y no vacunados/sin dosis.</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Calibri"/>
                <a:cs typeface="Calibri"/>
                <a:sym typeface="Calibri"/>
              </a:rPr>
              <a:t>Métodos: </a:t>
            </a:r>
            <a:r>
              <a:rPr sz="1300" b="0" i="0" u="none" cap="none">
                <a:solidFill>
                  <a:srgbClr val="FFC000">
                    <a:alpha val="100000"/>
                  </a:srgbClr>
                </a:solidFill>
                <a:latin typeface="Calibri"/>
                <a:cs typeface="Calibri"/>
                <a:sym typeface="Calibri"/>
              </a:rPr>
              <a:t>• </a:t>
            </a:r>
            <a:r>
              <a:rPr sz="1300" b="0" i="0" u="sng" cap="none">
                <a:hlinkClick r:id="rId2"/>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C000">
                    <a:alpha val="100000"/>
                  </a:srgbClr>
                </a:solidFill>
                <a:latin typeface="Calibri"/>
                <a:cs typeface="Calibri"/>
                <a:sym typeface="Calibri"/>
              </a:rPr>
              <a:t>• </a:t>
            </a:r>
            <a:r>
              <a:rPr sz="1300" b="0" i="0" u="sng" cap="none">
                <a:hlinkClick r:id="rId3"/>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C000">
                    <a:alpha val="100000"/>
                  </a:srgbClr>
                </a:solidFill>
                <a:latin typeface="Calibri"/>
                <a:cs typeface="Calibri"/>
                <a:sym typeface="Calibri"/>
              </a:rPr>
              <a:t>• </a:t>
            </a:r>
            <a:r>
              <a:rPr sz="1300" b="0" i="0" u="sng" cap="none">
                <a:hlinkClick r:id="rId4"/>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C000">
                    <a:alpha val="100000"/>
                  </a:srgbClr>
                </a:solidFill>
                <a:latin typeface="Calibri"/>
                <a:cs typeface="Calibri"/>
                <a:sym typeface="Calibri"/>
              </a:rPr>
              <a:t>• </a:t>
            </a:r>
            <a:r>
              <a:rPr sz="1300" b="0" i="0" u="sng" cap="none">
                <a:hlinkClick r:id="rId5"/>
              </a:rPr>
              <a:t>Danovaro-Holliday et al. 2021. Compliance of WUENIC with Guidelines for Accurate and Transparent Health Estimates Reporting (GATHER) criteria.</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341422"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670331"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999241"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328150"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411185" y="56246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2411185" y="54811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2411185" y="53376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2411185" y="51941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2411185" y="50507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411185" y="49072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411185" y="47637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411185" y="46202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411185" y="44767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411185" y="43333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411185" y="41898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411185" y="40463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411185" y="39028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411185" y="37593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411185" y="36159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411185" y="34724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411185" y="33289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411185" y="31854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411185" y="30419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411185" y="28985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411185" y="27550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411185" y="26115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411185" y="24680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411185" y="23245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2411185" y="21811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2411185" y="20376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2411185" y="18941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411185" y="17506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2411185" y="16071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2411185" y="146370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2411185" y="132022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2411185" y="117674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2411185" y="103326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2411185" y="88978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2411185" y="74630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2676967"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4005876"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5334786"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666369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799260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7620510" y="746305"/>
              <a:ext cx="318938" cy="0"/>
            </a:xfrm>
            <a:custGeom>
              <a:avLst/>
              <a:gdLst/>
              <a:ahLst/>
              <a:cxnLst/>
              <a:rect l="0" t="0" r="0" b="0"/>
              <a:pathLst>
                <a:path w="318938">
                  <a:moveTo>
                    <a:pt x="0" y="0"/>
                  </a:moveTo>
                  <a:lnTo>
                    <a:pt x="159469" y="0"/>
                  </a:lnTo>
                  <a:lnTo>
                    <a:pt x="318938" y="0"/>
                  </a:lnTo>
                  <a:lnTo>
                    <a:pt x="318938" y="0"/>
                  </a:lnTo>
                  <a:lnTo>
                    <a:pt x="318938" y="0"/>
                  </a:lnTo>
                  <a:lnTo>
                    <a:pt x="318938" y="0"/>
                  </a:lnTo>
                  <a:lnTo>
                    <a:pt x="318938" y="0"/>
                  </a:lnTo>
                </a:path>
              </a:pathLst>
            </a:custGeom>
            <a:ln w="108405" cap="flat">
              <a:solidFill>
                <a:srgbClr val="E8E8E8">
                  <a:alpha val="100000"/>
                </a:srgbClr>
              </a:solidFill>
              <a:prstDash val="solid"/>
              <a:round/>
            </a:ln>
          </p:spPr>
          <p:txBody>
            <a:bodyPr/>
            <a:lstStyle/>
            <a:p>
              <a:endParaRPr/>
            </a:p>
          </p:txBody>
        </p:sp>
        <p:sp>
          <p:nvSpPr>
            <p:cNvPr id="49" name="pl49"/>
            <p:cNvSpPr/>
            <p:nvPr/>
          </p:nvSpPr>
          <p:spPr>
            <a:xfrm>
              <a:off x="7514198" y="889785"/>
              <a:ext cx="425251" cy="0"/>
            </a:xfrm>
            <a:custGeom>
              <a:avLst/>
              <a:gdLst/>
              <a:ahLst/>
              <a:cxnLst/>
              <a:rect l="0" t="0" r="0" b="0"/>
              <a:pathLst>
                <a:path w="425251">
                  <a:moveTo>
                    <a:pt x="0" y="0"/>
                  </a:moveTo>
                  <a:lnTo>
                    <a:pt x="0" y="0"/>
                  </a:lnTo>
                  <a:lnTo>
                    <a:pt x="318938" y="0"/>
                  </a:lnTo>
                  <a:lnTo>
                    <a:pt x="372094" y="0"/>
                  </a:lnTo>
                  <a:lnTo>
                    <a:pt x="372094" y="0"/>
                  </a:lnTo>
                  <a:lnTo>
                    <a:pt x="425251" y="0"/>
                  </a:lnTo>
                  <a:lnTo>
                    <a:pt x="425251" y="0"/>
                  </a:lnTo>
                </a:path>
              </a:pathLst>
            </a:custGeom>
            <a:ln w="108405" cap="flat">
              <a:solidFill>
                <a:srgbClr val="E8E8E8">
                  <a:alpha val="100000"/>
                </a:srgbClr>
              </a:solidFill>
              <a:prstDash val="solid"/>
              <a:round/>
            </a:ln>
          </p:spPr>
          <p:txBody>
            <a:bodyPr/>
            <a:lstStyle/>
            <a:p>
              <a:endParaRPr/>
            </a:p>
          </p:txBody>
        </p:sp>
        <p:sp>
          <p:nvSpPr>
            <p:cNvPr id="50" name="pl50"/>
            <p:cNvSpPr/>
            <p:nvPr/>
          </p:nvSpPr>
          <p:spPr>
            <a:xfrm>
              <a:off x="7939449" y="1033265"/>
              <a:ext cx="0" cy="0"/>
            </a:xfrm>
            <a:custGeom>
              <a:avLst/>
              <a:gdLst/>
              <a:ahLst/>
              <a:cxnLst/>
              <a:rect l="0" t="0" r="0" b="0"/>
              <a:pathLst>
                <a:path>
                  <a:moveTo>
                    <a:pt x="0" y="0"/>
                  </a:moveTo>
                  <a:lnTo>
                    <a:pt x="0" y="0"/>
                  </a:lnTo>
                  <a:lnTo>
                    <a:pt x="0" y="0"/>
                  </a:lnTo>
                  <a:lnTo>
                    <a:pt x="0" y="0"/>
                  </a:lnTo>
                  <a:lnTo>
                    <a:pt x="0" y="0"/>
                  </a:lnTo>
                  <a:lnTo>
                    <a:pt x="0" y="0"/>
                  </a:lnTo>
                  <a:lnTo>
                    <a:pt x="0" y="0"/>
                  </a:lnTo>
                </a:path>
              </a:pathLst>
            </a:custGeom>
            <a:ln w="108405" cap="flat">
              <a:solidFill>
                <a:srgbClr val="E8E8E8">
                  <a:alpha val="100000"/>
                </a:srgbClr>
              </a:solidFill>
              <a:prstDash val="solid"/>
              <a:round/>
            </a:ln>
          </p:spPr>
          <p:txBody>
            <a:bodyPr/>
            <a:lstStyle/>
            <a:p>
              <a:endParaRPr/>
            </a:p>
          </p:txBody>
        </p:sp>
        <p:sp>
          <p:nvSpPr>
            <p:cNvPr id="51" name="pl51"/>
            <p:cNvSpPr/>
            <p:nvPr/>
          </p:nvSpPr>
          <p:spPr>
            <a:xfrm>
              <a:off x="7779979" y="1176745"/>
              <a:ext cx="159469" cy="0"/>
            </a:xfrm>
            <a:custGeom>
              <a:avLst/>
              <a:gdLst/>
              <a:ahLst/>
              <a:cxnLst/>
              <a:rect l="0" t="0" r="0" b="0"/>
              <a:pathLst>
                <a:path w="159469">
                  <a:moveTo>
                    <a:pt x="0" y="0"/>
                  </a:moveTo>
                  <a:lnTo>
                    <a:pt x="0" y="0"/>
                  </a:lnTo>
                  <a:lnTo>
                    <a:pt x="0" y="0"/>
                  </a:lnTo>
                  <a:lnTo>
                    <a:pt x="53156" y="0"/>
                  </a:lnTo>
                  <a:lnTo>
                    <a:pt x="106312" y="0"/>
                  </a:lnTo>
                  <a:lnTo>
                    <a:pt x="106312" y="0"/>
                  </a:lnTo>
                  <a:lnTo>
                    <a:pt x="159469" y="0"/>
                  </a:lnTo>
                </a:path>
              </a:pathLst>
            </a:custGeom>
            <a:ln w="108405" cap="flat">
              <a:solidFill>
                <a:srgbClr val="E8E8E8">
                  <a:alpha val="100000"/>
                </a:srgbClr>
              </a:solidFill>
              <a:prstDash val="solid"/>
              <a:round/>
            </a:ln>
          </p:spPr>
          <p:txBody>
            <a:bodyPr/>
            <a:lstStyle/>
            <a:p>
              <a:endParaRPr/>
            </a:p>
          </p:txBody>
        </p:sp>
        <p:sp>
          <p:nvSpPr>
            <p:cNvPr id="52" name="pl52"/>
            <p:cNvSpPr/>
            <p:nvPr/>
          </p:nvSpPr>
          <p:spPr>
            <a:xfrm>
              <a:off x="7886292" y="1320225"/>
              <a:ext cx="53156" cy="0"/>
            </a:xfrm>
            <a:custGeom>
              <a:avLst/>
              <a:gdLst/>
              <a:ahLst/>
              <a:cxnLst/>
              <a:rect l="0" t="0" r="0" b="0"/>
              <a:pathLst>
                <a:path w="53156">
                  <a:moveTo>
                    <a:pt x="0" y="0"/>
                  </a:moveTo>
                  <a:lnTo>
                    <a:pt x="53156" y="0"/>
                  </a:lnTo>
                  <a:lnTo>
                    <a:pt x="53156" y="0"/>
                  </a:lnTo>
                  <a:lnTo>
                    <a:pt x="53156" y="0"/>
                  </a:lnTo>
                  <a:lnTo>
                    <a:pt x="53156" y="0"/>
                  </a:lnTo>
                  <a:lnTo>
                    <a:pt x="53156" y="0"/>
                  </a:lnTo>
                  <a:lnTo>
                    <a:pt x="53156" y="0"/>
                  </a:lnTo>
                </a:path>
              </a:pathLst>
            </a:custGeom>
            <a:ln w="108405" cap="flat">
              <a:solidFill>
                <a:srgbClr val="E8E8E8">
                  <a:alpha val="100000"/>
                </a:srgbClr>
              </a:solidFill>
              <a:prstDash val="solid"/>
              <a:round/>
            </a:ln>
          </p:spPr>
          <p:txBody>
            <a:bodyPr/>
            <a:lstStyle/>
            <a:p>
              <a:endParaRPr/>
            </a:p>
          </p:txBody>
        </p:sp>
        <p:sp>
          <p:nvSpPr>
            <p:cNvPr id="53" name="pl53"/>
            <p:cNvSpPr/>
            <p:nvPr/>
          </p:nvSpPr>
          <p:spPr>
            <a:xfrm>
              <a:off x="7779979" y="1463705"/>
              <a:ext cx="159469" cy="0"/>
            </a:xfrm>
            <a:custGeom>
              <a:avLst/>
              <a:gdLst/>
              <a:ahLst/>
              <a:cxnLst/>
              <a:rect l="0" t="0" r="0" b="0"/>
              <a:pathLst>
                <a:path w="159469">
                  <a:moveTo>
                    <a:pt x="0" y="0"/>
                  </a:moveTo>
                  <a:lnTo>
                    <a:pt x="53156" y="0"/>
                  </a:lnTo>
                  <a:lnTo>
                    <a:pt x="53156" y="0"/>
                  </a:lnTo>
                  <a:lnTo>
                    <a:pt x="53156" y="0"/>
                  </a:lnTo>
                  <a:lnTo>
                    <a:pt x="106312" y="0"/>
                  </a:lnTo>
                  <a:lnTo>
                    <a:pt x="159469" y="0"/>
                  </a:lnTo>
                  <a:lnTo>
                    <a:pt x="159469" y="0"/>
                  </a:lnTo>
                </a:path>
              </a:pathLst>
            </a:custGeom>
            <a:ln w="108405" cap="flat">
              <a:solidFill>
                <a:srgbClr val="E8E8E8">
                  <a:alpha val="100000"/>
                </a:srgbClr>
              </a:solidFill>
              <a:prstDash val="solid"/>
              <a:round/>
            </a:ln>
          </p:spPr>
          <p:txBody>
            <a:bodyPr/>
            <a:lstStyle/>
            <a:p>
              <a:endParaRPr/>
            </a:p>
          </p:txBody>
        </p:sp>
        <p:sp>
          <p:nvSpPr>
            <p:cNvPr id="54" name="pl54"/>
            <p:cNvSpPr/>
            <p:nvPr/>
          </p:nvSpPr>
          <p:spPr>
            <a:xfrm>
              <a:off x="7567354" y="1607186"/>
              <a:ext cx="372094" cy="0"/>
            </a:xfrm>
            <a:custGeom>
              <a:avLst/>
              <a:gdLst/>
              <a:ahLst/>
              <a:cxnLst/>
              <a:rect l="0" t="0" r="0" b="0"/>
              <a:pathLst>
                <a:path w="372094">
                  <a:moveTo>
                    <a:pt x="0" y="0"/>
                  </a:moveTo>
                  <a:lnTo>
                    <a:pt x="106312" y="0"/>
                  </a:lnTo>
                  <a:lnTo>
                    <a:pt x="372094" y="0"/>
                  </a:lnTo>
                  <a:lnTo>
                    <a:pt x="372094" y="0"/>
                  </a:lnTo>
                  <a:lnTo>
                    <a:pt x="372094" y="0"/>
                  </a:lnTo>
                  <a:lnTo>
                    <a:pt x="372094" y="0"/>
                  </a:lnTo>
                  <a:lnTo>
                    <a:pt x="372094" y="0"/>
                  </a:lnTo>
                </a:path>
              </a:pathLst>
            </a:custGeom>
            <a:ln w="108405" cap="flat">
              <a:solidFill>
                <a:srgbClr val="E8E8E8">
                  <a:alpha val="100000"/>
                </a:srgbClr>
              </a:solidFill>
              <a:prstDash val="solid"/>
              <a:round/>
            </a:ln>
          </p:spPr>
          <p:txBody>
            <a:bodyPr/>
            <a:lstStyle/>
            <a:p>
              <a:endParaRPr/>
            </a:p>
          </p:txBody>
        </p:sp>
        <p:sp>
          <p:nvSpPr>
            <p:cNvPr id="55" name="pl55"/>
            <p:cNvSpPr/>
            <p:nvPr/>
          </p:nvSpPr>
          <p:spPr>
            <a:xfrm>
              <a:off x="7567354" y="1750666"/>
              <a:ext cx="372094" cy="0"/>
            </a:xfrm>
            <a:custGeom>
              <a:avLst/>
              <a:gdLst/>
              <a:ahLst/>
              <a:cxnLst/>
              <a:rect l="0" t="0" r="0" b="0"/>
              <a:pathLst>
                <a:path w="372094">
                  <a:moveTo>
                    <a:pt x="0" y="0"/>
                  </a:moveTo>
                  <a:lnTo>
                    <a:pt x="53156" y="0"/>
                  </a:lnTo>
                  <a:lnTo>
                    <a:pt x="53156" y="0"/>
                  </a:lnTo>
                  <a:lnTo>
                    <a:pt x="159469" y="0"/>
                  </a:lnTo>
                  <a:lnTo>
                    <a:pt x="372094" y="0"/>
                  </a:lnTo>
                  <a:lnTo>
                    <a:pt x="372094" y="0"/>
                  </a:lnTo>
                  <a:lnTo>
                    <a:pt x="372094" y="0"/>
                  </a:lnTo>
                </a:path>
              </a:pathLst>
            </a:custGeom>
            <a:ln w="108405" cap="flat">
              <a:solidFill>
                <a:srgbClr val="E8E8E8">
                  <a:alpha val="100000"/>
                </a:srgbClr>
              </a:solidFill>
              <a:prstDash val="solid"/>
              <a:round/>
            </a:ln>
          </p:spPr>
          <p:txBody>
            <a:bodyPr/>
            <a:lstStyle/>
            <a:p>
              <a:endParaRPr/>
            </a:p>
          </p:txBody>
        </p:sp>
        <p:sp>
          <p:nvSpPr>
            <p:cNvPr id="56" name="pl56"/>
            <p:cNvSpPr/>
            <p:nvPr/>
          </p:nvSpPr>
          <p:spPr>
            <a:xfrm>
              <a:off x="7833136" y="1894146"/>
              <a:ext cx="106312" cy="0"/>
            </a:xfrm>
            <a:custGeom>
              <a:avLst/>
              <a:gdLst/>
              <a:ahLst/>
              <a:cxnLst/>
              <a:rect l="0" t="0" r="0" b="0"/>
              <a:pathLst>
                <a:path w="106312">
                  <a:moveTo>
                    <a:pt x="0" y="0"/>
                  </a:moveTo>
                  <a:lnTo>
                    <a:pt x="53156" y="0"/>
                  </a:lnTo>
                  <a:lnTo>
                    <a:pt x="53156" y="0"/>
                  </a:lnTo>
                  <a:lnTo>
                    <a:pt x="53156" y="0"/>
                  </a:lnTo>
                  <a:lnTo>
                    <a:pt x="106312" y="0"/>
                  </a:lnTo>
                  <a:lnTo>
                    <a:pt x="106312" y="0"/>
                  </a:lnTo>
                  <a:lnTo>
                    <a:pt x="106312" y="0"/>
                  </a:lnTo>
                </a:path>
              </a:pathLst>
            </a:custGeom>
            <a:ln w="108405" cap="flat">
              <a:solidFill>
                <a:srgbClr val="E8E8E8">
                  <a:alpha val="100000"/>
                </a:srgbClr>
              </a:solidFill>
              <a:prstDash val="solid"/>
              <a:round/>
            </a:ln>
          </p:spPr>
          <p:txBody>
            <a:bodyPr/>
            <a:lstStyle/>
            <a:p>
              <a:endParaRPr/>
            </a:p>
          </p:txBody>
        </p:sp>
        <p:sp>
          <p:nvSpPr>
            <p:cNvPr id="57" name="pl57"/>
            <p:cNvSpPr/>
            <p:nvPr/>
          </p:nvSpPr>
          <p:spPr>
            <a:xfrm>
              <a:off x="6610539" y="2037626"/>
              <a:ext cx="1275753" cy="0"/>
            </a:xfrm>
            <a:custGeom>
              <a:avLst/>
              <a:gdLst/>
              <a:ahLst/>
              <a:cxnLst/>
              <a:rect l="0" t="0" r="0" b="0"/>
              <a:pathLst>
                <a:path w="1275753">
                  <a:moveTo>
                    <a:pt x="0" y="0"/>
                  </a:moveTo>
                  <a:lnTo>
                    <a:pt x="265781" y="0"/>
                  </a:lnTo>
                  <a:lnTo>
                    <a:pt x="531563" y="0"/>
                  </a:lnTo>
                  <a:lnTo>
                    <a:pt x="637876" y="0"/>
                  </a:lnTo>
                  <a:lnTo>
                    <a:pt x="744189" y="0"/>
                  </a:lnTo>
                  <a:lnTo>
                    <a:pt x="850502" y="0"/>
                  </a:lnTo>
                  <a:lnTo>
                    <a:pt x="1275753" y="0"/>
                  </a:lnTo>
                </a:path>
              </a:pathLst>
            </a:custGeom>
            <a:ln w="108405" cap="flat">
              <a:solidFill>
                <a:srgbClr val="E8E8E8">
                  <a:alpha val="100000"/>
                </a:srgbClr>
              </a:solidFill>
              <a:prstDash val="solid"/>
              <a:round/>
            </a:ln>
          </p:spPr>
          <p:txBody>
            <a:bodyPr/>
            <a:lstStyle/>
            <a:p>
              <a:endParaRPr/>
            </a:p>
          </p:txBody>
        </p:sp>
        <p:sp>
          <p:nvSpPr>
            <p:cNvPr id="58" name="pl58"/>
            <p:cNvSpPr/>
            <p:nvPr/>
          </p:nvSpPr>
          <p:spPr>
            <a:xfrm>
              <a:off x="7886292" y="2181106"/>
              <a:ext cx="53156" cy="0"/>
            </a:xfrm>
            <a:custGeom>
              <a:avLst/>
              <a:gdLst/>
              <a:ahLst/>
              <a:cxnLst/>
              <a:rect l="0" t="0" r="0" b="0"/>
              <a:pathLst>
                <a:path w="53156">
                  <a:moveTo>
                    <a:pt x="0" y="0"/>
                  </a:moveTo>
                  <a:lnTo>
                    <a:pt x="0" y="0"/>
                  </a:lnTo>
                  <a:lnTo>
                    <a:pt x="0" y="0"/>
                  </a:lnTo>
                  <a:lnTo>
                    <a:pt x="53156" y="0"/>
                  </a:lnTo>
                  <a:lnTo>
                    <a:pt x="53156" y="0"/>
                  </a:lnTo>
                  <a:lnTo>
                    <a:pt x="53156" y="0"/>
                  </a:lnTo>
                  <a:lnTo>
                    <a:pt x="53156" y="0"/>
                  </a:lnTo>
                </a:path>
              </a:pathLst>
            </a:custGeom>
            <a:ln w="108405" cap="flat">
              <a:solidFill>
                <a:srgbClr val="E8E8E8">
                  <a:alpha val="100000"/>
                </a:srgbClr>
              </a:solidFill>
              <a:prstDash val="solid"/>
              <a:round/>
            </a:ln>
          </p:spPr>
          <p:txBody>
            <a:bodyPr/>
            <a:lstStyle/>
            <a:p>
              <a:endParaRPr/>
            </a:p>
          </p:txBody>
        </p:sp>
        <p:sp>
          <p:nvSpPr>
            <p:cNvPr id="59" name="pl59"/>
            <p:cNvSpPr/>
            <p:nvPr/>
          </p:nvSpPr>
          <p:spPr>
            <a:xfrm>
              <a:off x="7833136" y="2324586"/>
              <a:ext cx="53156" cy="0"/>
            </a:xfrm>
            <a:custGeom>
              <a:avLst/>
              <a:gdLst/>
              <a:ahLst/>
              <a:cxnLst/>
              <a:rect l="0" t="0" r="0" b="0"/>
              <a:pathLst>
                <a:path w="53156">
                  <a:moveTo>
                    <a:pt x="0" y="0"/>
                  </a:moveTo>
                  <a:lnTo>
                    <a:pt x="0" y="0"/>
                  </a:lnTo>
                  <a:lnTo>
                    <a:pt x="0" y="0"/>
                  </a:lnTo>
                  <a:lnTo>
                    <a:pt x="53156" y="0"/>
                  </a:lnTo>
                  <a:lnTo>
                    <a:pt x="53156" y="0"/>
                  </a:lnTo>
                  <a:lnTo>
                    <a:pt x="53156" y="0"/>
                  </a:lnTo>
                  <a:lnTo>
                    <a:pt x="53156" y="0"/>
                  </a:lnTo>
                </a:path>
              </a:pathLst>
            </a:custGeom>
            <a:ln w="108405" cap="flat">
              <a:solidFill>
                <a:srgbClr val="E8E8E8">
                  <a:alpha val="100000"/>
                </a:srgbClr>
              </a:solidFill>
              <a:prstDash val="solid"/>
              <a:round/>
            </a:ln>
          </p:spPr>
          <p:txBody>
            <a:bodyPr/>
            <a:lstStyle/>
            <a:p>
              <a:endParaRPr/>
            </a:p>
          </p:txBody>
        </p:sp>
        <p:sp>
          <p:nvSpPr>
            <p:cNvPr id="60" name="pl60"/>
            <p:cNvSpPr/>
            <p:nvPr/>
          </p:nvSpPr>
          <p:spPr>
            <a:xfrm>
              <a:off x="7620510" y="2468066"/>
              <a:ext cx="318938" cy="0"/>
            </a:xfrm>
            <a:custGeom>
              <a:avLst/>
              <a:gdLst/>
              <a:ahLst/>
              <a:cxnLst/>
              <a:rect l="0" t="0" r="0" b="0"/>
              <a:pathLst>
                <a:path w="318938">
                  <a:moveTo>
                    <a:pt x="0" y="0"/>
                  </a:moveTo>
                  <a:lnTo>
                    <a:pt x="106312" y="0"/>
                  </a:lnTo>
                  <a:lnTo>
                    <a:pt x="159469" y="0"/>
                  </a:lnTo>
                  <a:lnTo>
                    <a:pt x="212625" y="0"/>
                  </a:lnTo>
                  <a:lnTo>
                    <a:pt x="318938" y="0"/>
                  </a:lnTo>
                  <a:lnTo>
                    <a:pt x="318938" y="0"/>
                  </a:lnTo>
                  <a:lnTo>
                    <a:pt x="318938" y="0"/>
                  </a:lnTo>
                </a:path>
              </a:pathLst>
            </a:custGeom>
            <a:ln w="108405" cap="flat">
              <a:solidFill>
                <a:srgbClr val="E8E8E8">
                  <a:alpha val="100000"/>
                </a:srgbClr>
              </a:solidFill>
              <a:prstDash val="solid"/>
              <a:round/>
            </a:ln>
          </p:spPr>
          <p:txBody>
            <a:bodyPr/>
            <a:lstStyle/>
            <a:p>
              <a:endParaRPr/>
            </a:p>
          </p:txBody>
        </p:sp>
        <p:sp>
          <p:nvSpPr>
            <p:cNvPr id="61" name="pl61"/>
            <p:cNvSpPr/>
            <p:nvPr/>
          </p:nvSpPr>
          <p:spPr>
            <a:xfrm>
              <a:off x="7248416" y="2611546"/>
              <a:ext cx="691032" cy="0"/>
            </a:xfrm>
            <a:custGeom>
              <a:avLst/>
              <a:gdLst/>
              <a:ahLst/>
              <a:cxnLst/>
              <a:rect l="0" t="0" r="0" b="0"/>
              <a:pathLst>
                <a:path w="691032">
                  <a:moveTo>
                    <a:pt x="0" y="0"/>
                  </a:moveTo>
                  <a:lnTo>
                    <a:pt x="531563" y="0"/>
                  </a:lnTo>
                  <a:lnTo>
                    <a:pt x="584720" y="0"/>
                  </a:lnTo>
                  <a:lnTo>
                    <a:pt x="584720" y="0"/>
                  </a:lnTo>
                  <a:lnTo>
                    <a:pt x="637876" y="0"/>
                  </a:lnTo>
                  <a:lnTo>
                    <a:pt x="637876" y="0"/>
                  </a:lnTo>
                  <a:lnTo>
                    <a:pt x="691032" y="0"/>
                  </a:lnTo>
                </a:path>
              </a:pathLst>
            </a:custGeom>
            <a:ln w="108405" cap="flat">
              <a:solidFill>
                <a:srgbClr val="E8E8E8">
                  <a:alpha val="100000"/>
                </a:srgbClr>
              </a:solidFill>
              <a:prstDash val="solid"/>
              <a:round/>
            </a:ln>
          </p:spPr>
          <p:txBody>
            <a:bodyPr/>
            <a:lstStyle/>
            <a:p>
              <a:endParaRPr/>
            </a:p>
          </p:txBody>
        </p:sp>
        <p:sp>
          <p:nvSpPr>
            <p:cNvPr id="62" name="pl62"/>
            <p:cNvSpPr/>
            <p:nvPr/>
          </p:nvSpPr>
          <p:spPr>
            <a:xfrm>
              <a:off x="7726823" y="2755026"/>
              <a:ext cx="212625" cy="0"/>
            </a:xfrm>
            <a:custGeom>
              <a:avLst/>
              <a:gdLst/>
              <a:ahLst/>
              <a:cxnLst/>
              <a:rect l="0" t="0" r="0" b="0"/>
              <a:pathLst>
                <a:path w="212625">
                  <a:moveTo>
                    <a:pt x="0" y="0"/>
                  </a:moveTo>
                  <a:lnTo>
                    <a:pt x="53156" y="0"/>
                  </a:lnTo>
                  <a:lnTo>
                    <a:pt x="212625" y="0"/>
                  </a:lnTo>
                  <a:lnTo>
                    <a:pt x="212625" y="0"/>
                  </a:lnTo>
                  <a:lnTo>
                    <a:pt x="212625" y="0"/>
                  </a:lnTo>
                  <a:lnTo>
                    <a:pt x="212625" y="0"/>
                  </a:lnTo>
                  <a:lnTo>
                    <a:pt x="212625" y="0"/>
                  </a:lnTo>
                </a:path>
              </a:pathLst>
            </a:custGeom>
            <a:ln w="108405" cap="flat">
              <a:solidFill>
                <a:srgbClr val="E8E8E8">
                  <a:alpha val="100000"/>
                </a:srgbClr>
              </a:solidFill>
              <a:prstDash val="solid"/>
              <a:round/>
            </a:ln>
          </p:spPr>
          <p:txBody>
            <a:bodyPr/>
            <a:lstStyle/>
            <a:p>
              <a:endParaRPr/>
            </a:p>
          </p:txBody>
        </p:sp>
        <p:sp>
          <p:nvSpPr>
            <p:cNvPr id="63" name="pl63"/>
            <p:cNvSpPr/>
            <p:nvPr/>
          </p:nvSpPr>
          <p:spPr>
            <a:xfrm>
              <a:off x="7726823" y="2898506"/>
              <a:ext cx="212625" cy="0"/>
            </a:xfrm>
            <a:custGeom>
              <a:avLst/>
              <a:gdLst/>
              <a:ahLst/>
              <a:cxnLst/>
              <a:rect l="0" t="0" r="0" b="0"/>
              <a:pathLst>
                <a:path w="212625">
                  <a:moveTo>
                    <a:pt x="0" y="0"/>
                  </a:moveTo>
                  <a:lnTo>
                    <a:pt x="0" y="0"/>
                  </a:lnTo>
                  <a:lnTo>
                    <a:pt x="53156" y="0"/>
                  </a:lnTo>
                  <a:lnTo>
                    <a:pt x="53156" y="0"/>
                  </a:lnTo>
                  <a:lnTo>
                    <a:pt x="212625" y="0"/>
                  </a:lnTo>
                  <a:lnTo>
                    <a:pt x="212625" y="0"/>
                  </a:lnTo>
                  <a:lnTo>
                    <a:pt x="212625" y="0"/>
                  </a:lnTo>
                </a:path>
              </a:pathLst>
            </a:custGeom>
            <a:ln w="108405" cap="flat">
              <a:solidFill>
                <a:srgbClr val="E8E8E8">
                  <a:alpha val="100000"/>
                </a:srgbClr>
              </a:solidFill>
              <a:prstDash val="solid"/>
              <a:round/>
            </a:ln>
          </p:spPr>
          <p:txBody>
            <a:bodyPr/>
            <a:lstStyle/>
            <a:p>
              <a:endParaRPr/>
            </a:p>
          </p:txBody>
        </p:sp>
        <p:sp>
          <p:nvSpPr>
            <p:cNvPr id="64" name="pl64"/>
            <p:cNvSpPr/>
            <p:nvPr/>
          </p:nvSpPr>
          <p:spPr>
            <a:xfrm>
              <a:off x="7620510" y="3041986"/>
              <a:ext cx="318938" cy="0"/>
            </a:xfrm>
            <a:custGeom>
              <a:avLst/>
              <a:gdLst/>
              <a:ahLst/>
              <a:cxnLst/>
              <a:rect l="0" t="0" r="0" b="0"/>
              <a:pathLst>
                <a:path w="318938">
                  <a:moveTo>
                    <a:pt x="0" y="0"/>
                  </a:moveTo>
                  <a:lnTo>
                    <a:pt x="106312" y="0"/>
                  </a:lnTo>
                  <a:lnTo>
                    <a:pt x="159469" y="0"/>
                  </a:lnTo>
                  <a:lnTo>
                    <a:pt x="212625" y="0"/>
                  </a:lnTo>
                  <a:lnTo>
                    <a:pt x="265781" y="0"/>
                  </a:lnTo>
                  <a:lnTo>
                    <a:pt x="318938" y="0"/>
                  </a:lnTo>
                  <a:lnTo>
                    <a:pt x="318938" y="0"/>
                  </a:lnTo>
                </a:path>
              </a:pathLst>
            </a:custGeom>
            <a:ln w="108405" cap="flat">
              <a:solidFill>
                <a:srgbClr val="E8E8E8">
                  <a:alpha val="100000"/>
                </a:srgbClr>
              </a:solidFill>
              <a:prstDash val="solid"/>
              <a:round/>
            </a:ln>
          </p:spPr>
          <p:txBody>
            <a:bodyPr/>
            <a:lstStyle/>
            <a:p>
              <a:endParaRPr/>
            </a:p>
          </p:txBody>
        </p:sp>
        <p:sp>
          <p:nvSpPr>
            <p:cNvPr id="65" name="pl65"/>
            <p:cNvSpPr/>
            <p:nvPr/>
          </p:nvSpPr>
          <p:spPr>
            <a:xfrm>
              <a:off x="7407885" y="3185466"/>
              <a:ext cx="318938" cy="0"/>
            </a:xfrm>
            <a:custGeom>
              <a:avLst/>
              <a:gdLst/>
              <a:ahLst/>
              <a:cxnLst/>
              <a:rect l="0" t="0" r="0" b="0"/>
              <a:pathLst>
                <a:path w="318938">
                  <a:moveTo>
                    <a:pt x="0" y="0"/>
                  </a:moveTo>
                  <a:lnTo>
                    <a:pt x="53156" y="0"/>
                  </a:lnTo>
                  <a:lnTo>
                    <a:pt x="106312" y="0"/>
                  </a:lnTo>
                  <a:lnTo>
                    <a:pt x="106312" y="0"/>
                  </a:lnTo>
                  <a:lnTo>
                    <a:pt x="159469" y="0"/>
                  </a:lnTo>
                  <a:lnTo>
                    <a:pt x="265781" y="0"/>
                  </a:lnTo>
                  <a:lnTo>
                    <a:pt x="318938" y="0"/>
                  </a:lnTo>
                </a:path>
              </a:pathLst>
            </a:custGeom>
            <a:ln w="108405" cap="flat">
              <a:solidFill>
                <a:srgbClr val="E8E8E8">
                  <a:alpha val="100000"/>
                </a:srgbClr>
              </a:solidFill>
              <a:prstDash val="solid"/>
              <a:round/>
            </a:ln>
          </p:spPr>
          <p:txBody>
            <a:bodyPr/>
            <a:lstStyle/>
            <a:p>
              <a:endParaRPr/>
            </a:p>
          </p:txBody>
        </p:sp>
        <p:sp>
          <p:nvSpPr>
            <p:cNvPr id="66" name="pl66"/>
            <p:cNvSpPr/>
            <p:nvPr/>
          </p:nvSpPr>
          <p:spPr>
            <a:xfrm>
              <a:off x="7514198" y="3328946"/>
              <a:ext cx="372094" cy="0"/>
            </a:xfrm>
            <a:custGeom>
              <a:avLst/>
              <a:gdLst/>
              <a:ahLst/>
              <a:cxnLst/>
              <a:rect l="0" t="0" r="0" b="0"/>
              <a:pathLst>
                <a:path w="372094">
                  <a:moveTo>
                    <a:pt x="0" y="0"/>
                  </a:moveTo>
                  <a:lnTo>
                    <a:pt x="106312" y="0"/>
                  </a:lnTo>
                  <a:lnTo>
                    <a:pt x="106312" y="0"/>
                  </a:lnTo>
                  <a:lnTo>
                    <a:pt x="159469" y="0"/>
                  </a:lnTo>
                  <a:lnTo>
                    <a:pt x="318938" y="0"/>
                  </a:lnTo>
                  <a:lnTo>
                    <a:pt x="372094" y="0"/>
                  </a:lnTo>
                  <a:lnTo>
                    <a:pt x="372094" y="0"/>
                  </a:lnTo>
                </a:path>
              </a:pathLst>
            </a:custGeom>
            <a:ln w="108405" cap="flat">
              <a:solidFill>
                <a:srgbClr val="E8E8E8">
                  <a:alpha val="100000"/>
                </a:srgbClr>
              </a:solidFill>
              <a:prstDash val="solid"/>
              <a:round/>
            </a:ln>
          </p:spPr>
          <p:txBody>
            <a:bodyPr/>
            <a:lstStyle/>
            <a:p>
              <a:endParaRPr/>
            </a:p>
          </p:txBody>
        </p:sp>
        <p:sp>
          <p:nvSpPr>
            <p:cNvPr id="67" name="pl67"/>
            <p:cNvSpPr/>
            <p:nvPr/>
          </p:nvSpPr>
          <p:spPr>
            <a:xfrm>
              <a:off x="6876321" y="3472426"/>
              <a:ext cx="797345" cy="0"/>
            </a:xfrm>
            <a:custGeom>
              <a:avLst/>
              <a:gdLst/>
              <a:ahLst/>
              <a:cxnLst/>
              <a:rect l="0" t="0" r="0" b="0"/>
              <a:pathLst>
                <a:path w="797345">
                  <a:moveTo>
                    <a:pt x="0" y="0"/>
                  </a:moveTo>
                  <a:lnTo>
                    <a:pt x="0" y="0"/>
                  </a:lnTo>
                  <a:lnTo>
                    <a:pt x="265781" y="0"/>
                  </a:lnTo>
                  <a:lnTo>
                    <a:pt x="691032" y="0"/>
                  </a:lnTo>
                  <a:lnTo>
                    <a:pt x="744189" y="0"/>
                  </a:lnTo>
                  <a:lnTo>
                    <a:pt x="744189" y="0"/>
                  </a:lnTo>
                  <a:lnTo>
                    <a:pt x="797345" y="0"/>
                  </a:lnTo>
                </a:path>
              </a:pathLst>
            </a:custGeom>
            <a:ln w="108405" cap="flat">
              <a:solidFill>
                <a:srgbClr val="E8E8E8">
                  <a:alpha val="100000"/>
                </a:srgbClr>
              </a:solidFill>
              <a:prstDash val="solid"/>
              <a:round/>
            </a:ln>
          </p:spPr>
          <p:txBody>
            <a:bodyPr/>
            <a:lstStyle/>
            <a:p>
              <a:endParaRPr/>
            </a:p>
          </p:txBody>
        </p:sp>
        <p:sp>
          <p:nvSpPr>
            <p:cNvPr id="68" name="pl68"/>
            <p:cNvSpPr/>
            <p:nvPr/>
          </p:nvSpPr>
          <p:spPr>
            <a:xfrm>
              <a:off x="7514198" y="3615906"/>
              <a:ext cx="53156" cy="0"/>
            </a:xfrm>
            <a:custGeom>
              <a:avLst/>
              <a:gdLst/>
              <a:ahLst/>
              <a:cxnLst/>
              <a:rect l="0" t="0" r="0" b="0"/>
              <a:pathLst>
                <a:path w="53156">
                  <a:moveTo>
                    <a:pt x="0" y="0"/>
                  </a:moveTo>
                  <a:lnTo>
                    <a:pt x="53156" y="0"/>
                  </a:lnTo>
                  <a:lnTo>
                    <a:pt x="53156" y="0"/>
                  </a:lnTo>
                  <a:lnTo>
                    <a:pt x="53156" y="0"/>
                  </a:lnTo>
                  <a:lnTo>
                    <a:pt x="53156" y="0"/>
                  </a:lnTo>
                  <a:lnTo>
                    <a:pt x="53156" y="0"/>
                  </a:lnTo>
                  <a:lnTo>
                    <a:pt x="53156" y="0"/>
                  </a:lnTo>
                </a:path>
              </a:pathLst>
            </a:custGeom>
            <a:ln w="108405" cap="flat">
              <a:solidFill>
                <a:srgbClr val="E8E8E8">
                  <a:alpha val="100000"/>
                </a:srgbClr>
              </a:solidFill>
              <a:prstDash val="solid"/>
              <a:round/>
            </a:ln>
          </p:spPr>
          <p:txBody>
            <a:bodyPr/>
            <a:lstStyle/>
            <a:p>
              <a:endParaRPr/>
            </a:p>
          </p:txBody>
        </p:sp>
        <p:sp>
          <p:nvSpPr>
            <p:cNvPr id="69" name="pl69"/>
            <p:cNvSpPr/>
            <p:nvPr/>
          </p:nvSpPr>
          <p:spPr>
            <a:xfrm>
              <a:off x="7461041" y="3759386"/>
              <a:ext cx="372094" cy="0"/>
            </a:xfrm>
            <a:custGeom>
              <a:avLst/>
              <a:gdLst/>
              <a:ahLst/>
              <a:cxnLst/>
              <a:rect l="0" t="0" r="0" b="0"/>
              <a:pathLst>
                <a:path w="372094">
                  <a:moveTo>
                    <a:pt x="0" y="0"/>
                  </a:moveTo>
                  <a:lnTo>
                    <a:pt x="106312" y="0"/>
                  </a:lnTo>
                  <a:lnTo>
                    <a:pt x="106312" y="0"/>
                  </a:lnTo>
                  <a:lnTo>
                    <a:pt x="106312" y="0"/>
                  </a:lnTo>
                  <a:lnTo>
                    <a:pt x="159469" y="0"/>
                  </a:lnTo>
                  <a:lnTo>
                    <a:pt x="159469" y="0"/>
                  </a:lnTo>
                  <a:lnTo>
                    <a:pt x="372094" y="0"/>
                  </a:lnTo>
                </a:path>
              </a:pathLst>
            </a:custGeom>
            <a:ln w="108405" cap="flat">
              <a:solidFill>
                <a:srgbClr val="E8E8E8">
                  <a:alpha val="100000"/>
                </a:srgbClr>
              </a:solidFill>
              <a:prstDash val="solid"/>
              <a:round/>
            </a:ln>
          </p:spPr>
          <p:txBody>
            <a:bodyPr/>
            <a:lstStyle/>
            <a:p>
              <a:endParaRPr/>
            </a:p>
          </p:txBody>
        </p:sp>
        <p:sp>
          <p:nvSpPr>
            <p:cNvPr id="70" name="pl70"/>
            <p:cNvSpPr/>
            <p:nvPr/>
          </p:nvSpPr>
          <p:spPr>
            <a:xfrm>
              <a:off x="7088947" y="3902866"/>
              <a:ext cx="584720" cy="0"/>
            </a:xfrm>
            <a:custGeom>
              <a:avLst/>
              <a:gdLst/>
              <a:ahLst/>
              <a:cxnLst/>
              <a:rect l="0" t="0" r="0" b="0"/>
              <a:pathLst>
                <a:path w="584720">
                  <a:moveTo>
                    <a:pt x="0" y="0"/>
                  </a:moveTo>
                  <a:lnTo>
                    <a:pt x="159469" y="0"/>
                  </a:lnTo>
                  <a:lnTo>
                    <a:pt x="212625" y="0"/>
                  </a:lnTo>
                  <a:lnTo>
                    <a:pt x="425251" y="0"/>
                  </a:lnTo>
                  <a:lnTo>
                    <a:pt x="425251" y="0"/>
                  </a:lnTo>
                  <a:lnTo>
                    <a:pt x="478407" y="0"/>
                  </a:lnTo>
                  <a:lnTo>
                    <a:pt x="584720" y="0"/>
                  </a:lnTo>
                </a:path>
              </a:pathLst>
            </a:custGeom>
            <a:ln w="108405" cap="flat">
              <a:solidFill>
                <a:srgbClr val="E8E8E8">
                  <a:alpha val="100000"/>
                </a:srgbClr>
              </a:solidFill>
              <a:prstDash val="solid"/>
              <a:round/>
            </a:ln>
          </p:spPr>
          <p:txBody>
            <a:bodyPr/>
            <a:lstStyle/>
            <a:p>
              <a:endParaRPr/>
            </a:p>
          </p:txBody>
        </p:sp>
        <p:sp>
          <p:nvSpPr>
            <p:cNvPr id="71" name="pl71"/>
            <p:cNvSpPr/>
            <p:nvPr/>
          </p:nvSpPr>
          <p:spPr>
            <a:xfrm>
              <a:off x="7407885" y="4046346"/>
              <a:ext cx="531563" cy="0"/>
            </a:xfrm>
            <a:custGeom>
              <a:avLst/>
              <a:gdLst/>
              <a:ahLst/>
              <a:cxnLst/>
              <a:rect l="0" t="0" r="0" b="0"/>
              <a:pathLst>
                <a:path w="531563">
                  <a:moveTo>
                    <a:pt x="0" y="0"/>
                  </a:moveTo>
                  <a:lnTo>
                    <a:pt x="53156" y="0"/>
                  </a:lnTo>
                  <a:lnTo>
                    <a:pt x="53156" y="0"/>
                  </a:lnTo>
                  <a:lnTo>
                    <a:pt x="159469" y="0"/>
                  </a:lnTo>
                  <a:lnTo>
                    <a:pt x="372094" y="0"/>
                  </a:lnTo>
                  <a:lnTo>
                    <a:pt x="531563" y="0"/>
                  </a:lnTo>
                  <a:lnTo>
                    <a:pt x="531563" y="0"/>
                  </a:lnTo>
                </a:path>
              </a:pathLst>
            </a:custGeom>
            <a:ln w="108405" cap="flat">
              <a:solidFill>
                <a:srgbClr val="E8E8E8">
                  <a:alpha val="100000"/>
                </a:srgbClr>
              </a:solidFill>
              <a:prstDash val="solid"/>
              <a:round/>
            </a:ln>
          </p:spPr>
          <p:txBody>
            <a:bodyPr/>
            <a:lstStyle/>
            <a:p>
              <a:endParaRPr/>
            </a:p>
          </p:txBody>
        </p:sp>
        <p:sp>
          <p:nvSpPr>
            <p:cNvPr id="72" name="pl72"/>
            <p:cNvSpPr/>
            <p:nvPr/>
          </p:nvSpPr>
          <p:spPr>
            <a:xfrm>
              <a:off x="6876321" y="4189826"/>
              <a:ext cx="1063127" cy="0"/>
            </a:xfrm>
            <a:custGeom>
              <a:avLst/>
              <a:gdLst/>
              <a:ahLst/>
              <a:cxnLst/>
              <a:rect l="0" t="0" r="0" b="0"/>
              <a:pathLst>
                <a:path w="1063127">
                  <a:moveTo>
                    <a:pt x="0" y="0"/>
                  </a:moveTo>
                  <a:lnTo>
                    <a:pt x="212625" y="0"/>
                  </a:lnTo>
                  <a:lnTo>
                    <a:pt x="318938" y="0"/>
                  </a:lnTo>
                  <a:lnTo>
                    <a:pt x="531563" y="0"/>
                  </a:lnTo>
                  <a:lnTo>
                    <a:pt x="531563" y="0"/>
                  </a:lnTo>
                  <a:lnTo>
                    <a:pt x="637876" y="0"/>
                  </a:lnTo>
                  <a:lnTo>
                    <a:pt x="1063127" y="0"/>
                  </a:lnTo>
                </a:path>
              </a:pathLst>
            </a:custGeom>
            <a:ln w="108405" cap="flat">
              <a:solidFill>
                <a:srgbClr val="E8E8E8">
                  <a:alpha val="100000"/>
                </a:srgbClr>
              </a:solidFill>
              <a:prstDash val="solid"/>
              <a:round/>
            </a:ln>
          </p:spPr>
          <p:txBody>
            <a:bodyPr/>
            <a:lstStyle/>
            <a:p>
              <a:endParaRPr/>
            </a:p>
          </p:txBody>
        </p:sp>
        <p:sp>
          <p:nvSpPr>
            <p:cNvPr id="73" name="pl73"/>
            <p:cNvSpPr/>
            <p:nvPr/>
          </p:nvSpPr>
          <p:spPr>
            <a:xfrm>
              <a:off x="6770008" y="4333306"/>
              <a:ext cx="850502" cy="0"/>
            </a:xfrm>
            <a:custGeom>
              <a:avLst/>
              <a:gdLst/>
              <a:ahLst/>
              <a:cxnLst/>
              <a:rect l="0" t="0" r="0" b="0"/>
              <a:pathLst>
                <a:path w="850502">
                  <a:moveTo>
                    <a:pt x="0" y="0"/>
                  </a:moveTo>
                  <a:lnTo>
                    <a:pt x="318938" y="0"/>
                  </a:lnTo>
                  <a:lnTo>
                    <a:pt x="318938" y="0"/>
                  </a:lnTo>
                  <a:lnTo>
                    <a:pt x="372094" y="0"/>
                  </a:lnTo>
                  <a:lnTo>
                    <a:pt x="637876" y="0"/>
                  </a:lnTo>
                  <a:lnTo>
                    <a:pt x="637876" y="0"/>
                  </a:lnTo>
                  <a:lnTo>
                    <a:pt x="850502" y="0"/>
                  </a:lnTo>
                </a:path>
              </a:pathLst>
            </a:custGeom>
            <a:ln w="108405" cap="flat">
              <a:solidFill>
                <a:srgbClr val="E8E8E8">
                  <a:alpha val="100000"/>
                </a:srgbClr>
              </a:solidFill>
              <a:prstDash val="solid"/>
              <a:round/>
            </a:ln>
          </p:spPr>
          <p:txBody>
            <a:bodyPr/>
            <a:lstStyle/>
            <a:p>
              <a:endParaRPr/>
            </a:p>
          </p:txBody>
        </p:sp>
        <p:sp>
          <p:nvSpPr>
            <p:cNvPr id="74" name="pl74"/>
            <p:cNvSpPr/>
            <p:nvPr/>
          </p:nvSpPr>
          <p:spPr>
            <a:xfrm>
              <a:off x="7354728" y="4476786"/>
              <a:ext cx="212625" cy="0"/>
            </a:xfrm>
            <a:custGeom>
              <a:avLst/>
              <a:gdLst/>
              <a:ahLst/>
              <a:cxnLst/>
              <a:rect l="0" t="0" r="0" b="0"/>
              <a:pathLst>
                <a:path w="212625">
                  <a:moveTo>
                    <a:pt x="0" y="0"/>
                  </a:moveTo>
                  <a:lnTo>
                    <a:pt x="53156" y="0"/>
                  </a:lnTo>
                  <a:lnTo>
                    <a:pt x="53156" y="0"/>
                  </a:lnTo>
                  <a:lnTo>
                    <a:pt x="106312" y="0"/>
                  </a:lnTo>
                  <a:lnTo>
                    <a:pt x="159469" y="0"/>
                  </a:lnTo>
                  <a:lnTo>
                    <a:pt x="212625" y="0"/>
                  </a:lnTo>
                  <a:lnTo>
                    <a:pt x="212625" y="0"/>
                  </a:lnTo>
                </a:path>
              </a:pathLst>
            </a:custGeom>
            <a:ln w="108405" cap="flat">
              <a:solidFill>
                <a:srgbClr val="E8E8E8">
                  <a:alpha val="100000"/>
                </a:srgbClr>
              </a:solidFill>
              <a:prstDash val="solid"/>
              <a:round/>
            </a:ln>
          </p:spPr>
          <p:txBody>
            <a:bodyPr/>
            <a:lstStyle/>
            <a:p>
              <a:endParaRPr/>
            </a:p>
          </p:txBody>
        </p:sp>
        <p:sp>
          <p:nvSpPr>
            <p:cNvPr id="75" name="pl75"/>
            <p:cNvSpPr/>
            <p:nvPr/>
          </p:nvSpPr>
          <p:spPr>
            <a:xfrm>
              <a:off x="7248416" y="4620266"/>
              <a:ext cx="691032" cy="0"/>
            </a:xfrm>
            <a:custGeom>
              <a:avLst/>
              <a:gdLst/>
              <a:ahLst/>
              <a:cxnLst/>
              <a:rect l="0" t="0" r="0" b="0"/>
              <a:pathLst>
                <a:path w="691032">
                  <a:moveTo>
                    <a:pt x="0" y="0"/>
                  </a:moveTo>
                  <a:lnTo>
                    <a:pt x="265781" y="0"/>
                  </a:lnTo>
                  <a:lnTo>
                    <a:pt x="425251" y="0"/>
                  </a:lnTo>
                  <a:lnTo>
                    <a:pt x="531563" y="0"/>
                  </a:lnTo>
                  <a:lnTo>
                    <a:pt x="531563" y="0"/>
                  </a:lnTo>
                  <a:lnTo>
                    <a:pt x="691032" y="0"/>
                  </a:lnTo>
                  <a:lnTo>
                    <a:pt x="691032" y="0"/>
                  </a:lnTo>
                </a:path>
              </a:pathLst>
            </a:custGeom>
            <a:ln w="108405" cap="flat">
              <a:solidFill>
                <a:srgbClr val="E8E8E8">
                  <a:alpha val="100000"/>
                </a:srgbClr>
              </a:solidFill>
              <a:prstDash val="solid"/>
              <a:round/>
            </a:ln>
          </p:spPr>
          <p:txBody>
            <a:bodyPr/>
            <a:lstStyle/>
            <a:p>
              <a:endParaRPr/>
            </a:p>
          </p:txBody>
        </p:sp>
        <p:sp>
          <p:nvSpPr>
            <p:cNvPr id="76" name="pl76"/>
            <p:cNvSpPr/>
            <p:nvPr/>
          </p:nvSpPr>
          <p:spPr>
            <a:xfrm>
              <a:off x="6876321" y="4763746"/>
              <a:ext cx="478407" cy="0"/>
            </a:xfrm>
            <a:custGeom>
              <a:avLst/>
              <a:gdLst/>
              <a:ahLst/>
              <a:cxnLst/>
              <a:rect l="0" t="0" r="0" b="0"/>
              <a:pathLst>
                <a:path w="478407">
                  <a:moveTo>
                    <a:pt x="0" y="0"/>
                  </a:moveTo>
                  <a:lnTo>
                    <a:pt x="0" y="0"/>
                  </a:lnTo>
                  <a:lnTo>
                    <a:pt x="159469" y="0"/>
                  </a:lnTo>
                  <a:lnTo>
                    <a:pt x="159469" y="0"/>
                  </a:lnTo>
                  <a:lnTo>
                    <a:pt x="159469" y="0"/>
                  </a:lnTo>
                  <a:lnTo>
                    <a:pt x="265781" y="0"/>
                  </a:lnTo>
                  <a:lnTo>
                    <a:pt x="478407" y="0"/>
                  </a:lnTo>
                </a:path>
              </a:pathLst>
            </a:custGeom>
            <a:ln w="108405" cap="flat">
              <a:solidFill>
                <a:srgbClr val="E8E8E8">
                  <a:alpha val="100000"/>
                </a:srgbClr>
              </a:solidFill>
              <a:prstDash val="solid"/>
              <a:round/>
            </a:ln>
          </p:spPr>
          <p:txBody>
            <a:bodyPr/>
            <a:lstStyle/>
            <a:p>
              <a:endParaRPr/>
            </a:p>
          </p:txBody>
        </p:sp>
        <p:sp>
          <p:nvSpPr>
            <p:cNvPr id="77" name="pl77"/>
            <p:cNvSpPr/>
            <p:nvPr/>
          </p:nvSpPr>
          <p:spPr>
            <a:xfrm>
              <a:off x="6770008" y="4907226"/>
              <a:ext cx="691032" cy="0"/>
            </a:xfrm>
            <a:custGeom>
              <a:avLst/>
              <a:gdLst/>
              <a:ahLst/>
              <a:cxnLst/>
              <a:rect l="0" t="0" r="0" b="0"/>
              <a:pathLst>
                <a:path w="691032">
                  <a:moveTo>
                    <a:pt x="0" y="0"/>
                  </a:moveTo>
                  <a:lnTo>
                    <a:pt x="106312" y="0"/>
                  </a:lnTo>
                  <a:lnTo>
                    <a:pt x="159469" y="0"/>
                  </a:lnTo>
                  <a:lnTo>
                    <a:pt x="159469" y="0"/>
                  </a:lnTo>
                  <a:lnTo>
                    <a:pt x="531563" y="0"/>
                  </a:lnTo>
                  <a:lnTo>
                    <a:pt x="584720" y="0"/>
                  </a:lnTo>
                  <a:lnTo>
                    <a:pt x="691032" y="0"/>
                  </a:lnTo>
                </a:path>
              </a:pathLst>
            </a:custGeom>
            <a:ln w="108405" cap="flat">
              <a:solidFill>
                <a:srgbClr val="E8E8E8">
                  <a:alpha val="100000"/>
                </a:srgbClr>
              </a:solidFill>
              <a:prstDash val="solid"/>
              <a:round/>
            </a:ln>
          </p:spPr>
          <p:txBody>
            <a:bodyPr/>
            <a:lstStyle/>
            <a:p>
              <a:endParaRPr/>
            </a:p>
          </p:txBody>
        </p:sp>
        <p:sp>
          <p:nvSpPr>
            <p:cNvPr id="78" name="pl78"/>
            <p:cNvSpPr/>
            <p:nvPr/>
          </p:nvSpPr>
          <p:spPr>
            <a:xfrm>
              <a:off x="6610539" y="5050706"/>
              <a:ext cx="691032" cy="0"/>
            </a:xfrm>
            <a:custGeom>
              <a:avLst/>
              <a:gdLst/>
              <a:ahLst/>
              <a:cxnLst/>
              <a:rect l="0" t="0" r="0" b="0"/>
              <a:pathLst>
                <a:path w="691032">
                  <a:moveTo>
                    <a:pt x="0" y="0"/>
                  </a:moveTo>
                  <a:lnTo>
                    <a:pt x="0" y="0"/>
                  </a:lnTo>
                  <a:lnTo>
                    <a:pt x="159469" y="0"/>
                  </a:lnTo>
                  <a:lnTo>
                    <a:pt x="318938" y="0"/>
                  </a:lnTo>
                  <a:lnTo>
                    <a:pt x="372094" y="0"/>
                  </a:lnTo>
                  <a:lnTo>
                    <a:pt x="584720" y="0"/>
                  </a:lnTo>
                  <a:lnTo>
                    <a:pt x="691032" y="0"/>
                  </a:lnTo>
                </a:path>
              </a:pathLst>
            </a:custGeom>
            <a:ln w="108405" cap="flat">
              <a:solidFill>
                <a:srgbClr val="E8E8E8">
                  <a:alpha val="100000"/>
                </a:srgbClr>
              </a:solidFill>
              <a:prstDash val="solid"/>
              <a:round/>
            </a:ln>
          </p:spPr>
          <p:txBody>
            <a:bodyPr/>
            <a:lstStyle/>
            <a:p>
              <a:endParaRPr/>
            </a:p>
          </p:txBody>
        </p:sp>
        <p:sp>
          <p:nvSpPr>
            <p:cNvPr id="79" name="pl79"/>
            <p:cNvSpPr/>
            <p:nvPr/>
          </p:nvSpPr>
          <p:spPr>
            <a:xfrm>
              <a:off x="5866350" y="5194186"/>
              <a:ext cx="1382065" cy="0"/>
            </a:xfrm>
            <a:custGeom>
              <a:avLst/>
              <a:gdLst/>
              <a:ahLst/>
              <a:cxnLst/>
              <a:rect l="0" t="0" r="0" b="0"/>
              <a:pathLst>
                <a:path w="1382065">
                  <a:moveTo>
                    <a:pt x="0" y="0"/>
                  </a:moveTo>
                  <a:lnTo>
                    <a:pt x="1063127" y="0"/>
                  </a:lnTo>
                  <a:lnTo>
                    <a:pt x="1116283" y="0"/>
                  </a:lnTo>
                  <a:lnTo>
                    <a:pt x="1116283" y="0"/>
                  </a:lnTo>
                  <a:lnTo>
                    <a:pt x="1169440" y="0"/>
                  </a:lnTo>
                  <a:lnTo>
                    <a:pt x="1222596" y="0"/>
                  </a:lnTo>
                  <a:lnTo>
                    <a:pt x="1382065" y="0"/>
                  </a:lnTo>
                </a:path>
              </a:pathLst>
            </a:custGeom>
            <a:ln w="108405" cap="flat">
              <a:solidFill>
                <a:srgbClr val="E8E8E8">
                  <a:alpha val="100000"/>
                </a:srgbClr>
              </a:solidFill>
              <a:prstDash val="solid"/>
              <a:round/>
            </a:ln>
          </p:spPr>
          <p:txBody>
            <a:bodyPr/>
            <a:lstStyle/>
            <a:p>
              <a:endParaRPr/>
            </a:p>
          </p:txBody>
        </p:sp>
        <p:sp>
          <p:nvSpPr>
            <p:cNvPr id="80" name="pl80"/>
            <p:cNvSpPr/>
            <p:nvPr/>
          </p:nvSpPr>
          <p:spPr>
            <a:xfrm>
              <a:off x="6397914" y="5337666"/>
              <a:ext cx="797345" cy="0"/>
            </a:xfrm>
            <a:custGeom>
              <a:avLst/>
              <a:gdLst/>
              <a:ahLst/>
              <a:cxnLst/>
              <a:rect l="0" t="0" r="0" b="0"/>
              <a:pathLst>
                <a:path w="797345">
                  <a:moveTo>
                    <a:pt x="0" y="0"/>
                  </a:moveTo>
                  <a:lnTo>
                    <a:pt x="159469" y="0"/>
                  </a:lnTo>
                  <a:lnTo>
                    <a:pt x="318938" y="0"/>
                  </a:lnTo>
                  <a:lnTo>
                    <a:pt x="372094" y="0"/>
                  </a:lnTo>
                  <a:lnTo>
                    <a:pt x="425251" y="0"/>
                  </a:lnTo>
                  <a:lnTo>
                    <a:pt x="584720" y="0"/>
                  </a:lnTo>
                  <a:lnTo>
                    <a:pt x="797345" y="0"/>
                  </a:lnTo>
                </a:path>
              </a:pathLst>
            </a:custGeom>
            <a:ln w="108405" cap="flat">
              <a:solidFill>
                <a:srgbClr val="E8E8E8">
                  <a:alpha val="100000"/>
                </a:srgbClr>
              </a:solidFill>
              <a:prstDash val="solid"/>
              <a:round/>
            </a:ln>
          </p:spPr>
          <p:txBody>
            <a:bodyPr/>
            <a:lstStyle/>
            <a:p>
              <a:endParaRPr/>
            </a:p>
          </p:txBody>
        </p:sp>
        <p:sp>
          <p:nvSpPr>
            <p:cNvPr id="81" name="pl81"/>
            <p:cNvSpPr/>
            <p:nvPr/>
          </p:nvSpPr>
          <p:spPr>
            <a:xfrm>
              <a:off x="6132132" y="5481146"/>
              <a:ext cx="850502" cy="0"/>
            </a:xfrm>
            <a:custGeom>
              <a:avLst/>
              <a:gdLst/>
              <a:ahLst/>
              <a:cxnLst/>
              <a:rect l="0" t="0" r="0" b="0"/>
              <a:pathLst>
                <a:path w="850502">
                  <a:moveTo>
                    <a:pt x="0" y="0"/>
                  </a:moveTo>
                  <a:lnTo>
                    <a:pt x="0" y="0"/>
                  </a:lnTo>
                  <a:lnTo>
                    <a:pt x="372094" y="0"/>
                  </a:lnTo>
                  <a:lnTo>
                    <a:pt x="531563" y="0"/>
                  </a:lnTo>
                  <a:lnTo>
                    <a:pt x="531563" y="0"/>
                  </a:lnTo>
                  <a:lnTo>
                    <a:pt x="744189" y="0"/>
                  </a:lnTo>
                  <a:lnTo>
                    <a:pt x="850502" y="0"/>
                  </a:lnTo>
                </a:path>
              </a:pathLst>
            </a:custGeom>
            <a:ln w="108405" cap="flat">
              <a:solidFill>
                <a:srgbClr val="E8E8E8">
                  <a:alpha val="100000"/>
                </a:srgbClr>
              </a:solidFill>
              <a:prstDash val="solid"/>
              <a:round/>
            </a:ln>
          </p:spPr>
          <p:txBody>
            <a:bodyPr/>
            <a:lstStyle/>
            <a:p>
              <a:endParaRPr/>
            </a:p>
          </p:txBody>
        </p:sp>
        <p:sp>
          <p:nvSpPr>
            <p:cNvPr id="82" name="pl82"/>
            <p:cNvSpPr/>
            <p:nvPr/>
          </p:nvSpPr>
          <p:spPr>
            <a:xfrm>
              <a:off x="5653724" y="5624626"/>
              <a:ext cx="1541535" cy="0"/>
            </a:xfrm>
            <a:custGeom>
              <a:avLst/>
              <a:gdLst/>
              <a:ahLst/>
              <a:cxnLst/>
              <a:rect l="0" t="0" r="0" b="0"/>
              <a:pathLst>
                <a:path w="1541535">
                  <a:moveTo>
                    <a:pt x="0" y="0"/>
                  </a:moveTo>
                  <a:lnTo>
                    <a:pt x="53156" y="0"/>
                  </a:lnTo>
                  <a:lnTo>
                    <a:pt x="478407" y="0"/>
                  </a:lnTo>
                  <a:lnTo>
                    <a:pt x="584720" y="0"/>
                  </a:lnTo>
                  <a:lnTo>
                    <a:pt x="903658" y="0"/>
                  </a:lnTo>
                  <a:lnTo>
                    <a:pt x="903658" y="0"/>
                  </a:lnTo>
                  <a:lnTo>
                    <a:pt x="1541535" y="0"/>
                  </a:lnTo>
                </a:path>
              </a:pathLst>
            </a:custGeom>
            <a:ln w="108405" cap="flat">
              <a:solidFill>
                <a:srgbClr val="E8E8E8">
                  <a:alpha val="100000"/>
                </a:srgbClr>
              </a:solidFill>
              <a:prstDash val="solid"/>
              <a:round/>
            </a:ln>
          </p:spPr>
          <p:txBody>
            <a:bodyPr/>
            <a:lstStyle/>
            <a:p>
              <a:endParaRPr/>
            </a:p>
          </p:txBody>
        </p:sp>
        <p:sp>
          <p:nvSpPr>
            <p:cNvPr id="83" name="pt83"/>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777547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7616010"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7297072"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6871821"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7350228"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7456541"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6765508"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5" name="pt95"/>
            <p:cNvSpPr/>
            <p:nvPr/>
          </p:nvSpPr>
          <p:spPr>
            <a:xfrm>
              <a:off x="6924977"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6" name="pt96"/>
            <p:cNvSpPr/>
            <p:nvPr/>
          </p:nvSpPr>
          <p:spPr>
            <a:xfrm>
              <a:off x="6924977"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7" name="pt97"/>
            <p:cNvSpPr/>
            <p:nvPr/>
          </p:nvSpPr>
          <p:spPr>
            <a:xfrm>
              <a:off x="7509698"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8" name="pt98"/>
            <p:cNvSpPr/>
            <p:nvPr/>
          </p:nvSpPr>
          <p:spPr>
            <a:xfrm>
              <a:off x="7828636"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9" name="pt99"/>
            <p:cNvSpPr/>
            <p:nvPr/>
          </p:nvSpPr>
          <p:spPr>
            <a:xfrm>
              <a:off x="7509698"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0" name="pt100"/>
            <p:cNvSpPr/>
            <p:nvPr/>
          </p:nvSpPr>
          <p:spPr>
            <a:xfrm>
              <a:off x="7881792"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1" name="pt101"/>
            <p:cNvSpPr/>
            <p:nvPr/>
          </p:nvSpPr>
          <p:spPr>
            <a:xfrm>
              <a:off x="7934949"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2" name="pt102"/>
            <p:cNvSpPr/>
            <p:nvPr/>
          </p:nvSpPr>
          <p:spPr>
            <a:xfrm>
              <a:off x="7881792"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3" name="pt103"/>
            <p:cNvSpPr/>
            <p:nvPr/>
          </p:nvSpPr>
          <p:spPr>
            <a:xfrm>
              <a:off x="7934949"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4" name="pt104"/>
            <p:cNvSpPr/>
            <p:nvPr/>
          </p:nvSpPr>
          <p:spPr>
            <a:xfrm>
              <a:off x="7562854"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5" name="pt105"/>
            <p:cNvSpPr/>
            <p:nvPr/>
          </p:nvSpPr>
          <p:spPr>
            <a:xfrm>
              <a:off x="7243916"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6" name="pt106"/>
            <p:cNvSpPr/>
            <p:nvPr/>
          </p:nvSpPr>
          <p:spPr>
            <a:xfrm>
              <a:off x="7084447"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7" name="pt107"/>
            <p:cNvSpPr/>
            <p:nvPr/>
          </p:nvSpPr>
          <p:spPr>
            <a:xfrm>
              <a:off x="7297072"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8" name="pt108"/>
            <p:cNvSpPr/>
            <p:nvPr/>
          </p:nvSpPr>
          <p:spPr>
            <a:xfrm>
              <a:off x="7509698"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9" name="pt109"/>
            <p:cNvSpPr/>
            <p:nvPr/>
          </p:nvSpPr>
          <p:spPr>
            <a:xfrm>
              <a:off x="7669167"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7509698"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7934949"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6871821"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7084447"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7509698"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7190759"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7403385"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7403385"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6978134"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6871821"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6659195"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6659195"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6499726"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6127632"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6127632"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6871821"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7350228"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6606039"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7137603"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7243916"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7456541"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7881792"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509698"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562854"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562854"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562854"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562854"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7562854"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7562854"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7934949"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7881792"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7934949"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7934949"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7934949"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7881792"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7881792"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7722323"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562854"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509698"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509698"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456541"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403385"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7669167"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7775479"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7934949"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7616010"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7722323"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7934949"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7934949"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7828636"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7934949"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7934949"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7722323"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7775479"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7934949"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7775479"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7722323"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7775479"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7243916"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7934949"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7881792"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7881792"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7828636"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7828636"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7190759"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6606039"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6765508"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6606039"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6978134"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7297072"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924977"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7775479"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7881792"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7828636"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7775479"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7775479"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7881792"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7934949"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7669167"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6871821"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7137603"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6871821"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7562854"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7616010"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7616010"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7775479"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7934949"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7509698"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7669167"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7934949"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7775479"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7243916"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793494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793494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7881792"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793494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793494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793494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793494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7190759"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6978134"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6765508"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6393414"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6552883"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6712352"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6818665"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7562854"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7562854"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7509698"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7456541"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7403385"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7403385"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7350228"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7828636"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7775479"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7616010"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7881792"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7934949"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7934949"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7722323"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7137603"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6765508"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7084447"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616010"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7403385"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7084447"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7403385"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7934949"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7934949"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7934949"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7934949"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7934949"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7722323"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7775479"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7828636"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7616010"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7881792"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881792"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7509698"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7616010"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7669167"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7350228"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7137603"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6871821"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7031290"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6871821"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7031290"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7031290"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7828636"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7616010"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7456541"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7616010"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7562854"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7562854"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7562854"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7828636"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7934949"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7828636"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7775479"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7881792"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7828636"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7934949"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7934949"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7456541"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7403385"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7562854"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7775479"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7934949"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7456541"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7934949"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7934949"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7562854"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7934949"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7669167"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7934949"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7934949"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6978134"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5861850"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6978134"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7084447"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7031290"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7243916"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6924977"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7616010"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7934949"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7722323"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7616010"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7934949"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7562854"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7934949"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7828636"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7828636"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7828636"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7881792"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1" name="pt311"/>
            <p:cNvSpPr/>
            <p:nvPr/>
          </p:nvSpPr>
          <p:spPr>
            <a:xfrm>
              <a:off x="7881792"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2" name="pt312"/>
            <p:cNvSpPr/>
            <p:nvPr/>
          </p:nvSpPr>
          <p:spPr>
            <a:xfrm>
              <a:off x="7881792"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3" name="pt313"/>
            <p:cNvSpPr/>
            <p:nvPr/>
          </p:nvSpPr>
          <p:spPr>
            <a:xfrm>
              <a:off x="7881792"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4" name="pt314"/>
            <p:cNvSpPr/>
            <p:nvPr/>
          </p:nvSpPr>
          <p:spPr>
            <a:xfrm>
              <a:off x="7934949"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5" name="pt315"/>
            <p:cNvSpPr/>
            <p:nvPr/>
          </p:nvSpPr>
          <p:spPr>
            <a:xfrm>
              <a:off x="7881792"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6" name="pt316"/>
            <p:cNvSpPr/>
            <p:nvPr/>
          </p:nvSpPr>
          <p:spPr>
            <a:xfrm>
              <a:off x="7881792"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7" name="pt317"/>
            <p:cNvSpPr/>
            <p:nvPr/>
          </p:nvSpPr>
          <p:spPr>
            <a:xfrm>
              <a:off x="7934949"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8" name="pt318"/>
            <p:cNvSpPr/>
            <p:nvPr/>
          </p:nvSpPr>
          <p:spPr>
            <a:xfrm>
              <a:off x="7881792"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9" name="pt319"/>
            <p:cNvSpPr/>
            <p:nvPr/>
          </p:nvSpPr>
          <p:spPr>
            <a:xfrm>
              <a:off x="7828636"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0" name="pt320"/>
            <p:cNvSpPr/>
            <p:nvPr/>
          </p:nvSpPr>
          <p:spPr>
            <a:xfrm>
              <a:off x="7934949"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1" name="pt321"/>
            <p:cNvSpPr/>
            <p:nvPr/>
          </p:nvSpPr>
          <p:spPr>
            <a:xfrm>
              <a:off x="7190759"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2" name="pt322"/>
            <p:cNvSpPr/>
            <p:nvPr/>
          </p:nvSpPr>
          <p:spPr>
            <a:xfrm>
              <a:off x="6552883"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3" name="pt323"/>
            <p:cNvSpPr/>
            <p:nvPr/>
          </p:nvSpPr>
          <p:spPr>
            <a:xfrm>
              <a:off x="6552883"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4" name="pt324"/>
            <p:cNvSpPr/>
            <p:nvPr/>
          </p:nvSpPr>
          <p:spPr>
            <a:xfrm>
              <a:off x="5649224"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5" name="pt325"/>
            <p:cNvSpPr/>
            <p:nvPr/>
          </p:nvSpPr>
          <p:spPr>
            <a:xfrm>
              <a:off x="6127632"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6" name="pt326"/>
            <p:cNvSpPr/>
            <p:nvPr/>
          </p:nvSpPr>
          <p:spPr>
            <a:xfrm>
              <a:off x="6233944"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7" name="pt327"/>
            <p:cNvSpPr/>
            <p:nvPr/>
          </p:nvSpPr>
          <p:spPr>
            <a:xfrm>
              <a:off x="5702381"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8" name="pt328"/>
            <p:cNvSpPr/>
            <p:nvPr/>
          </p:nvSpPr>
          <p:spPr>
            <a:xfrm>
              <a:off x="7880746" y="6876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9" name="pt329"/>
            <p:cNvSpPr/>
            <p:nvPr/>
          </p:nvSpPr>
          <p:spPr>
            <a:xfrm>
              <a:off x="7880746" y="6876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0" name="pt330"/>
            <p:cNvSpPr/>
            <p:nvPr/>
          </p:nvSpPr>
          <p:spPr>
            <a:xfrm>
              <a:off x="7880746" y="6876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1" name="pt331"/>
            <p:cNvSpPr/>
            <p:nvPr/>
          </p:nvSpPr>
          <p:spPr>
            <a:xfrm>
              <a:off x="7242870" y="48485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2" name="pt332"/>
            <p:cNvSpPr/>
            <p:nvPr/>
          </p:nvSpPr>
          <p:spPr>
            <a:xfrm>
              <a:off x="6870775" y="48485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3" name="pt333"/>
            <p:cNvSpPr/>
            <p:nvPr/>
          </p:nvSpPr>
          <p:spPr>
            <a:xfrm>
              <a:off x="6870775" y="48485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4" name="pt334"/>
            <p:cNvSpPr/>
            <p:nvPr/>
          </p:nvSpPr>
          <p:spPr>
            <a:xfrm>
              <a:off x="7455495" y="8310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5" name="pt335"/>
            <p:cNvSpPr/>
            <p:nvPr/>
          </p:nvSpPr>
          <p:spPr>
            <a:xfrm>
              <a:off x="7827590" y="8310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6" name="pt336"/>
            <p:cNvSpPr/>
            <p:nvPr/>
          </p:nvSpPr>
          <p:spPr>
            <a:xfrm>
              <a:off x="7880746" y="8310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7" name="pt337"/>
            <p:cNvSpPr/>
            <p:nvPr/>
          </p:nvSpPr>
          <p:spPr>
            <a:xfrm>
              <a:off x="7508651" y="38441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8" name="pt338"/>
            <p:cNvSpPr/>
            <p:nvPr/>
          </p:nvSpPr>
          <p:spPr>
            <a:xfrm>
              <a:off x="7614964" y="38441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9" name="pt339"/>
            <p:cNvSpPr/>
            <p:nvPr/>
          </p:nvSpPr>
          <p:spPr>
            <a:xfrm>
              <a:off x="7455495" y="38441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0" name="pt340"/>
            <p:cNvSpPr/>
            <p:nvPr/>
          </p:nvSpPr>
          <p:spPr>
            <a:xfrm>
              <a:off x="7880746" y="41311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1" name="pt341"/>
            <p:cNvSpPr/>
            <p:nvPr/>
          </p:nvSpPr>
          <p:spPr>
            <a:xfrm>
              <a:off x="7349182" y="41311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2" name="pt342"/>
            <p:cNvSpPr/>
            <p:nvPr/>
          </p:nvSpPr>
          <p:spPr>
            <a:xfrm>
              <a:off x="7349182" y="41311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3" name="pt343"/>
            <p:cNvSpPr/>
            <p:nvPr/>
          </p:nvSpPr>
          <p:spPr>
            <a:xfrm>
              <a:off x="6923931" y="54224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4" name="pt344"/>
            <p:cNvSpPr/>
            <p:nvPr/>
          </p:nvSpPr>
          <p:spPr>
            <a:xfrm>
              <a:off x="6073429" y="54224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5" name="pt345"/>
            <p:cNvSpPr/>
            <p:nvPr/>
          </p:nvSpPr>
          <p:spPr>
            <a:xfrm>
              <a:off x="6073429" y="54224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6" name="pt346"/>
            <p:cNvSpPr/>
            <p:nvPr/>
          </p:nvSpPr>
          <p:spPr>
            <a:xfrm>
              <a:off x="6817619" y="19789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7" name="pt347"/>
            <p:cNvSpPr/>
            <p:nvPr/>
          </p:nvSpPr>
          <p:spPr>
            <a:xfrm>
              <a:off x="7402339" y="19789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8" name="pt348"/>
            <p:cNvSpPr/>
            <p:nvPr/>
          </p:nvSpPr>
          <p:spPr>
            <a:xfrm>
              <a:off x="7827590" y="19789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9" name="pt349"/>
            <p:cNvSpPr/>
            <p:nvPr/>
          </p:nvSpPr>
          <p:spPr>
            <a:xfrm>
              <a:off x="7455495" y="35572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0" name="pt350"/>
            <p:cNvSpPr/>
            <p:nvPr/>
          </p:nvSpPr>
          <p:spPr>
            <a:xfrm>
              <a:off x="7508651" y="35572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1" name="pt351"/>
            <p:cNvSpPr/>
            <p:nvPr/>
          </p:nvSpPr>
          <p:spPr>
            <a:xfrm>
              <a:off x="7508651" y="35572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2" name="pt352"/>
            <p:cNvSpPr/>
            <p:nvPr/>
          </p:nvSpPr>
          <p:spPr>
            <a:xfrm>
              <a:off x="7880746" y="21224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3" name="pt353"/>
            <p:cNvSpPr/>
            <p:nvPr/>
          </p:nvSpPr>
          <p:spPr>
            <a:xfrm>
              <a:off x="7827590" y="21224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4" name="pt354"/>
            <p:cNvSpPr/>
            <p:nvPr/>
          </p:nvSpPr>
          <p:spPr>
            <a:xfrm>
              <a:off x="7827590" y="21224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5" name="pt355"/>
            <p:cNvSpPr/>
            <p:nvPr/>
          </p:nvSpPr>
          <p:spPr>
            <a:xfrm>
              <a:off x="7668121" y="31267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6" name="pt356"/>
            <p:cNvSpPr/>
            <p:nvPr/>
          </p:nvSpPr>
          <p:spPr>
            <a:xfrm>
              <a:off x="7349182" y="31267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7" name="pt357"/>
            <p:cNvSpPr/>
            <p:nvPr/>
          </p:nvSpPr>
          <p:spPr>
            <a:xfrm>
              <a:off x="7614964" y="31267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8" name="pt358"/>
            <p:cNvSpPr/>
            <p:nvPr/>
          </p:nvSpPr>
          <p:spPr>
            <a:xfrm>
              <a:off x="7721277" y="24093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9" name="pt359"/>
            <p:cNvSpPr/>
            <p:nvPr/>
          </p:nvSpPr>
          <p:spPr>
            <a:xfrm>
              <a:off x="7880746" y="24093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0" name="pt360"/>
            <p:cNvSpPr/>
            <p:nvPr/>
          </p:nvSpPr>
          <p:spPr>
            <a:xfrm>
              <a:off x="7774433" y="24093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1" name="pt361"/>
            <p:cNvSpPr/>
            <p:nvPr/>
          </p:nvSpPr>
          <p:spPr>
            <a:xfrm>
              <a:off x="7880746" y="9745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2" name="pt362"/>
            <p:cNvSpPr/>
            <p:nvPr/>
          </p:nvSpPr>
          <p:spPr>
            <a:xfrm>
              <a:off x="7880746" y="9745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3" name="pt363"/>
            <p:cNvSpPr/>
            <p:nvPr/>
          </p:nvSpPr>
          <p:spPr>
            <a:xfrm>
              <a:off x="7880746" y="9745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4" name="pt364"/>
            <p:cNvSpPr/>
            <p:nvPr/>
          </p:nvSpPr>
          <p:spPr>
            <a:xfrm>
              <a:off x="7880746" y="28398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5" name="pt365"/>
            <p:cNvSpPr/>
            <p:nvPr/>
          </p:nvSpPr>
          <p:spPr>
            <a:xfrm>
              <a:off x="7721277" y="28398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6" name="pt366"/>
            <p:cNvSpPr/>
            <p:nvPr/>
          </p:nvSpPr>
          <p:spPr>
            <a:xfrm>
              <a:off x="7668121" y="28398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7" name="pt367"/>
            <p:cNvSpPr/>
            <p:nvPr/>
          </p:nvSpPr>
          <p:spPr>
            <a:xfrm>
              <a:off x="7721277" y="25528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8" name="pt368"/>
            <p:cNvSpPr/>
            <p:nvPr/>
          </p:nvSpPr>
          <p:spPr>
            <a:xfrm>
              <a:off x="7774433" y="25528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9" name="pt369"/>
            <p:cNvSpPr/>
            <p:nvPr/>
          </p:nvSpPr>
          <p:spPr>
            <a:xfrm>
              <a:off x="7774433" y="25528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0" name="pt370"/>
            <p:cNvSpPr/>
            <p:nvPr/>
          </p:nvSpPr>
          <p:spPr>
            <a:xfrm>
              <a:off x="7136557" y="49920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1" name="pt371"/>
            <p:cNvSpPr/>
            <p:nvPr/>
          </p:nvSpPr>
          <p:spPr>
            <a:xfrm>
              <a:off x="7242870" y="49920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2" name="pt372"/>
            <p:cNvSpPr/>
            <p:nvPr/>
          </p:nvSpPr>
          <p:spPr>
            <a:xfrm>
              <a:off x="6870775" y="49920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3" name="pt373"/>
            <p:cNvSpPr/>
            <p:nvPr/>
          </p:nvSpPr>
          <p:spPr>
            <a:xfrm>
              <a:off x="7721277" y="11180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4" name="pt374"/>
            <p:cNvSpPr/>
            <p:nvPr/>
          </p:nvSpPr>
          <p:spPr>
            <a:xfrm>
              <a:off x="7827590" y="11180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5" name="pt375"/>
            <p:cNvSpPr/>
            <p:nvPr/>
          </p:nvSpPr>
          <p:spPr>
            <a:xfrm>
              <a:off x="7880746" y="11180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6" name="pt376"/>
            <p:cNvSpPr/>
            <p:nvPr/>
          </p:nvSpPr>
          <p:spPr>
            <a:xfrm>
              <a:off x="7614964" y="34137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7" name="pt377"/>
            <p:cNvSpPr/>
            <p:nvPr/>
          </p:nvSpPr>
          <p:spPr>
            <a:xfrm>
              <a:off x="7561808" y="34137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8" name="pt378"/>
            <p:cNvSpPr/>
            <p:nvPr/>
          </p:nvSpPr>
          <p:spPr>
            <a:xfrm>
              <a:off x="7561808" y="34137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9" name="pt379"/>
            <p:cNvSpPr/>
            <p:nvPr/>
          </p:nvSpPr>
          <p:spPr>
            <a:xfrm>
              <a:off x="7721277" y="45615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0" name="pt380"/>
            <p:cNvSpPr/>
            <p:nvPr/>
          </p:nvSpPr>
          <p:spPr>
            <a:xfrm>
              <a:off x="7721277" y="45615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1" name="pt381"/>
            <p:cNvSpPr/>
            <p:nvPr/>
          </p:nvSpPr>
          <p:spPr>
            <a:xfrm>
              <a:off x="7189713" y="45615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2" name="pt382"/>
            <p:cNvSpPr/>
            <p:nvPr/>
          </p:nvSpPr>
          <p:spPr>
            <a:xfrm>
              <a:off x="7880746" y="12615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3" name="pt383"/>
            <p:cNvSpPr/>
            <p:nvPr/>
          </p:nvSpPr>
          <p:spPr>
            <a:xfrm>
              <a:off x="7880746" y="12615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4" name="pt384"/>
            <p:cNvSpPr/>
            <p:nvPr/>
          </p:nvSpPr>
          <p:spPr>
            <a:xfrm>
              <a:off x="7880746" y="12615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5" name="pt385"/>
            <p:cNvSpPr/>
            <p:nvPr/>
          </p:nvSpPr>
          <p:spPr>
            <a:xfrm>
              <a:off x="7136557" y="52789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6" name="pt386"/>
            <p:cNvSpPr/>
            <p:nvPr/>
          </p:nvSpPr>
          <p:spPr>
            <a:xfrm>
              <a:off x="6658149" y="52789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7" name="pt387"/>
            <p:cNvSpPr/>
            <p:nvPr/>
          </p:nvSpPr>
          <p:spPr>
            <a:xfrm>
              <a:off x="6764462" y="52789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8" name="pt388"/>
            <p:cNvSpPr/>
            <p:nvPr/>
          </p:nvSpPr>
          <p:spPr>
            <a:xfrm>
              <a:off x="7508651" y="44180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9" name="pt389"/>
            <p:cNvSpPr/>
            <p:nvPr/>
          </p:nvSpPr>
          <p:spPr>
            <a:xfrm>
              <a:off x="7349182" y="44180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0" name="pt390"/>
            <p:cNvSpPr/>
            <p:nvPr/>
          </p:nvSpPr>
          <p:spPr>
            <a:xfrm>
              <a:off x="7296026" y="44180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1" name="pt391"/>
            <p:cNvSpPr/>
            <p:nvPr/>
          </p:nvSpPr>
          <p:spPr>
            <a:xfrm>
              <a:off x="7774433" y="29832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2" name="pt392"/>
            <p:cNvSpPr/>
            <p:nvPr/>
          </p:nvSpPr>
          <p:spPr>
            <a:xfrm>
              <a:off x="7880746" y="29832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3" name="pt393"/>
            <p:cNvSpPr/>
            <p:nvPr/>
          </p:nvSpPr>
          <p:spPr>
            <a:xfrm>
              <a:off x="7668121" y="29832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4" name="pt394"/>
            <p:cNvSpPr/>
            <p:nvPr/>
          </p:nvSpPr>
          <p:spPr>
            <a:xfrm>
              <a:off x="7083400" y="42746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5" name="pt395"/>
            <p:cNvSpPr/>
            <p:nvPr/>
          </p:nvSpPr>
          <p:spPr>
            <a:xfrm>
              <a:off x="7030244" y="42746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6" name="pt396"/>
            <p:cNvSpPr/>
            <p:nvPr/>
          </p:nvSpPr>
          <p:spPr>
            <a:xfrm>
              <a:off x="7349182" y="42746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7" name="pt397"/>
            <p:cNvSpPr/>
            <p:nvPr/>
          </p:nvSpPr>
          <p:spPr>
            <a:xfrm>
              <a:off x="7880746" y="26963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8" name="pt398"/>
            <p:cNvSpPr/>
            <p:nvPr/>
          </p:nvSpPr>
          <p:spPr>
            <a:xfrm>
              <a:off x="7668121" y="26963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9" name="pt399"/>
            <p:cNvSpPr/>
            <p:nvPr/>
          </p:nvSpPr>
          <p:spPr>
            <a:xfrm>
              <a:off x="7721277" y="26963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0" name="pt400"/>
            <p:cNvSpPr/>
            <p:nvPr/>
          </p:nvSpPr>
          <p:spPr>
            <a:xfrm>
              <a:off x="7774433" y="32702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1" name="pt401"/>
            <p:cNvSpPr/>
            <p:nvPr/>
          </p:nvSpPr>
          <p:spPr>
            <a:xfrm>
              <a:off x="7561808" y="32702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2" name="pt402"/>
            <p:cNvSpPr/>
            <p:nvPr/>
          </p:nvSpPr>
          <p:spPr>
            <a:xfrm>
              <a:off x="7614964" y="32702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3" name="pt403"/>
            <p:cNvSpPr/>
            <p:nvPr/>
          </p:nvSpPr>
          <p:spPr>
            <a:xfrm>
              <a:off x="7296026" y="47050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4" name="pt404"/>
            <p:cNvSpPr/>
            <p:nvPr/>
          </p:nvSpPr>
          <p:spPr>
            <a:xfrm>
              <a:off x="6977088" y="47050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5" name="pt405"/>
            <p:cNvSpPr/>
            <p:nvPr/>
          </p:nvSpPr>
          <p:spPr>
            <a:xfrm>
              <a:off x="6977088" y="47050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6" name="pt406"/>
            <p:cNvSpPr/>
            <p:nvPr/>
          </p:nvSpPr>
          <p:spPr>
            <a:xfrm>
              <a:off x="7774433" y="37006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7" name="pt407"/>
            <p:cNvSpPr/>
            <p:nvPr/>
          </p:nvSpPr>
          <p:spPr>
            <a:xfrm>
              <a:off x="7508651" y="37006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8" name="pt408"/>
            <p:cNvSpPr/>
            <p:nvPr/>
          </p:nvSpPr>
          <p:spPr>
            <a:xfrm>
              <a:off x="7508651" y="37006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9" name="pt409"/>
            <p:cNvSpPr/>
            <p:nvPr/>
          </p:nvSpPr>
          <p:spPr>
            <a:xfrm>
              <a:off x="7774433" y="14050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0" name="pt410"/>
            <p:cNvSpPr/>
            <p:nvPr/>
          </p:nvSpPr>
          <p:spPr>
            <a:xfrm>
              <a:off x="7774433" y="14050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1" name="pt411"/>
            <p:cNvSpPr/>
            <p:nvPr/>
          </p:nvSpPr>
          <p:spPr>
            <a:xfrm>
              <a:off x="7880746" y="14050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2" name="pt412"/>
            <p:cNvSpPr/>
            <p:nvPr/>
          </p:nvSpPr>
          <p:spPr>
            <a:xfrm>
              <a:off x="7880746" y="39876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3" name="pt413"/>
            <p:cNvSpPr/>
            <p:nvPr/>
          </p:nvSpPr>
          <p:spPr>
            <a:xfrm>
              <a:off x="7880746" y="39876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4" name="pt414"/>
            <p:cNvSpPr/>
            <p:nvPr/>
          </p:nvSpPr>
          <p:spPr>
            <a:xfrm>
              <a:off x="7402339" y="39876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5" name="pt415"/>
            <p:cNvSpPr/>
            <p:nvPr/>
          </p:nvSpPr>
          <p:spPr>
            <a:xfrm>
              <a:off x="7880746" y="15484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6" name="pt416"/>
            <p:cNvSpPr/>
            <p:nvPr/>
          </p:nvSpPr>
          <p:spPr>
            <a:xfrm>
              <a:off x="7880746" y="15484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7" name="pt417"/>
            <p:cNvSpPr/>
            <p:nvPr/>
          </p:nvSpPr>
          <p:spPr>
            <a:xfrm>
              <a:off x="7880746" y="15484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8" name="pt418"/>
            <p:cNvSpPr/>
            <p:nvPr/>
          </p:nvSpPr>
          <p:spPr>
            <a:xfrm>
              <a:off x="6923931" y="51354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9" name="pt419"/>
            <p:cNvSpPr/>
            <p:nvPr/>
          </p:nvSpPr>
          <p:spPr>
            <a:xfrm>
              <a:off x="7189713" y="51354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0" name="pt420"/>
            <p:cNvSpPr/>
            <p:nvPr/>
          </p:nvSpPr>
          <p:spPr>
            <a:xfrm>
              <a:off x="6870775" y="51354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1" name="pt421"/>
            <p:cNvSpPr/>
            <p:nvPr/>
          </p:nvSpPr>
          <p:spPr>
            <a:xfrm>
              <a:off x="7561808" y="16919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2" name="pt422"/>
            <p:cNvSpPr/>
            <p:nvPr/>
          </p:nvSpPr>
          <p:spPr>
            <a:xfrm>
              <a:off x="7508651" y="16919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3" name="pt423"/>
            <p:cNvSpPr/>
            <p:nvPr/>
          </p:nvSpPr>
          <p:spPr>
            <a:xfrm>
              <a:off x="7880746" y="16919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4" name="pt424"/>
            <p:cNvSpPr/>
            <p:nvPr/>
          </p:nvSpPr>
          <p:spPr>
            <a:xfrm>
              <a:off x="7774433" y="22658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5" name="pt425"/>
            <p:cNvSpPr/>
            <p:nvPr/>
          </p:nvSpPr>
          <p:spPr>
            <a:xfrm>
              <a:off x="7827590" y="22658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6" name="pt426"/>
            <p:cNvSpPr/>
            <p:nvPr/>
          </p:nvSpPr>
          <p:spPr>
            <a:xfrm>
              <a:off x="7827590" y="22658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7" name="pt427"/>
            <p:cNvSpPr/>
            <p:nvPr/>
          </p:nvSpPr>
          <p:spPr>
            <a:xfrm>
              <a:off x="7880746" y="18354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8" name="pt428"/>
            <p:cNvSpPr/>
            <p:nvPr/>
          </p:nvSpPr>
          <p:spPr>
            <a:xfrm>
              <a:off x="7774433" y="18354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9" name="pt429"/>
            <p:cNvSpPr/>
            <p:nvPr/>
          </p:nvSpPr>
          <p:spPr>
            <a:xfrm>
              <a:off x="7880746" y="18354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0" name="pt430"/>
            <p:cNvSpPr/>
            <p:nvPr/>
          </p:nvSpPr>
          <p:spPr>
            <a:xfrm>
              <a:off x="7136557" y="55659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1" name="pt431"/>
            <p:cNvSpPr/>
            <p:nvPr/>
          </p:nvSpPr>
          <p:spPr>
            <a:xfrm>
              <a:off x="6179742" y="55659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2" name="pt432"/>
            <p:cNvSpPr/>
            <p:nvPr/>
          </p:nvSpPr>
          <p:spPr>
            <a:xfrm>
              <a:off x="5648178" y="55659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3" name="tx433"/>
            <p:cNvSpPr/>
            <p:nvPr/>
          </p:nvSpPr>
          <p:spPr>
            <a:xfrm>
              <a:off x="1688322" y="5558289"/>
              <a:ext cx="66023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Venezuela</a:t>
              </a:r>
            </a:p>
          </p:txBody>
        </p:sp>
        <p:sp>
          <p:nvSpPr>
            <p:cNvPr id="434" name="tx434"/>
            <p:cNvSpPr/>
            <p:nvPr/>
          </p:nvSpPr>
          <p:spPr>
            <a:xfrm>
              <a:off x="1937027" y="5414809"/>
              <a:ext cx="411528"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Bolivia</a:t>
              </a:r>
            </a:p>
          </p:txBody>
        </p:sp>
        <p:sp>
          <p:nvSpPr>
            <p:cNvPr id="435" name="tx435"/>
            <p:cNvSpPr/>
            <p:nvPr/>
          </p:nvSpPr>
          <p:spPr>
            <a:xfrm>
              <a:off x="2061310" y="5270783"/>
              <a:ext cx="28724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Haití</a:t>
              </a:r>
            </a:p>
          </p:txBody>
        </p:sp>
        <p:sp>
          <p:nvSpPr>
            <p:cNvPr id="436" name="tx436"/>
            <p:cNvSpPr/>
            <p:nvPr/>
          </p:nvSpPr>
          <p:spPr>
            <a:xfrm>
              <a:off x="1750669" y="5126075"/>
              <a:ext cx="597885"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Suriname</a:t>
              </a:r>
            </a:p>
          </p:txBody>
        </p:sp>
        <p:sp>
          <p:nvSpPr>
            <p:cNvPr id="437" name="tx437"/>
            <p:cNvSpPr/>
            <p:nvPr/>
          </p:nvSpPr>
          <p:spPr>
            <a:xfrm>
              <a:off x="1828227" y="4984369"/>
              <a:ext cx="520327"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Ecuador</a:t>
              </a:r>
            </a:p>
          </p:txBody>
        </p:sp>
        <p:sp>
          <p:nvSpPr>
            <p:cNvPr id="438" name="tx438"/>
            <p:cNvSpPr/>
            <p:nvPr/>
          </p:nvSpPr>
          <p:spPr>
            <a:xfrm>
              <a:off x="1750533" y="4813126"/>
              <a:ext cx="598022"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Argentina</a:t>
              </a:r>
            </a:p>
          </p:txBody>
        </p:sp>
        <p:sp>
          <p:nvSpPr>
            <p:cNvPr id="439" name="tx439"/>
            <p:cNvSpPr/>
            <p:nvPr/>
          </p:nvSpPr>
          <p:spPr>
            <a:xfrm>
              <a:off x="1750533" y="4669646"/>
              <a:ext cx="598022"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Paraguay</a:t>
              </a:r>
            </a:p>
          </p:txBody>
        </p:sp>
        <p:sp>
          <p:nvSpPr>
            <p:cNvPr id="440" name="tx440"/>
            <p:cNvSpPr/>
            <p:nvPr/>
          </p:nvSpPr>
          <p:spPr>
            <a:xfrm>
              <a:off x="1665198" y="4552155"/>
              <a:ext cx="68335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Guatemala</a:t>
              </a:r>
            </a:p>
          </p:txBody>
        </p:sp>
        <p:sp>
          <p:nvSpPr>
            <p:cNvPr id="441" name="tx441"/>
            <p:cNvSpPr/>
            <p:nvPr/>
          </p:nvSpPr>
          <p:spPr>
            <a:xfrm>
              <a:off x="1742824" y="4410449"/>
              <a:ext cx="605730"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Honduras</a:t>
              </a:r>
            </a:p>
          </p:txBody>
        </p:sp>
        <p:sp>
          <p:nvSpPr>
            <p:cNvPr id="442" name="tx442"/>
            <p:cNvSpPr/>
            <p:nvPr/>
          </p:nvSpPr>
          <p:spPr>
            <a:xfrm>
              <a:off x="1906058" y="4266423"/>
              <a:ext cx="44249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México</a:t>
              </a:r>
            </a:p>
          </p:txBody>
        </p:sp>
        <p:sp>
          <p:nvSpPr>
            <p:cNvPr id="443" name="tx443"/>
            <p:cNvSpPr/>
            <p:nvPr/>
          </p:nvSpPr>
          <p:spPr>
            <a:xfrm>
              <a:off x="1968063" y="4123489"/>
              <a:ext cx="38049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Belice</a:t>
              </a:r>
            </a:p>
          </p:txBody>
        </p:sp>
        <p:sp>
          <p:nvSpPr>
            <p:cNvPr id="444" name="tx444"/>
            <p:cNvSpPr/>
            <p:nvPr/>
          </p:nvSpPr>
          <p:spPr>
            <a:xfrm>
              <a:off x="1602920" y="3978235"/>
              <a:ext cx="365075"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Santa</a:t>
              </a:r>
            </a:p>
          </p:txBody>
        </p:sp>
        <p:sp>
          <p:nvSpPr>
            <p:cNvPr id="445" name="tx445"/>
            <p:cNvSpPr/>
            <p:nvPr/>
          </p:nvSpPr>
          <p:spPr>
            <a:xfrm>
              <a:off x="2006808" y="3979463"/>
              <a:ext cx="341746"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Lucía</a:t>
              </a:r>
            </a:p>
          </p:txBody>
        </p:sp>
        <p:sp>
          <p:nvSpPr>
            <p:cNvPr id="446" name="tx446"/>
            <p:cNvSpPr/>
            <p:nvPr/>
          </p:nvSpPr>
          <p:spPr>
            <a:xfrm>
              <a:off x="1750533" y="3836529"/>
              <a:ext cx="59802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Barbados</a:t>
              </a:r>
            </a:p>
          </p:txBody>
        </p:sp>
        <p:sp>
          <p:nvSpPr>
            <p:cNvPr id="447" name="tx447"/>
            <p:cNvSpPr/>
            <p:nvPr/>
          </p:nvSpPr>
          <p:spPr>
            <a:xfrm>
              <a:off x="2053466" y="3692503"/>
              <a:ext cx="29508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Perú</a:t>
              </a:r>
            </a:p>
          </p:txBody>
        </p:sp>
        <p:sp>
          <p:nvSpPr>
            <p:cNvPr id="448" name="tx448"/>
            <p:cNvSpPr/>
            <p:nvPr/>
          </p:nvSpPr>
          <p:spPr>
            <a:xfrm>
              <a:off x="1859196" y="3547795"/>
              <a:ext cx="489359"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Canadá</a:t>
              </a:r>
            </a:p>
          </p:txBody>
        </p:sp>
        <p:sp>
          <p:nvSpPr>
            <p:cNvPr id="449" name="tx449"/>
            <p:cNvSpPr/>
            <p:nvPr/>
          </p:nvSpPr>
          <p:spPr>
            <a:xfrm>
              <a:off x="1804898" y="3404315"/>
              <a:ext cx="54365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Granada</a:t>
              </a:r>
            </a:p>
          </p:txBody>
        </p:sp>
        <p:sp>
          <p:nvSpPr>
            <p:cNvPr id="450" name="tx450"/>
            <p:cNvSpPr/>
            <p:nvPr/>
          </p:nvSpPr>
          <p:spPr>
            <a:xfrm>
              <a:off x="1828227" y="3262063"/>
              <a:ext cx="52032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Panamá</a:t>
              </a:r>
            </a:p>
          </p:txBody>
        </p:sp>
        <p:sp>
          <p:nvSpPr>
            <p:cNvPr id="451" name="tx451"/>
            <p:cNvSpPr/>
            <p:nvPr/>
          </p:nvSpPr>
          <p:spPr>
            <a:xfrm>
              <a:off x="1758445" y="3117355"/>
              <a:ext cx="590109"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Colombia</a:t>
              </a:r>
            </a:p>
          </p:txBody>
        </p:sp>
        <p:sp>
          <p:nvSpPr>
            <p:cNvPr id="452" name="tx452"/>
            <p:cNvSpPr/>
            <p:nvPr/>
          </p:nvSpPr>
          <p:spPr>
            <a:xfrm>
              <a:off x="1828363" y="2975580"/>
              <a:ext cx="520191"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Jamaica</a:t>
              </a:r>
            </a:p>
          </p:txBody>
        </p:sp>
        <p:sp>
          <p:nvSpPr>
            <p:cNvPr id="453" name="tx453"/>
            <p:cNvSpPr/>
            <p:nvPr/>
          </p:nvSpPr>
          <p:spPr>
            <a:xfrm>
              <a:off x="1766290" y="2832169"/>
              <a:ext cx="58226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Dominica</a:t>
              </a:r>
            </a:p>
          </p:txBody>
        </p:sp>
        <p:sp>
          <p:nvSpPr>
            <p:cNvPr id="454" name="tx454"/>
            <p:cNvSpPr/>
            <p:nvPr/>
          </p:nvSpPr>
          <p:spPr>
            <a:xfrm>
              <a:off x="1711788" y="2660926"/>
              <a:ext cx="636767"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Nicaragua</a:t>
              </a:r>
            </a:p>
          </p:txBody>
        </p:sp>
        <p:sp>
          <p:nvSpPr>
            <p:cNvPr id="455" name="tx455"/>
            <p:cNvSpPr/>
            <p:nvPr/>
          </p:nvSpPr>
          <p:spPr>
            <a:xfrm>
              <a:off x="950805" y="2518537"/>
              <a:ext cx="621283" cy="12830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República</a:t>
              </a:r>
            </a:p>
          </p:txBody>
        </p:sp>
        <p:sp>
          <p:nvSpPr>
            <p:cNvPr id="456" name="tx456"/>
            <p:cNvSpPr/>
            <p:nvPr/>
          </p:nvSpPr>
          <p:spPr>
            <a:xfrm>
              <a:off x="1610901" y="2545209"/>
              <a:ext cx="737654"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Dominicana</a:t>
              </a:r>
            </a:p>
          </p:txBody>
        </p:sp>
        <p:sp>
          <p:nvSpPr>
            <p:cNvPr id="457" name="tx457"/>
            <p:cNvSpPr/>
            <p:nvPr/>
          </p:nvSpPr>
          <p:spPr>
            <a:xfrm>
              <a:off x="1665335" y="2399955"/>
              <a:ext cx="3649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Costa</a:t>
              </a:r>
            </a:p>
          </p:txBody>
        </p:sp>
        <p:sp>
          <p:nvSpPr>
            <p:cNvPr id="458" name="tx458"/>
            <p:cNvSpPr/>
            <p:nvPr/>
          </p:nvSpPr>
          <p:spPr>
            <a:xfrm>
              <a:off x="2069087" y="2401729"/>
              <a:ext cx="279468"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Rica</a:t>
              </a:r>
            </a:p>
          </p:txBody>
        </p:sp>
        <p:sp>
          <p:nvSpPr>
            <p:cNvPr id="459" name="tx459"/>
            <p:cNvSpPr/>
            <p:nvPr/>
          </p:nvSpPr>
          <p:spPr>
            <a:xfrm>
              <a:off x="1370109" y="2258249"/>
              <a:ext cx="50477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Estados</a:t>
              </a:r>
            </a:p>
          </p:txBody>
        </p:sp>
        <p:sp>
          <p:nvSpPr>
            <p:cNvPr id="460" name="tx460"/>
            <p:cNvSpPr/>
            <p:nvPr/>
          </p:nvSpPr>
          <p:spPr>
            <a:xfrm>
              <a:off x="1913698" y="2258180"/>
              <a:ext cx="434857"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Unidos</a:t>
              </a:r>
            </a:p>
          </p:txBody>
        </p:sp>
        <p:sp>
          <p:nvSpPr>
            <p:cNvPr id="461" name="tx461"/>
            <p:cNvSpPr/>
            <p:nvPr/>
          </p:nvSpPr>
          <p:spPr>
            <a:xfrm>
              <a:off x="2030205" y="2112995"/>
              <a:ext cx="318349"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Chile</a:t>
              </a:r>
            </a:p>
          </p:txBody>
        </p:sp>
        <p:sp>
          <p:nvSpPr>
            <p:cNvPr id="462" name="tx462"/>
            <p:cNvSpPr/>
            <p:nvPr/>
          </p:nvSpPr>
          <p:spPr>
            <a:xfrm>
              <a:off x="1999237" y="1971289"/>
              <a:ext cx="349318"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Brasil</a:t>
              </a:r>
            </a:p>
          </p:txBody>
        </p:sp>
        <p:sp>
          <p:nvSpPr>
            <p:cNvPr id="463" name="tx463"/>
            <p:cNvSpPr/>
            <p:nvPr/>
          </p:nvSpPr>
          <p:spPr>
            <a:xfrm>
              <a:off x="1820519" y="1800046"/>
              <a:ext cx="528035"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Uruguay</a:t>
              </a:r>
            </a:p>
          </p:txBody>
        </p:sp>
        <p:sp>
          <p:nvSpPr>
            <p:cNvPr id="464" name="tx464"/>
            <p:cNvSpPr/>
            <p:nvPr/>
          </p:nvSpPr>
          <p:spPr>
            <a:xfrm>
              <a:off x="1222565" y="1684328"/>
              <a:ext cx="504707"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Trinidad</a:t>
              </a:r>
            </a:p>
          </p:txBody>
        </p:sp>
        <p:sp>
          <p:nvSpPr>
            <p:cNvPr id="465" name="tx465"/>
            <p:cNvSpPr/>
            <p:nvPr/>
          </p:nvSpPr>
          <p:spPr>
            <a:xfrm>
              <a:off x="1766085" y="168412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y</a:t>
              </a:r>
            </a:p>
          </p:txBody>
        </p:sp>
        <p:sp>
          <p:nvSpPr>
            <p:cNvPr id="466" name="tx466"/>
            <p:cNvSpPr/>
            <p:nvPr/>
          </p:nvSpPr>
          <p:spPr>
            <a:xfrm>
              <a:off x="1874748" y="1656566"/>
              <a:ext cx="473806"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Tobago</a:t>
              </a:r>
            </a:p>
          </p:txBody>
        </p:sp>
        <p:sp>
          <p:nvSpPr>
            <p:cNvPr id="467" name="tx467"/>
            <p:cNvSpPr/>
            <p:nvPr/>
          </p:nvSpPr>
          <p:spPr>
            <a:xfrm>
              <a:off x="508103" y="1539075"/>
              <a:ext cx="24856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San</a:t>
              </a:r>
            </a:p>
          </p:txBody>
        </p:sp>
        <p:sp>
          <p:nvSpPr>
            <p:cNvPr id="468" name="tx468"/>
            <p:cNvSpPr/>
            <p:nvPr/>
          </p:nvSpPr>
          <p:spPr>
            <a:xfrm>
              <a:off x="795484" y="1540848"/>
              <a:ext cx="46596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Vicente</a:t>
              </a:r>
            </a:p>
          </p:txBody>
        </p:sp>
        <p:sp>
          <p:nvSpPr>
            <p:cNvPr id="469" name="tx469"/>
            <p:cNvSpPr/>
            <p:nvPr/>
          </p:nvSpPr>
          <p:spPr>
            <a:xfrm>
              <a:off x="1300259" y="154064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y</a:t>
              </a:r>
            </a:p>
          </p:txBody>
        </p:sp>
        <p:sp>
          <p:nvSpPr>
            <p:cNvPr id="470" name="tx470"/>
            <p:cNvSpPr/>
            <p:nvPr/>
          </p:nvSpPr>
          <p:spPr>
            <a:xfrm>
              <a:off x="1408922" y="1540848"/>
              <a:ext cx="17858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las</a:t>
              </a:r>
            </a:p>
          </p:txBody>
        </p:sp>
        <p:sp>
          <p:nvSpPr>
            <p:cNvPr id="471" name="tx471"/>
            <p:cNvSpPr/>
            <p:nvPr/>
          </p:nvSpPr>
          <p:spPr>
            <a:xfrm>
              <a:off x="1626317" y="1539075"/>
              <a:ext cx="7222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Granadinas</a:t>
              </a:r>
            </a:p>
          </p:txBody>
        </p:sp>
        <p:sp>
          <p:nvSpPr>
            <p:cNvPr id="472" name="tx472"/>
            <p:cNvSpPr/>
            <p:nvPr/>
          </p:nvSpPr>
          <p:spPr>
            <a:xfrm>
              <a:off x="935457" y="1395595"/>
              <a:ext cx="24856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San</a:t>
              </a:r>
            </a:p>
          </p:txBody>
        </p:sp>
        <p:sp>
          <p:nvSpPr>
            <p:cNvPr id="473" name="tx473"/>
            <p:cNvSpPr/>
            <p:nvPr/>
          </p:nvSpPr>
          <p:spPr>
            <a:xfrm>
              <a:off x="1222838" y="1395595"/>
              <a:ext cx="55122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Cristóbal</a:t>
              </a:r>
            </a:p>
          </p:txBody>
        </p:sp>
        <p:sp>
          <p:nvSpPr>
            <p:cNvPr id="474" name="tx474"/>
            <p:cNvSpPr/>
            <p:nvPr/>
          </p:nvSpPr>
          <p:spPr>
            <a:xfrm>
              <a:off x="1812879" y="139716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y</a:t>
              </a:r>
            </a:p>
          </p:txBody>
        </p:sp>
        <p:sp>
          <p:nvSpPr>
            <p:cNvPr id="475" name="tx475"/>
            <p:cNvSpPr/>
            <p:nvPr/>
          </p:nvSpPr>
          <p:spPr>
            <a:xfrm>
              <a:off x="1921542" y="1397368"/>
              <a:ext cx="42701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Nieves</a:t>
              </a:r>
            </a:p>
          </p:txBody>
        </p:sp>
        <p:sp>
          <p:nvSpPr>
            <p:cNvPr id="476" name="tx476"/>
            <p:cNvSpPr/>
            <p:nvPr/>
          </p:nvSpPr>
          <p:spPr>
            <a:xfrm>
              <a:off x="1859264" y="1224420"/>
              <a:ext cx="48929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Guyana</a:t>
              </a:r>
            </a:p>
          </p:txBody>
        </p:sp>
        <p:sp>
          <p:nvSpPr>
            <p:cNvPr id="477" name="tx477"/>
            <p:cNvSpPr/>
            <p:nvPr/>
          </p:nvSpPr>
          <p:spPr>
            <a:xfrm>
              <a:off x="1634161" y="1112046"/>
              <a:ext cx="124215" cy="1000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El</a:t>
              </a:r>
            </a:p>
          </p:txBody>
        </p:sp>
        <p:sp>
          <p:nvSpPr>
            <p:cNvPr id="478" name="tx478"/>
            <p:cNvSpPr/>
            <p:nvPr/>
          </p:nvSpPr>
          <p:spPr>
            <a:xfrm>
              <a:off x="1797190" y="1108635"/>
              <a:ext cx="551364"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Salvador</a:t>
              </a:r>
            </a:p>
          </p:txBody>
        </p:sp>
        <p:sp>
          <p:nvSpPr>
            <p:cNvPr id="479" name="tx479"/>
            <p:cNvSpPr/>
            <p:nvPr/>
          </p:nvSpPr>
          <p:spPr>
            <a:xfrm>
              <a:off x="2014585" y="965155"/>
              <a:ext cx="333970"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Cuba</a:t>
              </a:r>
            </a:p>
          </p:txBody>
        </p:sp>
        <p:sp>
          <p:nvSpPr>
            <p:cNvPr id="480" name="tx480"/>
            <p:cNvSpPr/>
            <p:nvPr/>
          </p:nvSpPr>
          <p:spPr>
            <a:xfrm>
              <a:off x="1758377" y="823448"/>
              <a:ext cx="590177"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Bahamas</a:t>
              </a:r>
            </a:p>
          </p:txBody>
        </p:sp>
        <p:sp>
          <p:nvSpPr>
            <p:cNvPr id="481" name="tx481"/>
            <p:cNvSpPr/>
            <p:nvPr/>
          </p:nvSpPr>
          <p:spPr>
            <a:xfrm>
              <a:off x="1199099" y="652206"/>
              <a:ext cx="473806"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Antigua</a:t>
              </a:r>
            </a:p>
          </p:txBody>
        </p:sp>
        <p:sp>
          <p:nvSpPr>
            <p:cNvPr id="482" name="tx482"/>
            <p:cNvSpPr/>
            <p:nvPr/>
          </p:nvSpPr>
          <p:spPr>
            <a:xfrm>
              <a:off x="1711719" y="67976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y</a:t>
              </a:r>
            </a:p>
          </p:txBody>
        </p:sp>
        <p:sp>
          <p:nvSpPr>
            <p:cNvPr id="483" name="tx483"/>
            <p:cNvSpPr/>
            <p:nvPr/>
          </p:nvSpPr>
          <p:spPr>
            <a:xfrm>
              <a:off x="1820383" y="679968"/>
              <a:ext cx="52817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Barbuda</a:t>
              </a:r>
            </a:p>
          </p:txBody>
        </p:sp>
        <p:sp>
          <p:nvSpPr>
            <p:cNvPr id="484" name="tx484"/>
            <p:cNvSpPr/>
            <p:nvPr/>
          </p:nvSpPr>
          <p:spPr>
            <a:xfrm>
              <a:off x="2645889" y="577165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485" name="tx485"/>
            <p:cNvSpPr/>
            <p:nvPr/>
          </p:nvSpPr>
          <p:spPr>
            <a:xfrm>
              <a:off x="3943721"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486" name="tx486"/>
            <p:cNvSpPr/>
            <p:nvPr/>
          </p:nvSpPr>
          <p:spPr>
            <a:xfrm>
              <a:off x="5272630"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487" name="tx487"/>
            <p:cNvSpPr/>
            <p:nvPr/>
          </p:nvSpPr>
          <p:spPr>
            <a:xfrm>
              <a:off x="6601540" y="57730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488" name="tx488"/>
            <p:cNvSpPr/>
            <p:nvPr/>
          </p:nvSpPr>
          <p:spPr>
            <a:xfrm>
              <a:off x="7899372" y="577165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489" name="tx489"/>
            <p:cNvSpPr/>
            <p:nvPr/>
          </p:nvSpPr>
          <p:spPr>
            <a:xfrm>
              <a:off x="4896143" y="588055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90" name="pt490"/>
            <p:cNvSpPr/>
            <p:nvPr/>
          </p:nvSpPr>
          <p:spPr>
            <a:xfrm>
              <a:off x="8518180" y="2907307"/>
              <a:ext cx="117405" cy="117405"/>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491" name="pt491"/>
            <p:cNvSpPr/>
            <p:nvPr/>
          </p:nvSpPr>
          <p:spPr>
            <a:xfrm>
              <a:off x="8518180" y="3126763"/>
              <a:ext cx="117405" cy="117405"/>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92" name="pt492"/>
            <p:cNvSpPr/>
            <p:nvPr/>
          </p:nvSpPr>
          <p:spPr>
            <a:xfrm>
              <a:off x="8518180" y="3346219"/>
              <a:ext cx="117405" cy="117405"/>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493" name="tx493"/>
            <p:cNvSpPr/>
            <p:nvPr/>
          </p:nvSpPr>
          <p:spPr>
            <a:xfrm>
              <a:off x="8756199" y="292431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494" name="tx494"/>
            <p:cNvSpPr/>
            <p:nvPr/>
          </p:nvSpPr>
          <p:spPr>
            <a:xfrm>
              <a:off x="8756199" y="314377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495" name="tx495"/>
            <p:cNvSpPr/>
            <p:nvPr/>
          </p:nvSpPr>
          <p:spPr>
            <a:xfrm>
              <a:off x="8756199" y="336323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496" name="tx496"/>
            <p:cNvSpPr/>
            <p:nvPr/>
          </p:nvSpPr>
          <p:spPr>
            <a:xfrm>
              <a:off x="2411185" y="399987"/>
              <a:ext cx="3279948"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DTP1, por país, AMR, 2019-2025</a:t>
              </a:r>
            </a:p>
          </p:txBody>
        </p:sp>
        <p:sp>
          <p:nvSpPr>
            <p:cNvPr id="497" name="tx497"/>
            <p:cNvSpPr/>
            <p:nvPr/>
          </p:nvSpPr>
          <p:spPr>
            <a:xfrm>
              <a:off x="3661547" y="609340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98" name="tx498"/>
            <p:cNvSpPr/>
            <p:nvPr/>
          </p:nvSpPr>
          <p:spPr>
            <a:xfrm>
              <a:off x="1523810" y="6206464"/>
              <a:ext cx="67345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barra gris abarca la cobertura vacunal en todos los años 2019-2025 y los puntos representan la cobertura en años específicos.</a:t>
              </a:r>
            </a:p>
          </p:txBody>
        </p:sp>
        <p:sp>
          <p:nvSpPr>
            <p:cNvPr id="499" name="tx499"/>
            <p:cNvSpPr/>
            <p:nvPr/>
          </p:nvSpPr>
          <p:spPr>
            <a:xfrm>
              <a:off x="505528" y="6327165"/>
              <a:ext cx="7752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están ordenados de mayor a menor cobertura en 2025 y coloreados en función de si la cobertura es menor (rojo), igual (azul) o mayor (verde) que</a:t>
              </a:r>
            </a:p>
          </p:txBody>
        </p:sp>
        <p:sp>
          <p:nvSpPr>
            <p:cNvPr id="500" name="tx500"/>
            <p:cNvSpPr/>
            <p:nvPr/>
          </p:nvSpPr>
          <p:spPr>
            <a:xfrm>
              <a:off x="1082664" y="6447866"/>
              <a:ext cx="71757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2019. Un asterisco (*) indica los países que pretenden recuperar a los niños perdidos desde 2019 a través de un Gran Plan de Recuperación,</a:t>
              </a:r>
            </a:p>
          </p:txBody>
        </p:sp>
        <p:sp>
          <p:nvSpPr>
            <p:cNvPr id="501" name="tx501"/>
            <p:cNvSpPr/>
            <p:nvPr/>
          </p:nvSpPr>
          <p:spPr>
            <a:xfrm>
              <a:off x="5934783" y="6568567"/>
              <a:ext cx="232360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apoyado por la financiación de la Alianza Gavi.</a:t>
              </a:r>
            </a:p>
          </p:txBody>
        </p:sp>
      </p:grpSp>
      <p:sp>
        <p:nvSpPr>
          <p:cNvPr id="50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rango de cobertura de la vacuna DTP1 entre los años 2019 y 2025 (barras grises) y la cobertura en años específicos (puntos). El gráfico puede utilizarse para evaluar la recuperación hasta los niveles previos a la pandemia y el progreso más allá de 2019.
En 2024, 17 (de un total de 35) países tenían una cobertura inferior a la de 2019.
En 2025, 10 países tenían una cobertura de la vacuna DTP1 inferior a la de 2024.
En 2025, 20 países tenían una cobertura inferior a la de 2019.</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86447" y="546221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186447" y="527576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186447" y="508931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186447" y="490286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186447" y="471641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86447" y="452995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86447" y="434350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186447" y="415705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186447" y="397060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186447" y="378415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186447" y="359770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186447" y="341125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186447" y="322479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186447" y="303834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186447" y="285189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186447" y="266544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186447" y="247899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186447" y="229254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1186447" y="210609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186447" y="191963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26193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51356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176519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01682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26845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52008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1979081" y="1919639"/>
              <a:ext cx="352282" cy="0"/>
            </a:xfrm>
            <a:custGeom>
              <a:avLst/>
              <a:gdLst/>
              <a:ahLst/>
              <a:cxnLst/>
              <a:rect l="0" t="0" r="0" b="0"/>
              <a:pathLst>
                <a:path w="352282">
                  <a:moveTo>
                    <a:pt x="0" y="0"/>
                  </a:moveTo>
                  <a:lnTo>
                    <a:pt x="352282" y="0"/>
                  </a:lnTo>
                </a:path>
              </a:pathLst>
            </a:custGeom>
            <a:ln w="81303" cap="flat">
              <a:solidFill>
                <a:srgbClr val="E8E8E8">
                  <a:alpha val="100000"/>
                </a:srgbClr>
              </a:solidFill>
              <a:prstDash val="solid"/>
              <a:round/>
            </a:ln>
          </p:spPr>
          <p:txBody>
            <a:bodyPr/>
            <a:lstStyle/>
            <a:p>
              <a:endParaRPr/>
            </a:p>
          </p:txBody>
        </p:sp>
        <p:sp>
          <p:nvSpPr>
            <p:cNvPr id="31" name="pl31"/>
            <p:cNvSpPr/>
            <p:nvPr/>
          </p:nvSpPr>
          <p:spPr>
            <a:xfrm>
              <a:off x="2079733" y="2106090"/>
              <a:ext cx="201304" cy="0"/>
            </a:xfrm>
            <a:custGeom>
              <a:avLst/>
              <a:gdLst/>
              <a:ahLst/>
              <a:cxnLst/>
              <a:rect l="0" t="0" r="0" b="0"/>
              <a:pathLst>
                <a:path w="201304">
                  <a:moveTo>
                    <a:pt x="0" y="0"/>
                  </a:moveTo>
                  <a:lnTo>
                    <a:pt x="201304" y="0"/>
                  </a:lnTo>
                </a:path>
              </a:pathLst>
            </a:custGeom>
            <a:ln w="81303" cap="flat">
              <a:solidFill>
                <a:srgbClr val="E8E8E8">
                  <a:alpha val="100000"/>
                </a:srgbClr>
              </a:solidFill>
              <a:prstDash val="solid"/>
              <a:round/>
            </a:ln>
          </p:spPr>
          <p:txBody>
            <a:bodyPr/>
            <a:lstStyle/>
            <a:p>
              <a:endParaRPr/>
            </a:p>
          </p:txBody>
        </p:sp>
        <p:sp>
          <p:nvSpPr>
            <p:cNvPr id="32" name="pl32"/>
            <p:cNvSpPr/>
            <p:nvPr/>
          </p:nvSpPr>
          <p:spPr>
            <a:xfrm>
              <a:off x="2381689" y="2292541"/>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33" name="pl33"/>
            <p:cNvSpPr/>
            <p:nvPr/>
          </p:nvSpPr>
          <p:spPr>
            <a:xfrm>
              <a:off x="2343945" y="2478993"/>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34" name="pl34"/>
            <p:cNvSpPr/>
            <p:nvPr/>
          </p:nvSpPr>
          <p:spPr>
            <a:xfrm>
              <a:off x="2394271" y="2665444"/>
              <a:ext cx="113233" cy="0"/>
            </a:xfrm>
            <a:custGeom>
              <a:avLst/>
              <a:gdLst/>
              <a:ahLst/>
              <a:cxnLst/>
              <a:rect l="0" t="0" r="0" b="0"/>
              <a:pathLst>
                <a:path w="113233">
                  <a:moveTo>
                    <a:pt x="0" y="0"/>
                  </a:moveTo>
                  <a:lnTo>
                    <a:pt x="113233" y="0"/>
                  </a:lnTo>
                </a:path>
              </a:pathLst>
            </a:custGeom>
            <a:ln w="81303" cap="flat">
              <a:solidFill>
                <a:srgbClr val="E8E8E8">
                  <a:alpha val="100000"/>
                </a:srgbClr>
              </a:solidFill>
              <a:prstDash val="solid"/>
              <a:round/>
            </a:ln>
          </p:spPr>
          <p:txBody>
            <a:bodyPr/>
            <a:lstStyle/>
            <a:p>
              <a:endParaRPr/>
            </a:p>
          </p:txBody>
        </p:sp>
        <p:sp>
          <p:nvSpPr>
            <p:cNvPr id="35" name="pl35"/>
            <p:cNvSpPr/>
            <p:nvPr/>
          </p:nvSpPr>
          <p:spPr>
            <a:xfrm>
              <a:off x="2268456" y="2851896"/>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36" name="pl36"/>
            <p:cNvSpPr/>
            <p:nvPr/>
          </p:nvSpPr>
          <p:spPr>
            <a:xfrm>
              <a:off x="2243293" y="3038347"/>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37" name="pl37"/>
            <p:cNvSpPr/>
            <p:nvPr/>
          </p:nvSpPr>
          <p:spPr>
            <a:xfrm>
              <a:off x="2293619" y="3224799"/>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38" name="pl38"/>
            <p:cNvSpPr/>
            <p:nvPr/>
          </p:nvSpPr>
          <p:spPr>
            <a:xfrm>
              <a:off x="2268456" y="3411250"/>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39" name="pl39"/>
            <p:cNvSpPr/>
            <p:nvPr/>
          </p:nvSpPr>
          <p:spPr>
            <a:xfrm>
              <a:off x="2419434" y="3597702"/>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40" name="pl40"/>
            <p:cNvSpPr/>
            <p:nvPr/>
          </p:nvSpPr>
          <p:spPr>
            <a:xfrm>
              <a:off x="2457178" y="3784153"/>
              <a:ext cx="50326" cy="0"/>
            </a:xfrm>
            <a:custGeom>
              <a:avLst/>
              <a:gdLst/>
              <a:ahLst/>
              <a:cxnLst/>
              <a:rect l="0" t="0" r="0" b="0"/>
              <a:pathLst>
                <a:path w="50326">
                  <a:moveTo>
                    <a:pt x="0" y="0"/>
                  </a:moveTo>
                  <a:lnTo>
                    <a:pt x="50326" y="0"/>
                  </a:lnTo>
                </a:path>
              </a:pathLst>
            </a:custGeom>
            <a:ln w="81303" cap="flat">
              <a:solidFill>
                <a:srgbClr val="E8E8E8">
                  <a:alpha val="100000"/>
                </a:srgbClr>
              </a:solidFill>
              <a:prstDash val="solid"/>
              <a:round/>
            </a:ln>
          </p:spPr>
          <p:txBody>
            <a:bodyPr/>
            <a:lstStyle/>
            <a:p>
              <a:endParaRPr/>
            </a:p>
          </p:txBody>
        </p:sp>
        <p:sp>
          <p:nvSpPr>
            <p:cNvPr id="41" name="pl41"/>
            <p:cNvSpPr/>
            <p:nvPr/>
          </p:nvSpPr>
          <p:spPr>
            <a:xfrm>
              <a:off x="2369108" y="3970604"/>
              <a:ext cx="50326" cy="0"/>
            </a:xfrm>
            <a:custGeom>
              <a:avLst/>
              <a:gdLst/>
              <a:ahLst/>
              <a:cxnLst/>
              <a:rect l="0" t="0" r="0" b="0"/>
              <a:pathLst>
                <a:path w="50326">
                  <a:moveTo>
                    <a:pt x="0" y="0"/>
                  </a:moveTo>
                  <a:lnTo>
                    <a:pt x="50326" y="0"/>
                  </a:lnTo>
                </a:path>
              </a:pathLst>
            </a:custGeom>
            <a:ln w="81303" cap="flat">
              <a:solidFill>
                <a:srgbClr val="E8E8E8">
                  <a:alpha val="100000"/>
                </a:srgbClr>
              </a:solidFill>
              <a:prstDash val="solid"/>
              <a:round/>
            </a:ln>
          </p:spPr>
          <p:txBody>
            <a:bodyPr/>
            <a:lstStyle/>
            <a:p>
              <a:endParaRPr/>
            </a:p>
          </p:txBody>
        </p:sp>
        <p:sp>
          <p:nvSpPr>
            <p:cNvPr id="42" name="pl42"/>
            <p:cNvSpPr/>
            <p:nvPr/>
          </p:nvSpPr>
          <p:spPr>
            <a:xfrm>
              <a:off x="2469760" y="4157056"/>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43" name="pl43"/>
            <p:cNvSpPr/>
            <p:nvPr/>
          </p:nvSpPr>
          <p:spPr>
            <a:xfrm>
              <a:off x="2444597" y="4343507"/>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44" name="pl44"/>
            <p:cNvSpPr/>
            <p:nvPr/>
          </p:nvSpPr>
          <p:spPr>
            <a:xfrm>
              <a:off x="2457178" y="4529959"/>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45" name="pl45"/>
            <p:cNvSpPr/>
            <p:nvPr/>
          </p:nvSpPr>
          <p:spPr>
            <a:xfrm>
              <a:off x="2406852" y="4716410"/>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6" name="pl46"/>
            <p:cNvSpPr/>
            <p:nvPr/>
          </p:nvSpPr>
          <p:spPr>
            <a:xfrm>
              <a:off x="2494923" y="4902862"/>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2444597" y="5089313"/>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2432015" y="5275764"/>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2268456" y="5462216"/>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50" name="pt50"/>
            <p:cNvSpPr/>
            <p:nvPr/>
          </p:nvSpPr>
          <p:spPr>
            <a:xfrm>
              <a:off x="2352026" y="2847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1" name="pt51"/>
            <p:cNvSpPr/>
            <p:nvPr/>
          </p:nvSpPr>
          <p:spPr>
            <a:xfrm>
              <a:off x="2263956" y="2847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2" name="pt52"/>
            <p:cNvSpPr/>
            <p:nvPr/>
          </p:nvSpPr>
          <p:spPr>
            <a:xfrm>
              <a:off x="2414934" y="4711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3" name="pt53"/>
            <p:cNvSpPr/>
            <p:nvPr/>
          </p:nvSpPr>
          <p:spPr>
            <a:xfrm>
              <a:off x="2402352" y="4711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4" name="pt54"/>
            <p:cNvSpPr/>
            <p:nvPr/>
          </p:nvSpPr>
          <p:spPr>
            <a:xfrm>
              <a:off x="2503004" y="2288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5" name="pt55"/>
            <p:cNvSpPr/>
            <p:nvPr/>
          </p:nvSpPr>
          <p:spPr>
            <a:xfrm>
              <a:off x="2377189" y="2288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6" name="pt56"/>
            <p:cNvSpPr/>
            <p:nvPr/>
          </p:nvSpPr>
          <p:spPr>
            <a:xfrm>
              <a:off x="2276537" y="21015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7" name="pt57"/>
            <p:cNvSpPr/>
            <p:nvPr/>
          </p:nvSpPr>
          <p:spPr>
            <a:xfrm>
              <a:off x="2075233" y="21015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8" name="pt58"/>
            <p:cNvSpPr/>
            <p:nvPr/>
          </p:nvSpPr>
          <p:spPr>
            <a:xfrm>
              <a:off x="2503004" y="489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9" name="pt59"/>
            <p:cNvSpPr/>
            <p:nvPr/>
          </p:nvSpPr>
          <p:spPr>
            <a:xfrm>
              <a:off x="2490423" y="489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0" name="pt60"/>
            <p:cNvSpPr/>
            <p:nvPr/>
          </p:nvSpPr>
          <p:spPr>
            <a:xfrm>
              <a:off x="2452678" y="5084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1" name="pt61"/>
            <p:cNvSpPr/>
            <p:nvPr/>
          </p:nvSpPr>
          <p:spPr>
            <a:xfrm>
              <a:off x="2440097" y="5084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2" name="pt62"/>
            <p:cNvSpPr/>
            <p:nvPr/>
          </p:nvSpPr>
          <p:spPr>
            <a:xfrm>
              <a:off x="2503004" y="37796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3" name="pt63"/>
            <p:cNvSpPr/>
            <p:nvPr/>
          </p:nvSpPr>
          <p:spPr>
            <a:xfrm>
              <a:off x="2452678" y="37796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4" name="pt64"/>
            <p:cNvSpPr/>
            <p:nvPr/>
          </p:nvSpPr>
          <p:spPr>
            <a:xfrm>
              <a:off x="2326863" y="3406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5" name="pt65"/>
            <p:cNvSpPr/>
            <p:nvPr/>
          </p:nvSpPr>
          <p:spPr>
            <a:xfrm>
              <a:off x="2263956" y="3406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6" name="pt66"/>
            <p:cNvSpPr/>
            <p:nvPr/>
          </p:nvSpPr>
          <p:spPr>
            <a:xfrm>
              <a:off x="2440097" y="5271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7" name="pt67"/>
            <p:cNvSpPr/>
            <p:nvPr/>
          </p:nvSpPr>
          <p:spPr>
            <a:xfrm>
              <a:off x="2427515" y="5271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8" name="pt68"/>
            <p:cNvSpPr/>
            <p:nvPr/>
          </p:nvSpPr>
          <p:spPr>
            <a:xfrm>
              <a:off x="2465260" y="24744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9" name="pt69"/>
            <p:cNvSpPr/>
            <p:nvPr/>
          </p:nvSpPr>
          <p:spPr>
            <a:xfrm>
              <a:off x="2339445" y="24744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0" name="pt70"/>
            <p:cNvSpPr/>
            <p:nvPr/>
          </p:nvSpPr>
          <p:spPr>
            <a:xfrm>
              <a:off x="2326863" y="30338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1" name="pt71"/>
            <p:cNvSpPr/>
            <p:nvPr/>
          </p:nvSpPr>
          <p:spPr>
            <a:xfrm>
              <a:off x="2238793" y="30338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2" name="pt72"/>
            <p:cNvSpPr/>
            <p:nvPr/>
          </p:nvSpPr>
          <p:spPr>
            <a:xfrm>
              <a:off x="2414934" y="39661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3" name="pt73"/>
            <p:cNvSpPr/>
            <p:nvPr/>
          </p:nvSpPr>
          <p:spPr>
            <a:xfrm>
              <a:off x="2364608" y="39661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4" name="pt74"/>
            <p:cNvSpPr/>
            <p:nvPr/>
          </p:nvSpPr>
          <p:spPr>
            <a:xfrm>
              <a:off x="2477841" y="4525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5" name="pt75"/>
            <p:cNvSpPr/>
            <p:nvPr/>
          </p:nvSpPr>
          <p:spPr>
            <a:xfrm>
              <a:off x="2452678" y="4525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6" name="pt76"/>
            <p:cNvSpPr/>
            <p:nvPr/>
          </p:nvSpPr>
          <p:spPr>
            <a:xfrm>
              <a:off x="2503004" y="4152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7" name="pt77"/>
            <p:cNvSpPr/>
            <p:nvPr/>
          </p:nvSpPr>
          <p:spPr>
            <a:xfrm>
              <a:off x="2465260" y="4152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8" name="pt78"/>
            <p:cNvSpPr/>
            <p:nvPr/>
          </p:nvSpPr>
          <p:spPr>
            <a:xfrm>
              <a:off x="2477841" y="43390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9" name="pt79"/>
            <p:cNvSpPr/>
            <p:nvPr/>
          </p:nvSpPr>
          <p:spPr>
            <a:xfrm>
              <a:off x="2440097" y="43390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2364608" y="3220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2289119" y="3220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2477841" y="3593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2414934" y="3593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2503004" y="26609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2389771" y="26609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2276537" y="54577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2263956" y="54577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2326863" y="191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1974581" y="191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2311374" y="28067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1" name="pt91"/>
            <p:cNvSpPr/>
            <p:nvPr/>
          </p:nvSpPr>
          <p:spPr>
            <a:xfrm>
              <a:off x="2223304" y="28067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2" name="pt92"/>
            <p:cNvSpPr/>
            <p:nvPr/>
          </p:nvSpPr>
          <p:spPr>
            <a:xfrm>
              <a:off x="2374282" y="46712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3" name="pt93"/>
            <p:cNvSpPr/>
            <p:nvPr/>
          </p:nvSpPr>
          <p:spPr>
            <a:xfrm>
              <a:off x="2361700" y="46712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4" name="pt94"/>
            <p:cNvSpPr/>
            <p:nvPr/>
          </p:nvSpPr>
          <p:spPr>
            <a:xfrm>
              <a:off x="2462352" y="22473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5" name="pt95"/>
            <p:cNvSpPr/>
            <p:nvPr/>
          </p:nvSpPr>
          <p:spPr>
            <a:xfrm>
              <a:off x="2336537" y="22473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6" name="pt96"/>
            <p:cNvSpPr/>
            <p:nvPr/>
          </p:nvSpPr>
          <p:spPr>
            <a:xfrm>
              <a:off x="2235885" y="20609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7" name="pt97"/>
            <p:cNvSpPr/>
            <p:nvPr/>
          </p:nvSpPr>
          <p:spPr>
            <a:xfrm>
              <a:off x="2034581" y="20609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8" name="pt98"/>
            <p:cNvSpPr/>
            <p:nvPr/>
          </p:nvSpPr>
          <p:spPr>
            <a:xfrm>
              <a:off x="2462352" y="4857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9" name="pt99"/>
            <p:cNvSpPr/>
            <p:nvPr/>
          </p:nvSpPr>
          <p:spPr>
            <a:xfrm>
              <a:off x="2449771" y="4857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0" name="pt100"/>
            <p:cNvSpPr/>
            <p:nvPr/>
          </p:nvSpPr>
          <p:spPr>
            <a:xfrm>
              <a:off x="2412026" y="50441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1" name="pt101"/>
            <p:cNvSpPr/>
            <p:nvPr/>
          </p:nvSpPr>
          <p:spPr>
            <a:xfrm>
              <a:off x="2399445" y="50441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2" name="pt102"/>
            <p:cNvSpPr/>
            <p:nvPr/>
          </p:nvSpPr>
          <p:spPr>
            <a:xfrm>
              <a:off x="2462352" y="37390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3" name="pt103"/>
            <p:cNvSpPr/>
            <p:nvPr/>
          </p:nvSpPr>
          <p:spPr>
            <a:xfrm>
              <a:off x="2412026" y="37390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4" name="pt104"/>
            <p:cNvSpPr/>
            <p:nvPr/>
          </p:nvSpPr>
          <p:spPr>
            <a:xfrm>
              <a:off x="2286211" y="33660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5" name="pt105"/>
            <p:cNvSpPr/>
            <p:nvPr/>
          </p:nvSpPr>
          <p:spPr>
            <a:xfrm>
              <a:off x="2223304" y="33660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6" name="pt106"/>
            <p:cNvSpPr/>
            <p:nvPr/>
          </p:nvSpPr>
          <p:spPr>
            <a:xfrm>
              <a:off x="2399445" y="523061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7" name="pt107"/>
            <p:cNvSpPr/>
            <p:nvPr/>
          </p:nvSpPr>
          <p:spPr>
            <a:xfrm>
              <a:off x="2386863" y="52306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8" name="pt108"/>
            <p:cNvSpPr/>
            <p:nvPr/>
          </p:nvSpPr>
          <p:spPr>
            <a:xfrm>
              <a:off x="2424608" y="24338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9" name="pt109"/>
            <p:cNvSpPr/>
            <p:nvPr/>
          </p:nvSpPr>
          <p:spPr>
            <a:xfrm>
              <a:off x="2298793" y="24338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0" name="pt110"/>
            <p:cNvSpPr/>
            <p:nvPr/>
          </p:nvSpPr>
          <p:spPr>
            <a:xfrm>
              <a:off x="2286211" y="29931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1" name="pt111"/>
            <p:cNvSpPr/>
            <p:nvPr/>
          </p:nvSpPr>
          <p:spPr>
            <a:xfrm>
              <a:off x="2198141" y="29931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2" name="pt112"/>
            <p:cNvSpPr/>
            <p:nvPr/>
          </p:nvSpPr>
          <p:spPr>
            <a:xfrm>
              <a:off x="2374282" y="39254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3" name="pt113"/>
            <p:cNvSpPr/>
            <p:nvPr/>
          </p:nvSpPr>
          <p:spPr>
            <a:xfrm>
              <a:off x="2323956" y="39254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4" name="pt114"/>
            <p:cNvSpPr/>
            <p:nvPr/>
          </p:nvSpPr>
          <p:spPr>
            <a:xfrm>
              <a:off x="2437189" y="44848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5" name="pt115"/>
            <p:cNvSpPr/>
            <p:nvPr/>
          </p:nvSpPr>
          <p:spPr>
            <a:xfrm>
              <a:off x="2412026" y="44848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6" name="pt116"/>
            <p:cNvSpPr/>
            <p:nvPr/>
          </p:nvSpPr>
          <p:spPr>
            <a:xfrm>
              <a:off x="2462352" y="41119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7" name="pt117"/>
            <p:cNvSpPr/>
            <p:nvPr/>
          </p:nvSpPr>
          <p:spPr>
            <a:xfrm>
              <a:off x="2424608" y="41119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8" name="pt118"/>
            <p:cNvSpPr/>
            <p:nvPr/>
          </p:nvSpPr>
          <p:spPr>
            <a:xfrm>
              <a:off x="2437189" y="429835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9" name="pt119"/>
            <p:cNvSpPr/>
            <p:nvPr/>
          </p:nvSpPr>
          <p:spPr>
            <a:xfrm>
              <a:off x="2399445" y="42983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0" name="pt120"/>
            <p:cNvSpPr/>
            <p:nvPr/>
          </p:nvSpPr>
          <p:spPr>
            <a:xfrm>
              <a:off x="2323956" y="31796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1" name="pt121"/>
            <p:cNvSpPr/>
            <p:nvPr/>
          </p:nvSpPr>
          <p:spPr>
            <a:xfrm>
              <a:off x="2248467" y="31796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2" name="pt122"/>
            <p:cNvSpPr/>
            <p:nvPr/>
          </p:nvSpPr>
          <p:spPr>
            <a:xfrm>
              <a:off x="2437189" y="35525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3" name="pt123"/>
            <p:cNvSpPr/>
            <p:nvPr/>
          </p:nvSpPr>
          <p:spPr>
            <a:xfrm>
              <a:off x="2374282" y="35525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4" name="pt124"/>
            <p:cNvSpPr/>
            <p:nvPr/>
          </p:nvSpPr>
          <p:spPr>
            <a:xfrm>
              <a:off x="2462352" y="262029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5" name="pt125"/>
            <p:cNvSpPr/>
            <p:nvPr/>
          </p:nvSpPr>
          <p:spPr>
            <a:xfrm>
              <a:off x="2349119" y="26202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6" name="pt126"/>
            <p:cNvSpPr/>
            <p:nvPr/>
          </p:nvSpPr>
          <p:spPr>
            <a:xfrm>
              <a:off x="2235885" y="54170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7" name="pt127"/>
            <p:cNvSpPr/>
            <p:nvPr/>
          </p:nvSpPr>
          <p:spPr>
            <a:xfrm>
              <a:off x="2223304" y="54170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8" name="pt128"/>
            <p:cNvSpPr/>
            <p:nvPr/>
          </p:nvSpPr>
          <p:spPr>
            <a:xfrm>
              <a:off x="2286211" y="18744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9" name="pt129"/>
            <p:cNvSpPr/>
            <p:nvPr/>
          </p:nvSpPr>
          <p:spPr>
            <a:xfrm>
              <a:off x="1933929" y="18744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0" name="tx130"/>
            <p:cNvSpPr/>
            <p:nvPr/>
          </p:nvSpPr>
          <p:spPr>
            <a:xfrm>
              <a:off x="2605993" y="2806049"/>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131" name="tx131"/>
            <p:cNvSpPr/>
            <p:nvPr/>
          </p:nvSpPr>
          <p:spPr>
            <a:xfrm>
              <a:off x="2605993" y="467056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2" name="tx132"/>
            <p:cNvSpPr/>
            <p:nvPr/>
          </p:nvSpPr>
          <p:spPr>
            <a:xfrm>
              <a:off x="2573838" y="224669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133" name="tx133"/>
            <p:cNvSpPr/>
            <p:nvPr/>
          </p:nvSpPr>
          <p:spPr>
            <a:xfrm>
              <a:off x="2573838" y="2060244"/>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-16%</a:t>
              </a:r>
            </a:p>
          </p:txBody>
        </p:sp>
        <p:sp>
          <p:nvSpPr>
            <p:cNvPr id="134" name="tx134"/>
            <p:cNvSpPr/>
            <p:nvPr/>
          </p:nvSpPr>
          <p:spPr>
            <a:xfrm>
              <a:off x="2605993" y="485701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5" name="tx135"/>
            <p:cNvSpPr/>
            <p:nvPr/>
          </p:nvSpPr>
          <p:spPr>
            <a:xfrm>
              <a:off x="2605993" y="504346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6" name="tx136"/>
            <p:cNvSpPr/>
            <p:nvPr/>
          </p:nvSpPr>
          <p:spPr>
            <a:xfrm>
              <a:off x="2605993" y="373830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37" name="tx137"/>
            <p:cNvSpPr/>
            <p:nvPr/>
          </p:nvSpPr>
          <p:spPr>
            <a:xfrm>
              <a:off x="2605993" y="336540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38" name="tx138"/>
            <p:cNvSpPr/>
            <p:nvPr/>
          </p:nvSpPr>
          <p:spPr>
            <a:xfrm>
              <a:off x="2605993" y="522991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9" name="tx139"/>
            <p:cNvSpPr/>
            <p:nvPr/>
          </p:nvSpPr>
          <p:spPr>
            <a:xfrm>
              <a:off x="2573838" y="2433147"/>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140" name="tx140"/>
            <p:cNvSpPr/>
            <p:nvPr/>
          </p:nvSpPr>
          <p:spPr>
            <a:xfrm>
              <a:off x="2605993" y="299250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141" name="tx141"/>
            <p:cNvSpPr/>
            <p:nvPr/>
          </p:nvSpPr>
          <p:spPr>
            <a:xfrm>
              <a:off x="2605993" y="392475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42" name="tx142"/>
            <p:cNvSpPr/>
            <p:nvPr/>
          </p:nvSpPr>
          <p:spPr>
            <a:xfrm>
              <a:off x="2605993" y="448411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43" name="tx143"/>
            <p:cNvSpPr/>
            <p:nvPr/>
          </p:nvSpPr>
          <p:spPr>
            <a:xfrm>
              <a:off x="2605993" y="411121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44" name="tx144"/>
            <p:cNvSpPr/>
            <p:nvPr/>
          </p:nvSpPr>
          <p:spPr>
            <a:xfrm>
              <a:off x="2605993" y="429766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45" name="tx145"/>
            <p:cNvSpPr/>
            <p:nvPr/>
          </p:nvSpPr>
          <p:spPr>
            <a:xfrm>
              <a:off x="2605993" y="317895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46" name="tx146"/>
            <p:cNvSpPr/>
            <p:nvPr/>
          </p:nvSpPr>
          <p:spPr>
            <a:xfrm>
              <a:off x="2605993" y="355185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47" name="tx147"/>
            <p:cNvSpPr/>
            <p:nvPr/>
          </p:nvSpPr>
          <p:spPr>
            <a:xfrm>
              <a:off x="2605993" y="261959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-9%</a:t>
              </a:r>
            </a:p>
          </p:txBody>
        </p:sp>
        <p:sp>
          <p:nvSpPr>
            <p:cNvPr id="148" name="tx148"/>
            <p:cNvSpPr/>
            <p:nvPr/>
          </p:nvSpPr>
          <p:spPr>
            <a:xfrm>
              <a:off x="2605993" y="541637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9" name="tx149"/>
            <p:cNvSpPr/>
            <p:nvPr/>
          </p:nvSpPr>
          <p:spPr>
            <a:xfrm>
              <a:off x="2573838" y="1873792"/>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-28%</a:t>
              </a:r>
            </a:p>
          </p:txBody>
        </p:sp>
        <p:sp>
          <p:nvSpPr>
            <p:cNvPr id="150" name="rc150"/>
            <p:cNvSpPr/>
            <p:nvPr/>
          </p:nvSpPr>
          <p:spPr>
            <a:xfrm>
              <a:off x="1186447" y="1807768"/>
              <a:ext cx="1660758" cy="3766318"/>
            </a:xfrm>
            <a:prstGeom prst="rect">
              <a:avLst/>
            </a:prstGeom>
            <a:ln w="13550" cap="rnd">
              <a:solidFill>
                <a:srgbClr val="999999">
                  <a:alpha val="100000"/>
                </a:srgbClr>
              </a:solidFill>
              <a:prstDash val="solid"/>
              <a:round/>
            </a:ln>
          </p:spPr>
          <p:txBody>
            <a:bodyPr/>
            <a:lstStyle/>
            <a:p>
              <a:endParaRPr/>
            </a:p>
          </p:txBody>
        </p:sp>
        <p:sp>
          <p:nvSpPr>
            <p:cNvPr id="151" name="pl151"/>
            <p:cNvSpPr/>
            <p:nvPr/>
          </p:nvSpPr>
          <p:spPr>
            <a:xfrm>
              <a:off x="4129108" y="535253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2" name="pl152"/>
            <p:cNvSpPr/>
            <p:nvPr/>
          </p:nvSpPr>
          <p:spPr>
            <a:xfrm>
              <a:off x="4129108" y="498329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3" name="pl153"/>
            <p:cNvSpPr/>
            <p:nvPr/>
          </p:nvSpPr>
          <p:spPr>
            <a:xfrm>
              <a:off x="4129108" y="461404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4129108" y="4244798"/>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4129108" y="387555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6" name="pl156"/>
            <p:cNvSpPr/>
            <p:nvPr/>
          </p:nvSpPr>
          <p:spPr>
            <a:xfrm>
              <a:off x="4129108" y="350630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4129108" y="313705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4129108" y="276781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4129108" y="239856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4129108" y="202931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420459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445622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470785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495948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521111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546274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5198536" y="2029316"/>
              <a:ext cx="239048" cy="0"/>
            </a:xfrm>
            <a:custGeom>
              <a:avLst/>
              <a:gdLst/>
              <a:ahLst/>
              <a:cxnLst/>
              <a:rect l="0" t="0" r="0" b="0"/>
              <a:pathLst>
                <a:path w="239048">
                  <a:moveTo>
                    <a:pt x="0" y="0"/>
                  </a:moveTo>
                  <a:lnTo>
                    <a:pt x="239048" y="0"/>
                  </a:lnTo>
                </a:path>
              </a:pathLst>
            </a:custGeom>
            <a:ln w="81303" cap="flat">
              <a:solidFill>
                <a:srgbClr val="E8E8E8">
                  <a:alpha val="100000"/>
                </a:srgbClr>
              </a:solidFill>
              <a:prstDash val="solid"/>
              <a:round/>
            </a:ln>
          </p:spPr>
          <p:txBody>
            <a:bodyPr/>
            <a:lstStyle/>
            <a:p>
              <a:endParaRPr/>
            </a:p>
          </p:txBody>
        </p:sp>
        <p:sp>
          <p:nvSpPr>
            <p:cNvPr id="168" name="pl168"/>
            <p:cNvSpPr/>
            <p:nvPr/>
          </p:nvSpPr>
          <p:spPr>
            <a:xfrm>
              <a:off x="5349514" y="2398563"/>
              <a:ext cx="100652" cy="0"/>
            </a:xfrm>
            <a:custGeom>
              <a:avLst/>
              <a:gdLst/>
              <a:ahLst/>
              <a:cxnLst/>
              <a:rect l="0" t="0" r="0" b="0"/>
              <a:pathLst>
                <a:path w="100652">
                  <a:moveTo>
                    <a:pt x="0" y="0"/>
                  </a:moveTo>
                  <a:lnTo>
                    <a:pt x="100652" y="0"/>
                  </a:lnTo>
                </a:path>
              </a:pathLst>
            </a:custGeom>
            <a:ln w="81303" cap="flat">
              <a:solidFill>
                <a:srgbClr val="E8E8E8">
                  <a:alpha val="100000"/>
                </a:srgbClr>
              </a:solidFill>
              <a:prstDash val="solid"/>
              <a:round/>
            </a:ln>
          </p:spPr>
          <p:txBody>
            <a:bodyPr/>
            <a:lstStyle/>
            <a:p>
              <a:endParaRPr/>
            </a:p>
          </p:txBody>
        </p:sp>
        <p:sp>
          <p:nvSpPr>
            <p:cNvPr id="169" name="pl169"/>
            <p:cNvSpPr/>
            <p:nvPr/>
          </p:nvSpPr>
          <p:spPr>
            <a:xfrm>
              <a:off x="5374677" y="2767810"/>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170" name="pl170"/>
            <p:cNvSpPr/>
            <p:nvPr/>
          </p:nvSpPr>
          <p:spPr>
            <a:xfrm>
              <a:off x="5261443" y="3137057"/>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171" name="pl171"/>
            <p:cNvSpPr/>
            <p:nvPr/>
          </p:nvSpPr>
          <p:spPr>
            <a:xfrm>
              <a:off x="5412421" y="3506304"/>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172" name="pl172"/>
            <p:cNvSpPr/>
            <p:nvPr/>
          </p:nvSpPr>
          <p:spPr>
            <a:xfrm>
              <a:off x="5425003" y="3875551"/>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73" name="pl173"/>
            <p:cNvSpPr/>
            <p:nvPr/>
          </p:nvSpPr>
          <p:spPr>
            <a:xfrm>
              <a:off x="5349514" y="4244798"/>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74" name="pl174"/>
            <p:cNvSpPr/>
            <p:nvPr/>
          </p:nvSpPr>
          <p:spPr>
            <a:xfrm>
              <a:off x="5412421" y="4614045"/>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75" name="pl175"/>
            <p:cNvSpPr/>
            <p:nvPr/>
          </p:nvSpPr>
          <p:spPr>
            <a:xfrm>
              <a:off x="5425003" y="4983292"/>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76" name="pl176"/>
            <p:cNvSpPr/>
            <p:nvPr/>
          </p:nvSpPr>
          <p:spPr>
            <a:xfrm>
              <a:off x="5412421" y="5352539"/>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77" name="pt177"/>
            <p:cNvSpPr/>
            <p:nvPr/>
          </p:nvSpPr>
          <p:spPr>
            <a:xfrm>
              <a:off x="5345014" y="2394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5445666" y="2394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5194036" y="20248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5433084" y="20248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5345014" y="42402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5357595" y="42402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5407921" y="4609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5420503" y="4609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5407921" y="5348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5420503" y="5348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5407921" y="3501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5445666" y="3501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5256943" y="31325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5319851" y="31325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5420503" y="38710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5445666" y="38710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5370177" y="2763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5445666" y="2763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5420503" y="4978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5433084" y="4978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5304362" y="235341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98" name="pt198"/>
            <p:cNvSpPr/>
            <p:nvPr/>
          </p:nvSpPr>
          <p:spPr>
            <a:xfrm>
              <a:off x="5405014" y="2353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99" name="pt199"/>
            <p:cNvSpPr/>
            <p:nvPr/>
          </p:nvSpPr>
          <p:spPr>
            <a:xfrm>
              <a:off x="5153384" y="19841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0" name="pt200"/>
            <p:cNvSpPr/>
            <p:nvPr/>
          </p:nvSpPr>
          <p:spPr>
            <a:xfrm>
              <a:off x="5392432" y="19841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1" name="pt201"/>
            <p:cNvSpPr/>
            <p:nvPr/>
          </p:nvSpPr>
          <p:spPr>
            <a:xfrm>
              <a:off x="5304362" y="419964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2" name="pt202"/>
            <p:cNvSpPr/>
            <p:nvPr/>
          </p:nvSpPr>
          <p:spPr>
            <a:xfrm>
              <a:off x="5316943" y="41996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3" name="pt203"/>
            <p:cNvSpPr/>
            <p:nvPr/>
          </p:nvSpPr>
          <p:spPr>
            <a:xfrm>
              <a:off x="5367269" y="45688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4" name="pt204"/>
            <p:cNvSpPr/>
            <p:nvPr/>
          </p:nvSpPr>
          <p:spPr>
            <a:xfrm>
              <a:off x="5379851" y="45688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5" name="pt205"/>
            <p:cNvSpPr/>
            <p:nvPr/>
          </p:nvSpPr>
          <p:spPr>
            <a:xfrm>
              <a:off x="5367269" y="53073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6" name="pt206"/>
            <p:cNvSpPr/>
            <p:nvPr/>
          </p:nvSpPr>
          <p:spPr>
            <a:xfrm>
              <a:off x="5379851" y="53073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7" name="pt207"/>
            <p:cNvSpPr/>
            <p:nvPr/>
          </p:nvSpPr>
          <p:spPr>
            <a:xfrm>
              <a:off x="5367269" y="346115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8" name="pt208"/>
            <p:cNvSpPr/>
            <p:nvPr/>
          </p:nvSpPr>
          <p:spPr>
            <a:xfrm>
              <a:off x="5405014" y="34611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9" name="pt209"/>
            <p:cNvSpPr/>
            <p:nvPr/>
          </p:nvSpPr>
          <p:spPr>
            <a:xfrm>
              <a:off x="5216291" y="30919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0" name="pt210"/>
            <p:cNvSpPr/>
            <p:nvPr/>
          </p:nvSpPr>
          <p:spPr>
            <a:xfrm>
              <a:off x="5279199" y="30919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1" name="pt211"/>
            <p:cNvSpPr/>
            <p:nvPr/>
          </p:nvSpPr>
          <p:spPr>
            <a:xfrm>
              <a:off x="5379851" y="38303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2" name="pt212"/>
            <p:cNvSpPr/>
            <p:nvPr/>
          </p:nvSpPr>
          <p:spPr>
            <a:xfrm>
              <a:off x="5405014" y="38303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3" name="pt213"/>
            <p:cNvSpPr/>
            <p:nvPr/>
          </p:nvSpPr>
          <p:spPr>
            <a:xfrm>
              <a:off x="5329525" y="27226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4" name="pt214"/>
            <p:cNvSpPr/>
            <p:nvPr/>
          </p:nvSpPr>
          <p:spPr>
            <a:xfrm>
              <a:off x="5405014" y="27226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5" name="pt215"/>
            <p:cNvSpPr/>
            <p:nvPr/>
          </p:nvSpPr>
          <p:spPr>
            <a:xfrm>
              <a:off x="5379851" y="49381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6" name="pt216"/>
            <p:cNvSpPr/>
            <p:nvPr/>
          </p:nvSpPr>
          <p:spPr>
            <a:xfrm>
              <a:off x="5392432" y="49381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7" name="tx217"/>
            <p:cNvSpPr/>
            <p:nvPr/>
          </p:nvSpPr>
          <p:spPr>
            <a:xfrm>
              <a:off x="5534144" y="2352717"/>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218" name="tx218"/>
            <p:cNvSpPr/>
            <p:nvPr/>
          </p:nvSpPr>
          <p:spPr>
            <a:xfrm>
              <a:off x="5501989" y="1983470"/>
              <a:ext cx="29896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+19%</a:t>
              </a:r>
            </a:p>
          </p:txBody>
        </p:sp>
        <p:sp>
          <p:nvSpPr>
            <p:cNvPr id="219" name="tx219"/>
            <p:cNvSpPr/>
            <p:nvPr/>
          </p:nvSpPr>
          <p:spPr>
            <a:xfrm>
              <a:off x="5534144" y="419895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20" name="tx220"/>
            <p:cNvSpPr/>
            <p:nvPr/>
          </p:nvSpPr>
          <p:spPr>
            <a:xfrm>
              <a:off x="5534144" y="4568198"/>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21" name="tx221"/>
            <p:cNvSpPr/>
            <p:nvPr/>
          </p:nvSpPr>
          <p:spPr>
            <a:xfrm>
              <a:off x="5534144" y="5306692"/>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22" name="tx222"/>
            <p:cNvSpPr/>
            <p:nvPr/>
          </p:nvSpPr>
          <p:spPr>
            <a:xfrm>
              <a:off x="5534144" y="3460457"/>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223" name="tx223"/>
            <p:cNvSpPr/>
            <p:nvPr/>
          </p:nvSpPr>
          <p:spPr>
            <a:xfrm>
              <a:off x="5534144" y="309121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224" name="tx224"/>
            <p:cNvSpPr/>
            <p:nvPr/>
          </p:nvSpPr>
          <p:spPr>
            <a:xfrm>
              <a:off x="5534144" y="3829704"/>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225" name="tx225"/>
            <p:cNvSpPr/>
            <p:nvPr/>
          </p:nvSpPr>
          <p:spPr>
            <a:xfrm>
              <a:off x="5534144" y="2721964"/>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226" name="tx226"/>
            <p:cNvSpPr/>
            <p:nvPr/>
          </p:nvSpPr>
          <p:spPr>
            <a:xfrm>
              <a:off x="5534144" y="4937445"/>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27" name="rc227"/>
            <p:cNvSpPr/>
            <p:nvPr/>
          </p:nvSpPr>
          <p:spPr>
            <a:xfrm>
              <a:off x="4129108" y="1807768"/>
              <a:ext cx="1660758" cy="3766318"/>
            </a:xfrm>
            <a:prstGeom prst="rect">
              <a:avLst/>
            </a:prstGeom>
            <a:ln w="13550" cap="rnd">
              <a:solidFill>
                <a:srgbClr val="999999">
                  <a:alpha val="100000"/>
                </a:srgbClr>
              </a:solidFill>
              <a:prstDash val="solid"/>
              <a:round/>
            </a:ln>
          </p:spPr>
          <p:txBody>
            <a:bodyPr/>
            <a:lstStyle/>
            <a:p>
              <a:endParaRPr/>
            </a:p>
          </p:txBody>
        </p:sp>
        <p:sp>
          <p:nvSpPr>
            <p:cNvPr id="228" name="pl228"/>
            <p:cNvSpPr/>
            <p:nvPr/>
          </p:nvSpPr>
          <p:spPr>
            <a:xfrm>
              <a:off x="7413652" y="513951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29" name="pl229"/>
            <p:cNvSpPr/>
            <p:nvPr/>
          </p:nvSpPr>
          <p:spPr>
            <a:xfrm>
              <a:off x="7413652" y="441521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30" name="pl230"/>
            <p:cNvSpPr/>
            <p:nvPr/>
          </p:nvSpPr>
          <p:spPr>
            <a:xfrm>
              <a:off x="7413652" y="369092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31" name="pl231"/>
            <p:cNvSpPr/>
            <p:nvPr/>
          </p:nvSpPr>
          <p:spPr>
            <a:xfrm>
              <a:off x="7413652" y="296663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32" name="pl232"/>
            <p:cNvSpPr/>
            <p:nvPr/>
          </p:nvSpPr>
          <p:spPr>
            <a:xfrm>
              <a:off x="7413652" y="224234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33" name="pl233"/>
            <p:cNvSpPr/>
            <p:nvPr/>
          </p:nvSpPr>
          <p:spPr>
            <a:xfrm>
              <a:off x="748914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4" name="pl234"/>
            <p:cNvSpPr/>
            <p:nvPr/>
          </p:nvSpPr>
          <p:spPr>
            <a:xfrm>
              <a:off x="774077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5" name="pl235"/>
            <p:cNvSpPr/>
            <p:nvPr/>
          </p:nvSpPr>
          <p:spPr>
            <a:xfrm>
              <a:off x="799240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6" name="pl236"/>
            <p:cNvSpPr/>
            <p:nvPr/>
          </p:nvSpPr>
          <p:spPr>
            <a:xfrm>
              <a:off x="824403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7" name="pl237"/>
            <p:cNvSpPr/>
            <p:nvPr/>
          </p:nvSpPr>
          <p:spPr>
            <a:xfrm>
              <a:off x="849566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8" name="pl238"/>
            <p:cNvSpPr/>
            <p:nvPr/>
          </p:nvSpPr>
          <p:spPr>
            <a:xfrm>
              <a:off x="874729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9" name="pl239"/>
            <p:cNvSpPr/>
            <p:nvPr/>
          </p:nvSpPr>
          <p:spPr>
            <a:xfrm>
              <a:off x="8734710" y="224234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40" name="pl240"/>
            <p:cNvSpPr/>
            <p:nvPr/>
          </p:nvSpPr>
          <p:spPr>
            <a:xfrm>
              <a:off x="8734710" y="296663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41" name="pl241"/>
            <p:cNvSpPr/>
            <p:nvPr/>
          </p:nvSpPr>
          <p:spPr>
            <a:xfrm>
              <a:off x="8734710" y="3690927"/>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42" name="pl242"/>
            <p:cNvSpPr/>
            <p:nvPr/>
          </p:nvSpPr>
          <p:spPr>
            <a:xfrm>
              <a:off x="8734710" y="441521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43" name="pl243"/>
            <p:cNvSpPr/>
            <p:nvPr/>
          </p:nvSpPr>
          <p:spPr>
            <a:xfrm>
              <a:off x="8734710" y="5139511"/>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44" name="pt244"/>
            <p:cNvSpPr/>
            <p:nvPr/>
          </p:nvSpPr>
          <p:spPr>
            <a:xfrm>
              <a:off x="8730210" y="223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8730210" y="223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8730210" y="296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8730210" y="296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8730210"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8730210"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8730210" y="4410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8730210" y="4410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8730210" y="51350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8730210" y="51350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8689558" y="21971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55" name="pt255"/>
            <p:cNvSpPr/>
            <p:nvPr/>
          </p:nvSpPr>
          <p:spPr>
            <a:xfrm>
              <a:off x="8689558" y="21971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6" name="pt256"/>
            <p:cNvSpPr/>
            <p:nvPr/>
          </p:nvSpPr>
          <p:spPr>
            <a:xfrm>
              <a:off x="8689558" y="29214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57" name="pt257"/>
            <p:cNvSpPr/>
            <p:nvPr/>
          </p:nvSpPr>
          <p:spPr>
            <a:xfrm>
              <a:off x="8689558" y="29214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8" name="pt258"/>
            <p:cNvSpPr/>
            <p:nvPr/>
          </p:nvSpPr>
          <p:spPr>
            <a:xfrm>
              <a:off x="8689558" y="3645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59" name="pt259"/>
            <p:cNvSpPr/>
            <p:nvPr/>
          </p:nvSpPr>
          <p:spPr>
            <a:xfrm>
              <a:off x="8689558"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60" name="pt260"/>
            <p:cNvSpPr/>
            <p:nvPr/>
          </p:nvSpPr>
          <p:spPr>
            <a:xfrm>
              <a:off x="8689558" y="43700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61" name="pt261"/>
            <p:cNvSpPr/>
            <p:nvPr/>
          </p:nvSpPr>
          <p:spPr>
            <a:xfrm>
              <a:off x="8689558" y="43700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62" name="pt262"/>
            <p:cNvSpPr/>
            <p:nvPr/>
          </p:nvSpPr>
          <p:spPr>
            <a:xfrm>
              <a:off x="8689558" y="50943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63" name="pt263"/>
            <p:cNvSpPr/>
            <p:nvPr/>
          </p:nvSpPr>
          <p:spPr>
            <a:xfrm>
              <a:off x="8689558" y="50943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64" name="tx264"/>
            <p:cNvSpPr/>
            <p:nvPr/>
          </p:nvSpPr>
          <p:spPr>
            <a:xfrm>
              <a:off x="8852452" y="2196497"/>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5" name="tx265"/>
            <p:cNvSpPr/>
            <p:nvPr/>
          </p:nvSpPr>
          <p:spPr>
            <a:xfrm>
              <a:off x="8852452" y="292078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6" name="tx266"/>
            <p:cNvSpPr/>
            <p:nvPr/>
          </p:nvSpPr>
          <p:spPr>
            <a:xfrm>
              <a:off x="8852452" y="3645081"/>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7" name="tx267"/>
            <p:cNvSpPr/>
            <p:nvPr/>
          </p:nvSpPr>
          <p:spPr>
            <a:xfrm>
              <a:off x="8852452" y="436937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8" name="tx268"/>
            <p:cNvSpPr/>
            <p:nvPr/>
          </p:nvSpPr>
          <p:spPr>
            <a:xfrm>
              <a:off x="8852452" y="509366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9" name="rc269"/>
            <p:cNvSpPr/>
            <p:nvPr/>
          </p:nvSpPr>
          <p:spPr>
            <a:xfrm>
              <a:off x="7413652" y="1807768"/>
              <a:ext cx="1660758" cy="3766318"/>
            </a:xfrm>
            <a:prstGeom prst="rect">
              <a:avLst/>
            </a:prstGeom>
            <a:ln w="13550" cap="rnd">
              <a:solidFill>
                <a:srgbClr val="999999">
                  <a:alpha val="100000"/>
                </a:srgbClr>
              </a:solidFill>
              <a:prstDash val="solid"/>
              <a:round/>
            </a:ln>
          </p:spPr>
          <p:txBody>
            <a:bodyPr/>
            <a:lstStyle/>
            <a:p>
              <a:endParaRPr/>
            </a:p>
          </p:txBody>
        </p:sp>
        <p:sp>
          <p:nvSpPr>
            <p:cNvPr id="270" name="rc270"/>
            <p:cNvSpPr/>
            <p:nvPr/>
          </p:nvSpPr>
          <p:spPr>
            <a:xfrm>
              <a:off x="1186447"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1" name="tx271"/>
            <p:cNvSpPr/>
            <p:nvPr/>
          </p:nvSpPr>
          <p:spPr>
            <a:xfrm>
              <a:off x="1777671"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72" name="rc272"/>
            <p:cNvSpPr/>
            <p:nvPr/>
          </p:nvSpPr>
          <p:spPr>
            <a:xfrm>
              <a:off x="4129108"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3" name="tx273"/>
            <p:cNvSpPr/>
            <p:nvPr/>
          </p:nvSpPr>
          <p:spPr>
            <a:xfrm>
              <a:off x="4745162"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74" name="rc274"/>
            <p:cNvSpPr/>
            <p:nvPr/>
          </p:nvSpPr>
          <p:spPr>
            <a:xfrm>
              <a:off x="7413652"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5" name="tx275"/>
            <p:cNvSpPr/>
            <p:nvPr/>
          </p:nvSpPr>
          <p:spPr>
            <a:xfrm>
              <a:off x="8098056"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76" name="pl276"/>
            <p:cNvSpPr/>
            <p:nvPr/>
          </p:nvSpPr>
          <p:spPr>
            <a:xfrm>
              <a:off x="1186447"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126193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151356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176519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201682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226845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pl282"/>
            <p:cNvSpPr/>
            <p:nvPr/>
          </p:nvSpPr>
          <p:spPr>
            <a:xfrm>
              <a:off x="252008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3" name="tx283"/>
            <p:cNvSpPr/>
            <p:nvPr/>
          </p:nvSpPr>
          <p:spPr>
            <a:xfrm>
              <a:off x="1230858"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4" name="tx284"/>
            <p:cNvSpPr/>
            <p:nvPr/>
          </p:nvSpPr>
          <p:spPr>
            <a:xfrm>
              <a:off x="145141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5" name="tx285"/>
            <p:cNvSpPr/>
            <p:nvPr/>
          </p:nvSpPr>
          <p:spPr>
            <a:xfrm>
              <a:off x="170304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6" name="tx286"/>
            <p:cNvSpPr/>
            <p:nvPr/>
          </p:nvSpPr>
          <p:spPr>
            <a:xfrm>
              <a:off x="195467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7" name="tx287"/>
            <p:cNvSpPr/>
            <p:nvPr/>
          </p:nvSpPr>
          <p:spPr>
            <a:xfrm>
              <a:off x="220630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8" name="tx288"/>
            <p:cNvSpPr/>
            <p:nvPr/>
          </p:nvSpPr>
          <p:spPr>
            <a:xfrm>
              <a:off x="2426852"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9" name="pl289"/>
            <p:cNvSpPr/>
            <p:nvPr/>
          </p:nvSpPr>
          <p:spPr>
            <a:xfrm>
              <a:off x="4129108"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420459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445622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470785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495948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521111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pl295"/>
            <p:cNvSpPr/>
            <p:nvPr/>
          </p:nvSpPr>
          <p:spPr>
            <a:xfrm>
              <a:off x="546274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6" name="tx296"/>
            <p:cNvSpPr/>
            <p:nvPr/>
          </p:nvSpPr>
          <p:spPr>
            <a:xfrm>
              <a:off x="4173519"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7" name="tx297"/>
            <p:cNvSpPr/>
            <p:nvPr/>
          </p:nvSpPr>
          <p:spPr>
            <a:xfrm>
              <a:off x="439407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8" name="tx298"/>
            <p:cNvSpPr/>
            <p:nvPr/>
          </p:nvSpPr>
          <p:spPr>
            <a:xfrm>
              <a:off x="464570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9" name="tx299"/>
            <p:cNvSpPr/>
            <p:nvPr/>
          </p:nvSpPr>
          <p:spPr>
            <a:xfrm>
              <a:off x="489733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00" name="tx300"/>
            <p:cNvSpPr/>
            <p:nvPr/>
          </p:nvSpPr>
          <p:spPr>
            <a:xfrm>
              <a:off x="514896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1" name="tx301"/>
            <p:cNvSpPr/>
            <p:nvPr/>
          </p:nvSpPr>
          <p:spPr>
            <a:xfrm>
              <a:off x="5369514"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2" name="pl302"/>
            <p:cNvSpPr/>
            <p:nvPr/>
          </p:nvSpPr>
          <p:spPr>
            <a:xfrm>
              <a:off x="7413652"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303" name="pl303"/>
            <p:cNvSpPr/>
            <p:nvPr/>
          </p:nvSpPr>
          <p:spPr>
            <a:xfrm>
              <a:off x="748914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4" name="pl304"/>
            <p:cNvSpPr/>
            <p:nvPr/>
          </p:nvSpPr>
          <p:spPr>
            <a:xfrm>
              <a:off x="774077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5" name="pl305"/>
            <p:cNvSpPr/>
            <p:nvPr/>
          </p:nvSpPr>
          <p:spPr>
            <a:xfrm>
              <a:off x="799240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6" name="pl306"/>
            <p:cNvSpPr/>
            <p:nvPr/>
          </p:nvSpPr>
          <p:spPr>
            <a:xfrm>
              <a:off x="824403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7" name="pl307"/>
            <p:cNvSpPr/>
            <p:nvPr/>
          </p:nvSpPr>
          <p:spPr>
            <a:xfrm>
              <a:off x="849566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8" name="pl308"/>
            <p:cNvSpPr/>
            <p:nvPr/>
          </p:nvSpPr>
          <p:spPr>
            <a:xfrm>
              <a:off x="874729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9" name="tx309"/>
            <p:cNvSpPr/>
            <p:nvPr/>
          </p:nvSpPr>
          <p:spPr>
            <a:xfrm>
              <a:off x="745806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10" name="tx310"/>
            <p:cNvSpPr/>
            <p:nvPr/>
          </p:nvSpPr>
          <p:spPr>
            <a:xfrm>
              <a:off x="767861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311" name="tx311"/>
            <p:cNvSpPr/>
            <p:nvPr/>
          </p:nvSpPr>
          <p:spPr>
            <a:xfrm>
              <a:off x="793024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312" name="tx312"/>
            <p:cNvSpPr/>
            <p:nvPr/>
          </p:nvSpPr>
          <p:spPr>
            <a:xfrm>
              <a:off x="818187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13" name="tx313"/>
            <p:cNvSpPr/>
            <p:nvPr/>
          </p:nvSpPr>
          <p:spPr>
            <a:xfrm>
              <a:off x="843350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14" name="tx314"/>
            <p:cNvSpPr/>
            <p:nvPr/>
          </p:nvSpPr>
          <p:spPr>
            <a:xfrm>
              <a:off x="8654058"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15" name="tx315"/>
            <p:cNvSpPr/>
            <p:nvPr/>
          </p:nvSpPr>
          <p:spPr>
            <a:xfrm>
              <a:off x="6909388" y="5075992"/>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16" name="tx316"/>
            <p:cNvSpPr/>
            <p:nvPr/>
          </p:nvSpPr>
          <p:spPr>
            <a:xfrm>
              <a:off x="5859455" y="4350335"/>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17" name="tx317"/>
            <p:cNvSpPr/>
            <p:nvPr/>
          </p:nvSpPr>
          <p:spPr>
            <a:xfrm>
              <a:off x="6940384" y="3626043"/>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18" name="tx318"/>
            <p:cNvSpPr/>
            <p:nvPr/>
          </p:nvSpPr>
          <p:spPr>
            <a:xfrm>
              <a:off x="7064640" y="2923907"/>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19" name="tx319"/>
            <p:cNvSpPr/>
            <p:nvPr/>
          </p:nvSpPr>
          <p:spPr>
            <a:xfrm>
              <a:off x="6412252" y="2178823"/>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20" name="tx320"/>
            <p:cNvSpPr/>
            <p:nvPr/>
          </p:nvSpPr>
          <p:spPr>
            <a:xfrm>
              <a:off x="2929072" y="5289892"/>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21" name="tx321"/>
            <p:cNvSpPr/>
            <p:nvPr/>
          </p:nvSpPr>
          <p:spPr>
            <a:xfrm>
              <a:off x="3264516" y="4941927"/>
              <a:ext cx="782756"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Estados Unidos</a:t>
              </a:r>
            </a:p>
          </p:txBody>
        </p:sp>
        <p:sp>
          <p:nvSpPr>
            <p:cNvPr id="322" name="tx322"/>
            <p:cNvSpPr/>
            <p:nvPr/>
          </p:nvSpPr>
          <p:spPr>
            <a:xfrm>
              <a:off x="3500696" y="4571316"/>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23" name="tx323"/>
            <p:cNvSpPr/>
            <p:nvPr/>
          </p:nvSpPr>
          <p:spPr>
            <a:xfrm>
              <a:off x="3655785" y="4202069"/>
              <a:ext cx="3914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Canadá</a:t>
              </a:r>
            </a:p>
          </p:txBody>
        </p:sp>
        <p:sp>
          <p:nvSpPr>
            <p:cNvPr id="324" name="tx324"/>
            <p:cNvSpPr/>
            <p:nvPr/>
          </p:nvSpPr>
          <p:spPr>
            <a:xfrm>
              <a:off x="2916794" y="3810667"/>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25" name="tx325"/>
            <p:cNvSpPr/>
            <p:nvPr/>
          </p:nvSpPr>
          <p:spPr>
            <a:xfrm>
              <a:off x="3475757" y="3463575"/>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26" name="tx326"/>
            <p:cNvSpPr/>
            <p:nvPr/>
          </p:nvSpPr>
          <p:spPr>
            <a:xfrm>
              <a:off x="3693275" y="3095311"/>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27" name="tx327"/>
            <p:cNvSpPr/>
            <p:nvPr/>
          </p:nvSpPr>
          <p:spPr>
            <a:xfrm>
              <a:off x="3146480" y="2704290"/>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28" name="tx328"/>
            <p:cNvSpPr/>
            <p:nvPr/>
          </p:nvSpPr>
          <p:spPr>
            <a:xfrm>
              <a:off x="3575130" y="2357253"/>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29" name="tx329"/>
            <p:cNvSpPr/>
            <p:nvPr/>
          </p:nvSpPr>
          <p:spPr>
            <a:xfrm>
              <a:off x="3767818" y="1988006"/>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30" name="tx330"/>
            <p:cNvSpPr/>
            <p:nvPr/>
          </p:nvSpPr>
          <p:spPr>
            <a:xfrm>
              <a:off x="626302" y="5419487"/>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31" name="tx331"/>
            <p:cNvSpPr/>
            <p:nvPr/>
          </p:nvSpPr>
          <p:spPr>
            <a:xfrm>
              <a:off x="669686" y="5233036"/>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32" name="tx332"/>
            <p:cNvSpPr/>
            <p:nvPr/>
          </p:nvSpPr>
          <p:spPr>
            <a:xfrm>
              <a:off x="632523" y="5046584"/>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33" name="tx333"/>
            <p:cNvSpPr/>
            <p:nvPr/>
          </p:nvSpPr>
          <p:spPr>
            <a:xfrm>
              <a:off x="849931" y="4860133"/>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34" name="tx334"/>
            <p:cNvSpPr/>
            <p:nvPr/>
          </p:nvSpPr>
          <p:spPr>
            <a:xfrm>
              <a:off x="626193" y="4675100"/>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35" name="tx335"/>
            <p:cNvSpPr/>
            <p:nvPr/>
          </p:nvSpPr>
          <p:spPr>
            <a:xfrm>
              <a:off x="688458" y="4488594"/>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36" name="tx336"/>
            <p:cNvSpPr/>
            <p:nvPr/>
          </p:nvSpPr>
          <p:spPr>
            <a:xfrm>
              <a:off x="688349" y="430176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37" name="tx337"/>
            <p:cNvSpPr/>
            <p:nvPr/>
          </p:nvSpPr>
          <p:spPr>
            <a:xfrm>
              <a:off x="595197" y="4093536"/>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38" name="tx338"/>
            <p:cNvSpPr/>
            <p:nvPr/>
          </p:nvSpPr>
          <p:spPr>
            <a:xfrm>
              <a:off x="620027" y="3929295"/>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39" name="tx339"/>
            <p:cNvSpPr/>
            <p:nvPr/>
          </p:nvSpPr>
          <p:spPr>
            <a:xfrm>
              <a:off x="638799" y="3742843"/>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40" name="tx340"/>
            <p:cNvSpPr/>
            <p:nvPr/>
          </p:nvSpPr>
          <p:spPr>
            <a:xfrm>
              <a:off x="868540" y="355595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41" name="tx341"/>
            <p:cNvSpPr/>
            <p:nvPr/>
          </p:nvSpPr>
          <p:spPr>
            <a:xfrm>
              <a:off x="688349" y="336994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42" name="tx342"/>
            <p:cNvSpPr/>
            <p:nvPr/>
          </p:nvSpPr>
          <p:spPr>
            <a:xfrm>
              <a:off x="626193" y="316127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43" name="tx343"/>
            <p:cNvSpPr/>
            <p:nvPr/>
          </p:nvSpPr>
          <p:spPr>
            <a:xfrm>
              <a:off x="874815" y="2996601"/>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44" name="tx344"/>
            <p:cNvSpPr/>
            <p:nvPr/>
          </p:nvSpPr>
          <p:spPr>
            <a:xfrm>
              <a:off x="626193" y="2788376"/>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45" name="tx345"/>
            <p:cNvSpPr/>
            <p:nvPr/>
          </p:nvSpPr>
          <p:spPr>
            <a:xfrm>
              <a:off x="508103" y="2622716"/>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46" name="tx346"/>
            <p:cNvSpPr/>
            <p:nvPr/>
          </p:nvSpPr>
          <p:spPr>
            <a:xfrm>
              <a:off x="557926" y="2436264"/>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47" name="tx347"/>
            <p:cNvSpPr/>
            <p:nvPr/>
          </p:nvSpPr>
          <p:spPr>
            <a:xfrm>
              <a:off x="800218" y="2251232"/>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48" name="tx348"/>
            <p:cNvSpPr/>
            <p:nvPr/>
          </p:nvSpPr>
          <p:spPr>
            <a:xfrm>
              <a:off x="775388" y="2064780"/>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49" name="tx349"/>
            <p:cNvSpPr/>
            <p:nvPr/>
          </p:nvSpPr>
          <p:spPr>
            <a:xfrm>
              <a:off x="576425" y="1878329"/>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50" name="tx350"/>
            <p:cNvSpPr/>
            <p:nvPr/>
          </p:nvSpPr>
          <p:spPr>
            <a:xfrm>
              <a:off x="3991350"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51" name="pt351"/>
            <p:cNvSpPr/>
            <p:nvPr/>
          </p:nvSpPr>
          <p:spPr>
            <a:xfrm>
              <a:off x="5162058" y="6169879"/>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352" name="pt352"/>
            <p:cNvSpPr/>
            <p:nvPr/>
          </p:nvSpPr>
          <p:spPr>
            <a:xfrm>
              <a:off x="5769314"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53" name="tx353"/>
            <p:cNvSpPr/>
            <p:nvPr/>
          </p:nvSpPr>
          <p:spPr>
            <a:xfrm>
              <a:off x="5413628"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354" name="tx354"/>
            <p:cNvSpPr/>
            <p:nvPr/>
          </p:nvSpPr>
          <p:spPr>
            <a:xfrm>
              <a:off x="6020884"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55" name="tx355"/>
            <p:cNvSpPr/>
            <p:nvPr/>
          </p:nvSpPr>
          <p:spPr>
            <a:xfrm>
              <a:off x="118644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 y variación de DTP1 por país, 2019 y 2025</a:t>
              </a:r>
            </a:p>
          </p:txBody>
        </p:sp>
        <p:sp>
          <p:nvSpPr>
            <p:cNvPr id="356" name="tx356"/>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57" name="tx357"/>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2019 y 2025 se indica a la derecha.</a:t>
              </a:r>
            </a:p>
          </p:txBody>
        </p:sp>
      </p:grpSp>
      <p:sp>
        <p:nvSpPr>
          <p:cNvPr id="35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DTP1 en 2019 y 2025, así como la variación en la cobertura entre ambos años.
En general, 20 de los 35 países (el 57 %) incluidos en el estudio « AMR » registraron un descenso en la cobertura. El mayor descenso se produjo en Venezuela (-28 puntos porcentuales), seguida de Bolivia (-16 puntos porcentuales).
Hubo 10 países (el 29 %) en los que aumentó la cobertura de la DTP1. La cobertura se mantuvo igual en 5 países entre 2019 y 2025.
</a:t>
            </a:r>
          </a:p>
        </p:txBody>
      </p:sp>
      <p:sp>
        <p:nvSpPr>
          <p:cNvPr id="359"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2019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DTP1</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10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20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a:t>
            </a:r>
          </a:p>
        </p:txBody>
      </p:sp>
      <p:grpSp>
        <p:nvGrpSpPr>
          <p:cNvPr id="360" name="Group 359"/>
          <p:cNvGrpSpPr/>
          <p:nvPr/>
        </p:nvGrpSpPr>
        <p:grpSpPr>
          <a:xfrm>
            <a:off x="292608" y="1005840"/>
            <a:ext cx="8595360" cy="28575"/>
            <a:chOff x="292608" y="1005840"/>
            <a:chExt cx="8595360" cy="28575"/>
          </a:xfrm>
        </p:grpSpPr>
        <p:sp>
          <p:nvSpPr>
            <p:cNvPr id="36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62"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86447" y="535253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186447" y="498329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186447" y="461404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186447" y="4244798"/>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186447" y="387555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86447" y="350630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86447" y="313705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186447" y="276781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186447" y="239856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186447" y="202931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26193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51356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76519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1682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26845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52008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343945" y="2029316"/>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21" name="pl21"/>
            <p:cNvSpPr/>
            <p:nvPr/>
          </p:nvSpPr>
          <p:spPr>
            <a:xfrm>
              <a:off x="1979081" y="2398563"/>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22" name="pl22"/>
            <p:cNvSpPr/>
            <p:nvPr/>
          </p:nvSpPr>
          <p:spPr>
            <a:xfrm>
              <a:off x="2394271" y="2767810"/>
              <a:ext cx="113233" cy="0"/>
            </a:xfrm>
            <a:custGeom>
              <a:avLst/>
              <a:gdLst/>
              <a:ahLst/>
              <a:cxnLst/>
              <a:rect l="0" t="0" r="0" b="0"/>
              <a:pathLst>
                <a:path w="113233">
                  <a:moveTo>
                    <a:pt x="0" y="0"/>
                  </a:moveTo>
                  <a:lnTo>
                    <a:pt x="113233" y="0"/>
                  </a:lnTo>
                </a:path>
              </a:pathLst>
            </a:custGeom>
            <a:ln w="81303" cap="flat">
              <a:solidFill>
                <a:srgbClr val="E8E8E8">
                  <a:alpha val="100000"/>
                </a:srgbClr>
              </a:solidFill>
              <a:prstDash val="solid"/>
              <a:round/>
            </a:ln>
          </p:spPr>
          <p:txBody>
            <a:bodyPr/>
            <a:lstStyle/>
            <a:p>
              <a:endParaRPr/>
            </a:p>
          </p:txBody>
        </p:sp>
        <p:sp>
          <p:nvSpPr>
            <p:cNvPr id="23" name="pl23"/>
            <p:cNvSpPr/>
            <p:nvPr/>
          </p:nvSpPr>
          <p:spPr>
            <a:xfrm>
              <a:off x="2268456" y="3137057"/>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24" name="pl24"/>
            <p:cNvSpPr/>
            <p:nvPr/>
          </p:nvSpPr>
          <p:spPr>
            <a:xfrm>
              <a:off x="2268456" y="3506304"/>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25" name="pl25"/>
            <p:cNvSpPr/>
            <p:nvPr/>
          </p:nvSpPr>
          <p:spPr>
            <a:xfrm>
              <a:off x="2457178" y="3875551"/>
              <a:ext cx="50326" cy="0"/>
            </a:xfrm>
            <a:custGeom>
              <a:avLst/>
              <a:gdLst/>
              <a:ahLst/>
              <a:cxnLst/>
              <a:rect l="0" t="0" r="0" b="0"/>
              <a:pathLst>
                <a:path w="50326">
                  <a:moveTo>
                    <a:pt x="0" y="0"/>
                  </a:moveTo>
                  <a:lnTo>
                    <a:pt x="50326" y="0"/>
                  </a:lnTo>
                </a:path>
              </a:pathLst>
            </a:custGeom>
            <a:ln w="81303" cap="flat">
              <a:solidFill>
                <a:srgbClr val="E8E8E8">
                  <a:alpha val="100000"/>
                </a:srgbClr>
              </a:solidFill>
              <a:prstDash val="solid"/>
              <a:round/>
            </a:ln>
          </p:spPr>
          <p:txBody>
            <a:bodyPr/>
            <a:lstStyle/>
            <a:p>
              <a:endParaRPr/>
            </a:p>
          </p:txBody>
        </p:sp>
        <p:sp>
          <p:nvSpPr>
            <p:cNvPr id="26" name="pl26"/>
            <p:cNvSpPr/>
            <p:nvPr/>
          </p:nvSpPr>
          <p:spPr>
            <a:xfrm>
              <a:off x="2406852" y="4244798"/>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27" name="pl27"/>
            <p:cNvSpPr/>
            <p:nvPr/>
          </p:nvSpPr>
          <p:spPr>
            <a:xfrm>
              <a:off x="2482341" y="4614045"/>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28" name="pl28"/>
            <p:cNvSpPr/>
            <p:nvPr/>
          </p:nvSpPr>
          <p:spPr>
            <a:xfrm>
              <a:off x="2457178" y="4983292"/>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29" name="pl29"/>
            <p:cNvSpPr/>
            <p:nvPr/>
          </p:nvSpPr>
          <p:spPr>
            <a:xfrm>
              <a:off x="2369108" y="5352539"/>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30" name="pt30"/>
            <p:cNvSpPr/>
            <p:nvPr/>
          </p:nvSpPr>
          <p:spPr>
            <a:xfrm>
              <a:off x="2440097" y="42402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 name="pt31"/>
            <p:cNvSpPr/>
            <p:nvPr/>
          </p:nvSpPr>
          <p:spPr>
            <a:xfrm>
              <a:off x="2402352" y="42402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 name="pt32"/>
            <p:cNvSpPr/>
            <p:nvPr/>
          </p:nvSpPr>
          <p:spPr>
            <a:xfrm>
              <a:off x="2503004" y="4609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 name="pt33"/>
            <p:cNvSpPr/>
            <p:nvPr/>
          </p:nvSpPr>
          <p:spPr>
            <a:xfrm>
              <a:off x="2477841" y="4609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 name="pt34"/>
            <p:cNvSpPr/>
            <p:nvPr/>
          </p:nvSpPr>
          <p:spPr>
            <a:xfrm>
              <a:off x="2465260" y="4978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 name="pt35"/>
            <p:cNvSpPr/>
            <p:nvPr/>
          </p:nvSpPr>
          <p:spPr>
            <a:xfrm>
              <a:off x="2452678" y="4978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 name="pt36"/>
            <p:cNvSpPr/>
            <p:nvPr/>
          </p:nvSpPr>
          <p:spPr>
            <a:xfrm>
              <a:off x="2352026" y="31325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 name="pt37"/>
            <p:cNvSpPr/>
            <p:nvPr/>
          </p:nvSpPr>
          <p:spPr>
            <a:xfrm>
              <a:off x="2263956" y="31325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 name="pt38"/>
            <p:cNvSpPr/>
            <p:nvPr/>
          </p:nvSpPr>
          <p:spPr>
            <a:xfrm>
              <a:off x="2465260" y="20248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 name="pt39"/>
            <p:cNvSpPr/>
            <p:nvPr/>
          </p:nvSpPr>
          <p:spPr>
            <a:xfrm>
              <a:off x="2339445" y="20248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 name="pt40"/>
            <p:cNvSpPr/>
            <p:nvPr/>
          </p:nvSpPr>
          <p:spPr>
            <a:xfrm>
              <a:off x="2377189" y="5348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 name="pt41"/>
            <p:cNvSpPr/>
            <p:nvPr/>
          </p:nvSpPr>
          <p:spPr>
            <a:xfrm>
              <a:off x="2364608" y="5348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2" name="pt42"/>
            <p:cNvSpPr/>
            <p:nvPr/>
          </p:nvSpPr>
          <p:spPr>
            <a:xfrm>
              <a:off x="2503004" y="38710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3" name="pt43"/>
            <p:cNvSpPr/>
            <p:nvPr/>
          </p:nvSpPr>
          <p:spPr>
            <a:xfrm>
              <a:off x="2452678" y="38710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4" name="pt44"/>
            <p:cNvSpPr/>
            <p:nvPr/>
          </p:nvSpPr>
          <p:spPr>
            <a:xfrm>
              <a:off x="2503004" y="2763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5" name="pt45"/>
            <p:cNvSpPr/>
            <p:nvPr/>
          </p:nvSpPr>
          <p:spPr>
            <a:xfrm>
              <a:off x="2389771" y="2763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6" name="pt46"/>
            <p:cNvSpPr/>
            <p:nvPr/>
          </p:nvSpPr>
          <p:spPr>
            <a:xfrm>
              <a:off x="2339445" y="3501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7" name="pt47"/>
            <p:cNvSpPr/>
            <p:nvPr/>
          </p:nvSpPr>
          <p:spPr>
            <a:xfrm>
              <a:off x="2263956" y="3501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8" name="pt48"/>
            <p:cNvSpPr/>
            <p:nvPr/>
          </p:nvSpPr>
          <p:spPr>
            <a:xfrm>
              <a:off x="2100396" y="2394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9" name="pt49"/>
            <p:cNvSpPr/>
            <p:nvPr/>
          </p:nvSpPr>
          <p:spPr>
            <a:xfrm>
              <a:off x="1974581" y="2394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0" name="pt50"/>
            <p:cNvSpPr/>
            <p:nvPr/>
          </p:nvSpPr>
          <p:spPr>
            <a:xfrm>
              <a:off x="2399445" y="419964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 name="pt51"/>
            <p:cNvSpPr/>
            <p:nvPr/>
          </p:nvSpPr>
          <p:spPr>
            <a:xfrm>
              <a:off x="2361700" y="41996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 name="pt52"/>
            <p:cNvSpPr/>
            <p:nvPr/>
          </p:nvSpPr>
          <p:spPr>
            <a:xfrm>
              <a:off x="2462352" y="45688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 name="pt53"/>
            <p:cNvSpPr/>
            <p:nvPr/>
          </p:nvSpPr>
          <p:spPr>
            <a:xfrm>
              <a:off x="2437189" y="45688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 name="pt54"/>
            <p:cNvSpPr/>
            <p:nvPr/>
          </p:nvSpPr>
          <p:spPr>
            <a:xfrm>
              <a:off x="2424608" y="49381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 name="pt55"/>
            <p:cNvSpPr/>
            <p:nvPr/>
          </p:nvSpPr>
          <p:spPr>
            <a:xfrm>
              <a:off x="2412026" y="49381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 name="pt56"/>
            <p:cNvSpPr/>
            <p:nvPr/>
          </p:nvSpPr>
          <p:spPr>
            <a:xfrm>
              <a:off x="2311374" y="30919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 name="pt57"/>
            <p:cNvSpPr/>
            <p:nvPr/>
          </p:nvSpPr>
          <p:spPr>
            <a:xfrm>
              <a:off x="2223304" y="30919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8" name="pt58"/>
            <p:cNvSpPr/>
            <p:nvPr/>
          </p:nvSpPr>
          <p:spPr>
            <a:xfrm>
              <a:off x="2424608" y="19841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9" name="pt59"/>
            <p:cNvSpPr/>
            <p:nvPr/>
          </p:nvSpPr>
          <p:spPr>
            <a:xfrm>
              <a:off x="2298793" y="19841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0" name="pt60"/>
            <p:cNvSpPr/>
            <p:nvPr/>
          </p:nvSpPr>
          <p:spPr>
            <a:xfrm>
              <a:off x="2336537" y="53073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1" name="pt61"/>
            <p:cNvSpPr/>
            <p:nvPr/>
          </p:nvSpPr>
          <p:spPr>
            <a:xfrm>
              <a:off x="2323956" y="53073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2" name="pt62"/>
            <p:cNvSpPr/>
            <p:nvPr/>
          </p:nvSpPr>
          <p:spPr>
            <a:xfrm>
              <a:off x="2462352" y="38303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3" name="pt63"/>
            <p:cNvSpPr/>
            <p:nvPr/>
          </p:nvSpPr>
          <p:spPr>
            <a:xfrm>
              <a:off x="2412026" y="38303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4" name="pt64"/>
            <p:cNvSpPr/>
            <p:nvPr/>
          </p:nvSpPr>
          <p:spPr>
            <a:xfrm>
              <a:off x="2462352" y="27226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5" name="pt65"/>
            <p:cNvSpPr/>
            <p:nvPr/>
          </p:nvSpPr>
          <p:spPr>
            <a:xfrm>
              <a:off x="2349119" y="27226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6" name="pt66"/>
            <p:cNvSpPr/>
            <p:nvPr/>
          </p:nvSpPr>
          <p:spPr>
            <a:xfrm>
              <a:off x="2298793" y="346115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7" name="pt67"/>
            <p:cNvSpPr/>
            <p:nvPr/>
          </p:nvSpPr>
          <p:spPr>
            <a:xfrm>
              <a:off x="2223304" y="34611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8" name="pt68"/>
            <p:cNvSpPr/>
            <p:nvPr/>
          </p:nvSpPr>
          <p:spPr>
            <a:xfrm>
              <a:off x="2059744" y="23534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9" name="pt69"/>
            <p:cNvSpPr/>
            <p:nvPr/>
          </p:nvSpPr>
          <p:spPr>
            <a:xfrm>
              <a:off x="1933929" y="2353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0" name="tx70"/>
            <p:cNvSpPr/>
            <p:nvPr/>
          </p:nvSpPr>
          <p:spPr>
            <a:xfrm>
              <a:off x="2605993" y="419895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71" name="tx71"/>
            <p:cNvSpPr/>
            <p:nvPr/>
          </p:nvSpPr>
          <p:spPr>
            <a:xfrm>
              <a:off x="2605993" y="456819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72" name="tx72"/>
            <p:cNvSpPr/>
            <p:nvPr/>
          </p:nvSpPr>
          <p:spPr>
            <a:xfrm>
              <a:off x="2605993" y="493744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73" name="tx73"/>
            <p:cNvSpPr/>
            <p:nvPr/>
          </p:nvSpPr>
          <p:spPr>
            <a:xfrm>
              <a:off x="2605993" y="309121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74" name="tx74"/>
            <p:cNvSpPr/>
            <p:nvPr/>
          </p:nvSpPr>
          <p:spPr>
            <a:xfrm>
              <a:off x="2573838" y="1983470"/>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75" name="tx75"/>
            <p:cNvSpPr/>
            <p:nvPr/>
          </p:nvSpPr>
          <p:spPr>
            <a:xfrm>
              <a:off x="2605993" y="530669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76" name="tx76"/>
            <p:cNvSpPr/>
            <p:nvPr/>
          </p:nvSpPr>
          <p:spPr>
            <a:xfrm>
              <a:off x="2605993" y="382970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77" name="tx77"/>
            <p:cNvSpPr/>
            <p:nvPr/>
          </p:nvSpPr>
          <p:spPr>
            <a:xfrm>
              <a:off x="2605993" y="272196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-9%</a:t>
              </a:r>
            </a:p>
          </p:txBody>
        </p:sp>
        <p:sp>
          <p:nvSpPr>
            <p:cNvPr id="78" name="tx78"/>
            <p:cNvSpPr/>
            <p:nvPr/>
          </p:nvSpPr>
          <p:spPr>
            <a:xfrm>
              <a:off x="2605993" y="346045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79" name="tx79"/>
            <p:cNvSpPr/>
            <p:nvPr/>
          </p:nvSpPr>
          <p:spPr>
            <a:xfrm>
              <a:off x="2573838" y="2352717"/>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80" name="rc80"/>
            <p:cNvSpPr/>
            <p:nvPr/>
          </p:nvSpPr>
          <p:spPr>
            <a:xfrm>
              <a:off x="1186447" y="1807768"/>
              <a:ext cx="1660758" cy="3766318"/>
            </a:xfrm>
            <a:prstGeom prst="rect">
              <a:avLst/>
            </a:prstGeom>
            <a:ln w="13550" cap="rnd">
              <a:solidFill>
                <a:srgbClr val="999999">
                  <a:alpha val="100000"/>
                </a:srgbClr>
              </a:solidFill>
              <a:prstDash val="solid"/>
              <a:round/>
            </a:ln>
          </p:spPr>
          <p:txBody>
            <a:bodyPr/>
            <a:lstStyle/>
            <a:p>
              <a:endParaRPr/>
            </a:p>
          </p:txBody>
        </p:sp>
        <p:sp>
          <p:nvSpPr>
            <p:cNvPr id="81" name="pl81"/>
            <p:cNvSpPr/>
            <p:nvPr/>
          </p:nvSpPr>
          <p:spPr>
            <a:xfrm>
              <a:off x="4129108" y="537232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2" name="pl82"/>
            <p:cNvSpPr/>
            <p:nvPr/>
          </p:nvSpPr>
          <p:spPr>
            <a:xfrm>
              <a:off x="4129108" y="503604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3" name="pl83"/>
            <p:cNvSpPr/>
            <p:nvPr/>
          </p:nvSpPr>
          <p:spPr>
            <a:xfrm>
              <a:off x="4129108" y="469976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4129108" y="436348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5" name="pl85"/>
            <p:cNvSpPr/>
            <p:nvPr/>
          </p:nvSpPr>
          <p:spPr>
            <a:xfrm>
              <a:off x="4129108" y="402720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6" name="pl86"/>
            <p:cNvSpPr/>
            <p:nvPr/>
          </p:nvSpPr>
          <p:spPr>
            <a:xfrm>
              <a:off x="4129108" y="369092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7" name="pl87"/>
            <p:cNvSpPr/>
            <p:nvPr/>
          </p:nvSpPr>
          <p:spPr>
            <a:xfrm>
              <a:off x="4129108" y="335464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8" name="pl88"/>
            <p:cNvSpPr/>
            <p:nvPr/>
          </p:nvSpPr>
          <p:spPr>
            <a:xfrm>
              <a:off x="4129108" y="301837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9" name="pl89"/>
            <p:cNvSpPr/>
            <p:nvPr/>
          </p:nvSpPr>
          <p:spPr>
            <a:xfrm>
              <a:off x="4129108" y="268209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0" name="pl90"/>
            <p:cNvSpPr/>
            <p:nvPr/>
          </p:nvSpPr>
          <p:spPr>
            <a:xfrm>
              <a:off x="4129108" y="234581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1" name="pl91"/>
            <p:cNvSpPr/>
            <p:nvPr/>
          </p:nvSpPr>
          <p:spPr>
            <a:xfrm>
              <a:off x="4129108" y="200953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2" name="pl92"/>
            <p:cNvSpPr/>
            <p:nvPr/>
          </p:nvSpPr>
          <p:spPr>
            <a:xfrm>
              <a:off x="420459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3" name="pl93"/>
            <p:cNvSpPr/>
            <p:nvPr/>
          </p:nvSpPr>
          <p:spPr>
            <a:xfrm>
              <a:off x="445622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4" name="pl94"/>
            <p:cNvSpPr/>
            <p:nvPr/>
          </p:nvSpPr>
          <p:spPr>
            <a:xfrm>
              <a:off x="470785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5" name="pl95"/>
            <p:cNvSpPr/>
            <p:nvPr/>
          </p:nvSpPr>
          <p:spPr>
            <a:xfrm>
              <a:off x="495948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521111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546274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5336932" y="2009535"/>
              <a:ext cx="100652" cy="0"/>
            </a:xfrm>
            <a:custGeom>
              <a:avLst/>
              <a:gdLst/>
              <a:ahLst/>
              <a:cxnLst/>
              <a:rect l="0" t="0" r="0" b="0"/>
              <a:pathLst>
                <a:path w="100652">
                  <a:moveTo>
                    <a:pt x="0" y="0"/>
                  </a:moveTo>
                  <a:lnTo>
                    <a:pt x="100652" y="0"/>
                  </a:lnTo>
                </a:path>
              </a:pathLst>
            </a:custGeom>
            <a:ln w="81303" cap="flat">
              <a:solidFill>
                <a:srgbClr val="E8E8E8">
                  <a:alpha val="100000"/>
                </a:srgbClr>
              </a:solidFill>
              <a:prstDash val="solid"/>
              <a:round/>
            </a:ln>
          </p:spPr>
          <p:txBody>
            <a:bodyPr/>
            <a:lstStyle/>
            <a:p>
              <a:endParaRPr/>
            </a:p>
          </p:txBody>
        </p:sp>
        <p:sp>
          <p:nvSpPr>
            <p:cNvPr id="99" name="pl99"/>
            <p:cNvSpPr/>
            <p:nvPr/>
          </p:nvSpPr>
          <p:spPr>
            <a:xfrm>
              <a:off x="5362095" y="2345813"/>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100" name="pl100"/>
            <p:cNvSpPr/>
            <p:nvPr/>
          </p:nvSpPr>
          <p:spPr>
            <a:xfrm>
              <a:off x="5248862" y="2682092"/>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101" name="pl101"/>
            <p:cNvSpPr/>
            <p:nvPr/>
          </p:nvSpPr>
          <p:spPr>
            <a:xfrm>
              <a:off x="5324351" y="3018370"/>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102" name="pl102"/>
            <p:cNvSpPr/>
            <p:nvPr/>
          </p:nvSpPr>
          <p:spPr>
            <a:xfrm>
              <a:off x="5160791" y="3354649"/>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03" name="pl103"/>
            <p:cNvSpPr/>
            <p:nvPr/>
          </p:nvSpPr>
          <p:spPr>
            <a:xfrm>
              <a:off x="5425003" y="3690927"/>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04" name="pl104"/>
            <p:cNvSpPr/>
            <p:nvPr/>
          </p:nvSpPr>
          <p:spPr>
            <a:xfrm>
              <a:off x="5425003" y="4027206"/>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05" name="pl105"/>
            <p:cNvSpPr/>
            <p:nvPr/>
          </p:nvSpPr>
          <p:spPr>
            <a:xfrm>
              <a:off x="5437584" y="4363484"/>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6" name="pl106"/>
            <p:cNvSpPr/>
            <p:nvPr/>
          </p:nvSpPr>
          <p:spPr>
            <a:xfrm>
              <a:off x="5437584" y="4699763"/>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7" name="pl107"/>
            <p:cNvSpPr/>
            <p:nvPr/>
          </p:nvSpPr>
          <p:spPr>
            <a:xfrm>
              <a:off x="5399840" y="5036041"/>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8" name="pl108"/>
            <p:cNvSpPr/>
            <p:nvPr/>
          </p:nvSpPr>
          <p:spPr>
            <a:xfrm>
              <a:off x="5374677" y="5372320"/>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9" name="pt109"/>
            <p:cNvSpPr/>
            <p:nvPr/>
          </p:nvSpPr>
          <p:spPr>
            <a:xfrm>
              <a:off x="5433084" y="4358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5445666" y="4358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5332432" y="2005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5433084" y="2005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5319851" y="3013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5382758" y="3013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5433084" y="469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5445666" y="469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5156291" y="3350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5181454" y="3350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5244362" y="2677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5319851" y="2677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5395340" y="5031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5407921" y="5031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5370177" y="5367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5382758" y="5367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5420503"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5445666"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5357595" y="2341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5445666" y="2341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5420503" y="4022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5445666" y="4022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5392432" y="43183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2" name="pt132"/>
            <p:cNvSpPr/>
            <p:nvPr/>
          </p:nvSpPr>
          <p:spPr>
            <a:xfrm>
              <a:off x="5405014" y="43183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3" name="pt133"/>
            <p:cNvSpPr/>
            <p:nvPr/>
          </p:nvSpPr>
          <p:spPr>
            <a:xfrm>
              <a:off x="5291780" y="1964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4" name="pt134"/>
            <p:cNvSpPr/>
            <p:nvPr/>
          </p:nvSpPr>
          <p:spPr>
            <a:xfrm>
              <a:off x="5392432" y="1964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5" name="pt135"/>
            <p:cNvSpPr/>
            <p:nvPr/>
          </p:nvSpPr>
          <p:spPr>
            <a:xfrm>
              <a:off x="5279199" y="29732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6" name="pt136"/>
            <p:cNvSpPr/>
            <p:nvPr/>
          </p:nvSpPr>
          <p:spPr>
            <a:xfrm>
              <a:off x="5342106" y="29732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7" name="pt137"/>
            <p:cNvSpPr/>
            <p:nvPr/>
          </p:nvSpPr>
          <p:spPr>
            <a:xfrm>
              <a:off x="5392432" y="46546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8" name="pt138"/>
            <p:cNvSpPr/>
            <p:nvPr/>
          </p:nvSpPr>
          <p:spPr>
            <a:xfrm>
              <a:off x="5405014" y="46546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9" name="pt139"/>
            <p:cNvSpPr/>
            <p:nvPr/>
          </p:nvSpPr>
          <p:spPr>
            <a:xfrm>
              <a:off x="5115639" y="3309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0" name="pt140"/>
            <p:cNvSpPr/>
            <p:nvPr/>
          </p:nvSpPr>
          <p:spPr>
            <a:xfrm>
              <a:off x="5140802" y="3309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1" name="pt141"/>
            <p:cNvSpPr/>
            <p:nvPr/>
          </p:nvSpPr>
          <p:spPr>
            <a:xfrm>
              <a:off x="5203710" y="26369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2" name="pt142"/>
            <p:cNvSpPr/>
            <p:nvPr/>
          </p:nvSpPr>
          <p:spPr>
            <a:xfrm>
              <a:off x="5279199" y="26369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3" name="pt143"/>
            <p:cNvSpPr/>
            <p:nvPr/>
          </p:nvSpPr>
          <p:spPr>
            <a:xfrm>
              <a:off x="5354688" y="4990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4" name="pt144"/>
            <p:cNvSpPr/>
            <p:nvPr/>
          </p:nvSpPr>
          <p:spPr>
            <a:xfrm>
              <a:off x="5367269" y="4990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5" name="pt145"/>
            <p:cNvSpPr/>
            <p:nvPr/>
          </p:nvSpPr>
          <p:spPr>
            <a:xfrm>
              <a:off x="5329525" y="53271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6" name="pt146"/>
            <p:cNvSpPr/>
            <p:nvPr/>
          </p:nvSpPr>
          <p:spPr>
            <a:xfrm>
              <a:off x="5342106" y="53271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7" name="pt147"/>
            <p:cNvSpPr/>
            <p:nvPr/>
          </p:nvSpPr>
          <p:spPr>
            <a:xfrm>
              <a:off x="5379851" y="36457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8" name="pt148"/>
            <p:cNvSpPr/>
            <p:nvPr/>
          </p:nvSpPr>
          <p:spPr>
            <a:xfrm>
              <a:off x="5405014"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9" name="pt149"/>
            <p:cNvSpPr/>
            <p:nvPr/>
          </p:nvSpPr>
          <p:spPr>
            <a:xfrm>
              <a:off x="5316943" y="23006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50" name="pt150"/>
            <p:cNvSpPr/>
            <p:nvPr/>
          </p:nvSpPr>
          <p:spPr>
            <a:xfrm>
              <a:off x="5405014" y="23006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51" name="pt151"/>
            <p:cNvSpPr/>
            <p:nvPr/>
          </p:nvSpPr>
          <p:spPr>
            <a:xfrm>
              <a:off x="5379851" y="39820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52" name="pt152"/>
            <p:cNvSpPr/>
            <p:nvPr/>
          </p:nvSpPr>
          <p:spPr>
            <a:xfrm>
              <a:off x="5405014" y="39820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53" name="tx153"/>
            <p:cNvSpPr/>
            <p:nvPr/>
          </p:nvSpPr>
          <p:spPr>
            <a:xfrm>
              <a:off x="5534144" y="4317638"/>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54" name="tx154"/>
            <p:cNvSpPr/>
            <p:nvPr/>
          </p:nvSpPr>
          <p:spPr>
            <a:xfrm>
              <a:off x="5534144" y="1963689"/>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55" name="tx155"/>
            <p:cNvSpPr/>
            <p:nvPr/>
          </p:nvSpPr>
          <p:spPr>
            <a:xfrm>
              <a:off x="5534144" y="2972524"/>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56" name="tx156"/>
            <p:cNvSpPr/>
            <p:nvPr/>
          </p:nvSpPr>
          <p:spPr>
            <a:xfrm>
              <a:off x="5534144" y="465391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57" name="tx157"/>
            <p:cNvSpPr/>
            <p:nvPr/>
          </p:nvSpPr>
          <p:spPr>
            <a:xfrm>
              <a:off x="5534144" y="3308802"/>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58" name="tx158"/>
            <p:cNvSpPr/>
            <p:nvPr/>
          </p:nvSpPr>
          <p:spPr>
            <a:xfrm>
              <a:off x="5534144" y="263624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59" name="tx159"/>
            <p:cNvSpPr/>
            <p:nvPr/>
          </p:nvSpPr>
          <p:spPr>
            <a:xfrm>
              <a:off x="5534144" y="4990195"/>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60" name="tx160"/>
            <p:cNvSpPr/>
            <p:nvPr/>
          </p:nvSpPr>
          <p:spPr>
            <a:xfrm>
              <a:off x="5534144" y="5326473"/>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61" name="tx161"/>
            <p:cNvSpPr/>
            <p:nvPr/>
          </p:nvSpPr>
          <p:spPr>
            <a:xfrm>
              <a:off x="5534144" y="36450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62" name="tx162"/>
            <p:cNvSpPr/>
            <p:nvPr/>
          </p:nvSpPr>
          <p:spPr>
            <a:xfrm>
              <a:off x="5534144" y="2299967"/>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163" name="tx163"/>
            <p:cNvSpPr/>
            <p:nvPr/>
          </p:nvSpPr>
          <p:spPr>
            <a:xfrm>
              <a:off x="5534144" y="3981359"/>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64" name="rc164"/>
            <p:cNvSpPr/>
            <p:nvPr/>
          </p:nvSpPr>
          <p:spPr>
            <a:xfrm>
              <a:off x="4129108" y="1807768"/>
              <a:ext cx="1660758" cy="3766318"/>
            </a:xfrm>
            <a:prstGeom prst="rect">
              <a:avLst/>
            </a:prstGeom>
            <a:ln w="13550" cap="rnd">
              <a:solidFill>
                <a:srgbClr val="999999">
                  <a:alpha val="100000"/>
                </a:srgbClr>
              </a:solidFill>
              <a:prstDash val="solid"/>
              <a:round/>
            </a:ln>
          </p:spPr>
          <p:txBody>
            <a:bodyPr/>
            <a:lstStyle/>
            <a:p>
              <a:endParaRPr/>
            </a:p>
          </p:txBody>
        </p:sp>
        <p:sp>
          <p:nvSpPr>
            <p:cNvPr id="165" name="pl165"/>
            <p:cNvSpPr/>
            <p:nvPr/>
          </p:nvSpPr>
          <p:spPr>
            <a:xfrm>
              <a:off x="7413652" y="541494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7413652" y="514971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7413652" y="488447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7413652" y="461924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7413652" y="435401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7413652" y="4088778"/>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7413652" y="382354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7413652" y="355831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7413652" y="329307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4" name="pl174"/>
            <p:cNvSpPr/>
            <p:nvPr/>
          </p:nvSpPr>
          <p:spPr>
            <a:xfrm>
              <a:off x="7413652" y="302784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5" name="pl175"/>
            <p:cNvSpPr/>
            <p:nvPr/>
          </p:nvSpPr>
          <p:spPr>
            <a:xfrm>
              <a:off x="7413652" y="276260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6" name="pl176"/>
            <p:cNvSpPr/>
            <p:nvPr/>
          </p:nvSpPr>
          <p:spPr>
            <a:xfrm>
              <a:off x="7413652" y="249737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7" name="pl177"/>
            <p:cNvSpPr/>
            <p:nvPr/>
          </p:nvSpPr>
          <p:spPr>
            <a:xfrm>
              <a:off x="7413652" y="223214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8" name="pl178"/>
            <p:cNvSpPr/>
            <p:nvPr/>
          </p:nvSpPr>
          <p:spPr>
            <a:xfrm>
              <a:off x="7413652" y="1966908"/>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9" name="pl179"/>
            <p:cNvSpPr/>
            <p:nvPr/>
          </p:nvSpPr>
          <p:spPr>
            <a:xfrm>
              <a:off x="748914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0" name="pl180"/>
            <p:cNvSpPr/>
            <p:nvPr/>
          </p:nvSpPr>
          <p:spPr>
            <a:xfrm>
              <a:off x="774077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1" name="pl181"/>
            <p:cNvSpPr/>
            <p:nvPr/>
          </p:nvSpPr>
          <p:spPr>
            <a:xfrm>
              <a:off x="799240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2" name="pl182"/>
            <p:cNvSpPr/>
            <p:nvPr/>
          </p:nvSpPr>
          <p:spPr>
            <a:xfrm>
              <a:off x="824403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3" name="pl183"/>
            <p:cNvSpPr/>
            <p:nvPr/>
          </p:nvSpPr>
          <p:spPr>
            <a:xfrm>
              <a:off x="849566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4" name="pl184"/>
            <p:cNvSpPr/>
            <p:nvPr/>
          </p:nvSpPr>
          <p:spPr>
            <a:xfrm>
              <a:off x="874729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5" name="pl185"/>
            <p:cNvSpPr/>
            <p:nvPr/>
          </p:nvSpPr>
          <p:spPr>
            <a:xfrm>
              <a:off x="8734710" y="1966908"/>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6" name="pl186"/>
            <p:cNvSpPr/>
            <p:nvPr/>
          </p:nvSpPr>
          <p:spPr>
            <a:xfrm>
              <a:off x="8495661" y="2232142"/>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7" name="pl187"/>
            <p:cNvSpPr/>
            <p:nvPr/>
          </p:nvSpPr>
          <p:spPr>
            <a:xfrm>
              <a:off x="8608895" y="249737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8" name="pl188"/>
            <p:cNvSpPr/>
            <p:nvPr/>
          </p:nvSpPr>
          <p:spPr>
            <a:xfrm>
              <a:off x="8306939" y="276260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9" name="pl189"/>
            <p:cNvSpPr/>
            <p:nvPr/>
          </p:nvSpPr>
          <p:spPr>
            <a:xfrm>
              <a:off x="8646639" y="302784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0" name="pl190"/>
            <p:cNvSpPr/>
            <p:nvPr/>
          </p:nvSpPr>
          <p:spPr>
            <a:xfrm>
              <a:off x="8722128" y="3293077"/>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1" name="pl191"/>
            <p:cNvSpPr/>
            <p:nvPr/>
          </p:nvSpPr>
          <p:spPr>
            <a:xfrm>
              <a:off x="8734710" y="3558310"/>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2" name="pl192"/>
            <p:cNvSpPr/>
            <p:nvPr/>
          </p:nvSpPr>
          <p:spPr>
            <a:xfrm>
              <a:off x="8722128" y="3823544"/>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3" name="pl193"/>
            <p:cNvSpPr/>
            <p:nvPr/>
          </p:nvSpPr>
          <p:spPr>
            <a:xfrm>
              <a:off x="8659221" y="4088778"/>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4" name="pl194"/>
            <p:cNvSpPr/>
            <p:nvPr/>
          </p:nvSpPr>
          <p:spPr>
            <a:xfrm>
              <a:off x="8734710" y="4354012"/>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5" name="pl195"/>
            <p:cNvSpPr/>
            <p:nvPr/>
          </p:nvSpPr>
          <p:spPr>
            <a:xfrm>
              <a:off x="8520824" y="461924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6" name="pl196"/>
            <p:cNvSpPr/>
            <p:nvPr/>
          </p:nvSpPr>
          <p:spPr>
            <a:xfrm>
              <a:off x="8646639" y="488447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7" name="pl197"/>
            <p:cNvSpPr/>
            <p:nvPr/>
          </p:nvSpPr>
          <p:spPr>
            <a:xfrm>
              <a:off x="8709547" y="514971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8" name="pl198"/>
            <p:cNvSpPr/>
            <p:nvPr/>
          </p:nvSpPr>
          <p:spPr>
            <a:xfrm>
              <a:off x="8734710" y="5414946"/>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9" name="pt199"/>
            <p:cNvSpPr/>
            <p:nvPr/>
          </p:nvSpPr>
          <p:spPr>
            <a:xfrm>
              <a:off x="8730210" y="19624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8730210" y="19624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8491161" y="2227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8491161" y="2227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8604395" y="2492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8604395" y="2492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8302439" y="2758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8302439" y="2758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8642139" y="3023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8642139" y="3023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8717628" y="32885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8717628" y="32885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8730210" y="3553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8730210" y="3553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8705047" y="51452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8705047" y="51452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8654721" y="4084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8654721" y="4084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8730210" y="4349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8730210" y="4349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8516324" y="46147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8516324" y="46147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8642139" y="4879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8642139" y="4879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8730210" y="5410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8730210" y="5410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8717628" y="3819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8717628" y="3819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8689558" y="19217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8" name="pt228"/>
            <p:cNvSpPr/>
            <p:nvPr/>
          </p:nvSpPr>
          <p:spPr>
            <a:xfrm>
              <a:off x="8689558" y="19217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9" name="pt229"/>
            <p:cNvSpPr/>
            <p:nvPr/>
          </p:nvSpPr>
          <p:spPr>
            <a:xfrm>
              <a:off x="8450510" y="21869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0" name="pt230"/>
            <p:cNvSpPr/>
            <p:nvPr/>
          </p:nvSpPr>
          <p:spPr>
            <a:xfrm>
              <a:off x="8450510" y="21869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1" name="pt231"/>
            <p:cNvSpPr/>
            <p:nvPr/>
          </p:nvSpPr>
          <p:spPr>
            <a:xfrm>
              <a:off x="8563743" y="24522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2" name="pt232"/>
            <p:cNvSpPr/>
            <p:nvPr/>
          </p:nvSpPr>
          <p:spPr>
            <a:xfrm>
              <a:off x="8563743" y="24522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3" name="pt233"/>
            <p:cNvSpPr/>
            <p:nvPr/>
          </p:nvSpPr>
          <p:spPr>
            <a:xfrm>
              <a:off x="8261787" y="27174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4" name="pt234"/>
            <p:cNvSpPr/>
            <p:nvPr/>
          </p:nvSpPr>
          <p:spPr>
            <a:xfrm>
              <a:off x="8261787" y="2717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5" name="pt235"/>
            <p:cNvSpPr/>
            <p:nvPr/>
          </p:nvSpPr>
          <p:spPr>
            <a:xfrm>
              <a:off x="8601488" y="29826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6" name="pt236"/>
            <p:cNvSpPr/>
            <p:nvPr/>
          </p:nvSpPr>
          <p:spPr>
            <a:xfrm>
              <a:off x="8601488" y="29826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7" name="pt237"/>
            <p:cNvSpPr/>
            <p:nvPr/>
          </p:nvSpPr>
          <p:spPr>
            <a:xfrm>
              <a:off x="8676977" y="32479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8" name="pt238"/>
            <p:cNvSpPr/>
            <p:nvPr/>
          </p:nvSpPr>
          <p:spPr>
            <a:xfrm>
              <a:off x="8676977" y="32479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9" name="pt239"/>
            <p:cNvSpPr/>
            <p:nvPr/>
          </p:nvSpPr>
          <p:spPr>
            <a:xfrm>
              <a:off x="8689558" y="35131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0" name="pt240"/>
            <p:cNvSpPr/>
            <p:nvPr/>
          </p:nvSpPr>
          <p:spPr>
            <a:xfrm>
              <a:off x="8689558" y="35131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1" name="pt241"/>
            <p:cNvSpPr/>
            <p:nvPr/>
          </p:nvSpPr>
          <p:spPr>
            <a:xfrm>
              <a:off x="8664395" y="51045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2" name="pt242"/>
            <p:cNvSpPr/>
            <p:nvPr/>
          </p:nvSpPr>
          <p:spPr>
            <a:xfrm>
              <a:off x="8664395" y="51045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3" name="pt243"/>
            <p:cNvSpPr/>
            <p:nvPr/>
          </p:nvSpPr>
          <p:spPr>
            <a:xfrm>
              <a:off x="8614069" y="40436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4" name="pt244"/>
            <p:cNvSpPr/>
            <p:nvPr/>
          </p:nvSpPr>
          <p:spPr>
            <a:xfrm>
              <a:off x="8614069" y="40436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5" name="pt245"/>
            <p:cNvSpPr/>
            <p:nvPr/>
          </p:nvSpPr>
          <p:spPr>
            <a:xfrm>
              <a:off x="8689558" y="43088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6" name="pt246"/>
            <p:cNvSpPr/>
            <p:nvPr/>
          </p:nvSpPr>
          <p:spPr>
            <a:xfrm>
              <a:off x="8689558" y="43088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7" name="pt247"/>
            <p:cNvSpPr/>
            <p:nvPr/>
          </p:nvSpPr>
          <p:spPr>
            <a:xfrm>
              <a:off x="8475673" y="45740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8" name="pt248"/>
            <p:cNvSpPr/>
            <p:nvPr/>
          </p:nvSpPr>
          <p:spPr>
            <a:xfrm>
              <a:off x="8475673" y="45740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9" name="pt249"/>
            <p:cNvSpPr/>
            <p:nvPr/>
          </p:nvSpPr>
          <p:spPr>
            <a:xfrm>
              <a:off x="8601488" y="48393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50" name="pt250"/>
            <p:cNvSpPr/>
            <p:nvPr/>
          </p:nvSpPr>
          <p:spPr>
            <a:xfrm>
              <a:off x="8601488" y="48393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1" name="pt251"/>
            <p:cNvSpPr/>
            <p:nvPr/>
          </p:nvSpPr>
          <p:spPr>
            <a:xfrm>
              <a:off x="8689558" y="53697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52" name="pt252"/>
            <p:cNvSpPr/>
            <p:nvPr/>
          </p:nvSpPr>
          <p:spPr>
            <a:xfrm>
              <a:off x="8689558" y="53697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3" name="pt253"/>
            <p:cNvSpPr/>
            <p:nvPr/>
          </p:nvSpPr>
          <p:spPr>
            <a:xfrm>
              <a:off x="8676977" y="377839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54" name="pt254"/>
            <p:cNvSpPr/>
            <p:nvPr/>
          </p:nvSpPr>
          <p:spPr>
            <a:xfrm>
              <a:off x="8676977" y="37783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5" name="tx255"/>
            <p:cNvSpPr/>
            <p:nvPr/>
          </p:nvSpPr>
          <p:spPr>
            <a:xfrm>
              <a:off x="8852452" y="192106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6" name="tx256"/>
            <p:cNvSpPr/>
            <p:nvPr/>
          </p:nvSpPr>
          <p:spPr>
            <a:xfrm>
              <a:off x="8852452" y="218629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7" name="tx257"/>
            <p:cNvSpPr/>
            <p:nvPr/>
          </p:nvSpPr>
          <p:spPr>
            <a:xfrm>
              <a:off x="8852452" y="245152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8" name="tx258"/>
            <p:cNvSpPr/>
            <p:nvPr/>
          </p:nvSpPr>
          <p:spPr>
            <a:xfrm>
              <a:off x="8852452" y="271676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9" name="tx259"/>
            <p:cNvSpPr/>
            <p:nvPr/>
          </p:nvSpPr>
          <p:spPr>
            <a:xfrm>
              <a:off x="8852452" y="2981997"/>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0" name="tx260"/>
            <p:cNvSpPr/>
            <p:nvPr/>
          </p:nvSpPr>
          <p:spPr>
            <a:xfrm>
              <a:off x="8852452" y="324723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1" name="tx261"/>
            <p:cNvSpPr/>
            <p:nvPr/>
          </p:nvSpPr>
          <p:spPr>
            <a:xfrm>
              <a:off x="8852452" y="3512464"/>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2" name="tx262"/>
            <p:cNvSpPr/>
            <p:nvPr/>
          </p:nvSpPr>
          <p:spPr>
            <a:xfrm>
              <a:off x="8852452" y="5103866"/>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3" name="tx263"/>
            <p:cNvSpPr/>
            <p:nvPr/>
          </p:nvSpPr>
          <p:spPr>
            <a:xfrm>
              <a:off x="8852452" y="404293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4" name="tx264"/>
            <p:cNvSpPr/>
            <p:nvPr/>
          </p:nvSpPr>
          <p:spPr>
            <a:xfrm>
              <a:off x="8852452" y="430816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5" name="tx265"/>
            <p:cNvSpPr/>
            <p:nvPr/>
          </p:nvSpPr>
          <p:spPr>
            <a:xfrm>
              <a:off x="8852452" y="457339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6" name="tx266"/>
            <p:cNvSpPr/>
            <p:nvPr/>
          </p:nvSpPr>
          <p:spPr>
            <a:xfrm>
              <a:off x="8852452" y="483863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7" name="tx267"/>
            <p:cNvSpPr/>
            <p:nvPr/>
          </p:nvSpPr>
          <p:spPr>
            <a:xfrm>
              <a:off x="8852452" y="536910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8" name="tx268"/>
            <p:cNvSpPr/>
            <p:nvPr/>
          </p:nvSpPr>
          <p:spPr>
            <a:xfrm>
              <a:off x="8852452" y="3777698"/>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9" name="rc269"/>
            <p:cNvSpPr/>
            <p:nvPr/>
          </p:nvSpPr>
          <p:spPr>
            <a:xfrm>
              <a:off x="7413652" y="1807768"/>
              <a:ext cx="1660758" cy="3766318"/>
            </a:xfrm>
            <a:prstGeom prst="rect">
              <a:avLst/>
            </a:prstGeom>
            <a:ln w="13550" cap="rnd">
              <a:solidFill>
                <a:srgbClr val="999999">
                  <a:alpha val="100000"/>
                </a:srgbClr>
              </a:solidFill>
              <a:prstDash val="solid"/>
              <a:round/>
            </a:ln>
          </p:spPr>
          <p:txBody>
            <a:bodyPr/>
            <a:lstStyle/>
            <a:p>
              <a:endParaRPr/>
            </a:p>
          </p:txBody>
        </p:sp>
        <p:sp>
          <p:nvSpPr>
            <p:cNvPr id="270" name="rc270"/>
            <p:cNvSpPr/>
            <p:nvPr/>
          </p:nvSpPr>
          <p:spPr>
            <a:xfrm>
              <a:off x="1186447"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1" name="tx271"/>
            <p:cNvSpPr/>
            <p:nvPr/>
          </p:nvSpPr>
          <p:spPr>
            <a:xfrm>
              <a:off x="1777671"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72" name="rc272"/>
            <p:cNvSpPr/>
            <p:nvPr/>
          </p:nvSpPr>
          <p:spPr>
            <a:xfrm>
              <a:off x="4129108"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3" name="tx273"/>
            <p:cNvSpPr/>
            <p:nvPr/>
          </p:nvSpPr>
          <p:spPr>
            <a:xfrm>
              <a:off x="4745162"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74" name="rc274"/>
            <p:cNvSpPr/>
            <p:nvPr/>
          </p:nvSpPr>
          <p:spPr>
            <a:xfrm>
              <a:off x="7413652"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5" name="tx275"/>
            <p:cNvSpPr/>
            <p:nvPr/>
          </p:nvSpPr>
          <p:spPr>
            <a:xfrm>
              <a:off x="8098056"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76" name="pl276"/>
            <p:cNvSpPr/>
            <p:nvPr/>
          </p:nvSpPr>
          <p:spPr>
            <a:xfrm>
              <a:off x="1186447"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126193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151356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176519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201682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226845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pl282"/>
            <p:cNvSpPr/>
            <p:nvPr/>
          </p:nvSpPr>
          <p:spPr>
            <a:xfrm>
              <a:off x="252008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3" name="tx283"/>
            <p:cNvSpPr/>
            <p:nvPr/>
          </p:nvSpPr>
          <p:spPr>
            <a:xfrm>
              <a:off x="1230858"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4" name="tx284"/>
            <p:cNvSpPr/>
            <p:nvPr/>
          </p:nvSpPr>
          <p:spPr>
            <a:xfrm>
              <a:off x="145141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5" name="tx285"/>
            <p:cNvSpPr/>
            <p:nvPr/>
          </p:nvSpPr>
          <p:spPr>
            <a:xfrm>
              <a:off x="170304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6" name="tx286"/>
            <p:cNvSpPr/>
            <p:nvPr/>
          </p:nvSpPr>
          <p:spPr>
            <a:xfrm>
              <a:off x="195467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7" name="tx287"/>
            <p:cNvSpPr/>
            <p:nvPr/>
          </p:nvSpPr>
          <p:spPr>
            <a:xfrm>
              <a:off x="220630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8" name="tx288"/>
            <p:cNvSpPr/>
            <p:nvPr/>
          </p:nvSpPr>
          <p:spPr>
            <a:xfrm>
              <a:off x="2426852"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9" name="pl289"/>
            <p:cNvSpPr/>
            <p:nvPr/>
          </p:nvSpPr>
          <p:spPr>
            <a:xfrm>
              <a:off x="4129108"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420459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445622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470785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495948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521111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pl295"/>
            <p:cNvSpPr/>
            <p:nvPr/>
          </p:nvSpPr>
          <p:spPr>
            <a:xfrm>
              <a:off x="546274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6" name="tx296"/>
            <p:cNvSpPr/>
            <p:nvPr/>
          </p:nvSpPr>
          <p:spPr>
            <a:xfrm>
              <a:off x="4173519"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7" name="tx297"/>
            <p:cNvSpPr/>
            <p:nvPr/>
          </p:nvSpPr>
          <p:spPr>
            <a:xfrm>
              <a:off x="439407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8" name="tx298"/>
            <p:cNvSpPr/>
            <p:nvPr/>
          </p:nvSpPr>
          <p:spPr>
            <a:xfrm>
              <a:off x="464570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9" name="tx299"/>
            <p:cNvSpPr/>
            <p:nvPr/>
          </p:nvSpPr>
          <p:spPr>
            <a:xfrm>
              <a:off x="489733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00" name="tx300"/>
            <p:cNvSpPr/>
            <p:nvPr/>
          </p:nvSpPr>
          <p:spPr>
            <a:xfrm>
              <a:off x="514896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1" name="tx301"/>
            <p:cNvSpPr/>
            <p:nvPr/>
          </p:nvSpPr>
          <p:spPr>
            <a:xfrm>
              <a:off x="5369514"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2" name="pl302"/>
            <p:cNvSpPr/>
            <p:nvPr/>
          </p:nvSpPr>
          <p:spPr>
            <a:xfrm>
              <a:off x="7413652"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303" name="pl303"/>
            <p:cNvSpPr/>
            <p:nvPr/>
          </p:nvSpPr>
          <p:spPr>
            <a:xfrm>
              <a:off x="748914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4" name="pl304"/>
            <p:cNvSpPr/>
            <p:nvPr/>
          </p:nvSpPr>
          <p:spPr>
            <a:xfrm>
              <a:off x="774077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5" name="pl305"/>
            <p:cNvSpPr/>
            <p:nvPr/>
          </p:nvSpPr>
          <p:spPr>
            <a:xfrm>
              <a:off x="799240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6" name="pl306"/>
            <p:cNvSpPr/>
            <p:nvPr/>
          </p:nvSpPr>
          <p:spPr>
            <a:xfrm>
              <a:off x="824403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7" name="pl307"/>
            <p:cNvSpPr/>
            <p:nvPr/>
          </p:nvSpPr>
          <p:spPr>
            <a:xfrm>
              <a:off x="849566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8" name="pl308"/>
            <p:cNvSpPr/>
            <p:nvPr/>
          </p:nvSpPr>
          <p:spPr>
            <a:xfrm>
              <a:off x="874729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9" name="tx309"/>
            <p:cNvSpPr/>
            <p:nvPr/>
          </p:nvSpPr>
          <p:spPr>
            <a:xfrm>
              <a:off x="745806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10" name="tx310"/>
            <p:cNvSpPr/>
            <p:nvPr/>
          </p:nvSpPr>
          <p:spPr>
            <a:xfrm>
              <a:off x="767861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311" name="tx311"/>
            <p:cNvSpPr/>
            <p:nvPr/>
          </p:nvSpPr>
          <p:spPr>
            <a:xfrm>
              <a:off x="793024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312" name="tx312"/>
            <p:cNvSpPr/>
            <p:nvPr/>
          </p:nvSpPr>
          <p:spPr>
            <a:xfrm>
              <a:off x="818187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13" name="tx313"/>
            <p:cNvSpPr/>
            <p:nvPr/>
          </p:nvSpPr>
          <p:spPr>
            <a:xfrm>
              <a:off x="843350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14" name="tx314"/>
            <p:cNvSpPr/>
            <p:nvPr/>
          </p:nvSpPr>
          <p:spPr>
            <a:xfrm>
              <a:off x="8654058"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15" name="tx315"/>
            <p:cNvSpPr/>
            <p:nvPr/>
          </p:nvSpPr>
          <p:spPr>
            <a:xfrm>
              <a:off x="5859455" y="5350062"/>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16" name="tx316"/>
            <p:cNvSpPr/>
            <p:nvPr/>
          </p:nvSpPr>
          <p:spPr>
            <a:xfrm>
              <a:off x="6213616" y="5087066"/>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17" name="tx317"/>
            <p:cNvSpPr/>
            <p:nvPr/>
          </p:nvSpPr>
          <p:spPr>
            <a:xfrm>
              <a:off x="7095746" y="4842733"/>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18" name="tx318"/>
            <p:cNvSpPr/>
            <p:nvPr/>
          </p:nvSpPr>
          <p:spPr>
            <a:xfrm>
              <a:off x="6853399" y="4555725"/>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19" name="tx319"/>
            <p:cNvSpPr/>
            <p:nvPr/>
          </p:nvSpPr>
          <p:spPr>
            <a:xfrm>
              <a:off x="6940384" y="4289127"/>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20" name="tx320"/>
            <p:cNvSpPr/>
            <p:nvPr/>
          </p:nvSpPr>
          <p:spPr>
            <a:xfrm>
              <a:off x="6896891" y="4046049"/>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21" name="tx321"/>
            <p:cNvSpPr/>
            <p:nvPr/>
          </p:nvSpPr>
          <p:spPr>
            <a:xfrm>
              <a:off x="6549060" y="3782180"/>
              <a:ext cx="782756"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Estados Unidos</a:t>
              </a:r>
            </a:p>
          </p:txBody>
        </p:sp>
        <p:sp>
          <p:nvSpPr>
            <p:cNvPr id="322" name="tx322"/>
            <p:cNvSpPr/>
            <p:nvPr/>
          </p:nvSpPr>
          <p:spPr>
            <a:xfrm>
              <a:off x="7064640" y="3515582"/>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23" name="tx323"/>
            <p:cNvSpPr/>
            <p:nvPr/>
          </p:nvSpPr>
          <p:spPr>
            <a:xfrm>
              <a:off x="7077137" y="3250348"/>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24" name="tx324"/>
            <p:cNvSpPr/>
            <p:nvPr/>
          </p:nvSpPr>
          <p:spPr>
            <a:xfrm>
              <a:off x="6940329" y="2985114"/>
              <a:ext cx="3914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Canadá</a:t>
              </a:r>
            </a:p>
          </p:txBody>
        </p:sp>
        <p:sp>
          <p:nvSpPr>
            <p:cNvPr id="325" name="tx325"/>
            <p:cNvSpPr/>
            <p:nvPr/>
          </p:nvSpPr>
          <p:spPr>
            <a:xfrm>
              <a:off x="7002594" y="272129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26" name="tx326"/>
            <p:cNvSpPr/>
            <p:nvPr/>
          </p:nvSpPr>
          <p:spPr>
            <a:xfrm>
              <a:off x="7027424" y="2456066"/>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27" name="tx327"/>
            <p:cNvSpPr/>
            <p:nvPr/>
          </p:nvSpPr>
          <p:spPr>
            <a:xfrm>
              <a:off x="6853399" y="216862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28" name="tx328"/>
            <p:cNvSpPr/>
            <p:nvPr/>
          </p:nvSpPr>
          <p:spPr>
            <a:xfrm>
              <a:off x="6412252" y="1903388"/>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29" name="tx329"/>
            <p:cNvSpPr/>
            <p:nvPr/>
          </p:nvSpPr>
          <p:spPr>
            <a:xfrm>
              <a:off x="3631010" y="5330573"/>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30" name="tx330"/>
            <p:cNvSpPr/>
            <p:nvPr/>
          </p:nvSpPr>
          <p:spPr>
            <a:xfrm>
              <a:off x="3537858" y="497252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31" name="tx331"/>
            <p:cNvSpPr/>
            <p:nvPr/>
          </p:nvSpPr>
          <p:spPr>
            <a:xfrm>
              <a:off x="3475757" y="4657034"/>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32" name="tx332"/>
            <p:cNvSpPr/>
            <p:nvPr/>
          </p:nvSpPr>
          <p:spPr>
            <a:xfrm>
              <a:off x="3575130" y="4322174"/>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33" name="tx333"/>
            <p:cNvSpPr/>
            <p:nvPr/>
          </p:nvSpPr>
          <p:spPr>
            <a:xfrm>
              <a:off x="3624844" y="3963686"/>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34" name="tx334"/>
            <p:cNvSpPr/>
            <p:nvPr/>
          </p:nvSpPr>
          <p:spPr>
            <a:xfrm>
              <a:off x="2916794" y="3626043"/>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35" name="tx335"/>
            <p:cNvSpPr/>
            <p:nvPr/>
          </p:nvSpPr>
          <p:spPr>
            <a:xfrm>
              <a:off x="3817477" y="3312902"/>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36" name="tx336"/>
            <p:cNvSpPr/>
            <p:nvPr/>
          </p:nvSpPr>
          <p:spPr>
            <a:xfrm>
              <a:off x="3575185" y="2975642"/>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37" name="tx337"/>
            <p:cNvSpPr/>
            <p:nvPr/>
          </p:nvSpPr>
          <p:spPr>
            <a:xfrm>
              <a:off x="3693275" y="2640346"/>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38" name="tx338"/>
            <p:cNvSpPr/>
            <p:nvPr/>
          </p:nvSpPr>
          <p:spPr>
            <a:xfrm>
              <a:off x="3146480" y="2282293"/>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39" name="tx339"/>
            <p:cNvSpPr/>
            <p:nvPr/>
          </p:nvSpPr>
          <p:spPr>
            <a:xfrm>
              <a:off x="3767818" y="1968225"/>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40" name="tx340"/>
            <p:cNvSpPr/>
            <p:nvPr/>
          </p:nvSpPr>
          <p:spPr>
            <a:xfrm>
              <a:off x="620027" y="5311229"/>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41" name="tx341"/>
            <p:cNvSpPr/>
            <p:nvPr/>
          </p:nvSpPr>
          <p:spPr>
            <a:xfrm>
              <a:off x="638799" y="494198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42" name="tx342"/>
            <p:cNvSpPr/>
            <p:nvPr/>
          </p:nvSpPr>
          <p:spPr>
            <a:xfrm>
              <a:off x="558035" y="4571316"/>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43" name="tx343"/>
            <p:cNvSpPr/>
            <p:nvPr/>
          </p:nvSpPr>
          <p:spPr>
            <a:xfrm>
              <a:off x="626193" y="4203488"/>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44" name="tx344"/>
            <p:cNvSpPr/>
            <p:nvPr/>
          </p:nvSpPr>
          <p:spPr>
            <a:xfrm>
              <a:off x="688458" y="383418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45" name="tx345"/>
            <p:cNvSpPr/>
            <p:nvPr/>
          </p:nvSpPr>
          <p:spPr>
            <a:xfrm>
              <a:off x="626302" y="3463575"/>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46" name="tx346"/>
            <p:cNvSpPr/>
            <p:nvPr/>
          </p:nvSpPr>
          <p:spPr>
            <a:xfrm>
              <a:off x="688349" y="3095747"/>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47" name="tx347"/>
            <p:cNvSpPr/>
            <p:nvPr/>
          </p:nvSpPr>
          <p:spPr>
            <a:xfrm>
              <a:off x="508103" y="272508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48" name="tx348"/>
            <p:cNvSpPr/>
            <p:nvPr/>
          </p:nvSpPr>
          <p:spPr>
            <a:xfrm>
              <a:off x="576425" y="2357253"/>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49" name="tx349"/>
            <p:cNvSpPr/>
            <p:nvPr/>
          </p:nvSpPr>
          <p:spPr>
            <a:xfrm>
              <a:off x="557926" y="1986587"/>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50" name="tx350"/>
            <p:cNvSpPr/>
            <p:nvPr/>
          </p:nvSpPr>
          <p:spPr>
            <a:xfrm>
              <a:off x="3991350"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51" name="pt351"/>
            <p:cNvSpPr/>
            <p:nvPr/>
          </p:nvSpPr>
          <p:spPr>
            <a:xfrm>
              <a:off x="5162058" y="6169879"/>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352" name="pt352"/>
            <p:cNvSpPr/>
            <p:nvPr/>
          </p:nvSpPr>
          <p:spPr>
            <a:xfrm>
              <a:off x="5769314"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53" name="tx353"/>
            <p:cNvSpPr/>
            <p:nvPr/>
          </p:nvSpPr>
          <p:spPr>
            <a:xfrm>
              <a:off x="5413628"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354" name="tx354"/>
            <p:cNvSpPr/>
            <p:nvPr/>
          </p:nvSpPr>
          <p:spPr>
            <a:xfrm>
              <a:off x="6020884"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55" name="tx355"/>
            <p:cNvSpPr/>
            <p:nvPr/>
          </p:nvSpPr>
          <p:spPr>
            <a:xfrm>
              <a:off x="118644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 y variación de DTP1 por país, 2024 y 2025</a:t>
              </a:r>
            </a:p>
          </p:txBody>
        </p:sp>
        <p:sp>
          <p:nvSpPr>
            <p:cNvPr id="356" name="tx356"/>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57" name="tx357"/>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2024 y 2025 se indica a la derecha.</a:t>
              </a:r>
            </a:p>
          </p:txBody>
        </p:sp>
      </p:grpSp>
      <p:sp>
        <p:nvSpPr>
          <p:cNvPr id="35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DTP1 en 2024 y 2025, así como la variación en la cobertura entre ambos años.
En general, 10 de los 35 países (el 29 %) de « AMR » registraron un descenso en la cobertura. El mayor descenso se produjo en Guatemala y Venezuela (-10 puntos porcentuales), seguidos de Santa Lucía (-9 puntos porcentuales).
Hubo 11 países (el 31 %) en los que la cobertura de la DTP1 aumentó. La cobertura se mantuvo igual en 14 países entre 2024 y 2025.
</a:t>
            </a:r>
          </a:p>
        </p:txBody>
      </p:sp>
      <p:sp>
        <p:nvSpPr>
          <p:cNvPr id="359"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2024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DTP1</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11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10.</a:t>
            </a:r>
          </a:p>
        </p:txBody>
      </p:sp>
      <p:grpSp>
        <p:nvGrpSpPr>
          <p:cNvPr id="360" name="Group 359"/>
          <p:cNvGrpSpPr/>
          <p:nvPr/>
        </p:nvGrpSpPr>
        <p:grpSpPr>
          <a:xfrm>
            <a:off x="292608" y="1005840"/>
            <a:ext cx="8595360" cy="28575"/>
            <a:chOff x="292608" y="1005840"/>
            <a:chExt cx="8595360" cy="28575"/>
          </a:xfrm>
        </p:grpSpPr>
        <p:sp>
          <p:nvSpPr>
            <p:cNvPr id="36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62"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DTP1 en los países de AMR, ordenados de menor a mayor cobertura, así como la clasificación de los 10 países con mayor número de niños sin ninguna dosis, según las cifras absolutas.
En 2025, la cobertura de la DTP1 osciló entre el 57 % en Venezuela y el 99 % en El Salvador, Cuba, Uruguay, Guyana, Trinidad y Tobago, las Bahamas, San Vicente y las Granadinas, Antigua y Barbuda, y San Cristóbal y Nieves.
Veinticuatro de los 35 países (el 69 %) tenían una cobertura de al menos el 90 %.
México tenía una cobertura de la DTP1 del 89 % y el mayor número absoluto de niños sin ninguna dosis de la región, seguido de Venezuela.
Los países con cohortes grandes pueden tener un alto número de niños sin dosis a pesar de una alta cobertura vacunal. Resulta ventajoso analizar tanto la cobertura como el número absoluto de niños no vacunados para garantizar que no se pasen por alto los países vulnerables con cohortes de nacimiento pequeñas.</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00" b="0" i="0" u="none" cap="none">
                <a:solidFill>
                  <a:srgbClr val="000000">
                    <a:alpha val="100000"/>
                  </a:srgbClr>
                </a:solidFill>
                <a:latin typeface="Arial"/>
                <a:cs typeface="Arial"/>
                <a:sym typeface="Arial"/>
              </a:rPr>
              <a:t>En 2025, Venezuela y Bolivia registraron la cobertura más baja de la vacuna DTP1 y también figuraban entre los países con el mayor número de niños que no habían recibido ninguna dosis.</a:t>
            </a:r>
          </a:p>
        </p:txBody>
      </p:sp>
      <p:grpSp>
        <p:nvGrpSpPr>
          <p:cNvPr id="5" name="Group 4"/>
          <p:cNvGrpSpPr/>
          <p:nvPr/>
        </p:nvGrpSpPr>
        <p:grpSpPr>
          <a:xfrm>
            <a:off x="292608" y="1097280"/>
            <a:ext cx="8595360" cy="28575"/>
            <a:chOff x="292608" y="1097280"/>
            <a:chExt cx="8595360" cy="28575"/>
          </a:xfrm>
        </p:grpSpPr>
        <p:sp>
          <p:nvSpPr>
            <p:cNvPr id="6"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350519" y="2285867"/>
              <a:ext cx="1593087" cy="1539118"/>
            </a:xfrm>
            <a:custGeom>
              <a:avLst/>
              <a:gdLst/>
              <a:ahLst/>
              <a:cxnLst/>
              <a:rect l="0" t="0" r="0" b="0"/>
              <a:pathLst>
                <a:path w="1593087" h="1539118">
                  <a:moveTo>
                    <a:pt x="413022" y="1539118"/>
                  </a:moveTo>
                  <a:lnTo>
                    <a:pt x="469216" y="1522541"/>
                  </a:lnTo>
                  <a:lnTo>
                    <a:pt x="525409" y="1505964"/>
                  </a:lnTo>
                  <a:lnTo>
                    <a:pt x="581603" y="1489387"/>
                  </a:lnTo>
                  <a:lnTo>
                    <a:pt x="637796" y="1472810"/>
                  </a:lnTo>
                  <a:lnTo>
                    <a:pt x="693990" y="1456233"/>
                  </a:lnTo>
                  <a:lnTo>
                    <a:pt x="750183" y="1439656"/>
                  </a:lnTo>
                  <a:lnTo>
                    <a:pt x="806377" y="1423079"/>
                  </a:lnTo>
                  <a:lnTo>
                    <a:pt x="862570" y="1406502"/>
                  </a:lnTo>
                  <a:lnTo>
                    <a:pt x="918764" y="1389925"/>
                  </a:lnTo>
                  <a:lnTo>
                    <a:pt x="974958" y="1373349"/>
                  </a:lnTo>
                  <a:lnTo>
                    <a:pt x="1031151" y="1356772"/>
                  </a:lnTo>
                  <a:lnTo>
                    <a:pt x="1087345" y="1340195"/>
                  </a:lnTo>
                  <a:lnTo>
                    <a:pt x="1143538" y="1323618"/>
                  </a:lnTo>
                  <a:lnTo>
                    <a:pt x="1199732" y="1307041"/>
                  </a:lnTo>
                  <a:lnTo>
                    <a:pt x="1255925" y="1290464"/>
                  </a:lnTo>
                  <a:lnTo>
                    <a:pt x="1312119" y="1273887"/>
                  </a:lnTo>
                  <a:lnTo>
                    <a:pt x="1368312" y="1257310"/>
                  </a:lnTo>
                  <a:lnTo>
                    <a:pt x="1424506" y="1240733"/>
                  </a:lnTo>
                  <a:lnTo>
                    <a:pt x="1480699" y="1224156"/>
                  </a:lnTo>
                  <a:lnTo>
                    <a:pt x="1536893" y="1207579"/>
                  </a:lnTo>
                  <a:lnTo>
                    <a:pt x="1593087" y="1191002"/>
                  </a:lnTo>
                  <a:lnTo>
                    <a:pt x="1575823" y="1136014"/>
                  </a:lnTo>
                  <a:lnTo>
                    <a:pt x="1556662" y="1081659"/>
                  </a:lnTo>
                  <a:lnTo>
                    <a:pt x="1535626" y="1028001"/>
                  </a:lnTo>
                  <a:lnTo>
                    <a:pt x="1512742" y="975105"/>
                  </a:lnTo>
                  <a:lnTo>
                    <a:pt x="1488036" y="923035"/>
                  </a:lnTo>
                  <a:lnTo>
                    <a:pt x="1461539" y="871853"/>
                  </a:lnTo>
                  <a:lnTo>
                    <a:pt x="1433282" y="821621"/>
                  </a:lnTo>
                  <a:lnTo>
                    <a:pt x="1403299" y="772400"/>
                  </a:lnTo>
                  <a:lnTo>
                    <a:pt x="1371627" y="724249"/>
                  </a:lnTo>
                  <a:lnTo>
                    <a:pt x="1338303" y="677226"/>
                  </a:lnTo>
                  <a:lnTo>
                    <a:pt x="1303367" y="631387"/>
                  </a:lnTo>
                  <a:lnTo>
                    <a:pt x="1266863" y="586788"/>
                  </a:lnTo>
                  <a:lnTo>
                    <a:pt x="1228833" y="543482"/>
                  </a:lnTo>
                  <a:lnTo>
                    <a:pt x="1189323" y="501522"/>
                  </a:lnTo>
                  <a:lnTo>
                    <a:pt x="1148382" y="460957"/>
                  </a:lnTo>
                  <a:lnTo>
                    <a:pt x="1106058" y="421838"/>
                  </a:lnTo>
                  <a:lnTo>
                    <a:pt x="1062402" y="384210"/>
                  </a:lnTo>
                  <a:lnTo>
                    <a:pt x="1017467" y="348120"/>
                  </a:lnTo>
                  <a:lnTo>
                    <a:pt x="971306" y="313610"/>
                  </a:lnTo>
                  <a:lnTo>
                    <a:pt x="923977" y="280723"/>
                  </a:lnTo>
                  <a:lnTo>
                    <a:pt x="875535" y="249497"/>
                  </a:lnTo>
                  <a:lnTo>
                    <a:pt x="826038" y="219971"/>
                  </a:lnTo>
                  <a:lnTo>
                    <a:pt x="775547" y="192180"/>
                  </a:lnTo>
                  <a:lnTo>
                    <a:pt x="724123" y="166157"/>
                  </a:lnTo>
                  <a:lnTo>
                    <a:pt x="671826" y="141935"/>
                  </a:lnTo>
                  <a:lnTo>
                    <a:pt x="618721" y="119541"/>
                  </a:lnTo>
                  <a:lnTo>
                    <a:pt x="564870" y="99003"/>
                  </a:lnTo>
                  <a:lnTo>
                    <a:pt x="510340" y="80345"/>
                  </a:lnTo>
                  <a:lnTo>
                    <a:pt x="455195" y="63591"/>
                  </a:lnTo>
                  <a:lnTo>
                    <a:pt x="399502" y="48760"/>
                  </a:lnTo>
                  <a:lnTo>
                    <a:pt x="343328" y="35871"/>
                  </a:lnTo>
                  <a:lnTo>
                    <a:pt x="286740" y="24938"/>
                  </a:lnTo>
                  <a:lnTo>
                    <a:pt x="229807" y="15974"/>
                  </a:lnTo>
                  <a:lnTo>
                    <a:pt x="172598" y="8992"/>
                  </a:lnTo>
                  <a:lnTo>
                    <a:pt x="115181" y="3998"/>
                  </a:lnTo>
                  <a:lnTo>
                    <a:pt x="57625" y="999"/>
                  </a:lnTo>
                  <a:lnTo>
                    <a:pt x="0" y="0"/>
                  </a:lnTo>
                  <a:lnTo>
                    <a:pt x="0" y="58587"/>
                  </a:lnTo>
                  <a:lnTo>
                    <a:pt x="0" y="117175"/>
                  </a:lnTo>
                  <a:lnTo>
                    <a:pt x="0" y="175762"/>
                  </a:lnTo>
                  <a:lnTo>
                    <a:pt x="0" y="234350"/>
                  </a:lnTo>
                  <a:lnTo>
                    <a:pt x="0" y="292938"/>
                  </a:lnTo>
                  <a:lnTo>
                    <a:pt x="0" y="351525"/>
                  </a:lnTo>
                  <a:lnTo>
                    <a:pt x="0" y="410113"/>
                  </a:lnTo>
                  <a:lnTo>
                    <a:pt x="0" y="468701"/>
                  </a:lnTo>
                  <a:lnTo>
                    <a:pt x="0" y="527288"/>
                  </a:lnTo>
                  <a:lnTo>
                    <a:pt x="0" y="585876"/>
                  </a:lnTo>
                  <a:lnTo>
                    <a:pt x="0" y="644463"/>
                  </a:lnTo>
                  <a:lnTo>
                    <a:pt x="0" y="703051"/>
                  </a:lnTo>
                  <a:lnTo>
                    <a:pt x="0" y="761639"/>
                  </a:lnTo>
                  <a:lnTo>
                    <a:pt x="0" y="820226"/>
                  </a:lnTo>
                  <a:lnTo>
                    <a:pt x="0" y="878814"/>
                  </a:lnTo>
                  <a:lnTo>
                    <a:pt x="0" y="937402"/>
                  </a:lnTo>
                  <a:lnTo>
                    <a:pt x="0" y="995989"/>
                  </a:lnTo>
                  <a:lnTo>
                    <a:pt x="0" y="1054577"/>
                  </a:lnTo>
                  <a:lnTo>
                    <a:pt x="0" y="1113164"/>
                  </a:lnTo>
                  <a:lnTo>
                    <a:pt x="0" y="1171752"/>
                  </a:lnTo>
                  <a:lnTo>
                    <a:pt x="0" y="1230340"/>
                  </a:lnTo>
                  <a:lnTo>
                    <a:pt x="61223" y="1234714"/>
                  </a:lnTo>
                  <a:lnTo>
                    <a:pt x="121203" y="1247749"/>
                  </a:lnTo>
                  <a:lnTo>
                    <a:pt x="178720" y="1269179"/>
                  </a:lnTo>
                  <a:lnTo>
                    <a:pt x="232607" y="1298568"/>
                  </a:lnTo>
                  <a:lnTo>
                    <a:pt x="281767" y="1335321"/>
                  </a:lnTo>
                  <a:lnTo>
                    <a:pt x="325202" y="1378690"/>
                  </a:lnTo>
                  <a:lnTo>
                    <a:pt x="362031" y="1427793"/>
                  </a:lnTo>
                  <a:lnTo>
                    <a:pt x="391503" y="1481634"/>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650156" y="3476870"/>
              <a:ext cx="1361139" cy="1662870"/>
            </a:xfrm>
            <a:custGeom>
              <a:avLst/>
              <a:gdLst/>
              <a:ahLst/>
              <a:cxnLst/>
              <a:rect l="0" t="0" r="0" b="0"/>
              <a:pathLst>
                <a:path w="1361139" h="1662870">
                  <a:moveTo>
                    <a:pt x="0" y="779230"/>
                  </a:moveTo>
                  <a:lnTo>
                    <a:pt x="40766" y="821308"/>
                  </a:lnTo>
                  <a:lnTo>
                    <a:pt x="81533" y="863386"/>
                  </a:lnTo>
                  <a:lnTo>
                    <a:pt x="122300" y="905464"/>
                  </a:lnTo>
                  <a:lnTo>
                    <a:pt x="163067" y="947543"/>
                  </a:lnTo>
                  <a:lnTo>
                    <a:pt x="203834" y="989621"/>
                  </a:lnTo>
                  <a:lnTo>
                    <a:pt x="244601" y="1031699"/>
                  </a:lnTo>
                  <a:lnTo>
                    <a:pt x="285368" y="1073777"/>
                  </a:lnTo>
                  <a:lnTo>
                    <a:pt x="326135" y="1115855"/>
                  </a:lnTo>
                  <a:lnTo>
                    <a:pt x="366902" y="1157933"/>
                  </a:lnTo>
                  <a:lnTo>
                    <a:pt x="407669" y="1200011"/>
                  </a:lnTo>
                  <a:lnTo>
                    <a:pt x="448436" y="1242089"/>
                  </a:lnTo>
                  <a:lnTo>
                    <a:pt x="489203" y="1284167"/>
                  </a:lnTo>
                  <a:lnTo>
                    <a:pt x="529970" y="1326245"/>
                  </a:lnTo>
                  <a:lnTo>
                    <a:pt x="570737" y="1368323"/>
                  </a:lnTo>
                  <a:lnTo>
                    <a:pt x="611504" y="1410402"/>
                  </a:lnTo>
                  <a:lnTo>
                    <a:pt x="652271" y="1452480"/>
                  </a:lnTo>
                  <a:lnTo>
                    <a:pt x="693038" y="1494558"/>
                  </a:lnTo>
                  <a:lnTo>
                    <a:pt x="733805" y="1536636"/>
                  </a:lnTo>
                  <a:lnTo>
                    <a:pt x="774572" y="1578714"/>
                  </a:lnTo>
                  <a:lnTo>
                    <a:pt x="815339" y="1620792"/>
                  </a:lnTo>
                  <a:lnTo>
                    <a:pt x="856105" y="1662870"/>
                  </a:lnTo>
                  <a:lnTo>
                    <a:pt x="895992" y="1622890"/>
                  </a:lnTo>
                  <a:lnTo>
                    <a:pt x="934496" y="1581577"/>
                  </a:lnTo>
                  <a:lnTo>
                    <a:pt x="971573" y="1538978"/>
                  </a:lnTo>
                  <a:lnTo>
                    <a:pt x="1007181" y="1495144"/>
                  </a:lnTo>
                  <a:lnTo>
                    <a:pt x="1041278" y="1450125"/>
                  </a:lnTo>
                  <a:lnTo>
                    <a:pt x="1073825" y="1403973"/>
                  </a:lnTo>
                  <a:lnTo>
                    <a:pt x="1104784" y="1356740"/>
                  </a:lnTo>
                  <a:lnTo>
                    <a:pt x="1134119" y="1308483"/>
                  </a:lnTo>
                  <a:lnTo>
                    <a:pt x="1161797" y="1259256"/>
                  </a:lnTo>
                  <a:lnTo>
                    <a:pt x="1187785" y="1209117"/>
                  </a:lnTo>
                  <a:lnTo>
                    <a:pt x="1212054" y="1158123"/>
                  </a:lnTo>
                  <a:lnTo>
                    <a:pt x="1234575" y="1106334"/>
                  </a:lnTo>
                  <a:lnTo>
                    <a:pt x="1255323" y="1053808"/>
                  </a:lnTo>
                  <a:lnTo>
                    <a:pt x="1274273" y="1000608"/>
                  </a:lnTo>
                  <a:lnTo>
                    <a:pt x="1291403" y="946795"/>
                  </a:lnTo>
                  <a:lnTo>
                    <a:pt x="1306694" y="892430"/>
                  </a:lnTo>
                  <a:lnTo>
                    <a:pt x="1320128" y="837577"/>
                  </a:lnTo>
                  <a:lnTo>
                    <a:pt x="1331689" y="782299"/>
                  </a:lnTo>
                  <a:lnTo>
                    <a:pt x="1341365" y="726659"/>
                  </a:lnTo>
                  <a:lnTo>
                    <a:pt x="1349143" y="670723"/>
                  </a:lnTo>
                  <a:lnTo>
                    <a:pt x="1355015" y="614555"/>
                  </a:lnTo>
                  <a:lnTo>
                    <a:pt x="1358975" y="558220"/>
                  </a:lnTo>
                  <a:lnTo>
                    <a:pt x="1361017" y="501783"/>
                  </a:lnTo>
                  <a:lnTo>
                    <a:pt x="1361139" y="445309"/>
                  </a:lnTo>
                  <a:lnTo>
                    <a:pt x="1359341" y="388863"/>
                  </a:lnTo>
                  <a:lnTo>
                    <a:pt x="1355625" y="332511"/>
                  </a:lnTo>
                  <a:lnTo>
                    <a:pt x="1349996" y="276318"/>
                  </a:lnTo>
                  <a:lnTo>
                    <a:pt x="1342459" y="220349"/>
                  </a:lnTo>
                  <a:lnTo>
                    <a:pt x="1333024" y="164668"/>
                  </a:lnTo>
                  <a:lnTo>
                    <a:pt x="1321702" y="109341"/>
                  </a:lnTo>
                  <a:lnTo>
                    <a:pt x="1308505" y="54430"/>
                  </a:lnTo>
                  <a:lnTo>
                    <a:pt x="1293449" y="0"/>
                  </a:lnTo>
                  <a:lnTo>
                    <a:pt x="1237256" y="16576"/>
                  </a:lnTo>
                  <a:lnTo>
                    <a:pt x="1181062" y="33153"/>
                  </a:lnTo>
                  <a:lnTo>
                    <a:pt x="1124869" y="49730"/>
                  </a:lnTo>
                  <a:lnTo>
                    <a:pt x="1068675" y="66307"/>
                  </a:lnTo>
                  <a:lnTo>
                    <a:pt x="1012482" y="82884"/>
                  </a:lnTo>
                  <a:lnTo>
                    <a:pt x="956288" y="99461"/>
                  </a:lnTo>
                  <a:lnTo>
                    <a:pt x="900095" y="116038"/>
                  </a:lnTo>
                  <a:lnTo>
                    <a:pt x="843901" y="132615"/>
                  </a:lnTo>
                  <a:lnTo>
                    <a:pt x="787708" y="149192"/>
                  </a:lnTo>
                  <a:lnTo>
                    <a:pt x="731514" y="165769"/>
                  </a:lnTo>
                  <a:lnTo>
                    <a:pt x="675320" y="182346"/>
                  </a:lnTo>
                  <a:lnTo>
                    <a:pt x="619127" y="198923"/>
                  </a:lnTo>
                  <a:lnTo>
                    <a:pt x="562933" y="215500"/>
                  </a:lnTo>
                  <a:lnTo>
                    <a:pt x="506740" y="232077"/>
                  </a:lnTo>
                  <a:lnTo>
                    <a:pt x="450546" y="248654"/>
                  </a:lnTo>
                  <a:lnTo>
                    <a:pt x="394353" y="265231"/>
                  </a:lnTo>
                  <a:lnTo>
                    <a:pt x="338159" y="281808"/>
                  </a:lnTo>
                  <a:lnTo>
                    <a:pt x="281966" y="298385"/>
                  </a:lnTo>
                  <a:lnTo>
                    <a:pt x="225772" y="314962"/>
                  </a:lnTo>
                  <a:lnTo>
                    <a:pt x="169579" y="331539"/>
                  </a:lnTo>
                  <a:lnTo>
                    <a:pt x="113385" y="348116"/>
                  </a:lnTo>
                  <a:lnTo>
                    <a:pt x="126091" y="405243"/>
                  </a:lnTo>
                  <a:lnTo>
                    <a:pt x="130934" y="463566"/>
                  </a:lnTo>
                  <a:lnTo>
                    <a:pt x="127824" y="522007"/>
                  </a:lnTo>
                  <a:lnTo>
                    <a:pt x="116819" y="579486"/>
                  </a:lnTo>
                  <a:lnTo>
                    <a:pt x="98121" y="634943"/>
                  </a:lnTo>
                  <a:lnTo>
                    <a:pt x="72077" y="687352"/>
                  </a:lnTo>
                  <a:lnTo>
                    <a:pt x="39167" y="735746"/>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2426314" y="4256101"/>
              <a:ext cx="1079947" cy="1325753"/>
            </a:xfrm>
            <a:custGeom>
              <a:avLst/>
              <a:gdLst/>
              <a:ahLst/>
              <a:cxnLst/>
              <a:rect l="0" t="0" r="0" b="0"/>
              <a:pathLst>
                <a:path w="1079947" h="1325753">
                  <a:moveTo>
                    <a:pt x="0" y="114622"/>
                  </a:moveTo>
                  <a:lnTo>
                    <a:pt x="10312" y="172294"/>
                  </a:lnTo>
                  <a:lnTo>
                    <a:pt x="20624" y="229967"/>
                  </a:lnTo>
                  <a:lnTo>
                    <a:pt x="30936" y="287640"/>
                  </a:lnTo>
                  <a:lnTo>
                    <a:pt x="41249" y="345313"/>
                  </a:lnTo>
                  <a:lnTo>
                    <a:pt x="51561" y="402986"/>
                  </a:lnTo>
                  <a:lnTo>
                    <a:pt x="61873" y="460659"/>
                  </a:lnTo>
                  <a:lnTo>
                    <a:pt x="72186" y="518332"/>
                  </a:lnTo>
                  <a:lnTo>
                    <a:pt x="82498" y="576005"/>
                  </a:lnTo>
                  <a:lnTo>
                    <a:pt x="92810" y="633678"/>
                  </a:lnTo>
                  <a:lnTo>
                    <a:pt x="103123" y="691351"/>
                  </a:lnTo>
                  <a:lnTo>
                    <a:pt x="113435" y="749024"/>
                  </a:lnTo>
                  <a:lnTo>
                    <a:pt x="123747" y="806697"/>
                  </a:lnTo>
                  <a:lnTo>
                    <a:pt x="134060" y="864370"/>
                  </a:lnTo>
                  <a:lnTo>
                    <a:pt x="144372" y="922042"/>
                  </a:lnTo>
                  <a:lnTo>
                    <a:pt x="154684" y="979715"/>
                  </a:lnTo>
                  <a:lnTo>
                    <a:pt x="164996" y="1037388"/>
                  </a:lnTo>
                  <a:lnTo>
                    <a:pt x="175309" y="1095061"/>
                  </a:lnTo>
                  <a:lnTo>
                    <a:pt x="185621" y="1152734"/>
                  </a:lnTo>
                  <a:lnTo>
                    <a:pt x="195933" y="1210407"/>
                  </a:lnTo>
                  <a:lnTo>
                    <a:pt x="206246" y="1268080"/>
                  </a:lnTo>
                  <a:lnTo>
                    <a:pt x="216558" y="1325753"/>
                  </a:lnTo>
                  <a:lnTo>
                    <a:pt x="273367" y="1314570"/>
                  </a:lnTo>
                  <a:lnTo>
                    <a:pt x="329753" y="1301414"/>
                  </a:lnTo>
                  <a:lnTo>
                    <a:pt x="385645" y="1286300"/>
                  </a:lnTo>
                  <a:lnTo>
                    <a:pt x="440977" y="1269248"/>
                  </a:lnTo>
                  <a:lnTo>
                    <a:pt x="495680" y="1250277"/>
                  </a:lnTo>
                  <a:lnTo>
                    <a:pt x="549689" y="1229411"/>
                  </a:lnTo>
                  <a:lnTo>
                    <a:pt x="602939" y="1206676"/>
                  </a:lnTo>
                  <a:lnTo>
                    <a:pt x="655363" y="1182098"/>
                  </a:lnTo>
                  <a:lnTo>
                    <a:pt x="706899" y="1155708"/>
                  </a:lnTo>
                  <a:lnTo>
                    <a:pt x="757484" y="1127538"/>
                  </a:lnTo>
                  <a:lnTo>
                    <a:pt x="807056" y="1097622"/>
                  </a:lnTo>
                  <a:lnTo>
                    <a:pt x="855555" y="1065997"/>
                  </a:lnTo>
                  <a:lnTo>
                    <a:pt x="902923" y="1032700"/>
                  </a:lnTo>
                  <a:lnTo>
                    <a:pt x="949101" y="997772"/>
                  </a:lnTo>
                  <a:lnTo>
                    <a:pt x="994034" y="961256"/>
                  </a:lnTo>
                  <a:lnTo>
                    <a:pt x="1037667" y="923197"/>
                  </a:lnTo>
                  <a:lnTo>
                    <a:pt x="1079947" y="883639"/>
                  </a:lnTo>
                  <a:lnTo>
                    <a:pt x="1039180" y="841561"/>
                  </a:lnTo>
                  <a:lnTo>
                    <a:pt x="998413" y="799483"/>
                  </a:lnTo>
                  <a:lnTo>
                    <a:pt x="957646" y="757405"/>
                  </a:lnTo>
                  <a:lnTo>
                    <a:pt x="916879" y="715327"/>
                  </a:lnTo>
                  <a:lnTo>
                    <a:pt x="876112" y="673249"/>
                  </a:lnTo>
                  <a:lnTo>
                    <a:pt x="835345" y="631171"/>
                  </a:lnTo>
                  <a:lnTo>
                    <a:pt x="794578" y="589093"/>
                  </a:lnTo>
                  <a:lnTo>
                    <a:pt x="753811" y="547015"/>
                  </a:lnTo>
                  <a:lnTo>
                    <a:pt x="713045" y="504937"/>
                  </a:lnTo>
                  <a:lnTo>
                    <a:pt x="672278" y="462858"/>
                  </a:lnTo>
                  <a:lnTo>
                    <a:pt x="631511" y="420780"/>
                  </a:lnTo>
                  <a:lnTo>
                    <a:pt x="590744" y="378702"/>
                  </a:lnTo>
                  <a:lnTo>
                    <a:pt x="549977" y="336624"/>
                  </a:lnTo>
                  <a:lnTo>
                    <a:pt x="509210" y="294546"/>
                  </a:lnTo>
                  <a:lnTo>
                    <a:pt x="468443" y="252468"/>
                  </a:lnTo>
                  <a:lnTo>
                    <a:pt x="427676" y="210390"/>
                  </a:lnTo>
                  <a:lnTo>
                    <a:pt x="386909" y="168312"/>
                  </a:lnTo>
                  <a:lnTo>
                    <a:pt x="346142" y="126234"/>
                  </a:lnTo>
                  <a:lnTo>
                    <a:pt x="305375" y="84156"/>
                  </a:lnTo>
                  <a:lnTo>
                    <a:pt x="264608" y="42078"/>
                  </a:lnTo>
                  <a:lnTo>
                    <a:pt x="223841" y="0"/>
                  </a:lnTo>
                  <a:lnTo>
                    <a:pt x="174904" y="40843"/>
                  </a:lnTo>
                  <a:lnTo>
                    <a:pt x="120474" y="74015"/>
                  </a:lnTo>
                  <a:lnTo>
                    <a:pt x="61744" y="98789"/>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1786120" y="4351822"/>
              <a:ext cx="856752" cy="1255958"/>
            </a:xfrm>
            <a:custGeom>
              <a:avLst/>
              <a:gdLst/>
              <a:ahLst/>
              <a:cxnLst/>
              <a:rect l="0" t="0" r="0" b="0"/>
              <a:pathLst>
                <a:path w="856752" h="1255958">
                  <a:moveTo>
                    <a:pt x="418073" y="0"/>
                  </a:moveTo>
                  <a:lnTo>
                    <a:pt x="398164" y="55101"/>
                  </a:lnTo>
                  <a:lnTo>
                    <a:pt x="378256" y="110202"/>
                  </a:lnTo>
                  <a:lnTo>
                    <a:pt x="358348" y="165304"/>
                  </a:lnTo>
                  <a:lnTo>
                    <a:pt x="338440" y="220405"/>
                  </a:lnTo>
                  <a:lnTo>
                    <a:pt x="318531" y="275507"/>
                  </a:lnTo>
                  <a:lnTo>
                    <a:pt x="298623" y="330608"/>
                  </a:lnTo>
                  <a:lnTo>
                    <a:pt x="278715" y="385710"/>
                  </a:lnTo>
                  <a:lnTo>
                    <a:pt x="258807" y="440811"/>
                  </a:lnTo>
                  <a:lnTo>
                    <a:pt x="238898" y="495913"/>
                  </a:lnTo>
                  <a:lnTo>
                    <a:pt x="218990" y="551014"/>
                  </a:lnTo>
                  <a:lnTo>
                    <a:pt x="199082" y="606116"/>
                  </a:lnTo>
                  <a:lnTo>
                    <a:pt x="179174" y="661217"/>
                  </a:lnTo>
                  <a:lnTo>
                    <a:pt x="159265" y="716319"/>
                  </a:lnTo>
                  <a:lnTo>
                    <a:pt x="139357" y="771420"/>
                  </a:lnTo>
                  <a:lnTo>
                    <a:pt x="119449" y="826522"/>
                  </a:lnTo>
                  <a:lnTo>
                    <a:pt x="99541" y="881623"/>
                  </a:lnTo>
                  <a:lnTo>
                    <a:pt x="79632" y="936724"/>
                  </a:lnTo>
                  <a:lnTo>
                    <a:pt x="59724" y="991826"/>
                  </a:lnTo>
                  <a:lnTo>
                    <a:pt x="39816" y="1046927"/>
                  </a:lnTo>
                  <a:lnTo>
                    <a:pt x="19908" y="1102029"/>
                  </a:lnTo>
                  <a:lnTo>
                    <a:pt x="0" y="1157130"/>
                  </a:lnTo>
                  <a:lnTo>
                    <a:pt x="54866" y="1175877"/>
                  </a:lnTo>
                  <a:lnTo>
                    <a:pt x="110352" y="1192698"/>
                  </a:lnTo>
                  <a:lnTo>
                    <a:pt x="166393" y="1207572"/>
                  </a:lnTo>
                  <a:lnTo>
                    <a:pt x="222918" y="1220481"/>
                  </a:lnTo>
                  <a:lnTo>
                    <a:pt x="279859" y="1231409"/>
                  </a:lnTo>
                  <a:lnTo>
                    <a:pt x="337147" y="1240343"/>
                  </a:lnTo>
                  <a:lnTo>
                    <a:pt x="394712" y="1247273"/>
                  </a:lnTo>
                  <a:lnTo>
                    <a:pt x="452484" y="1252188"/>
                  </a:lnTo>
                  <a:lnTo>
                    <a:pt x="510392" y="1255085"/>
                  </a:lnTo>
                  <a:lnTo>
                    <a:pt x="568366" y="1255958"/>
                  </a:lnTo>
                  <a:lnTo>
                    <a:pt x="626335" y="1254808"/>
                  </a:lnTo>
                  <a:lnTo>
                    <a:pt x="684229" y="1251635"/>
                  </a:lnTo>
                  <a:lnTo>
                    <a:pt x="741976" y="1246443"/>
                  </a:lnTo>
                  <a:lnTo>
                    <a:pt x="799508" y="1239239"/>
                  </a:lnTo>
                  <a:lnTo>
                    <a:pt x="856752" y="1230031"/>
                  </a:lnTo>
                  <a:lnTo>
                    <a:pt x="846440" y="1172358"/>
                  </a:lnTo>
                  <a:lnTo>
                    <a:pt x="836128" y="1114685"/>
                  </a:lnTo>
                  <a:lnTo>
                    <a:pt x="825815" y="1057012"/>
                  </a:lnTo>
                  <a:lnTo>
                    <a:pt x="815503" y="999339"/>
                  </a:lnTo>
                  <a:lnTo>
                    <a:pt x="805191" y="941667"/>
                  </a:lnTo>
                  <a:lnTo>
                    <a:pt x="794878" y="883994"/>
                  </a:lnTo>
                  <a:lnTo>
                    <a:pt x="784566" y="826321"/>
                  </a:lnTo>
                  <a:lnTo>
                    <a:pt x="774254" y="768648"/>
                  </a:lnTo>
                  <a:lnTo>
                    <a:pt x="763942" y="710975"/>
                  </a:lnTo>
                  <a:lnTo>
                    <a:pt x="753629" y="653302"/>
                  </a:lnTo>
                  <a:lnTo>
                    <a:pt x="743317" y="595629"/>
                  </a:lnTo>
                  <a:lnTo>
                    <a:pt x="733005" y="537956"/>
                  </a:lnTo>
                  <a:lnTo>
                    <a:pt x="722692" y="480283"/>
                  </a:lnTo>
                  <a:lnTo>
                    <a:pt x="712380" y="422610"/>
                  </a:lnTo>
                  <a:lnTo>
                    <a:pt x="702068" y="364937"/>
                  </a:lnTo>
                  <a:lnTo>
                    <a:pt x="691755" y="307264"/>
                  </a:lnTo>
                  <a:lnTo>
                    <a:pt x="681443" y="249591"/>
                  </a:lnTo>
                  <a:lnTo>
                    <a:pt x="671131" y="191918"/>
                  </a:lnTo>
                  <a:lnTo>
                    <a:pt x="660818" y="134246"/>
                  </a:lnTo>
                  <a:lnTo>
                    <a:pt x="650506" y="76573"/>
                  </a:lnTo>
                  <a:lnTo>
                    <a:pt x="640194" y="18900"/>
                  </a:lnTo>
                  <a:lnTo>
                    <a:pt x="584211" y="25167"/>
                  </a:lnTo>
                  <a:lnTo>
                    <a:pt x="527889" y="24072"/>
                  </a:lnTo>
                  <a:lnTo>
                    <a:pt x="472192" y="15635"/>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1187674" y="4254306"/>
              <a:ext cx="1016519" cy="1254647"/>
            </a:xfrm>
            <a:custGeom>
              <a:avLst/>
              <a:gdLst/>
              <a:ahLst/>
              <a:cxnLst/>
              <a:rect l="0" t="0" r="0" b="0"/>
              <a:pathLst>
                <a:path w="1016519" h="1254647">
                  <a:moveTo>
                    <a:pt x="861366" y="0"/>
                  </a:moveTo>
                  <a:lnTo>
                    <a:pt x="820349" y="41833"/>
                  </a:lnTo>
                  <a:lnTo>
                    <a:pt x="779331" y="83667"/>
                  </a:lnTo>
                  <a:lnTo>
                    <a:pt x="738314" y="125501"/>
                  </a:lnTo>
                  <a:lnTo>
                    <a:pt x="697296" y="167335"/>
                  </a:lnTo>
                  <a:lnTo>
                    <a:pt x="656279" y="209169"/>
                  </a:lnTo>
                  <a:lnTo>
                    <a:pt x="615261" y="251003"/>
                  </a:lnTo>
                  <a:lnTo>
                    <a:pt x="574244" y="292837"/>
                  </a:lnTo>
                  <a:lnTo>
                    <a:pt x="533226" y="334671"/>
                  </a:lnTo>
                  <a:lnTo>
                    <a:pt x="492209" y="376505"/>
                  </a:lnTo>
                  <a:lnTo>
                    <a:pt x="451192" y="418339"/>
                  </a:lnTo>
                  <a:lnTo>
                    <a:pt x="410174" y="460173"/>
                  </a:lnTo>
                  <a:lnTo>
                    <a:pt x="369157" y="502007"/>
                  </a:lnTo>
                  <a:lnTo>
                    <a:pt x="328139" y="543841"/>
                  </a:lnTo>
                  <a:lnTo>
                    <a:pt x="287122" y="585675"/>
                  </a:lnTo>
                  <a:lnTo>
                    <a:pt x="246104" y="627509"/>
                  </a:lnTo>
                  <a:lnTo>
                    <a:pt x="205087" y="669342"/>
                  </a:lnTo>
                  <a:lnTo>
                    <a:pt x="164069" y="711176"/>
                  </a:lnTo>
                  <a:lnTo>
                    <a:pt x="123052" y="753010"/>
                  </a:lnTo>
                  <a:lnTo>
                    <a:pt x="82034" y="794844"/>
                  </a:lnTo>
                  <a:lnTo>
                    <a:pt x="41017" y="836678"/>
                  </a:lnTo>
                  <a:lnTo>
                    <a:pt x="0" y="878512"/>
                  </a:lnTo>
                  <a:lnTo>
                    <a:pt x="43116" y="919302"/>
                  </a:lnTo>
                  <a:lnTo>
                    <a:pt x="87662" y="958525"/>
                  </a:lnTo>
                  <a:lnTo>
                    <a:pt x="133582" y="996132"/>
                  </a:lnTo>
                  <a:lnTo>
                    <a:pt x="180815" y="1032074"/>
                  </a:lnTo>
                  <a:lnTo>
                    <a:pt x="229303" y="1066305"/>
                  </a:lnTo>
                  <a:lnTo>
                    <a:pt x="278982" y="1098782"/>
                  </a:lnTo>
                  <a:lnTo>
                    <a:pt x="329791" y="1129464"/>
                  </a:lnTo>
                  <a:lnTo>
                    <a:pt x="381663" y="1158310"/>
                  </a:lnTo>
                  <a:lnTo>
                    <a:pt x="434533" y="1185285"/>
                  </a:lnTo>
                  <a:lnTo>
                    <a:pt x="488332" y="1210354"/>
                  </a:lnTo>
                  <a:lnTo>
                    <a:pt x="542993" y="1233484"/>
                  </a:lnTo>
                  <a:lnTo>
                    <a:pt x="598446" y="1254647"/>
                  </a:lnTo>
                  <a:lnTo>
                    <a:pt x="618354" y="1199545"/>
                  </a:lnTo>
                  <a:lnTo>
                    <a:pt x="638262" y="1144444"/>
                  </a:lnTo>
                  <a:lnTo>
                    <a:pt x="658170" y="1089342"/>
                  </a:lnTo>
                  <a:lnTo>
                    <a:pt x="678079" y="1034241"/>
                  </a:lnTo>
                  <a:lnTo>
                    <a:pt x="697987" y="979139"/>
                  </a:lnTo>
                  <a:lnTo>
                    <a:pt x="717895" y="924038"/>
                  </a:lnTo>
                  <a:lnTo>
                    <a:pt x="737803" y="868936"/>
                  </a:lnTo>
                  <a:lnTo>
                    <a:pt x="757712" y="813835"/>
                  </a:lnTo>
                  <a:lnTo>
                    <a:pt x="777620" y="758733"/>
                  </a:lnTo>
                  <a:lnTo>
                    <a:pt x="797528" y="703632"/>
                  </a:lnTo>
                  <a:lnTo>
                    <a:pt x="817436" y="648531"/>
                  </a:lnTo>
                  <a:lnTo>
                    <a:pt x="837345" y="593429"/>
                  </a:lnTo>
                  <a:lnTo>
                    <a:pt x="857253" y="538328"/>
                  </a:lnTo>
                  <a:lnTo>
                    <a:pt x="877161" y="483226"/>
                  </a:lnTo>
                  <a:lnTo>
                    <a:pt x="897069" y="428125"/>
                  </a:lnTo>
                  <a:lnTo>
                    <a:pt x="916978" y="373023"/>
                  </a:lnTo>
                  <a:lnTo>
                    <a:pt x="936886" y="317922"/>
                  </a:lnTo>
                  <a:lnTo>
                    <a:pt x="956794" y="262820"/>
                  </a:lnTo>
                  <a:lnTo>
                    <a:pt x="976702" y="207719"/>
                  </a:lnTo>
                  <a:lnTo>
                    <a:pt x="996611" y="152617"/>
                  </a:lnTo>
                  <a:lnTo>
                    <a:pt x="1016519" y="97516"/>
                  </a:lnTo>
                  <a:lnTo>
                    <a:pt x="960316" y="72540"/>
                  </a:lnTo>
                  <a:lnTo>
                    <a:pt x="908244" y="39812"/>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873024" y="4143556"/>
              <a:ext cx="1176016" cy="989263"/>
            </a:xfrm>
            <a:custGeom>
              <a:avLst/>
              <a:gdLst/>
              <a:ahLst/>
              <a:cxnLst/>
              <a:rect l="0" t="0" r="0" b="0"/>
              <a:pathLst>
                <a:path w="1176016" h="989263">
                  <a:moveTo>
                    <a:pt x="1094440" y="0"/>
                  </a:moveTo>
                  <a:lnTo>
                    <a:pt x="1042324" y="26765"/>
                  </a:lnTo>
                  <a:lnTo>
                    <a:pt x="990208" y="53531"/>
                  </a:lnTo>
                  <a:lnTo>
                    <a:pt x="938091" y="80297"/>
                  </a:lnTo>
                  <a:lnTo>
                    <a:pt x="885975" y="107063"/>
                  </a:lnTo>
                  <a:lnTo>
                    <a:pt x="833859" y="133829"/>
                  </a:lnTo>
                  <a:lnTo>
                    <a:pt x="781743" y="160595"/>
                  </a:lnTo>
                  <a:lnTo>
                    <a:pt x="729627" y="187360"/>
                  </a:lnTo>
                  <a:lnTo>
                    <a:pt x="677510" y="214126"/>
                  </a:lnTo>
                  <a:lnTo>
                    <a:pt x="625394" y="240892"/>
                  </a:lnTo>
                  <a:lnTo>
                    <a:pt x="573278" y="267658"/>
                  </a:lnTo>
                  <a:lnTo>
                    <a:pt x="521162" y="294424"/>
                  </a:lnTo>
                  <a:lnTo>
                    <a:pt x="469045" y="321190"/>
                  </a:lnTo>
                  <a:lnTo>
                    <a:pt x="416929" y="347955"/>
                  </a:lnTo>
                  <a:lnTo>
                    <a:pt x="364813" y="374721"/>
                  </a:lnTo>
                  <a:lnTo>
                    <a:pt x="312697" y="401487"/>
                  </a:lnTo>
                  <a:lnTo>
                    <a:pt x="260581" y="428253"/>
                  </a:lnTo>
                  <a:lnTo>
                    <a:pt x="208464" y="455019"/>
                  </a:lnTo>
                  <a:lnTo>
                    <a:pt x="156348" y="481785"/>
                  </a:lnTo>
                  <a:lnTo>
                    <a:pt x="104232" y="508550"/>
                  </a:lnTo>
                  <a:lnTo>
                    <a:pt x="52116" y="535316"/>
                  </a:lnTo>
                  <a:lnTo>
                    <a:pt x="0" y="562082"/>
                  </a:lnTo>
                  <a:lnTo>
                    <a:pt x="27980" y="614253"/>
                  </a:lnTo>
                  <a:lnTo>
                    <a:pt x="57801" y="665395"/>
                  </a:lnTo>
                  <a:lnTo>
                    <a:pt x="89427" y="715440"/>
                  </a:lnTo>
                  <a:lnTo>
                    <a:pt x="122815" y="764327"/>
                  </a:lnTo>
                  <a:lnTo>
                    <a:pt x="157925" y="811994"/>
                  </a:lnTo>
                  <a:lnTo>
                    <a:pt x="194711" y="858378"/>
                  </a:lnTo>
                  <a:lnTo>
                    <a:pt x="233126" y="903422"/>
                  </a:lnTo>
                  <a:lnTo>
                    <a:pt x="273123" y="947069"/>
                  </a:lnTo>
                  <a:lnTo>
                    <a:pt x="314649" y="989263"/>
                  </a:lnTo>
                  <a:lnTo>
                    <a:pt x="355667" y="947429"/>
                  </a:lnTo>
                  <a:lnTo>
                    <a:pt x="396684" y="905595"/>
                  </a:lnTo>
                  <a:lnTo>
                    <a:pt x="437702" y="863761"/>
                  </a:lnTo>
                  <a:lnTo>
                    <a:pt x="478719" y="821927"/>
                  </a:lnTo>
                  <a:lnTo>
                    <a:pt x="519737" y="780093"/>
                  </a:lnTo>
                  <a:lnTo>
                    <a:pt x="560754" y="738259"/>
                  </a:lnTo>
                  <a:lnTo>
                    <a:pt x="601771" y="696425"/>
                  </a:lnTo>
                  <a:lnTo>
                    <a:pt x="642789" y="654591"/>
                  </a:lnTo>
                  <a:lnTo>
                    <a:pt x="683806" y="612757"/>
                  </a:lnTo>
                  <a:lnTo>
                    <a:pt x="724824" y="570923"/>
                  </a:lnTo>
                  <a:lnTo>
                    <a:pt x="765841" y="529089"/>
                  </a:lnTo>
                  <a:lnTo>
                    <a:pt x="806859" y="487255"/>
                  </a:lnTo>
                  <a:lnTo>
                    <a:pt x="847876" y="445421"/>
                  </a:lnTo>
                  <a:lnTo>
                    <a:pt x="888894" y="403588"/>
                  </a:lnTo>
                  <a:lnTo>
                    <a:pt x="929911" y="361754"/>
                  </a:lnTo>
                  <a:lnTo>
                    <a:pt x="970929" y="319920"/>
                  </a:lnTo>
                  <a:lnTo>
                    <a:pt x="1011946" y="278086"/>
                  </a:lnTo>
                  <a:lnTo>
                    <a:pt x="1052964" y="236252"/>
                  </a:lnTo>
                  <a:lnTo>
                    <a:pt x="1093981" y="194418"/>
                  </a:lnTo>
                  <a:lnTo>
                    <a:pt x="1134998" y="152584"/>
                  </a:lnTo>
                  <a:lnTo>
                    <a:pt x="1176016" y="110750"/>
                  </a:lnTo>
                  <a:lnTo>
                    <a:pt x="1130777" y="58653"/>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711435" y="4016486"/>
              <a:ext cx="1256029" cy="689152"/>
            </a:xfrm>
            <a:custGeom>
              <a:avLst/>
              <a:gdLst/>
              <a:ahLst/>
              <a:cxnLst/>
              <a:rect l="0" t="0" r="0" b="0"/>
              <a:pathLst>
                <a:path w="1256029" h="689152">
                  <a:moveTo>
                    <a:pt x="1214135" y="0"/>
                  </a:moveTo>
                  <a:lnTo>
                    <a:pt x="1156319" y="9477"/>
                  </a:lnTo>
                  <a:lnTo>
                    <a:pt x="1098503" y="18954"/>
                  </a:lnTo>
                  <a:lnTo>
                    <a:pt x="1040687" y="28432"/>
                  </a:lnTo>
                  <a:lnTo>
                    <a:pt x="982871" y="37909"/>
                  </a:lnTo>
                  <a:lnTo>
                    <a:pt x="925055" y="47387"/>
                  </a:lnTo>
                  <a:lnTo>
                    <a:pt x="867239" y="56864"/>
                  </a:lnTo>
                  <a:lnTo>
                    <a:pt x="809423" y="66341"/>
                  </a:lnTo>
                  <a:lnTo>
                    <a:pt x="751607" y="75819"/>
                  </a:lnTo>
                  <a:lnTo>
                    <a:pt x="693791" y="85296"/>
                  </a:lnTo>
                  <a:lnTo>
                    <a:pt x="635975" y="94774"/>
                  </a:lnTo>
                  <a:lnTo>
                    <a:pt x="578159" y="104251"/>
                  </a:lnTo>
                  <a:lnTo>
                    <a:pt x="520343" y="113729"/>
                  </a:lnTo>
                  <a:lnTo>
                    <a:pt x="462527" y="123206"/>
                  </a:lnTo>
                  <a:lnTo>
                    <a:pt x="404711" y="132683"/>
                  </a:lnTo>
                  <a:lnTo>
                    <a:pt x="346895" y="142161"/>
                  </a:lnTo>
                  <a:lnTo>
                    <a:pt x="289079" y="151638"/>
                  </a:lnTo>
                  <a:lnTo>
                    <a:pt x="231263" y="161116"/>
                  </a:lnTo>
                  <a:lnTo>
                    <a:pt x="173447" y="170593"/>
                  </a:lnTo>
                  <a:lnTo>
                    <a:pt x="115631" y="180071"/>
                  </a:lnTo>
                  <a:lnTo>
                    <a:pt x="57815" y="189548"/>
                  </a:lnTo>
                  <a:lnTo>
                    <a:pt x="0" y="199025"/>
                  </a:lnTo>
                  <a:lnTo>
                    <a:pt x="10296" y="255669"/>
                  </a:lnTo>
                  <a:lnTo>
                    <a:pt x="22549" y="311922"/>
                  </a:lnTo>
                  <a:lnTo>
                    <a:pt x="36745" y="367717"/>
                  </a:lnTo>
                  <a:lnTo>
                    <a:pt x="52865" y="422986"/>
                  </a:lnTo>
                  <a:lnTo>
                    <a:pt x="70892" y="477663"/>
                  </a:lnTo>
                  <a:lnTo>
                    <a:pt x="90802" y="531683"/>
                  </a:lnTo>
                  <a:lnTo>
                    <a:pt x="112573" y="584980"/>
                  </a:lnTo>
                  <a:lnTo>
                    <a:pt x="136178" y="637491"/>
                  </a:lnTo>
                  <a:lnTo>
                    <a:pt x="161588" y="689152"/>
                  </a:lnTo>
                  <a:lnTo>
                    <a:pt x="213704" y="662386"/>
                  </a:lnTo>
                  <a:lnTo>
                    <a:pt x="265820" y="635620"/>
                  </a:lnTo>
                  <a:lnTo>
                    <a:pt x="317937" y="608854"/>
                  </a:lnTo>
                  <a:lnTo>
                    <a:pt x="370053" y="582089"/>
                  </a:lnTo>
                  <a:lnTo>
                    <a:pt x="422169" y="555323"/>
                  </a:lnTo>
                  <a:lnTo>
                    <a:pt x="474285" y="528557"/>
                  </a:lnTo>
                  <a:lnTo>
                    <a:pt x="526402" y="501791"/>
                  </a:lnTo>
                  <a:lnTo>
                    <a:pt x="578518" y="475025"/>
                  </a:lnTo>
                  <a:lnTo>
                    <a:pt x="630634" y="448259"/>
                  </a:lnTo>
                  <a:lnTo>
                    <a:pt x="682750" y="421494"/>
                  </a:lnTo>
                  <a:lnTo>
                    <a:pt x="734866" y="394728"/>
                  </a:lnTo>
                  <a:lnTo>
                    <a:pt x="786983" y="367962"/>
                  </a:lnTo>
                  <a:lnTo>
                    <a:pt x="839099" y="341196"/>
                  </a:lnTo>
                  <a:lnTo>
                    <a:pt x="891215" y="314430"/>
                  </a:lnTo>
                  <a:lnTo>
                    <a:pt x="943331" y="287664"/>
                  </a:lnTo>
                  <a:lnTo>
                    <a:pt x="995447" y="260899"/>
                  </a:lnTo>
                  <a:lnTo>
                    <a:pt x="1047564" y="234133"/>
                  </a:lnTo>
                  <a:lnTo>
                    <a:pt x="1099680" y="207367"/>
                  </a:lnTo>
                  <a:lnTo>
                    <a:pt x="1151796" y="180601"/>
                  </a:lnTo>
                  <a:lnTo>
                    <a:pt x="1203912" y="153835"/>
                  </a:lnTo>
                  <a:lnTo>
                    <a:pt x="1256029" y="127069"/>
                  </a:lnTo>
                  <a:lnTo>
                    <a:pt x="1230117" y="65171"/>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689622" y="3705828"/>
              <a:ext cx="1235949" cy="509683"/>
            </a:xfrm>
            <a:custGeom>
              <a:avLst/>
              <a:gdLst/>
              <a:ahLst/>
              <a:cxnLst/>
              <a:rect l="0" t="0" r="0" b="0"/>
              <a:pathLst>
                <a:path w="1235949" h="509683">
                  <a:moveTo>
                    <a:pt x="1234834" y="178517"/>
                  </a:moveTo>
                  <a:lnTo>
                    <a:pt x="1176866" y="170016"/>
                  </a:lnTo>
                  <a:lnTo>
                    <a:pt x="1118899" y="161515"/>
                  </a:lnTo>
                  <a:lnTo>
                    <a:pt x="1060931" y="153014"/>
                  </a:lnTo>
                  <a:lnTo>
                    <a:pt x="1002964" y="144514"/>
                  </a:lnTo>
                  <a:lnTo>
                    <a:pt x="944996" y="136013"/>
                  </a:lnTo>
                  <a:lnTo>
                    <a:pt x="887028" y="127512"/>
                  </a:lnTo>
                  <a:lnTo>
                    <a:pt x="829061" y="119011"/>
                  </a:lnTo>
                  <a:lnTo>
                    <a:pt x="771093" y="110510"/>
                  </a:lnTo>
                  <a:lnTo>
                    <a:pt x="713125" y="102009"/>
                  </a:lnTo>
                  <a:lnTo>
                    <a:pt x="655158" y="93509"/>
                  </a:lnTo>
                  <a:lnTo>
                    <a:pt x="597190" y="85008"/>
                  </a:lnTo>
                  <a:lnTo>
                    <a:pt x="539223" y="76507"/>
                  </a:lnTo>
                  <a:lnTo>
                    <a:pt x="481255" y="68006"/>
                  </a:lnTo>
                  <a:lnTo>
                    <a:pt x="423287" y="59505"/>
                  </a:lnTo>
                  <a:lnTo>
                    <a:pt x="365320" y="51004"/>
                  </a:lnTo>
                  <a:lnTo>
                    <a:pt x="307352" y="42504"/>
                  </a:lnTo>
                  <a:lnTo>
                    <a:pt x="249384" y="34003"/>
                  </a:lnTo>
                  <a:lnTo>
                    <a:pt x="191417" y="25502"/>
                  </a:lnTo>
                  <a:lnTo>
                    <a:pt x="133449" y="17001"/>
                  </a:lnTo>
                  <a:lnTo>
                    <a:pt x="75482" y="8500"/>
                  </a:lnTo>
                  <a:lnTo>
                    <a:pt x="17514" y="0"/>
                  </a:lnTo>
                  <a:lnTo>
                    <a:pt x="10228" y="56386"/>
                  </a:lnTo>
                  <a:lnTo>
                    <a:pt x="4877" y="112989"/>
                  </a:lnTo>
                  <a:lnTo>
                    <a:pt x="1466" y="169742"/>
                  </a:lnTo>
                  <a:lnTo>
                    <a:pt x="0" y="226579"/>
                  </a:lnTo>
                  <a:lnTo>
                    <a:pt x="479" y="283432"/>
                  </a:lnTo>
                  <a:lnTo>
                    <a:pt x="2904" y="340235"/>
                  </a:lnTo>
                  <a:lnTo>
                    <a:pt x="7272" y="396923"/>
                  </a:lnTo>
                  <a:lnTo>
                    <a:pt x="13577" y="453427"/>
                  </a:lnTo>
                  <a:lnTo>
                    <a:pt x="21813" y="509683"/>
                  </a:lnTo>
                  <a:lnTo>
                    <a:pt x="79629" y="500206"/>
                  </a:lnTo>
                  <a:lnTo>
                    <a:pt x="137445" y="490728"/>
                  </a:lnTo>
                  <a:lnTo>
                    <a:pt x="195261" y="481251"/>
                  </a:lnTo>
                  <a:lnTo>
                    <a:pt x="253077" y="471773"/>
                  </a:lnTo>
                  <a:lnTo>
                    <a:pt x="310893" y="462296"/>
                  </a:lnTo>
                  <a:lnTo>
                    <a:pt x="368709" y="452819"/>
                  </a:lnTo>
                  <a:lnTo>
                    <a:pt x="426525" y="443341"/>
                  </a:lnTo>
                  <a:lnTo>
                    <a:pt x="484341" y="433864"/>
                  </a:lnTo>
                  <a:lnTo>
                    <a:pt x="542157" y="424386"/>
                  </a:lnTo>
                  <a:lnTo>
                    <a:pt x="599973" y="414909"/>
                  </a:lnTo>
                  <a:lnTo>
                    <a:pt x="657789" y="405431"/>
                  </a:lnTo>
                  <a:lnTo>
                    <a:pt x="715605" y="395954"/>
                  </a:lnTo>
                  <a:lnTo>
                    <a:pt x="773421" y="386477"/>
                  </a:lnTo>
                  <a:lnTo>
                    <a:pt x="831237" y="376999"/>
                  </a:lnTo>
                  <a:lnTo>
                    <a:pt x="889053" y="367522"/>
                  </a:lnTo>
                  <a:lnTo>
                    <a:pt x="946869" y="358044"/>
                  </a:lnTo>
                  <a:lnTo>
                    <a:pt x="1004685" y="348567"/>
                  </a:lnTo>
                  <a:lnTo>
                    <a:pt x="1062501" y="339089"/>
                  </a:lnTo>
                  <a:lnTo>
                    <a:pt x="1120317" y="329612"/>
                  </a:lnTo>
                  <a:lnTo>
                    <a:pt x="1178133" y="320135"/>
                  </a:lnTo>
                  <a:lnTo>
                    <a:pt x="1235949" y="310657"/>
                  </a:lnTo>
                  <a:lnTo>
                    <a:pt x="1230292" y="244630"/>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707136" y="3239640"/>
              <a:ext cx="1253744" cy="644705"/>
            </a:xfrm>
            <a:custGeom>
              <a:avLst/>
              <a:gdLst/>
              <a:ahLst/>
              <a:cxnLst/>
              <a:rect l="0" t="0" r="0" b="0"/>
              <a:pathLst>
                <a:path w="1253744" h="644705">
                  <a:moveTo>
                    <a:pt x="1253744" y="523841"/>
                  </a:moveTo>
                  <a:lnTo>
                    <a:pt x="1200732" y="498896"/>
                  </a:lnTo>
                  <a:lnTo>
                    <a:pt x="1147720" y="473952"/>
                  </a:lnTo>
                  <a:lnTo>
                    <a:pt x="1094708" y="449007"/>
                  </a:lnTo>
                  <a:lnTo>
                    <a:pt x="1041696" y="424062"/>
                  </a:lnTo>
                  <a:lnTo>
                    <a:pt x="988684" y="399117"/>
                  </a:lnTo>
                  <a:lnTo>
                    <a:pt x="935672" y="374172"/>
                  </a:lnTo>
                  <a:lnTo>
                    <a:pt x="882661" y="349227"/>
                  </a:lnTo>
                  <a:lnTo>
                    <a:pt x="829649" y="324282"/>
                  </a:lnTo>
                  <a:lnTo>
                    <a:pt x="776637" y="299338"/>
                  </a:lnTo>
                  <a:lnTo>
                    <a:pt x="723625" y="274393"/>
                  </a:lnTo>
                  <a:lnTo>
                    <a:pt x="670613" y="249448"/>
                  </a:lnTo>
                  <a:lnTo>
                    <a:pt x="617601" y="224503"/>
                  </a:lnTo>
                  <a:lnTo>
                    <a:pt x="564589" y="199558"/>
                  </a:lnTo>
                  <a:lnTo>
                    <a:pt x="511577" y="174613"/>
                  </a:lnTo>
                  <a:lnTo>
                    <a:pt x="458565" y="149669"/>
                  </a:lnTo>
                  <a:lnTo>
                    <a:pt x="405553" y="124724"/>
                  </a:lnTo>
                  <a:lnTo>
                    <a:pt x="352541" y="99779"/>
                  </a:lnTo>
                  <a:lnTo>
                    <a:pt x="299529" y="74834"/>
                  </a:lnTo>
                  <a:lnTo>
                    <a:pt x="246517" y="49889"/>
                  </a:lnTo>
                  <a:lnTo>
                    <a:pt x="193505" y="24944"/>
                  </a:lnTo>
                  <a:lnTo>
                    <a:pt x="140494" y="0"/>
                  </a:lnTo>
                  <a:lnTo>
                    <a:pt x="115509" y="55734"/>
                  </a:lnTo>
                  <a:lnTo>
                    <a:pt x="92590" y="112350"/>
                  </a:lnTo>
                  <a:lnTo>
                    <a:pt x="71768" y="169770"/>
                  </a:lnTo>
                  <a:lnTo>
                    <a:pt x="53071" y="227917"/>
                  </a:lnTo>
                  <a:lnTo>
                    <a:pt x="36525" y="286712"/>
                  </a:lnTo>
                  <a:lnTo>
                    <a:pt x="22152" y="346076"/>
                  </a:lnTo>
                  <a:lnTo>
                    <a:pt x="9971" y="405928"/>
                  </a:lnTo>
                  <a:lnTo>
                    <a:pt x="0" y="466187"/>
                  </a:lnTo>
                  <a:lnTo>
                    <a:pt x="57967" y="474688"/>
                  </a:lnTo>
                  <a:lnTo>
                    <a:pt x="115935" y="483189"/>
                  </a:lnTo>
                  <a:lnTo>
                    <a:pt x="173902" y="491690"/>
                  </a:lnTo>
                  <a:lnTo>
                    <a:pt x="231870" y="500191"/>
                  </a:lnTo>
                  <a:lnTo>
                    <a:pt x="289838" y="508691"/>
                  </a:lnTo>
                  <a:lnTo>
                    <a:pt x="347805" y="517192"/>
                  </a:lnTo>
                  <a:lnTo>
                    <a:pt x="405773" y="525693"/>
                  </a:lnTo>
                  <a:lnTo>
                    <a:pt x="463741" y="534194"/>
                  </a:lnTo>
                  <a:lnTo>
                    <a:pt x="521708" y="542695"/>
                  </a:lnTo>
                  <a:lnTo>
                    <a:pt x="579676" y="551196"/>
                  </a:lnTo>
                  <a:lnTo>
                    <a:pt x="637643" y="559696"/>
                  </a:lnTo>
                  <a:lnTo>
                    <a:pt x="695611" y="568197"/>
                  </a:lnTo>
                  <a:lnTo>
                    <a:pt x="753579" y="576698"/>
                  </a:lnTo>
                  <a:lnTo>
                    <a:pt x="811546" y="585199"/>
                  </a:lnTo>
                  <a:lnTo>
                    <a:pt x="869514" y="593700"/>
                  </a:lnTo>
                  <a:lnTo>
                    <a:pt x="927482" y="602201"/>
                  </a:lnTo>
                  <a:lnTo>
                    <a:pt x="985449" y="610701"/>
                  </a:lnTo>
                  <a:lnTo>
                    <a:pt x="1043417" y="619202"/>
                  </a:lnTo>
                  <a:lnTo>
                    <a:pt x="1101384" y="627703"/>
                  </a:lnTo>
                  <a:lnTo>
                    <a:pt x="1159352" y="636204"/>
                  </a:lnTo>
                  <a:lnTo>
                    <a:pt x="1217320" y="644705"/>
                  </a:lnTo>
                  <a:lnTo>
                    <a:pt x="1231079" y="582931"/>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847630" y="2890191"/>
              <a:ext cx="1170641" cy="873291"/>
            </a:xfrm>
            <a:custGeom>
              <a:avLst/>
              <a:gdLst/>
              <a:ahLst/>
              <a:cxnLst/>
              <a:rect l="0" t="0" r="0" b="0"/>
              <a:pathLst>
                <a:path w="1170641" h="873291">
                  <a:moveTo>
                    <a:pt x="1170641" y="782693"/>
                  </a:moveTo>
                  <a:lnTo>
                    <a:pt x="1125437" y="745422"/>
                  </a:lnTo>
                  <a:lnTo>
                    <a:pt x="1080233" y="708151"/>
                  </a:lnTo>
                  <a:lnTo>
                    <a:pt x="1035029" y="670879"/>
                  </a:lnTo>
                  <a:lnTo>
                    <a:pt x="989826" y="633608"/>
                  </a:lnTo>
                  <a:lnTo>
                    <a:pt x="944622" y="596337"/>
                  </a:lnTo>
                  <a:lnTo>
                    <a:pt x="899418" y="559066"/>
                  </a:lnTo>
                  <a:lnTo>
                    <a:pt x="854215" y="521795"/>
                  </a:lnTo>
                  <a:lnTo>
                    <a:pt x="809011" y="484524"/>
                  </a:lnTo>
                  <a:lnTo>
                    <a:pt x="763807" y="447253"/>
                  </a:lnTo>
                  <a:lnTo>
                    <a:pt x="718604" y="409982"/>
                  </a:lnTo>
                  <a:lnTo>
                    <a:pt x="673400" y="372711"/>
                  </a:lnTo>
                  <a:lnTo>
                    <a:pt x="628196" y="335439"/>
                  </a:lnTo>
                  <a:lnTo>
                    <a:pt x="582992" y="298168"/>
                  </a:lnTo>
                  <a:lnTo>
                    <a:pt x="537789" y="260897"/>
                  </a:lnTo>
                  <a:lnTo>
                    <a:pt x="492585" y="223626"/>
                  </a:lnTo>
                  <a:lnTo>
                    <a:pt x="447381" y="186355"/>
                  </a:lnTo>
                  <a:lnTo>
                    <a:pt x="402178" y="149084"/>
                  </a:lnTo>
                  <a:lnTo>
                    <a:pt x="356974" y="111813"/>
                  </a:lnTo>
                  <a:lnTo>
                    <a:pt x="311770" y="74542"/>
                  </a:lnTo>
                  <a:lnTo>
                    <a:pt x="266567" y="37271"/>
                  </a:lnTo>
                  <a:lnTo>
                    <a:pt x="221363" y="0"/>
                  </a:lnTo>
                  <a:lnTo>
                    <a:pt x="184495" y="46376"/>
                  </a:lnTo>
                  <a:lnTo>
                    <a:pt x="149304" y="94037"/>
                  </a:lnTo>
                  <a:lnTo>
                    <a:pt x="115835" y="142923"/>
                  </a:lnTo>
                  <a:lnTo>
                    <a:pt x="84131" y="192972"/>
                  </a:lnTo>
                  <a:lnTo>
                    <a:pt x="54232" y="244119"/>
                  </a:lnTo>
                  <a:lnTo>
                    <a:pt x="26176" y="296301"/>
                  </a:lnTo>
                  <a:lnTo>
                    <a:pt x="0" y="349449"/>
                  </a:lnTo>
                  <a:lnTo>
                    <a:pt x="53011" y="374394"/>
                  </a:lnTo>
                  <a:lnTo>
                    <a:pt x="106023" y="399339"/>
                  </a:lnTo>
                  <a:lnTo>
                    <a:pt x="159035" y="424284"/>
                  </a:lnTo>
                  <a:lnTo>
                    <a:pt x="212047" y="449229"/>
                  </a:lnTo>
                  <a:lnTo>
                    <a:pt x="265059" y="474173"/>
                  </a:lnTo>
                  <a:lnTo>
                    <a:pt x="318071" y="499118"/>
                  </a:lnTo>
                  <a:lnTo>
                    <a:pt x="371083" y="524063"/>
                  </a:lnTo>
                  <a:lnTo>
                    <a:pt x="424095" y="549008"/>
                  </a:lnTo>
                  <a:lnTo>
                    <a:pt x="477107" y="573953"/>
                  </a:lnTo>
                  <a:lnTo>
                    <a:pt x="530119" y="598898"/>
                  </a:lnTo>
                  <a:lnTo>
                    <a:pt x="583131" y="623842"/>
                  </a:lnTo>
                  <a:lnTo>
                    <a:pt x="636143" y="648787"/>
                  </a:lnTo>
                  <a:lnTo>
                    <a:pt x="689155" y="673732"/>
                  </a:lnTo>
                  <a:lnTo>
                    <a:pt x="742167" y="698677"/>
                  </a:lnTo>
                  <a:lnTo>
                    <a:pt x="795178" y="723622"/>
                  </a:lnTo>
                  <a:lnTo>
                    <a:pt x="848190" y="748567"/>
                  </a:lnTo>
                  <a:lnTo>
                    <a:pt x="901202" y="773511"/>
                  </a:lnTo>
                  <a:lnTo>
                    <a:pt x="954214" y="798456"/>
                  </a:lnTo>
                  <a:lnTo>
                    <a:pt x="1007226" y="823401"/>
                  </a:lnTo>
                  <a:lnTo>
                    <a:pt x="1060238" y="848346"/>
                  </a:lnTo>
                  <a:lnTo>
                    <a:pt x="1113250" y="873291"/>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1068994" y="2613567"/>
              <a:ext cx="1024713" cy="1059317"/>
            </a:xfrm>
            <a:custGeom>
              <a:avLst/>
              <a:gdLst/>
              <a:ahLst/>
              <a:cxnLst/>
              <a:rect l="0" t="0" r="0" b="0"/>
              <a:pathLst>
                <a:path w="1024713" h="1059317">
                  <a:moveTo>
                    <a:pt x="1024713" y="987600"/>
                  </a:moveTo>
                  <a:lnTo>
                    <a:pt x="989773" y="940571"/>
                  </a:lnTo>
                  <a:lnTo>
                    <a:pt x="954833" y="893542"/>
                  </a:lnTo>
                  <a:lnTo>
                    <a:pt x="919892" y="846514"/>
                  </a:lnTo>
                  <a:lnTo>
                    <a:pt x="884952" y="799485"/>
                  </a:lnTo>
                  <a:lnTo>
                    <a:pt x="850012" y="752457"/>
                  </a:lnTo>
                  <a:lnTo>
                    <a:pt x="815072" y="705428"/>
                  </a:lnTo>
                  <a:lnTo>
                    <a:pt x="780131" y="658400"/>
                  </a:lnTo>
                  <a:lnTo>
                    <a:pt x="745191" y="611371"/>
                  </a:lnTo>
                  <a:lnTo>
                    <a:pt x="710251" y="564342"/>
                  </a:lnTo>
                  <a:lnTo>
                    <a:pt x="675310" y="517314"/>
                  </a:lnTo>
                  <a:lnTo>
                    <a:pt x="640370" y="470285"/>
                  </a:lnTo>
                  <a:lnTo>
                    <a:pt x="605430" y="423257"/>
                  </a:lnTo>
                  <a:lnTo>
                    <a:pt x="570490" y="376228"/>
                  </a:lnTo>
                  <a:lnTo>
                    <a:pt x="535549" y="329200"/>
                  </a:lnTo>
                  <a:lnTo>
                    <a:pt x="500609" y="282171"/>
                  </a:lnTo>
                  <a:lnTo>
                    <a:pt x="465669" y="235142"/>
                  </a:lnTo>
                  <a:lnTo>
                    <a:pt x="430728" y="188114"/>
                  </a:lnTo>
                  <a:lnTo>
                    <a:pt x="395788" y="141085"/>
                  </a:lnTo>
                  <a:lnTo>
                    <a:pt x="360848" y="94057"/>
                  </a:lnTo>
                  <a:lnTo>
                    <a:pt x="325908" y="47028"/>
                  </a:lnTo>
                  <a:lnTo>
                    <a:pt x="290967" y="0"/>
                  </a:lnTo>
                  <a:lnTo>
                    <a:pt x="245419" y="35080"/>
                  </a:lnTo>
                  <a:lnTo>
                    <a:pt x="201112" y="71715"/>
                  </a:lnTo>
                  <a:lnTo>
                    <a:pt x="158099" y="109862"/>
                  </a:lnTo>
                  <a:lnTo>
                    <a:pt x="116433" y="149474"/>
                  </a:lnTo>
                  <a:lnTo>
                    <a:pt x="76162" y="190505"/>
                  </a:lnTo>
                  <a:lnTo>
                    <a:pt x="37335" y="232905"/>
                  </a:lnTo>
                  <a:lnTo>
                    <a:pt x="0" y="276624"/>
                  </a:lnTo>
                  <a:lnTo>
                    <a:pt x="45203" y="313895"/>
                  </a:lnTo>
                  <a:lnTo>
                    <a:pt x="90407" y="351166"/>
                  </a:lnTo>
                  <a:lnTo>
                    <a:pt x="135611" y="388437"/>
                  </a:lnTo>
                  <a:lnTo>
                    <a:pt x="180814" y="425708"/>
                  </a:lnTo>
                  <a:lnTo>
                    <a:pt x="226018" y="462979"/>
                  </a:lnTo>
                  <a:lnTo>
                    <a:pt x="271222" y="500250"/>
                  </a:lnTo>
                  <a:lnTo>
                    <a:pt x="316425" y="537521"/>
                  </a:lnTo>
                  <a:lnTo>
                    <a:pt x="361629" y="574792"/>
                  </a:lnTo>
                  <a:lnTo>
                    <a:pt x="406833" y="612064"/>
                  </a:lnTo>
                  <a:lnTo>
                    <a:pt x="452036" y="649335"/>
                  </a:lnTo>
                  <a:lnTo>
                    <a:pt x="497240" y="686606"/>
                  </a:lnTo>
                  <a:lnTo>
                    <a:pt x="542444" y="723877"/>
                  </a:lnTo>
                  <a:lnTo>
                    <a:pt x="587648" y="761148"/>
                  </a:lnTo>
                  <a:lnTo>
                    <a:pt x="632851" y="798419"/>
                  </a:lnTo>
                  <a:lnTo>
                    <a:pt x="678055" y="835690"/>
                  </a:lnTo>
                  <a:lnTo>
                    <a:pt x="723259" y="872961"/>
                  </a:lnTo>
                  <a:lnTo>
                    <a:pt x="768462" y="910232"/>
                  </a:lnTo>
                  <a:lnTo>
                    <a:pt x="813666" y="947504"/>
                  </a:lnTo>
                  <a:lnTo>
                    <a:pt x="858870" y="984775"/>
                  </a:lnTo>
                  <a:lnTo>
                    <a:pt x="904073" y="1022046"/>
                  </a:lnTo>
                  <a:lnTo>
                    <a:pt x="949277" y="1059317"/>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1359962" y="2465802"/>
              <a:ext cx="795620" cy="1135364"/>
            </a:xfrm>
            <a:custGeom>
              <a:avLst/>
              <a:gdLst/>
              <a:ahLst/>
              <a:cxnLst/>
              <a:rect l="0" t="0" r="0" b="0"/>
              <a:pathLst>
                <a:path w="795620" h="1135364">
                  <a:moveTo>
                    <a:pt x="795620" y="1097055"/>
                  </a:moveTo>
                  <a:lnTo>
                    <a:pt x="769098" y="1044814"/>
                  </a:lnTo>
                  <a:lnTo>
                    <a:pt x="742576" y="992573"/>
                  </a:lnTo>
                  <a:lnTo>
                    <a:pt x="716054" y="940333"/>
                  </a:lnTo>
                  <a:lnTo>
                    <a:pt x="689532" y="888092"/>
                  </a:lnTo>
                  <a:lnTo>
                    <a:pt x="663010" y="835851"/>
                  </a:lnTo>
                  <a:lnTo>
                    <a:pt x="636488" y="783610"/>
                  </a:lnTo>
                  <a:lnTo>
                    <a:pt x="609966" y="731370"/>
                  </a:lnTo>
                  <a:lnTo>
                    <a:pt x="583444" y="679129"/>
                  </a:lnTo>
                  <a:lnTo>
                    <a:pt x="556922" y="626888"/>
                  </a:lnTo>
                  <a:lnTo>
                    <a:pt x="530400" y="574648"/>
                  </a:lnTo>
                  <a:lnTo>
                    <a:pt x="503878" y="522407"/>
                  </a:lnTo>
                  <a:lnTo>
                    <a:pt x="477356" y="470166"/>
                  </a:lnTo>
                  <a:lnTo>
                    <a:pt x="450834" y="417925"/>
                  </a:lnTo>
                  <a:lnTo>
                    <a:pt x="424312" y="365685"/>
                  </a:lnTo>
                  <a:lnTo>
                    <a:pt x="397790" y="313444"/>
                  </a:lnTo>
                  <a:lnTo>
                    <a:pt x="371268" y="261203"/>
                  </a:lnTo>
                  <a:lnTo>
                    <a:pt x="344746" y="208962"/>
                  </a:lnTo>
                  <a:lnTo>
                    <a:pt x="318224" y="156722"/>
                  </a:lnTo>
                  <a:lnTo>
                    <a:pt x="291702" y="104481"/>
                  </a:lnTo>
                  <a:lnTo>
                    <a:pt x="265180" y="52240"/>
                  </a:lnTo>
                  <a:lnTo>
                    <a:pt x="238658" y="0"/>
                  </a:lnTo>
                  <a:lnTo>
                    <a:pt x="188980" y="26287"/>
                  </a:lnTo>
                  <a:lnTo>
                    <a:pt x="140220" y="54240"/>
                  </a:lnTo>
                  <a:lnTo>
                    <a:pt x="92434" y="83827"/>
                  </a:lnTo>
                  <a:lnTo>
                    <a:pt x="45676" y="115013"/>
                  </a:lnTo>
                  <a:lnTo>
                    <a:pt x="0" y="147764"/>
                  </a:lnTo>
                  <a:lnTo>
                    <a:pt x="34940" y="194793"/>
                  </a:lnTo>
                  <a:lnTo>
                    <a:pt x="69880" y="241821"/>
                  </a:lnTo>
                  <a:lnTo>
                    <a:pt x="104820" y="288850"/>
                  </a:lnTo>
                  <a:lnTo>
                    <a:pt x="139761" y="335879"/>
                  </a:lnTo>
                  <a:lnTo>
                    <a:pt x="174701" y="382907"/>
                  </a:lnTo>
                  <a:lnTo>
                    <a:pt x="209641" y="429936"/>
                  </a:lnTo>
                  <a:lnTo>
                    <a:pt x="244581" y="476964"/>
                  </a:lnTo>
                  <a:lnTo>
                    <a:pt x="279522" y="523993"/>
                  </a:lnTo>
                  <a:lnTo>
                    <a:pt x="314462" y="571021"/>
                  </a:lnTo>
                  <a:lnTo>
                    <a:pt x="349402" y="618050"/>
                  </a:lnTo>
                  <a:lnTo>
                    <a:pt x="384343" y="665079"/>
                  </a:lnTo>
                  <a:lnTo>
                    <a:pt x="419283" y="712107"/>
                  </a:lnTo>
                  <a:lnTo>
                    <a:pt x="454223" y="759136"/>
                  </a:lnTo>
                  <a:lnTo>
                    <a:pt x="489163" y="806164"/>
                  </a:lnTo>
                  <a:lnTo>
                    <a:pt x="524104" y="853193"/>
                  </a:lnTo>
                  <a:lnTo>
                    <a:pt x="559044" y="900221"/>
                  </a:lnTo>
                  <a:lnTo>
                    <a:pt x="593984" y="947250"/>
                  </a:lnTo>
                  <a:lnTo>
                    <a:pt x="628925" y="994279"/>
                  </a:lnTo>
                  <a:lnTo>
                    <a:pt x="663865" y="1041307"/>
                  </a:lnTo>
                  <a:lnTo>
                    <a:pt x="698805" y="1088336"/>
                  </a:lnTo>
                  <a:lnTo>
                    <a:pt x="733745" y="1135364"/>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1598620" y="2363080"/>
              <a:ext cx="622131" cy="1199777"/>
            </a:xfrm>
            <a:custGeom>
              <a:avLst/>
              <a:gdLst/>
              <a:ahLst/>
              <a:cxnLst/>
              <a:rect l="0" t="0" r="0" b="0"/>
              <a:pathLst>
                <a:path w="622131" h="1199777">
                  <a:moveTo>
                    <a:pt x="622131" y="1173145"/>
                  </a:moveTo>
                  <a:lnTo>
                    <a:pt x="604475" y="1117281"/>
                  </a:lnTo>
                  <a:lnTo>
                    <a:pt x="586820" y="1061417"/>
                  </a:lnTo>
                  <a:lnTo>
                    <a:pt x="569164" y="1005553"/>
                  </a:lnTo>
                  <a:lnTo>
                    <a:pt x="551509" y="949689"/>
                  </a:lnTo>
                  <a:lnTo>
                    <a:pt x="533854" y="893825"/>
                  </a:lnTo>
                  <a:lnTo>
                    <a:pt x="516198" y="837961"/>
                  </a:lnTo>
                  <a:lnTo>
                    <a:pt x="498543" y="782097"/>
                  </a:lnTo>
                  <a:lnTo>
                    <a:pt x="480887" y="726233"/>
                  </a:lnTo>
                  <a:lnTo>
                    <a:pt x="463232" y="670369"/>
                  </a:lnTo>
                  <a:lnTo>
                    <a:pt x="445577" y="614505"/>
                  </a:lnTo>
                  <a:lnTo>
                    <a:pt x="427921" y="558640"/>
                  </a:lnTo>
                  <a:lnTo>
                    <a:pt x="410266" y="502776"/>
                  </a:lnTo>
                  <a:lnTo>
                    <a:pt x="392610" y="446912"/>
                  </a:lnTo>
                  <a:lnTo>
                    <a:pt x="374955" y="391048"/>
                  </a:lnTo>
                  <a:lnTo>
                    <a:pt x="357300" y="335184"/>
                  </a:lnTo>
                  <a:lnTo>
                    <a:pt x="339644" y="279320"/>
                  </a:lnTo>
                  <a:lnTo>
                    <a:pt x="321989" y="223456"/>
                  </a:lnTo>
                  <a:lnTo>
                    <a:pt x="304333" y="167592"/>
                  </a:lnTo>
                  <a:lnTo>
                    <a:pt x="286678" y="111728"/>
                  </a:lnTo>
                  <a:lnTo>
                    <a:pt x="269023" y="55864"/>
                  </a:lnTo>
                  <a:lnTo>
                    <a:pt x="251367" y="0"/>
                  </a:lnTo>
                  <a:lnTo>
                    <a:pt x="187001" y="21800"/>
                  </a:lnTo>
                  <a:lnTo>
                    <a:pt x="123581" y="46215"/>
                  </a:lnTo>
                  <a:lnTo>
                    <a:pt x="61212" y="73204"/>
                  </a:lnTo>
                  <a:lnTo>
                    <a:pt x="0" y="102722"/>
                  </a:lnTo>
                  <a:lnTo>
                    <a:pt x="26521" y="154962"/>
                  </a:lnTo>
                  <a:lnTo>
                    <a:pt x="53043" y="207203"/>
                  </a:lnTo>
                  <a:lnTo>
                    <a:pt x="79565" y="259444"/>
                  </a:lnTo>
                  <a:lnTo>
                    <a:pt x="106087" y="311685"/>
                  </a:lnTo>
                  <a:lnTo>
                    <a:pt x="132609" y="363925"/>
                  </a:lnTo>
                  <a:lnTo>
                    <a:pt x="159131" y="416166"/>
                  </a:lnTo>
                  <a:lnTo>
                    <a:pt x="185653" y="468407"/>
                  </a:lnTo>
                  <a:lnTo>
                    <a:pt x="212175" y="520648"/>
                  </a:lnTo>
                  <a:lnTo>
                    <a:pt x="238697" y="572888"/>
                  </a:lnTo>
                  <a:lnTo>
                    <a:pt x="265219" y="625129"/>
                  </a:lnTo>
                  <a:lnTo>
                    <a:pt x="291741" y="677370"/>
                  </a:lnTo>
                  <a:lnTo>
                    <a:pt x="318263" y="729611"/>
                  </a:lnTo>
                  <a:lnTo>
                    <a:pt x="344785" y="781851"/>
                  </a:lnTo>
                  <a:lnTo>
                    <a:pt x="371307" y="834092"/>
                  </a:lnTo>
                  <a:lnTo>
                    <a:pt x="397829" y="886333"/>
                  </a:lnTo>
                  <a:lnTo>
                    <a:pt x="424351" y="938573"/>
                  </a:lnTo>
                  <a:lnTo>
                    <a:pt x="450873" y="990814"/>
                  </a:lnTo>
                  <a:lnTo>
                    <a:pt x="477395" y="1043055"/>
                  </a:lnTo>
                  <a:lnTo>
                    <a:pt x="503917" y="1095296"/>
                  </a:lnTo>
                  <a:lnTo>
                    <a:pt x="530439" y="1147536"/>
                  </a:lnTo>
                  <a:lnTo>
                    <a:pt x="556961" y="1199777"/>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1849988" y="2308275"/>
              <a:ext cx="430035" cy="1227950"/>
            </a:xfrm>
            <a:custGeom>
              <a:avLst/>
              <a:gdLst/>
              <a:ahLst/>
              <a:cxnLst/>
              <a:rect l="0" t="0" r="0" b="0"/>
              <a:pathLst>
                <a:path w="430035" h="1227950">
                  <a:moveTo>
                    <a:pt x="430035" y="1213741"/>
                  </a:moveTo>
                  <a:lnTo>
                    <a:pt x="420444" y="1155944"/>
                  </a:lnTo>
                  <a:lnTo>
                    <a:pt x="410853" y="1098147"/>
                  </a:lnTo>
                  <a:lnTo>
                    <a:pt x="401262" y="1040350"/>
                  </a:lnTo>
                  <a:lnTo>
                    <a:pt x="391671" y="982552"/>
                  </a:lnTo>
                  <a:lnTo>
                    <a:pt x="382080" y="924755"/>
                  </a:lnTo>
                  <a:lnTo>
                    <a:pt x="372488" y="866958"/>
                  </a:lnTo>
                  <a:lnTo>
                    <a:pt x="362897" y="809161"/>
                  </a:lnTo>
                  <a:lnTo>
                    <a:pt x="353306" y="751364"/>
                  </a:lnTo>
                  <a:lnTo>
                    <a:pt x="343715" y="693566"/>
                  </a:lnTo>
                  <a:lnTo>
                    <a:pt x="334124" y="635769"/>
                  </a:lnTo>
                  <a:lnTo>
                    <a:pt x="324533" y="577972"/>
                  </a:lnTo>
                  <a:lnTo>
                    <a:pt x="314942" y="520175"/>
                  </a:lnTo>
                  <a:lnTo>
                    <a:pt x="305350" y="462377"/>
                  </a:lnTo>
                  <a:lnTo>
                    <a:pt x="295759" y="404580"/>
                  </a:lnTo>
                  <a:lnTo>
                    <a:pt x="286168" y="346783"/>
                  </a:lnTo>
                  <a:lnTo>
                    <a:pt x="276577" y="288986"/>
                  </a:lnTo>
                  <a:lnTo>
                    <a:pt x="266986" y="231188"/>
                  </a:lnTo>
                  <a:lnTo>
                    <a:pt x="257395" y="173391"/>
                  </a:lnTo>
                  <a:lnTo>
                    <a:pt x="247804" y="115594"/>
                  </a:lnTo>
                  <a:lnTo>
                    <a:pt x="238212" y="57797"/>
                  </a:lnTo>
                  <a:lnTo>
                    <a:pt x="228621" y="0"/>
                  </a:lnTo>
                  <a:lnTo>
                    <a:pt x="170774" y="10655"/>
                  </a:lnTo>
                  <a:lnTo>
                    <a:pt x="113339" y="23352"/>
                  </a:lnTo>
                  <a:lnTo>
                    <a:pt x="56391" y="38074"/>
                  </a:lnTo>
                  <a:lnTo>
                    <a:pt x="0" y="54804"/>
                  </a:lnTo>
                  <a:lnTo>
                    <a:pt x="17655" y="110668"/>
                  </a:lnTo>
                  <a:lnTo>
                    <a:pt x="35310" y="166532"/>
                  </a:lnTo>
                  <a:lnTo>
                    <a:pt x="52966" y="222396"/>
                  </a:lnTo>
                  <a:lnTo>
                    <a:pt x="70621" y="278260"/>
                  </a:lnTo>
                  <a:lnTo>
                    <a:pt x="88277" y="334124"/>
                  </a:lnTo>
                  <a:lnTo>
                    <a:pt x="105932" y="389989"/>
                  </a:lnTo>
                  <a:lnTo>
                    <a:pt x="123587" y="445853"/>
                  </a:lnTo>
                  <a:lnTo>
                    <a:pt x="141243" y="501717"/>
                  </a:lnTo>
                  <a:lnTo>
                    <a:pt x="158898" y="557581"/>
                  </a:lnTo>
                  <a:lnTo>
                    <a:pt x="176554" y="613445"/>
                  </a:lnTo>
                  <a:lnTo>
                    <a:pt x="194209" y="669309"/>
                  </a:lnTo>
                  <a:lnTo>
                    <a:pt x="211864" y="725173"/>
                  </a:lnTo>
                  <a:lnTo>
                    <a:pt x="229520" y="781037"/>
                  </a:lnTo>
                  <a:lnTo>
                    <a:pt x="247175" y="836901"/>
                  </a:lnTo>
                  <a:lnTo>
                    <a:pt x="264831" y="892765"/>
                  </a:lnTo>
                  <a:lnTo>
                    <a:pt x="282486" y="948629"/>
                  </a:lnTo>
                  <a:lnTo>
                    <a:pt x="300141" y="1004494"/>
                  </a:lnTo>
                  <a:lnTo>
                    <a:pt x="317797" y="1060358"/>
                  </a:lnTo>
                  <a:lnTo>
                    <a:pt x="335452" y="1116222"/>
                  </a:lnTo>
                  <a:lnTo>
                    <a:pt x="353108" y="1172086"/>
                  </a:lnTo>
                  <a:lnTo>
                    <a:pt x="370763" y="1227950"/>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2078610" y="2299911"/>
              <a:ext cx="216029" cy="1222105"/>
            </a:xfrm>
            <a:custGeom>
              <a:avLst/>
              <a:gdLst/>
              <a:ahLst/>
              <a:cxnLst/>
              <a:rect l="0" t="0" r="0" b="0"/>
              <a:pathLst>
                <a:path w="216029" h="1222105">
                  <a:moveTo>
                    <a:pt x="216029" y="1219937"/>
                  </a:moveTo>
                  <a:lnTo>
                    <a:pt x="208426" y="1161845"/>
                  </a:lnTo>
                  <a:lnTo>
                    <a:pt x="200824" y="1103752"/>
                  </a:lnTo>
                  <a:lnTo>
                    <a:pt x="193221" y="1045660"/>
                  </a:lnTo>
                  <a:lnTo>
                    <a:pt x="185618" y="987568"/>
                  </a:lnTo>
                  <a:lnTo>
                    <a:pt x="178016" y="929476"/>
                  </a:lnTo>
                  <a:lnTo>
                    <a:pt x="170413" y="871383"/>
                  </a:lnTo>
                  <a:lnTo>
                    <a:pt x="162810" y="813291"/>
                  </a:lnTo>
                  <a:lnTo>
                    <a:pt x="155208" y="755199"/>
                  </a:lnTo>
                  <a:lnTo>
                    <a:pt x="147605" y="697107"/>
                  </a:lnTo>
                  <a:lnTo>
                    <a:pt x="140002" y="639014"/>
                  </a:lnTo>
                  <a:lnTo>
                    <a:pt x="132400" y="580922"/>
                  </a:lnTo>
                  <a:lnTo>
                    <a:pt x="124797" y="522830"/>
                  </a:lnTo>
                  <a:lnTo>
                    <a:pt x="117195" y="464738"/>
                  </a:lnTo>
                  <a:lnTo>
                    <a:pt x="109592" y="406645"/>
                  </a:lnTo>
                  <a:lnTo>
                    <a:pt x="101989" y="348553"/>
                  </a:lnTo>
                  <a:lnTo>
                    <a:pt x="94387" y="290461"/>
                  </a:lnTo>
                  <a:lnTo>
                    <a:pt x="86784" y="232369"/>
                  </a:lnTo>
                  <a:lnTo>
                    <a:pt x="79181" y="174276"/>
                  </a:lnTo>
                  <a:lnTo>
                    <a:pt x="71579" y="116184"/>
                  </a:lnTo>
                  <a:lnTo>
                    <a:pt x="63976" y="58092"/>
                  </a:lnTo>
                  <a:lnTo>
                    <a:pt x="56373" y="0"/>
                  </a:lnTo>
                  <a:lnTo>
                    <a:pt x="0" y="8363"/>
                  </a:lnTo>
                  <a:lnTo>
                    <a:pt x="9591" y="66161"/>
                  </a:lnTo>
                  <a:lnTo>
                    <a:pt x="19182" y="123958"/>
                  </a:lnTo>
                  <a:lnTo>
                    <a:pt x="28773" y="181755"/>
                  </a:lnTo>
                  <a:lnTo>
                    <a:pt x="38364" y="239552"/>
                  </a:lnTo>
                  <a:lnTo>
                    <a:pt x="47955" y="297349"/>
                  </a:lnTo>
                  <a:lnTo>
                    <a:pt x="57546" y="355147"/>
                  </a:lnTo>
                  <a:lnTo>
                    <a:pt x="67138" y="412944"/>
                  </a:lnTo>
                  <a:lnTo>
                    <a:pt x="76729" y="470741"/>
                  </a:lnTo>
                  <a:lnTo>
                    <a:pt x="86320" y="528538"/>
                  </a:lnTo>
                  <a:lnTo>
                    <a:pt x="95911" y="586336"/>
                  </a:lnTo>
                  <a:lnTo>
                    <a:pt x="105502" y="644133"/>
                  </a:lnTo>
                  <a:lnTo>
                    <a:pt x="115093" y="701930"/>
                  </a:lnTo>
                  <a:lnTo>
                    <a:pt x="124684" y="759727"/>
                  </a:lnTo>
                  <a:lnTo>
                    <a:pt x="134276" y="817525"/>
                  </a:lnTo>
                  <a:lnTo>
                    <a:pt x="143867" y="875322"/>
                  </a:lnTo>
                  <a:lnTo>
                    <a:pt x="153458" y="933119"/>
                  </a:lnTo>
                  <a:lnTo>
                    <a:pt x="163049" y="990916"/>
                  </a:lnTo>
                  <a:lnTo>
                    <a:pt x="172640" y="1048714"/>
                  </a:lnTo>
                  <a:lnTo>
                    <a:pt x="182231" y="1106511"/>
                  </a:lnTo>
                  <a:lnTo>
                    <a:pt x="191822" y="1164308"/>
                  </a:lnTo>
                  <a:lnTo>
                    <a:pt x="201414" y="1222105"/>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2134983" y="2294072"/>
              <a:ext cx="172787" cy="1225777"/>
            </a:xfrm>
            <a:custGeom>
              <a:avLst/>
              <a:gdLst/>
              <a:ahLst/>
              <a:cxnLst/>
              <a:rect l="0" t="0" r="0" b="0"/>
              <a:pathLst>
                <a:path w="172787" h="1225777">
                  <a:moveTo>
                    <a:pt x="172787" y="1224263"/>
                  </a:moveTo>
                  <a:lnTo>
                    <a:pt x="166972" y="1165964"/>
                  </a:lnTo>
                  <a:lnTo>
                    <a:pt x="161156" y="1107666"/>
                  </a:lnTo>
                  <a:lnTo>
                    <a:pt x="155340" y="1049368"/>
                  </a:lnTo>
                  <a:lnTo>
                    <a:pt x="149524" y="991070"/>
                  </a:lnTo>
                  <a:lnTo>
                    <a:pt x="143708" y="932771"/>
                  </a:lnTo>
                  <a:lnTo>
                    <a:pt x="137892" y="874473"/>
                  </a:lnTo>
                  <a:lnTo>
                    <a:pt x="132076" y="816175"/>
                  </a:lnTo>
                  <a:lnTo>
                    <a:pt x="126260" y="757877"/>
                  </a:lnTo>
                  <a:lnTo>
                    <a:pt x="120444" y="699578"/>
                  </a:lnTo>
                  <a:lnTo>
                    <a:pt x="114628" y="641280"/>
                  </a:lnTo>
                  <a:lnTo>
                    <a:pt x="108812" y="582982"/>
                  </a:lnTo>
                  <a:lnTo>
                    <a:pt x="102996" y="524684"/>
                  </a:lnTo>
                  <a:lnTo>
                    <a:pt x="97180" y="466385"/>
                  </a:lnTo>
                  <a:lnTo>
                    <a:pt x="91364" y="408087"/>
                  </a:lnTo>
                  <a:lnTo>
                    <a:pt x="85548" y="349789"/>
                  </a:lnTo>
                  <a:lnTo>
                    <a:pt x="79732" y="291491"/>
                  </a:lnTo>
                  <a:lnTo>
                    <a:pt x="73917" y="233192"/>
                  </a:lnTo>
                  <a:lnTo>
                    <a:pt x="68101" y="174894"/>
                  </a:lnTo>
                  <a:lnTo>
                    <a:pt x="62285" y="116596"/>
                  </a:lnTo>
                  <a:lnTo>
                    <a:pt x="56469" y="58298"/>
                  </a:lnTo>
                  <a:lnTo>
                    <a:pt x="50653" y="0"/>
                  </a:lnTo>
                  <a:lnTo>
                    <a:pt x="0" y="5839"/>
                  </a:lnTo>
                  <a:lnTo>
                    <a:pt x="7602" y="63932"/>
                  </a:lnTo>
                  <a:lnTo>
                    <a:pt x="15205" y="122024"/>
                  </a:lnTo>
                  <a:lnTo>
                    <a:pt x="22807" y="180116"/>
                  </a:lnTo>
                  <a:lnTo>
                    <a:pt x="30410" y="238208"/>
                  </a:lnTo>
                  <a:lnTo>
                    <a:pt x="38013" y="296301"/>
                  </a:lnTo>
                  <a:lnTo>
                    <a:pt x="45615" y="354393"/>
                  </a:lnTo>
                  <a:lnTo>
                    <a:pt x="53218" y="412485"/>
                  </a:lnTo>
                  <a:lnTo>
                    <a:pt x="60821" y="470577"/>
                  </a:lnTo>
                  <a:lnTo>
                    <a:pt x="68423" y="528670"/>
                  </a:lnTo>
                  <a:lnTo>
                    <a:pt x="76026" y="586762"/>
                  </a:lnTo>
                  <a:lnTo>
                    <a:pt x="83629" y="644854"/>
                  </a:lnTo>
                  <a:lnTo>
                    <a:pt x="91231" y="702946"/>
                  </a:lnTo>
                  <a:lnTo>
                    <a:pt x="98834" y="761039"/>
                  </a:lnTo>
                  <a:lnTo>
                    <a:pt x="106437" y="819131"/>
                  </a:lnTo>
                  <a:lnTo>
                    <a:pt x="114039" y="877223"/>
                  </a:lnTo>
                  <a:lnTo>
                    <a:pt x="121642" y="935315"/>
                  </a:lnTo>
                  <a:lnTo>
                    <a:pt x="129245" y="993408"/>
                  </a:lnTo>
                  <a:lnTo>
                    <a:pt x="136847" y="1051500"/>
                  </a:lnTo>
                  <a:lnTo>
                    <a:pt x="144450" y="1109592"/>
                  </a:lnTo>
                  <a:lnTo>
                    <a:pt x="152052" y="1167684"/>
                  </a:lnTo>
                  <a:lnTo>
                    <a:pt x="159655" y="1225777"/>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2185637" y="2290463"/>
              <a:ext cx="132871" cy="1227871"/>
            </a:xfrm>
            <a:custGeom>
              <a:avLst/>
              <a:gdLst/>
              <a:ahLst/>
              <a:cxnLst/>
              <a:rect l="0" t="0" r="0" b="0"/>
              <a:pathLst>
                <a:path w="132871" h="1227871">
                  <a:moveTo>
                    <a:pt x="132871" y="1226936"/>
                  </a:moveTo>
                  <a:lnTo>
                    <a:pt x="128516" y="1168510"/>
                  </a:lnTo>
                  <a:lnTo>
                    <a:pt x="124161" y="1110085"/>
                  </a:lnTo>
                  <a:lnTo>
                    <a:pt x="119806" y="1051659"/>
                  </a:lnTo>
                  <a:lnTo>
                    <a:pt x="115450" y="993234"/>
                  </a:lnTo>
                  <a:lnTo>
                    <a:pt x="111095" y="934808"/>
                  </a:lnTo>
                  <a:lnTo>
                    <a:pt x="106740" y="876382"/>
                  </a:lnTo>
                  <a:lnTo>
                    <a:pt x="102385" y="817957"/>
                  </a:lnTo>
                  <a:lnTo>
                    <a:pt x="98030" y="759531"/>
                  </a:lnTo>
                  <a:lnTo>
                    <a:pt x="93675" y="701106"/>
                  </a:lnTo>
                  <a:lnTo>
                    <a:pt x="89320" y="642680"/>
                  </a:lnTo>
                  <a:lnTo>
                    <a:pt x="84964" y="584255"/>
                  </a:lnTo>
                  <a:lnTo>
                    <a:pt x="80609" y="525829"/>
                  </a:lnTo>
                  <a:lnTo>
                    <a:pt x="76254" y="467404"/>
                  </a:lnTo>
                  <a:lnTo>
                    <a:pt x="71899" y="408978"/>
                  </a:lnTo>
                  <a:lnTo>
                    <a:pt x="67544" y="350553"/>
                  </a:lnTo>
                  <a:lnTo>
                    <a:pt x="63189" y="292127"/>
                  </a:lnTo>
                  <a:lnTo>
                    <a:pt x="58834" y="233702"/>
                  </a:lnTo>
                  <a:lnTo>
                    <a:pt x="54478" y="175276"/>
                  </a:lnTo>
                  <a:lnTo>
                    <a:pt x="50123" y="116851"/>
                  </a:lnTo>
                  <a:lnTo>
                    <a:pt x="45768" y="58425"/>
                  </a:lnTo>
                  <a:lnTo>
                    <a:pt x="41413" y="0"/>
                  </a:lnTo>
                  <a:lnTo>
                    <a:pt x="0" y="3608"/>
                  </a:lnTo>
                  <a:lnTo>
                    <a:pt x="5815" y="61906"/>
                  </a:lnTo>
                  <a:lnTo>
                    <a:pt x="11631" y="120205"/>
                  </a:lnTo>
                  <a:lnTo>
                    <a:pt x="17447" y="178503"/>
                  </a:lnTo>
                  <a:lnTo>
                    <a:pt x="23263" y="236801"/>
                  </a:lnTo>
                  <a:lnTo>
                    <a:pt x="29079" y="295099"/>
                  </a:lnTo>
                  <a:lnTo>
                    <a:pt x="34895" y="353398"/>
                  </a:lnTo>
                  <a:lnTo>
                    <a:pt x="40711" y="411696"/>
                  </a:lnTo>
                  <a:lnTo>
                    <a:pt x="46527" y="469994"/>
                  </a:lnTo>
                  <a:lnTo>
                    <a:pt x="52343" y="528292"/>
                  </a:lnTo>
                  <a:lnTo>
                    <a:pt x="58159" y="586591"/>
                  </a:lnTo>
                  <a:lnTo>
                    <a:pt x="63975" y="644889"/>
                  </a:lnTo>
                  <a:lnTo>
                    <a:pt x="69791" y="703187"/>
                  </a:lnTo>
                  <a:lnTo>
                    <a:pt x="75607" y="761485"/>
                  </a:lnTo>
                  <a:lnTo>
                    <a:pt x="81423" y="819784"/>
                  </a:lnTo>
                  <a:lnTo>
                    <a:pt x="87239" y="878082"/>
                  </a:lnTo>
                  <a:lnTo>
                    <a:pt x="93055" y="936380"/>
                  </a:lnTo>
                  <a:lnTo>
                    <a:pt x="98870" y="994678"/>
                  </a:lnTo>
                  <a:lnTo>
                    <a:pt x="104686" y="1052977"/>
                  </a:lnTo>
                  <a:lnTo>
                    <a:pt x="110502" y="1111275"/>
                  </a:lnTo>
                  <a:lnTo>
                    <a:pt x="116318" y="1169573"/>
                  </a:lnTo>
                  <a:lnTo>
                    <a:pt x="122134" y="1227871"/>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2227050" y="2288331"/>
              <a:ext cx="100023" cy="1229068"/>
            </a:xfrm>
            <a:custGeom>
              <a:avLst/>
              <a:gdLst/>
              <a:ahLst/>
              <a:cxnLst/>
              <a:rect l="0" t="0" r="0" b="0"/>
              <a:pathLst>
                <a:path w="100023" h="1229068">
                  <a:moveTo>
                    <a:pt x="100023" y="1228515"/>
                  </a:moveTo>
                  <a:lnTo>
                    <a:pt x="96834" y="1170014"/>
                  </a:lnTo>
                  <a:lnTo>
                    <a:pt x="93644" y="1111513"/>
                  </a:lnTo>
                  <a:lnTo>
                    <a:pt x="90454" y="1053013"/>
                  </a:lnTo>
                  <a:lnTo>
                    <a:pt x="87264" y="994512"/>
                  </a:lnTo>
                  <a:lnTo>
                    <a:pt x="84075" y="936011"/>
                  </a:lnTo>
                  <a:lnTo>
                    <a:pt x="80885" y="877510"/>
                  </a:lnTo>
                  <a:lnTo>
                    <a:pt x="77695" y="819010"/>
                  </a:lnTo>
                  <a:lnTo>
                    <a:pt x="74506" y="760509"/>
                  </a:lnTo>
                  <a:lnTo>
                    <a:pt x="71316" y="702008"/>
                  </a:lnTo>
                  <a:lnTo>
                    <a:pt x="68126" y="643508"/>
                  </a:lnTo>
                  <a:lnTo>
                    <a:pt x="64936" y="585007"/>
                  </a:lnTo>
                  <a:lnTo>
                    <a:pt x="61747" y="526506"/>
                  </a:lnTo>
                  <a:lnTo>
                    <a:pt x="58557" y="468005"/>
                  </a:lnTo>
                  <a:lnTo>
                    <a:pt x="55367" y="409505"/>
                  </a:lnTo>
                  <a:lnTo>
                    <a:pt x="52177" y="351004"/>
                  </a:lnTo>
                  <a:lnTo>
                    <a:pt x="48988" y="292503"/>
                  </a:lnTo>
                  <a:lnTo>
                    <a:pt x="45798" y="234002"/>
                  </a:lnTo>
                  <a:lnTo>
                    <a:pt x="42608" y="175502"/>
                  </a:lnTo>
                  <a:lnTo>
                    <a:pt x="39419" y="117001"/>
                  </a:lnTo>
                  <a:lnTo>
                    <a:pt x="36229" y="58500"/>
                  </a:lnTo>
                  <a:lnTo>
                    <a:pt x="33039" y="0"/>
                  </a:lnTo>
                  <a:lnTo>
                    <a:pt x="0" y="2131"/>
                  </a:lnTo>
                  <a:lnTo>
                    <a:pt x="4355" y="60557"/>
                  </a:lnTo>
                  <a:lnTo>
                    <a:pt x="8710" y="118983"/>
                  </a:lnTo>
                  <a:lnTo>
                    <a:pt x="13065" y="177408"/>
                  </a:lnTo>
                  <a:lnTo>
                    <a:pt x="17420" y="235834"/>
                  </a:lnTo>
                  <a:lnTo>
                    <a:pt x="21775" y="294259"/>
                  </a:lnTo>
                  <a:lnTo>
                    <a:pt x="26130" y="352685"/>
                  </a:lnTo>
                  <a:lnTo>
                    <a:pt x="30486" y="411110"/>
                  </a:lnTo>
                  <a:lnTo>
                    <a:pt x="34841" y="469536"/>
                  </a:lnTo>
                  <a:lnTo>
                    <a:pt x="39196" y="527961"/>
                  </a:lnTo>
                  <a:lnTo>
                    <a:pt x="43551" y="586387"/>
                  </a:lnTo>
                  <a:lnTo>
                    <a:pt x="47906" y="644812"/>
                  </a:lnTo>
                  <a:lnTo>
                    <a:pt x="52261" y="703238"/>
                  </a:lnTo>
                  <a:lnTo>
                    <a:pt x="56616" y="761663"/>
                  </a:lnTo>
                  <a:lnTo>
                    <a:pt x="60972" y="820089"/>
                  </a:lnTo>
                  <a:lnTo>
                    <a:pt x="65327" y="878514"/>
                  </a:lnTo>
                  <a:lnTo>
                    <a:pt x="69682" y="936940"/>
                  </a:lnTo>
                  <a:lnTo>
                    <a:pt x="74037" y="995365"/>
                  </a:lnTo>
                  <a:lnTo>
                    <a:pt x="78392" y="1053791"/>
                  </a:lnTo>
                  <a:lnTo>
                    <a:pt x="82747" y="1112217"/>
                  </a:lnTo>
                  <a:lnTo>
                    <a:pt x="87102" y="1170642"/>
                  </a:lnTo>
                  <a:lnTo>
                    <a:pt x="91458" y="1229068"/>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2260090" y="2287320"/>
              <a:ext cx="72421" cy="1229525"/>
            </a:xfrm>
            <a:custGeom>
              <a:avLst/>
              <a:gdLst/>
              <a:ahLst/>
              <a:cxnLst/>
              <a:rect l="0" t="0" r="0" b="0"/>
              <a:pathLst>
                <a:path w="72421" h="1229525">
                  <a:moveTo>
                    <a:pt x="72421" y="1229263"/>
                  </a:moveTo>
                  <a:lnTo>
                    <a:pt x="69971" y="1170727"/>
                  </a:lnTo>
                  <a:lnTo>
                    <a:pt x="67521" y="1112191"/>
                  </a:lnTo>
                  <a:lnTo>
                    <a:pt x="65071" y="1053654"/>
                  </a:lnTo>
                  <a:lnTo>
                    <a:pt x="62621" y="995118"/>
                  </a:lnTo>
                  <a:lnTo>
                    <a:pt x="60171" y="936582"/>
                  </a:lnTo>
                  <a:lnTo>
                    <a:pt x="57721" y="878045"/>
                  </a:lnTo>
                  <a:lnTo>
                    <a:pt x="55271" y="819509"/>
                  </a:lnTo>
                  <a:lnTo>
                    <a:pt x="52821" y="760972"/>
                  </a:lnTo>
                  <a:lnTo>
                    <a:pt x="50371" y="702436"/>
                  </a:lnTo>
                  <a:lnTo>
                    <a:pt x="47921" y="643900"/>
                  </a:lnTo>
                  <a:lnTo>
                    <a:pt x="45471" y="585363"/>
                  </a:lnTo>
                  <a:lnTo>
                    <a:pt x="43021" y="526827"/>
                  </a:lnTo>
                  <a:lnTo>
                    <a:pt x="40571" y="468291"/>
                  </a:lnTo>
                  <a:lnTo>
                    <a:pt x="38121" y="409754"/>
                  </a:lnTo>
                  <a:lnTo>
                    <a:pt x="35671" y="351218"/>
                  </a:lnTo>
                  <a:lnTo>
                    <a:pt x="33221" y="292681"/>
                  </a:lnTo>
                  <a:lnTo>
                    <a:pt x="30771" y="234145"/>
                  </a:lnTo>
                  <a:lnTo>
                    <a:pt x="28321" y="175609"/>
                  </a:lnTo>
                  <a:lnTo>
                    <a:pt x="25871" y="117072"/>
                  </a:lnTo>
                  <a:lnTo>
                    <a:pt x="23421" y="58536"/>
                  </a:lnTo>
                  <a:lnTo>
                    <a:pt x="20971" y="0"/>
                  </a:lnTo>
                  <a:lnTo>
                    <a:pt x="0" y="1010"/>
                  </a:lnTo>
                  <a:lnTo>
                    <a:pt x="3189" y="59511"/>
                  </a:lnTo>
                  <a:lnTo>
                    <a:pt x="6379" y="118012"/>
                  </a:lnTo>
                  <a:lnTo>
                    <a:pt x="9569" y="176512"/>
                  </a:lnTo>
                  <a:lnTo>
                    <a:pt x="12758" y="235013"/>
                  </a:lnTo>
                  <a:lnTo>
                    <a:pt x="15948" y="293514"/>
                  </a:lnTo>
                  <a:lnTo>
                    <a:pt x="19138" y="352014"/>
                  </a:lnTo>
                  <a:lnTo>
                    <a:pt x="22328" y="410515"/>
                  </a:lnTo>
                  <a:lnTo>
                    <a:pt x="25517" y="469016"/>
                  </a:lnTo>
                  <a:lnTo>
                    <a:pt x="28707" y="527517"/>
                  </a:lnTo>
                  <a:lnTo>
                    <a:pt x="31897" y="586017"/>
                  </a:lnTo>
                  <a:lnTo>
                    <a:pt x="35086" y="644518"/>
                  </a:lnTo>
                  <a:lnTo>
                    <a:pt x="38276" y="703019"/>
                  </a:lnTo>
                  <a:lnTo>
                    <a:pt x="41466" y="761520"/>
                  </a:lnTo>
                  <a:lnTo>
                    <a:pt x="44656" y="820020"/>
                  </a:lnTo>
                  <a:lnTo>
                    <a:pt x="47845" y="878521"/>
                  </a:lnTo>
                  <a:lnTo>
                    <a:pt x="51035" y="937022"/>
                  </a:lnTo>
                  <a:lnTo>
                    <a:pt x="54225" y="995522"/>
                  </a:lnTo>
                  <a:lnTo>
                    <a:pt x="57415" y="1054023"/>
                  </a:lnTo>
                  <a:lnTo>
                    <a:pt x="60604" y="1112524"/>
                  </a:lnTo>
                  <a:lnTo>
                    <a:pt x="63794" y="1171025"/>
                  </a:lnTo>
                  <a:lnTo>
                    <a:pt x="66984" y="1229525"/>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2281061" y="2286750"/>
              <a:ext cx="55422" cy="1229834"/>
            </a:xfrm>
            <a:custGeom>
              <a:avLst/>
              <a:gdLst/>
              <a:ahLst/>
              <a:cxnLst/>
              <a:rect l="0" t="0" r="0" b="0"/>
              <a:pathLst>
                <a:path w="55422" h="1229834">
                  <a:moveTo>
                    <a:pt x="55422" y="1229686"/>
                  </a:moveTo>
                  <a:lnTo>
                    <a:pt x="53513" y="1171130"/>
                  </a:lnTo>
                  <a:lnTo>
                    <a:pt x="51603" y="1112573"/>
                  </a:lnTo>
                  <a:lnTo>
                    <a:pt x="49694" y="1054017"/>
                  </a:lnTo>
                  <a:lnTo>
                    <a:pt x="47784" y="995460"/>
                  </a:lnTo>
                  <a:lnTo>
                    <a:pt x="45875" y="936904"/>
                  </a:lnTo>
                  <a:lnTo>
                    <a:pt x="43965" y="878347"/>
                  </a:lnTo>
                  <a:lnTo>
                    <a:pt x="42056" y="819791"/>
                  </a:lnTo>
                  <a:lnTo>
                    <a:pt x="40146" y="761234"/>
                  </a:lnTo>
                  <a:lnTo>
                    <a:pt x="38237" y="702678"/>
                  </a:lnTo>
                  <a:lnTo>
                    <a:pt x="36328" y="644121"/>
                  </a:lnTo>
                  <a:lnTo>
                    <a:pt x="34418" y="585565"/>
                  </a:lnTo>
                  <a:lnTo>
                    <a:pt x="32509" y="527008"/>
                  </a:lnTo>
                  <a:lnTo>
                    <a:pt x="30599" y="468452"/>
                  </a:lnTo>
                  <a:lnTo>
                    <a:pt x="28690" y="409895"/>
                  </a:lnTo>
                  <a:lnTo>
                    <a:pt x="26780" y="351339"/>
                  </a:lnTo>
                  <a:lnTo>
                    <a:pt x="24871" y="292782"/>
                  </a:lnTo>
                  <a:lnTo>
                    <a:pt x="22961" y="234226"/>
                  </a:lnTo>
                  <a:lnTo>
                    <a:pt x="21052" y="175669"/>
                  </a:lnTo>
                  <a:lnTo>
                    <a:pt x="19142" y="117113"/>
                  </a:lnTo>
                  <a:lnTo>
                    <a:pt x="17233" y="58556"/>
                  </a:lnTo>
                  <a:lnTo>
                    <a:pt x="15323" y="0"/>
                  </a:lnTo>
                  <a:lnTo>
                    <a:pt x="0" y="570"/>
                  </a:lnTo>
                  <a:lnTo>
                    <a:pt x="2450" y="59106"/>
                  </a:lnTo>
                  <a:lnTo>
                    <a:pt x="4900" y="117643"/>
                  </a:lnTo>
                  <a:lnTo>
                    <a:pt x="7350" y="176179"/>
                  </a:lnTo>
                  <a:lnTo>
                    <a:pt x="9800" y="234716"/>
                  </a:lnTo>
                  <a:lnTo>
                    <a:pt x="12250" y="293252"/>
                  </a:lnTo>
                  <a:lnTo>
                    <a:pt x="14700" y="351788"/>
                  </a:lnTo>
                  <a:lnTo>
                    <a:pt x="17150" y="410325"/>
                  </a:lnTo>
                  <a:lnTo>
                    <a:pt x="19600" y="468861"/>
                  </a:lnTo>
                  <a:lnTo>
                    <a:pt x="22050" y="527397"/>
                  </a:lnTo>
                  <a:lnTo>
                    <a:pt x="24500" y="585934"/>
                  </a:lnTo>
                  <a:lnTo>
                    <a:pt x="26950" y="644470"/>
                  </a:lnTo>
                  <a:lnTo>
                    <a:pt x="29400" y="703007"/>
                  </a:lnTo>
                  <a:lnTo>
                    <a:pt x="31850" y="761543"/>
                  </a:lnTo>
                  <a:lnTo>
                    <a:pt x="34300" y="820079"/>
                  </a:lnTo>
                  <a:lnTo>
                    <a:pt x="36750" y="878616"/>
                  </a:lnTo>
                  <a:lnTo>
                    <a:pt x="39200" y="937152"/>
                  </a:lnTo>
                  <a:lnTo>
                    <a:pt x="41650" y="995688"/>
                  </a:lnTo>
                  <a:lnTo>
                    <a:pt x="44100" y="1054225"/>
                  </a:lnTo>
                  <a:lnTo>
                    <a:pt x="46550" y="1112761"/>
                  </a:lnTo>
                  <a:lnTo>
                    <a:pt x="49000" y="1171298"/>
                  </a:lnTo>
                  <a:lnTo>
                    <a:pt x="51450" y="1229834"/>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2296385" y="2286335"/>
              <a:ext cx="43921" cy="1230101"/>
            </a:xfrm>
            <a:custGeom>
              <a:avLst/>
              <a:gdLst/>
              <a:ahLst/>
              <a:cxnLst/>
              <a:rect l="0" t="0" r="0" b="0"/>
              <a:pathLst>
                <a:path w="43921" h="1230101">
                  <a:moveTo>
                    <a:pt x="43921" y="1229994"/>
                  </a:moveTo>
                  <a:lnTo>
                    <a:pt x="42531" y="1171422"/>
                  </a:lnTo>
                  <a:lnTo>
                    <a:pt x="41142" y="1112851"/>
                  </a:lnTo>
                  <a:lnTo>
                    <a:pt x="39753" y="1054280"/>
                  </a:lnTo>
                  <a:lnTo>
                    <a:pt x="38363" y="995709"/>
                  </a:lnTo>
                  <a:lnTo>
                    <a:pt x="36974" y="937138"/>
                  </a:lnTo>
                  <a:lnTo>
                    <a:pt x="35584" y="878567"/>
                  </a:lnTo>
                  <a:lnTo>
                    <a:pt x="34195" y="819996"/>
                  </a:lnTo>
                  <a:lnTo>
                    <a:pt x="32805" y="761424"/>
                  </a:lnTo>
                  <a:lnTo>
                    <a:pt x="31416" y="702853"/>
                  </a:lnTo>
                  <a:lnTo>
                    <a:pt x="30026" y="644282"/>
                  </a:lnTo>
                  <a:lnTo>
                    <a:pt x="28637" y="585711"/>
                  </a:lnTo>
                  <a:lnTo>
                    <a:pt x="27247" y="527140"/>
                  </a:lnTo>
                  <a:lnTo>
                    <a:pt x="25858" y="468569"/>
                  </a:lnTo>
                  <a:lnTo>
                    <a:pt x="24468" y="409998"/>
                  </a:lnTo>
                  <a:lnTo>
                    <a:pt x="23079" y="351426"/>
                  </a:lnTo>
                  <a:lnTo>
                    <a:pt x="21690" y="292855"/>
                  </a:lnTo>
                  <a:lnTo>
                    <a:pt x="20300" y="234284"/>
                  </a:lnTo>
                  <a:lnTo>
                    <a:pt x="18911" y="175713"/>
                  </a:lnTo>
                  <a:lnTo>
                    <a:pt x="17521" y="117142"/>
                  </a:lnTo>
                  <a:lnTo>
                    <a:pt x="16132" y="58571"/>
                  </a:lnTo>
                  <a:lnTo>
                    <a:pt x="14742" y="0"/>
                  </a:lnTo>
                  <a:lnTo>
                    <a:pt x="0" y="415"/>
                  </a:lnTo>
                  <a:lnTo>
                    <a:pt x="1909" y="58971"/>
                  </a:lnTo>
                  <a:lnTo>
                    <a:pt x="3818" y="117528"/>
                  </a:lnTo>
                  <a:lnTo>
                    <a:pt x="5728" y="176084"/>
                  </a:lnTo>
                  <a:lnTo>
                    <a:pt x="7637" y="234641"/>
                  </a:lnTo>
                  <a:lnTo>
                    <a:pt x="9547" y="293197"/>
                  </a:lnTo>
                  <a:lnTo>
                    <a:pt x="11456" y="351754"/>
                  </a:lnTo>
                  <a:lnTo>
                    <a:pt x="13366" y="410310"/>
                  </a:lnTo>
                  <a:lnTo>
                    <a:pt x="15275" y="468867"/>
                  </a:lnTo>
                  <a:lnTo>
                    <a:pt x="17185" y="527423"/>
                  </a:lnTo>
                  <a:lnTo>
                    <a:pt x="19094" y="585980"/>
                  </a:lnTo>
                  <a:lnTo>
                    <a:pt x="21004" y="644536"/>
                  </a:lnTo>
                  <a:lnTo>
                    <a:pt x="22913" y="703093"/>
                  </a:lnTo>
                  <a:lnTo>
                    <a:pt x="24823" y="761649"/>
                  </a:lnTo>
                  <a:lnTo>
                    <a:pt x="26732" y="820206"/>
                  </a:lnTo>
                  <a:lnTo>
                    <a:pt x="28642" y="878762"/>
                  </a:lnTo>
                  <a:lnTo>
                    <a:pt x="30551" y="937319"/>
                  </a:lnTo>
                  <a:lnTo>
                    <a:pt x="32461" y="995875"/>
                  </a:lnTo>
                  <a:lnTo>
                    <a:pt x="34370" y="1054432"/>
                  </a:lnTo>
                  <a:lnTo>
                    <a:pt x="36280" y="1112988"/>
                  </a:lnTo>
                  <a:lnTo>
                    <a:pt x="38189" y="1171545"/>
                  </a:lnTo>
                  <a:lnTo>
                    <a:pt x="40099" y="1230101"/>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2311127" y="2286137"/>
              <a:ext cx="31635" cy="1230191"/>
            </a:xfrm>
            <a:custGeom>
              <a:avLst/>
              <a:gdLst/>
              <a:ahLst/>
              <a:cxnLst/>
              <a:rect l="0" t="0" r="0" b="0"/>
              <a:pathLst>
                <a:path w="31635" h="1230191">
                  <a:moveTo>
                    <a:pt x="31635" y="1230140"/>
                  </a:moveTo>
                  <a:lnTo>
                    <a:pt x="30580" y="1171562"/>
                  </a:lnTo>
                  <a:lnTo>
                    <a:pt x="29524" y="1112984"/>
                  </a:lnTo>
                  <a:lnTo>
                    <a:pt x="28469" y="1054406"/>
                  </a:lnTo>
                  <a:lnTo>
                    <a:pt x="27414" y="995828"/>
                  </a:lnTo>
                  <a:lnTo>
                    <a:pt x="26359" y="937249"/>
                  </a:lnTo>
                  <a:lnTo>
                    <a:pt x="25304" y="878671"/>
                  </a:lnTo>
                  <a:lnTo>
                    <a:pt x="24248" y="820093"/>
                  </a:lnTo>
                  <a:lnTo>
                    <a:pt x="23193" y="761515"/>
                  </a:lnTo>
                  <a:lnTo>
                    <a:pt x="22138" y="702937"/>
                  </a:lnTo>
                  <a:lnTo>
                    <a:pt x="21083" y="644359"/>
                  </a:lnTo>
                  <a:lnTo>
                    <a:pt x="20027" y="585781"/>
                  </a:lnTo>
                  <a:lnTo>
                    <a:pt x="18972" y="527203"/>
                  </a:lnTo>
                  <a:lnTo>
                    <a:pt x="17917" y="468624"/>
                  </a:lnTo>
                  <a:lnTo>
                    <a:pt x="16862" y="410046"/>
                  </a:lnTo>
                  <a:lnTo>
                    <a:pt x="15807" y="351468"/>
                  </a:lnTo>
                  <a:lnTo>
                    <a:pt x="14751" y="292890"/>
                  </a:lnTo>
                  <a:lnTo>
                    <a:pt x="13696" y="234312"/>
                  </a:lnTo>
                  <a:lnTo>
                    <a:pt x="12641" y="175734"/>
                  </a:lnTo>
                  <a:lnTo>
                    <a:pt x="11586" y="117156"/>
                  </a:lnTo>
                  <a:lnTo>
                    <a:pt x="10530" y="58578"/>
                  </a:lnTo>
                  <a:lnTo>
                    <a:pt x="9475" y="0"/>
                  </a:lnTo>
                  <a:lnTo>
                    <a:pt x="0" y="197"/>
                  </a:lnTo>
                  <a:lnTo>
                    <a:pt x="1389" y="58768"/>
                  </a:lnTo>
                  <a:lnTo>
                    <a:pt x="2778" y="117340"/>
                  </a:lnTo>
                  <a:lnTo>
                    <a:pt x="4168" y="175911"/>
                  </a:lnTo>
                  <a:lnTo>
                    <a:pt x="5557" y="234482"/>
                  </a:lnTo>
                  <a:lnTo>
                    <a:pt x="6947" y="293053"/>
                  </a:lnTo>
                  <a:lnTo>
                    <a:pt x="8336" y="351624"/>
                  </a:lnTo>
                  <a:lnTo>
                    <a:pt x="9726" y="410195"/>
                  </a:lnTo>
                  <a:lnTo>
                    <a:pt x="11115" y="468766"/>
                  </a:lnTo>
                  <a:lnTo>
                    <a:pt x="12505" y="527338"/>
                  </a:lnTo>
                  <a:lnTo>
                    <a:pt x="13894" y="585909"/>
                  </a:lnTo>
                  <a:lnTo>
                    <a:pt x="15284" y="644480"/>
                  </a:lnTo>
                  <a:lnTo>
                    <a:pt x="16673" y="703051"/>
                  </a:lnTo>
                  <a:lnTo>
                    <a:pt x="18062" y="761622"/>
                  </a:lnTo>
                  <a:lnTo>
                    <a:pt x="19452" y="820193"/>
                  </a:lnTo>
                  <a:lnTo>
                    <a:pt x="20841" y="878764"/>
                  </a:lnTo>
                  <a:lnTo>
                    <a:pt x="22231" y="937336"/>
                  </a:lnTo>
                  <a:lnTo>
                    <a:pt x="23620" y="995907"/>
                  </a:lnTo>
                  <a:lnTo>
                    <a:pt x="25010" y="1054478"/>
                  </a:lnTo>
                  <a:lnTo>
                    <a:pt x="26399" y="1113049"/>
                  </a:lnTo>
                  <a:lnTo>
                    <a:pt x="27789" y="1171620"/>
                  </a:lnTo>
                  <a:lnTo>
                    <a:pt x="29178" y="1230191"/>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2320603" y="2285998"/>
              <a:ext cx="24515" cy="1230279"/>
            </a:xfrm>
            <a:custGeom>
              <a:avLst/>
              <a:gdLst/>
              <a:ahLst/>
              <a:cxnLst/>
              <a:rect l="0" t="0" r="0" b="0"/>
              <a:pathLst>
                <a:path w="24515" h="1230279">
                  <a:moveTo>
                    <a:pt x="24515" y="1230243"/>
                  </a:moveTo>
                  <a:lnTo>
                    <a:pt x="23780" y="1171660"/>
                  </a:lnTo>
                  <a:lnTo>
                    <a:pt x="23045" y="1113077"/>
                  </a:lnTo>
                  <a:lnTo>
                    <a:pt x="22311" y="1054494"/>
                  </a:lnTo>
                  <a:lnTo>
                    <a:pt x="21576" y="995911"/>
                  </a:lnTo>
                  <a:lnTo>
                    <a:pt x="20841" y="937328"/>
                  </a:lnTo>
                  <a:lnTo>
                    <a:pt x="20107" y="878745"/>
                  </a:lnTo>
                  <a:lnTo>
                    <a:pt x="19372" y="820162"/>
                  </a:lnTo>
                  <a:lnTo>
                    <a:pt x="18637" y="761579"/>
                  </a:lnTo>
                  <a:lnTo>
                    <a:pt x="17902" y="702996"/>
                  </a:lnTo>
                  <a:lnTo>
                    <a:pt x="17168" y="644413"/>
                  </a:lnTo>
                  <a:lnTo>
                    <a:pt x="16433" y="585830"/>
                  </a:lnTo>
                  <a:lnTo>
                    <a:pt x="15698" y="527247"/>
                  </a:lnTo>
                  <a:lnTo>
                    <a:pt x="14964" y="468664"/>
                  </a:lnTo>
                  <a:lnTo>
                    <a:pt x="14229" y="410081"/>
                  </a:lnTo>
                  <a:lnTo>
                    <a:pt x="13494" y="351498"/>
                  </a:lnTo>
                  <a:lnTo>
                    <a:pt x="12759" y="292915"/>
                  </a:lnTo>
                  <a:lnTo>
                    <a:pt x="12025" y="234332"/>
                  </a:lnTo>
                  <a:lnTo>
                    <a:pt x="11290" y="175749"/>
                  </a:lnTo>
                  <a:lnTo>
                    <a:pt x="10555" y="117166"/>
                  </a:lnTo>
                  <a:lnTo>
                    <a:pt x="9821" y="58583"/>
                  </a:lnTo>
                  <a:lnTo>
                    <a:pt x="9086" y="0"/>
                  </a:lnTo>
                  <a:lnTo>
                    <a:pt x="0" y="138"/>
                  </a:lnTo>
                  <a:lnTo>
                    <a:pt x="1055" y="58716"/>
                  </a:lnTo>
                  <a:lnTo>
                    <a:pt x="2110" y="117295"/>
                  </a:lnTo>
                  <a:lnTo>
                    <a:pt x="3165" y="175873"/>
                  </a:lnTo>
                  <a:lnTo>
                    <a:pt x="4220" y="234451"/>
                  </a:lnTo>
                  <a:lnTo>
                    <a:pt x="5276" y="293029"/>
                  </a:lnTo>
                  <a:lnTo>
                    <a:pt x="6331" y="351607"/>
                  </a:lnTo>
                  <a:lnTo>
                    <a:pt x="7386" y="410185"/>
                  </a:lnTo>
                  <a:lnTo>
                    <a:pt x="8441" y="468763"/>
                  </a:lnTo>
                  <a:lnTo>
                    <a:pt x="9496" y="527341"/>
                  </a:lnTo>
                  <a:lnTo>
                    <a:pt x="10552" y="585920"/>
                  </a:lnTo>
                  <a:lnTo>
                    <a:pt x="11607" y="644498"/>
                  </a:lnTo>
                  <a:lnTo>
                    <a:pt x="12662" y="703076"/>
                  </a:lnTo>
                  <a:lnTo>
                    <a:pt x="13717" y="761654"/>
                  </a:lnTo>
                  <a:lnTo>
                    <a:pt x="14773" y="820232"/>
                  </a:lnTo>
                  <a:lnTo>
                    <a:pt x="15828" y="878810"/>
                  </a:lnTo>
                  <a:lnTo>
                    <a:pt x="16883" y="937388"/>
                  </a:lnTo>
                  <a:lnTo>
                    <a:pt x="17938" y="995966"/>
                  </a:lnTo>
                  <a:lnTo>
                    <a:pt x="18993" y="1054545"/>
                  </a:lnTo>
                  <a:lnTo>
                    <a:pt x="20049" y="1113123"/>
                  </a:lnTo>
                  <a:lnTo>
                    <a:pt x="21104" y="1171701"/>
                  </a:lnTo>
                  <a:lnTo>
                    <a:pt x="22159" y="1230279"/>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2329689" y="2285917"/>
              <a:ext cx="17506" cy="1230324"/>
            </a:xfrm>
            <a:custGeom>
              <a:avLst/>
              <a:gdLst/>
              <a:ahLst/>
              <a:cxnLst/>
              <a:rect l="0" t="0" r="0" b="0"/>
              <a:pathLst>
                <a:path w="17506" h="1230324">
                  <a:moveTo>
                    <a:pt x="17506" y="1230303"/>
                  </a:moveTo>
                  <a:lnTo>
                    <a:pt x="17054" y="1171717"/>
                  </a:lnTo>
                  <a:lnTo>
                    <a:pt x="16602" y="1113131"/>
                  </a:lnTo>
                  <a:lnTo>
                    <a:pt x="16150" y="1054545"/>
                  </a:lnTo>
                  <a:lnTo>
                    <a:pt x="15698" y="995960"/>
                  </a:lnTo>
                  <a:lnTo>
                    <a:pt x="15246" y="937374"/>
                  </a:lnTo>
                  <a:lnTo>
                    <a:pt x="14794" y="878788"/>
                  </a:lnTo>
                  <a:lnTo>
                    <a:pt x="14342" y="820202"/>
                  </a:lnTo>
                  <a:lnTo>
                    <a:pt x="13890" y="761616"/>
                  </a:lnTo>
                  <a:lnTo>
                    <a:pt x="13437" y="703030"/>
                  </a:lnTo>
                  <a:lnTo>
                    <a:pt x="12985" y="644444"/>
                  </a:lnTo>
                  <a:lnTo>
                    <a:pt x="12533" y="585858"/>
                  </a:lnTo>
                  <a:lnTo>
                    <a:pt x="12081" y="527272"/>
                  </a:lnTo>
                  <a:lnTo>
                    <a:pt x="11629" y="468687"/>
                  </a:lnTo>
                  <a:lnTo>
                    <a:pt x="11177" y="410101"/>
                  </a:lnTo>
                  <a:lnTo>
                    <a:pt x="10725" y="351515"/>
                  </a:lnTo>
                  <a:lnTo>
                    <a:pt x="10273" y="292929"/>
                  </a:lnTo>
                  <a:lnTo>
                    <a:pt x="9821" y="234343"/>
                  </a:lnTo>
                  <a:lnTo>
                    <a:pt x="9369" y="175757"/>
                  </a:lnTo>
                  <a:lnTo>
                    <a:pt x="8917" y="117171"/>
                  </a:lnTo>
                  <a:lnTo>
                    <a:pt x="8465" y="58585"/>
                  </a:lnTo>
                  <a:lnTo>
                    <a:pt x="8013" y="0"/>
                  </a:lnTo>
                  <a:lnTo>
                    <a:pt x="0" y="81"/>
                  </a:lnTo>
                  <a:lnTo>
                    <a:pt x="734" y="58664"/>
                  </a:lnTo>
                  <a:lnTo>
                    <a:pt x="1469" y="117247"/>
                  </a:lnTo>
                  <a:lnTo>
                    <a:pt x="2204" y="175830"/>
                  </a:lnTo>
                  <a:lnTo>
                    <a:pt x="2938" y="234413"/>
                  </a:lnTo>
                  <a:lnTo>
                    <a:pt x="3673" y="292996"/>
                  </a:lnTo>
                  <a:lnTo>
                    <a:pt x="4408" y="351579"/>
                  </a:lnTo>
                  <a:lnTo>
                    <a:pt x="5142" y="410162"/>
                  </a:lnTo>
                  <a:lnTo>
                    <a:pt x="5877" y="468745"/>
                  </a:lnTo>
                  <a:lnTo>
                    <a:pt x="6612" y="527328"/>
                  </a:lnTo>
                  <a:lnTo>
                    <a:pt x="7347" y="585911"/>
                  </a:lnTo>
                  <a:lnTo>
                    <a:pt x="8081" y="644494"/>
                  </a:lnTo>
                  <a:lnTo>
                    <a:pt x="8816" y="703077"/>
                  </a:lnTo>
                  <a:lnTo>
                    <a:pt x="9551" y="761660"/>
                  </a:lnTo>
                  <a:lnTo>
                    <a:pt x="10285" y="820243"/>
                  </a:lnTo>
                  <a:lnTo>
                    <a:pt x="11020" y="878826"/>
                  </a:lnTo>
                  <a:lnTo>
                    <a:pt x="11755" y="937409"/>
                  </a:lnTo>
                  <a:lnTo>
                    <a:pt x="12490" y="995992"/>
                  </a:lnTo>
                  <a:lnTo>
                    <a:pt x="13224" y="1054575"/>
                  </a:lnTo>
                  <a:lnTo>
                    <a:pt x="13959" y="1113158"/>
                  </a:lnTo>
                  <a:lnTo>
                    <a:pt x="14694" y="1171741"/>
                  </a:lnTo>
                  <a:lnTo>
                    <a:pt x="15428" y="1230324"/>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2337703" y="2285895"/>
              <a:ext cx="10323" cy="1230325"/>
            </a:xfrm>
            <a:custGeom>
              <a:avLst/>
              <a:gdLst/>
              <a:ahLst/>
              <a:cxnLst/>
              <a:rect l="0" t="0" r="0" b="0"/>
              <a:pathLst>
                <a:path w="10323" h="1230325">
                  <a:moveTo>
                    <a:pt x="10323" y="1230319"/>
                  </a:moveTo>
                  <a:lnTo>
                    <a:pt x="9984" y="1171732"/>
                  </a:lnTo>
                  <a:lnTo>
                    <a:pt x="9645" y="1113146"/>
                  </a:lnTo>
                  <a:lnTo>
                    <a:pt x="9305" y="1054559"/>
                  </a:lnTo>
                  <a:lnTo>
                    <a:pt x="8966" y="995972"/>
                  </a:lnTo>
                  <a:lnTo>
                    <a:pt x="8627" y="937386"/>
                  </a:lnTo>
                  <a:lnTo>
                    <a:pt x="8288" y="878799"/>
                  </a:lnTo>
                  <a:lnTo>
                    <a:pt x="7949" y="820213"/>
                  </a:lnTo>
                  <a:lnTo>
                    <a:pt x="7610" y="761626"/>
                  </a:lnTo>
                  <a:lnTo>
                    <a:pt x="7271" y="703039"/>
                  </a:lnTo>
                  <a:lnTo>
                    <a:pt x="6931" y="644453"/>
                  </a:lnTo>
                  <a:lnTo>
                    <a:pt x="6592" y="585866"/>
                  </a:lnTo>
                  <a:lnTo>
                    <a:pt x="6253" y="527279"/>
                  </a:lnTo>
                  <a:lnTo>
                    <a:pt x="5914" y="468693"/>
                  </a:lnTo>
                  <a:lnTo>
                    <a:pt x="5575" y="410106"/>
                  </a:lnTo>
                  <a:lnTo>
                    <a:pt x="5236" y="351519"/>
                  </a:lnTo>
                  <a:lnTo>
                    <a:pt x="4897" y="292933"/>
                  </a:lnTo>
                  <a:lnTo>
                    <a:pt x="4558" y="234346"/>
                  </a:lnTo>
                  <a:lnTo>
                    <a:pt x="4218" y="175759"/>
                  </a:lnTo>
                  <a:lnTo>
                    <a:pt x="3879" y="117173"/>
                  </a:lnTo>
                  <a:lnTo>
                    <a:pt x="3540" y="58586"/>
                  </a:lnTo>
                  <a:lnTo>
                    <a:pt x="3201" y="0"/>
                  </a:lnTo>
                  <a:lnTo>
                    <a:pt x="0" y="21"/>
                  </a:lnTo>
                  <a:lnTo>
                    <a:pt x="452" y="58607"/>
                  </a:lnTo>
                  <a:lnTo>
                    <a:pt x="904" y="117193"/>
                  </a:lnTo>
                  <a:lnTo>
                    <a:pt x="1356" y="175779"/>
                  </a:lnTo>
                  <a:lnTo>
                    <a:pt x="1808" y="234365"/>
                  </a:lnTo>
                  <a:lnTo>
                    <a:pt x="2260" y="292951"/>
                  </a:lnTo>
                  <a:lnTo>
                    <a:pt x="2712" y="351536"/>
                  </a:lnTo>
                  <a:lnTo>
                    <a:pt x="3164" y="410122"/>
                  </a:lnTo>
                  <a:lnTo>
                    <a:pt x="3616" y="468708"/>
                  </a:lnTo>
                  <a:lnTo>
                    <a:pt x="4068" y="527294"/>
                  </a:lnTo>
                  <a:lnTo>
                    <a:pt x="4520" y="585880"/>
                  </a:lnTo>
                  <a:lnTo>
                    <a:pt x="4972" y="644466"/>
                  </a:lnTo>
                  <a:lnTo>
                    <a:pt x="5424" y="703052"/>
                  </a:lnTo>
                  <a:lnTo>
                    <a:pt x="5876" y="761638"/>
                  </a:lnTo>
                  <a:lnTo>
                    <a:pt x="6328" y="820223"/>
                  </a:lnTo>
                  <a:lnTo>
                    <a:pt x="6780" y="878809"/>
                  </a:lnTo>
                  <a:lnTo>
                    <a:pt x="7232" y="937395"/>
                  </a:lnTo>
                  <a:lnTo>
                    <a:pt x="7685" y="995981"/>
                  </a:lnTo>
                  <a:lnTo>
                    <a:pt x="8137" y="1054567"/>
                  </a:lnTo>
                  <a:lnTo>
                    <a:pt x="8589" y="1113153"/>
                  </a:lnTo>
                  <a:lnTo>
                    <a:pt x="9041" y="1171739"/>
                  </a:lnTo>
                  <a:lnTo>
                    <a:pt x="9493" y="1230325"/>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2340904" y="2285882"/>
              <a:ext cx="7825" cy="1230333"/>
            </a:xfrm>
            <a:custGeom>
              <a:avLst/>
              <a:gdLst/>
              <a:ahLst/>
              <a:cxnLst/>
              <a:rect l="0" t="0" r="0" b="0"/>
              <a:pathLst>
                <a:path w="7825" h="1230333">
                  <a:moveTo>
                    <a:pt x="7825" y="1230329"/>
                  </a:moveTo>
                  <a:lnTo>
                    <a:pt x="7581" y="1171742"/>
                  </a:lnTo>
                  <a:lnTo>
                    <a:pt x="7338" y="1113155"/>
                  </a:lnTo>
                  <a:lnTo>
                    <a:pt x="7095" y="1054568"/>
                  </a:lnTo>
                  <a:lnTo>
                    <a:pt x="6851" y="995981"/>
                  </a:lnTo>
                  <a:lnTo>
                    <a:pt x="6608" y="937393"/>
                  </a:lnTo>
                  <a:lnTo>
                    <a:pt x="6364" y="878806"/>
                  </a:lnTo>
                  <a:lnTo>
                    <a:pt x="6121" y="820219"/>
                  </a:lnTo>
                  <a:lnTo>
                    <a:pt x="5877" y="761632"/>
                  </a:lnTo>
                  <a:lnTo>
                    <a:pt x="5634" y="703045"/>
                  </a:lnTo>
                  <a:lnTo>
                    <a:pt x="5391" y="644458"/>
                  </a:lnTo>
                  <a:lnTo>
                    <a:pt x="5147" y="585871"/>
                  </a:lnTo>
                  <a:lnTo>
                    <a:pt x="4904" y="527284"/>
                  </a:lnTo>
                  <a:lnTo>
                    <a:pt x="4660" y="468696"/>
                  </a:lnTo>
                  <a:lnTo>
                    <a:pt x="4417" y="410109"/>
                  </a:lnTo>
                  <a:lnTo>
                    <a:pt x="4173" y="351522"/>
                  </a:lnTo>
                  <a:lnTo>
                    <a:pt x="3930" y="292935"/>
                  </a:lnTo>
                  <a:lnTo>
                    <a:pt x="3687" y="234348"/>
                  </a:lnTo>
                  <a:lnTo>
                    <a:pt x="3443" y="175761"/>
                  </a:lnTo>
                  <a:lnTo>
                    <a:pt x="3200" y="117174"/>
                  </a:lnTo>
                  <a:lnTo>
                    <a:pt x="2956" y="58587"/>
                  </a:lnTo>
                  <a:lnTo>
                    <a:pt x="2713" y="0"/>
                  </a:lnTo>
                  <a:lnTo>
                    <a:pt x="0" y="13"/>
                  </a:lnTo>
                  <a:lnTo>
                    <a:pt x="339" y="58600"/>
                  </a:lnTo>
                  <a:lnTo>
                    <a:pt x="678" y="117186"/>
                  </a:lnTo>
                  <a:lnTo>
                    <a:pt x="1017" y="175773"/>
                  </a:lnTo>
                  <a:lnTo>
                    <a:pt x="1356" y="234360"/>
                  </a:lnTo>
                  <a:lnTo>
                    <a:pt x="1695" y="292946"/>
                  </a:lnTo>
                  <a:lnTo>
                    <a:pt x="2034" y="351533"/>
                  </a:lnTo>
                  <a:lnTo>
                    <a:pt x="2373" y="410120"/>
                  </a:lnTo>
                  <a:lnTo>
                    <a:pt x="2713" y="468706"/>
                  </a:lnTo>
                  <a:lnTo>
                    <a:pt x="3052" y="527293"/>
                  </a:lnTo>
                  <a:lnTo>
                    <a:pt x="3391" y="585879"/>
                  </a:lnTo>
                  <a:lnTo>
                    <a:pt x="3730" y="644466"/>
                  </a:lnTo>
                  <a:lnTo>
                    <a:pt x="4069" y="703053"/>
                  </a:lnTo>
                  <a:lnTo>
                    <a:pt x="4408" y="761639"/>
                  </a:lnTo>
                  <a:lnTo>
                    <a:pt x="4747" y="820226"/>
                  </a:lnTo>
                  <a:lnTo>
                    <a:pt x="5086" y="878813"/>
                  </a:lnTo>
                  <a:lnTo>
                    <a:pt x="5426" y="937399"/>
                  </a:lnTo>
                  <a:lnTo>
                    <a:pt x="5765" y="995986"/>
                  </a:lnTo>
                  <a:lnTo>
                    <a:pt x="6104" y="1054573"/>
                  </a:lnTo>
                  <a:lnTo>
                    <a:pt x="6443" y="1113159"/>
                  </a:lnTo>
                  <a:lnTo>
                    <a:pt x="6782" y="1171746"/>
                  </a:lnTo>
                  <a:lnTo>
                    <a:pt x="7121" y="1230333"/>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2343618" y="2285875"/>
              <a:ext cx="5607" cy="1230336"/>
            </a:xfrm>
            <a:custGeom>
              <a:avLst/>
              <a:gdLst/>
              <a:ahLst/>
              <a:cxnLst/>
              <a:rect l="0" t="0" r="0" b="0"/>
              <a:pathLst>
                <a:path w="5607" h="1230336">
                  <a:moveTo>
                    <a:pt x="5607" y="1230334"/>
                  </a:moveTo>
                  <a:lnTo>
                    <a:pt x="5431" y="1171747"/>
                  </a:lnTo>
                  <a:lnTo>
                    <a:pt x="5255" y="1113159"/>
                  </a:lnTo>
                  <a:lnTo>
                    <a:pt x="5079" y="1054572"/>
                  </a:lnTo>
                  <a:lnTo>
                    <a:pt x="4904" y="995985"/>
                  </a:lnTo>
                  <a:lnTo>
                    <a:pt x="4728" y="937397"/>
                  </a:lnTo>
                  <a:lnTo>
                    <a:pt x="4552" y="878810"/>
                  </a:lnTo>
                  <a:lnTo>
                    <a:pt x="4376" y="820223"/>
                  </a:lnTo>
                  <a:lnTo>
                    <a:pt x="4200" y="761635"/>
                  </a:lnTo>
                  <a:lnTo>
                    <a:pt x="4024" y="703048"/>
                  </a:lnTo>
                  <a:lnTo>
                    <a:pt x="3848" y="644460"/>
                  </a:lnTo>
                  <a:lnTo>
                    <a:pt x="3672" y="585873"/>
                  </a:lnTo>
                  <a:lnTo>
                    <a:pt x="3496" y="527286"/>
                  </a:lnTo>
                  <a:lnTo>
                    <a:pt x="3320" y="468698"/>
                  </a:lnTo>
                  <a:lnTo>
                    <a:pt x="3144" y="410111"/>
                  </a:lnTo>
                  <a:lnTo>
                    <a:pt x="2968" y="351524"/>
                  </a:lnTo>
                  <a:lnTo>
                    <a:pt x="2792" y="292936"/>
                  </a:lnTo>
                  <a:lnTo>
                    <a:pt x="2616" y="234349"/>
                  </a:lnTo>
                  <a:lnTo>
                    <a:pt x="2440" y="175762"/>
                  </a:lnTo>
                  <a:lnTo>
                    <a:pt x="2264" y="117174"/>
                  </a:lnTo>
                  <a:lnTo>
                    <a:pt x="2089" y="58587"/>
                  </a:lnTo>
                  <a:lnTo>
                    <a:pt x="1913" y="0"/>
                  </a:lnTo>
                  <a:lnTo>
                    <a:pt x="0" y="6"/>
                  </a:lnTo>
                  <a:lnTo>
                    <a:pt x="243" y="58593"/>
                  </a:lnTo>
                  <a:lnTo>
                    <a:pt x="486" y="117181"/>
                  </a:lnTo>
                  <a:lnTo>
                    <a:pt x="730" y="175768"/>
                  </a:lnTo>
                  <a:lnTo>
                    <a:pt x="973" y="234355"/>
                  </a:lnTo>
                  <a:lnTo>
                    <a:pt x="1217" y="292942"/>
                  </a:lnTo>
                  <a:lnTo>
                    <a:pt x="1460" y="351529"/>
                  </a:lnTo>
                  <a:lnTo>
                    <a:pt x="1703" y="410116"/>
                  </a:lnTo>
                  <a:lnTo>
                    <a:pt x="1947" y="468703"/>
                  </a:lnTo>
                  <a:lnTo>
                    <a:pt x="2190" y="527290"/>
                  </a:lnTo>
                  <a:lnTo>
                    <a:pt x="2434" y="585878"/>
                  </a:lnTo>
                  <a:lnTo>
                    <a:pt x="2677" y="644465"/>
                  </a:lnTo>
                  <a:lnTo>
                    <a:pt x="2921" y="703052"/>
                  </a:lnTo>
                  <a:lnTo>
                    <a:pt x="3164" y="761639"/>
                  </a:lnTo>
                  <a:lnTo>
                    <a:pt x="3407" y="820226"/>
                  </a:lnTo>
                  <a:lnTo>
                    <a:pt x="3651" y="878813"/>
                  </a:lnTo>
                  <a:lnTo>
                    <a:pt x="3894" y="937400"/>
                  </a:lnTo>
                  <a:lnTo>
                    <a:pt x="4138" y="995987"/>
                  </a:lnTo>
                  <a:lnTo>
                    <a:pt x="4381" y="1054575"/>
                  </a:lnTo>
                  <a:lnTo>
                    <a:pt x="4624" y="1113162"/>
                  </a:lnTo>
                  <a:lnTo>
                    <a:pt x="4868" y="1171749"/>
                  </a:lnTo>
                  <a:lnTo>
                    <a:pt x="5111" y="1230336"/>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2345531" y="2285871"/>
              <a:ext cx="4099" cy="1230338"/>
            </a:xfrm>
            <a:custGeom>
              <a:avLst/>
              <a:gdLst/>
              <a:ahLst/>
              <a:cxnLst/>
              <a:rect l="0" t="0" r="0" b="0"/>
              <a:pathLst>
                <a:path w="4099" h="1230338">
                  <a:moveTo>
                    <a:pt x="4099" y="1230337"/>
                  </a:moveTo>
                  <a:lnTo>
                    <a:pt x="3978" y="1171750"/>
                  </a:lnTo>
                  <a:lnTo>
                    <a:pt x="3857" y="1113162"/>
                  </a:lnTo>
                  <a:lnTo>
                    <a:pt x="3737" y="1054575"/>
                  </a:lnTo>
                  <a:lnTo>
                    <a:pt x="3616" y="995987"/>
                  </a:lnTo>
                  <a:lnTo>
                    <a:pt x="3495" y="937400"/>
                  </a:lnTo>
                  <a:lnTo>
                    <a:pt x="3374" y="878812"/>
                  </a:lnTo>
                  <a:lnTo>
                    <a:pt x="3253" y="820225"/>
                  </a:lnTo>
                  <a:lnTo>
                    <a:pt x="3132" y="761637"/>
                  </a:lnTo>
                  <a:lnTo>
                    <a:pt x="3011" y="703050"/>
                  </a:lnTo>
                  <a:lnTo>
                    <a:pt x="2891" y="644462"/>
                  </a:lnTo>
                  <a:lnTo>
                    <a:pt x="2770" y="585875"/>
                  </a:lnTo>
                  <a:lnTo>
                    <a:pt x="2649" y="527287"/>
                  </a:lnTo>
                  <a:lnTo>
                    <a:pt x="2528" y="468700"/>
                  </a:lnTo>
                  <a:lnTo>
                    <a:pt x="2407" y="410112"/>
                  </a:lnTo>
                  <a:lnTo>
                    <a:pt x="2286" y="351525"/>
                  </a:lnTo>
                  <a:lnTo>
                    <a:pt x="2165" y="292937"/>
                  </a:lnTo>
                  <a:lnTo>
                    <a:pt x="2045" y="234350"/>
                  </a:lnTo>
                  <a:lnTo>
                    <a:pt x="1924" y="175762"/>
                  </a:lnTo>
                  <a:lnTo>
                    <a:pt x="1803" y="117175"/>
                  </a:lnTo>
                  <a:lnTo>
                    <a:pt x="1682" y="58587"/>
                  </a:lnTo>
                  <a:lnTo>
                    <a:pt x="1561" y="0"/>
                  </a:lnTo>
                  <a:lnTo>
                    <a:pt x="0" y="3"/>
                  </a:lnTo>
                  <a:lnTo>
                    <a:pt x="175" y="58591"/>
                  </a:lnTo>
                  <a:lnTo>
                    <a:pt x="351" y="117178"/>
                  </a:lnTo>
                  <a:lnTo>
                    <a:pt x="527" y="175766"/>
                  </a:lnTo>
                  <a:lnTo>
                    <a:pt x="703" y="234353"/>
                  </a:lnTo>
                  <a:lnTo>
                    <a:pt x="879" y="292940"/>
                  </a:lnTo>
                  <a:lnTo>
                    <a:pt x="1055" y="351528"/>
                  </a:lnTo>
                  <a:lnTo>
                    <a:pt x="1231" y="410115"/>
                  </a:lnTo>
                  <a:lnTo>
                    <a:pt x="1407" y="468702"/>
                  </a:lnTo>
                  <a:lnTo>
                    <a:pt x="1583" y="527290"/>
                  </a:lnTo>
                  <a:lnTo>
                    <a:pt x="1759" y="585877"/>
                  </a:lnTo>
                  <a:lnTo>
                    <a:pt x="1935" y="644464"/>
                  </a:lnTo>
                  <a:lnTo>
                    <a:pt x="2111" y="703052"/>
                  </a:lnTo>
                  <a:lnTo>
                    <a:pt x="2287" y="761639"/>
                  </a:lnTo>
                  <a:lnTo>
                    <a:pt x="2463" y="820227"/>
                  </a:lnTo>
                  <a:lnTo>
                    <a:pt x="2639" y="878814"/>
                  </a:lnTo>
                  <a:lnTo>
                    <a:pt x="2814" y="937401"/>
                  </a:lnTo>
                  <a:lnTo>
                    <a:pt x="2990" y="995989"/>
                  </a:lnTo>
                  <a:lnTo>
                    <a:pt x="3166" y="1054576"/>
                  </a:lnTo>
                  <a:lnTo>
                    <a:pt x="3342" y="1113163"/>
                  </a:lnTo>
                  <a:lnTo>
                    <a:pt x="3518" y="1171751"/>
                  </a:lnTo>
                  <a:lnTo>
                    <a:pt x="3694" y="1230338"/>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2347092" y="2285869"/>
              <a:ext cx="2927" cy="1230339"/>
            </a:xfrm>
            <a:custGeom>
              <a:avLst/>
              <a:gdLst/>
              <a:ahLst/>
              <a:cxnLst/>
              <a:rect l="0" t="0" r="0" b="0"/>
              <a:pathLst>
                <a:path w="2927" h="1230339">
                  <a:moveTo>
                    <a:pt x="2927" y="1230339"/>
                  </a:moveTo>
                  <a:lnTo>
                    <a:pt x="2859" y="1171751"/>
                  </a:lnTo>
                  <a:lnTo>
                    <a:pt x="2791" y="1113164"/>
                  </a:lnTo>
                  <a:lnTo>
                    <a:pt x="2724" y="1054576"/>
                  </a:lnTo>
                  <a:lnTo>
                    <a:pt x="2656" y="995988"/>
                  </a:lnTo>
                  <a:lnTo>
                    <a:pt x="2588" y="937401"/>
                  </a:lnTo>
                  <a:lnTo>
                    <a:pt x="2520" y="878813"/>
                  </a:lnTo>
                  <a:lnTo>
                    <a:pt x="2452" y="820226"/>
                  </a:lnTo>
                  <a:lnTo>
                    <a:pt x="2384" y="761638"/>
                  </a:lnTo>
                  <a:lnTo>
                    <a:pt x="2317" y="703051"/>
                  </a:lnTo>
                  <a:lnTo>
                    <a:pt x="2249" y="644463"/>
                  </a:lnTo>
                  <a:lnTo>
                    <a:pt x="2181" y="585875"/>
                  </a:lnTo>
                  <a:lnTo>
                    <a:pt x="2113" y="527288"/>
                  </a:lnTo>
                  <a:lnTo>
                    <a:pt x="2045" y="468700"/>
                  </a:lnTo>
                  <a:lnTo>
                    <a:pt x="1977" y="410113"/>
                  </a:lnTo>
                  <a:lnTo>
                    <a:pt x="1910" y="351525"/>
                  </a:lnTo>
                  <a:lnTo>
                    <a:pt x="1842" y="292937"/>
                  </a:lnTo>
                  <a:lnTo>
                    <a:pt x="1774" y="234350"/>
                  </a:lnTo>
                  <a:lnTo>
                    <a:pt x="1706" y="175762"/>
                  </a:lnTo>
                  <a:lnTo>
                    <a:pt x="1638" y="117175"/>
                  </a:lnTo>
                  <a:lnTo>
                    <a:pt x="1570" y="58587"/>
                  </a:lnTo>
                  <a:lnTo>
                    <a:pt x="1503" y="0"/>
                  </a:lnTo>
                  <a:lnTo>
                    <a:pt x="0" y="2"/>
                  </a:lnTo>
                  <a:lnTo>
                    <a:pt x="120" y="58589"/>
                  </a:lnTo>
                  <a:lnTo>
                    <a:pt x="241" y="117177"/>
                  </a:lnTo>
                  <a:lnTo>
                    <a:pt x="362" y="175764"/>
                  </a:lnTo>
                  <a:lnTo>
                    <a:pt x="483" y="234352"/>
                  </a:lnTo>
                  <a:lnTo>
                    <a:pt x="604" y="292939"/>
                  </a:lnTo>
                  <a:lnTo>
                    <a:pt x="725" y="351527"/>
                  </a:lnTo>
                  <a:lnTo>
                    <a:pt x="845" y="410114"/>
                  </a:lnTo>
                  <a:lnTo>
                    <a:pt x="966" y="468702"/>
                  </a:lnTo>
                  <a:lnTo>
                    <a:pt x="1087" y="527289"/>
                  </a:lnTo>
                  <a:lnTo>
                    <a:pt x="1208" y="585877"/>
                  </a:lnTo>
                  <a:lnTo>
                    <a:pt x="1329" y="644464"/>
                  </a:lnTo>
                  <a:lnTo>
                    <a:pt x="1450" y="703052"/>
                  </a:lnTo>
                  <a:lnTo>
                    <a:pt x="1571" y="761639"/>
                  </a:lnTo>
                  <a:lnTo>
                    <a:pt x="1691" y="820227"/>
                  </a:lnTo>
                  <a:lnTo>
                    <a:pt x="1812" y="878814"/>
                  </a:lnTo>
                  <a:lnTo>
                    <a:pt x="1933" y="937402"/>
                  </a:lnTo>
                  <a:lnTo>
                    <a:pt x="2054" y="995989"/>
                  </a:lnTo>
                  <a:lnTo>
                    <a:pt x="2175" y="1054577"/>
                  </a:lnTo>
                  <a:lnTo>
                    <a:pt x="2296" y="1113164"/>
                  </a:lnTo>
                  <a:lnTo>
                    <a:pt x="2416" y="1171752"/>
                  </a:lnTo>
                  <a:lnTo>
                    <a:pt x="2537" y="1230339"/>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2348596" y="2285868"/>
              <a:ext cx="1654" cy="1230340"/>
            </a:xfrm>
            <a:custGeom>
              <a:avLst/>
              <a:gdLst/>
              <a:ahLst/>
              <a:cxnLst/>
              <a:rect l="0" t="0" r="0" b="0"/>
              <a:pathLst>
                <a:path w="1654" h="1230340">
                  <a:moveTo>
                    <a:pt x="1654" y="1230339"/>
                  </a:moveTo>
                  <a:lnTo>
                    <a:pt x="1618" y="1171752"/>
                  </a:lnTo>
                  <a:lnTo>
                    <a:pt x="1581" y="1113164"/>
                  </a:lnTo>
                  <a:lnTo>
                    <a:pt x="1545" y="1054577"/>
                  </a:lnTo>
                  <a:lnTo>
                    <a:pt x="1508" y="995989"/>
                  </a:lnTo>
                  <a:lnTo>
                    <a:pt x="1472" y="937401"/>
                  </a:lnTo>
                  <a:lnTo>
                    <a:pt x="1435" y="878814"/>
                  </a:lnTo>
                  <a:lnTo>
                    <a:pt x="1399" y="820226"/>
                  </a:lnTo>
                  <a:lnTo>
                    <a:pt x="1362" y="761639"/>
                  </a:lnTo>
                  <a:lnTo>
                    <a:pt x="1326" y="703051"/>
                  </a:lnTo>
                  <a:lnTo>
                    <a:pt x="1289" y="644463"/>
                  </a:lnTo>
                  <a:lnTo>
                    <a:pt x="1253" y="585876"/>
                  </a:lnTo>
                  <a:lnTo>
                    <a:pt x="1216" y="527288"/>
                  </a:lnTo>
                  <a:lnTo>
                    <a:pt x="1180" y="468700"/>
                  </a:lnTo>
                  <a:lnTo>
                    <a:pt x="1143" y="410113"/>
                  </a:lnTo>
                  <a:lnTo>
                    <a:pt x="1107" y="351525"/>
                  </a:lnTo>
                  <a:lnTo>
                    <a:pt x="1070" y="292938"/>
                  </a:lnTo>
                  <a:lnTo>
                    <a:pt x="1034" y="234350"/>
                  </a:lnTo>
                  <a:lnTo>
                    <a:pt x="997" y="175762"/>
                  </a:lnTo>
                  <a:lnTo>
                    <a:pt x="961" y="117175"/>
                  </a:lnTo>
                  <a:lnTo>
                    <a:pt x="924" y="58587"/>
                  </a:lnTo>
                  <a:lnTo>
                    <a:pt x="888" y="0"/>
                  </a:lnTo>
                  <a:lnTo>
                    <a:pt x="0" y="0"/>
                  </a:lnTo>
                  <a:lnTo>
                    <a:pt x="67" y="58588"/>
                  </a:lnTo>
                  <a:lnTo>
                    <a:pt x="135" y="117175"/>
                  </a:lnTo>
                  <a:lnTo>
                    <a:pt x="203" y="175763"/>
                  </a:lnTo>
                  <a:lnTo>
                    <a:pt x="271" y="234351"/>
                  </a:lnTo>
                  <a:lnTo>
                    <a:pt x="339" y="292938"/>
                  </a:lnTo>
                  <a:lnTo>
                    <a:pt x="406" y="351526"/>
                  </a:lnTo>
                  <a:lnTo>
                    <a:pt x="474" y="410113"/>
                  </a:lnTo>
                  <a:lnTo>
                    <a:pt x="542" y="468701"/>
                  </a:lnTo>
                  <a:lnTo>
                    <a:pt x="610" y="527289"/>
                  </a:lnTo>
                  <a:lnTo>
                    <a:pt x="678" y="585876"/>
                  </a:lnTo>
                  <a:lnTo>
                    <a:pt x="746" y="644464"/>
                  </a:lnTo>
                  <a:lnTo>
                    <a:pt x="813" y="703051"/>
                  </a:lnTo>
                  <a:lnTo>
                    <a:pt x="881" y="761639"/>
                  </a:lnTo>
                  <a:lnTo>
                    <a:pt x="949" y="820227"/>
                  </a:lnTo>
                  <a:lnTo>
                    <a:pt x="1017" y="878814"/>
                  </a:lnTo>
                  <a:lnTo>
                    <a:pt x="1085" y="937402"/>
                  </a:lnTo>
                  <a:lnTo>
                    <a:pt x="1153" y="995989"/>
                  </a:lnTo>
                  <a:lnTo>
                    <a:pt x="1220" y="1054577"/>
                  </a:lnTo>
                  <a:lnTo>
                    <a:pt x="1288" y="1113164"/>
                  </a:lnTo>
                  <a:lnTo>
                    <a:pt x="1356" y="1171752"/>
                  </a:lnTo>
                  <a:lnTo>
                    <a:pt x="1424" y="1230340"/>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2349484" y="2285867"/>
              <a:ext cx="1034" cy="1230340"/>
            </a:xfrm>
            <a:custGeom>
              <a:avLst/>
              <a:gdLst/>
              <a:ahLst/>
              <a:cxnLst/>
              <a:rect l="0" t="0" r="0" b="0"/>
              <a:pathLst>
                <a:path w="1034" h="1230340">
                  <a:moveTo>
                    <a:pt x="1034" y="1230340"/>
                  </a:moveTo>
                  <a:lnTo>
                    <a:pt x="1034" y="1171752"/>
                  </a:lnTo>
                  <a:lnTo>
                    <a:pt x="1034" y="1113164"/>
                  </a:lnTo>
                  <a:lnTo>
                    <a:pt x="1034" y="1054577"/>
                  </a:lnTo>
                  <a:lnTo>
                    <a:pt x="1034" y="995989"/>
                  </a:lnTo>
                  <a:lnTo>
                    <a:pt x="1034" y="937402"/>
                  </a:lnTo>
                  <a:lnTo>
                    <a:pt x="1034" y="878814"/>
                  </a:lnTo>
                  <a:lnTo>
                    <a:pt x="1034" y="820226"/>
                  </a:lnTo>
                  <a:lnTo>
                    <a:pt x="1034" y="761639"/>
                  </a:lnTo>
                  <a:lnTo>
                    <a:pt x="1034" y="703051"/>
                  </a:lnTo>
                  <a:lnTo>
                    <a:pt x="1034" y="644463"/>
                  </a:lnTo>
                  <a:lnTo>
                    <a:pt x="1034" y="585876"/>
                  </a:lnTo>
                  <a:lnTo>
                    <a:pt x="1034" y="527288"/>
                  </a:lnTo>
                  <a:lnTo>
                    <a:pt x="1034" y="468701"/>
                  </a:lnTo>
                  <a:lnTo>
                    <a:pt x="1034" y="410113"/>
                  </a:lnTo>
                  <a:lnTo>
                    <a:pt x="1034" y="351525"/>
                  </a:lnTo>
                  <a:lnTo>
                    <a:pt x="1034" y="292938"/>
                  </a:lnTo>
                  <a:lnTo>
                    <a:pt x="1034" y="234350"/>
                  </a:lnTo>
                  <a:lnTo>
                    <a:pt x="1034" y="175762"/>
                  </a:lnTo>
                  <a:lnTo>
                    <a:pt x="1034" y="117175"/>
                  </a:lnTo>
                  <a:lnTo>
                    <a:pt x="1034" y="58587"/>
                  </a:lnTo>
                  <a:lnTo>
                    <a:pt x="1034" y="0"/>
                  </a:lnTo>
                  <a:lnTo>
                    <a:pt x="0" y="0"/>
                  </a:lnTo>
                  <a:lnTo>
                    <a:pt x="36" y="58587"/>
                  </a:lnTo>
                  <a:lnTo>
                    <a:pt x="72" y="117175"/>
                  </a:lnTo>
                  <a:lnTo>
                    <a:pt x="109" y="175763"/>
                  </a:lnTo>
                  <a:lnTo>
                    <a:pt x="145" y="234350"/>
                  </a:lnTo>
                  <a:lnTo>
                    <a:pt x="182" y="292938"/>
                  </a:lnTo>
                  <a:lnTo>
                    <a:pt x="218" y="351526"/>
                  </a:lnTo>
                  <a:lnTo>
                    <a:pt x="255" y="410113"/>
                  </a:lnTo>
                  <a:lnTo>
                    <a:pt x="291" y="468701"/>
                  </a:lnTo>
                  <a:lnTo>
                    <a:pt x="328" y="527288"/>
                  </a:lnTo>
                  <a:lnTo>
                    <a:pt x="364" y="585876"/>
                  </a:lnTo>
                  <a:lnTo>
                    <a:pt x="401" y="644464"/>
                  </a:lnTo>
                  <a:lnTo>
                    <a:pt x="437" y="703051"/>
                  </a:lnTo>
                  <a:lnTo>
                    <a:pt x="474" y="761639"/>
                  </a:lnTo>
                  <a:lnTo>
                    <a:pt x="510" y="820226"/>
                  </a:lnTo>
                  <a:lnTo>
                    <a:pt x="547" y="878814"/>
                  </a:lnTo>
                  <a:lnTo>
                    <a:pt x="583" y="937402"/>
                  </a:lnTo>
                  <a:lnTo>
                    <a:pt x="620" y="995989"/>
                  </a:lnTo>
                  <a:lnTo>
                    <a:pt x="656" y="1054577"/>
                  </a:lnTo>
                  <a:lnTo>
                    <a:pt x="693" y="1113165"/>
                  </a:lnTo>
                  <a:lnTo>
                    <a:pt x="729" y="1171752"/>
                  </a:lnTo>
                  <a:lnTo>
                    <a:pt x="766" y="1230340"/>
                  </a:lnTo>
                  <a:close/>
                </a:path>
              </a:pathLst>
            </a:custGeom>
            <a:solidFill>
              <a:srgbClr val="E8E8E8">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2103431" y="3868593"/>
              <a:ext cx="494174" cy="1558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b="1">
                  <a:solidFill>
                    <a:srgbClr val="000000">
                      <a:alpha val="100000"/>
                    </a:srgbClr>
                  </a:solidFill>
                  <a:latin typeface="Arial"/>
                  <a:cs typeface="Arial"/>
                </a:rPr>
                <a:t>1.1m</a:t>
              </a:r>
            </a:p>
          </p:txBody>
        </p:sp>
        <p:sp>
          <p:nvSpPr>
            <p:cNvPr id="36" name="tx36"/>
            <p:cNvSpPr/>
            <p:nvPr/>
          </p:nvSpPr>
          <p:spPr>
            <a:xfrm>
              <a:off x="4498718" y="2075279"/>
              <a:ext cx="2764190"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DTP1 sin vacunar (% del total sin vacunar)</a:t>
              </a:r>
            </a:p>
          </p:txBody>
        </p:sp>
        <p:sp>
          <p:nvSpPr>
            <p:cNvPr id="37" name="rc37"/>
            <p:cNvSpPr/>
            <p:nvPr/>
          </p:nvSpPr>
          <p:spPr>
            <a:xfrm>
              <a:off x="4507718" y="2299673"/>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507718" y="2519129"/>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507718" y="2738585"/>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507718" y="2958041"/>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507718" y="3177497"/>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507718" y="3396953"/>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507718" y="3616409"/>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507718" y="3835865"/>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507718" y="4055321"/>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507718" y="4274777"/>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507718" y="4494233"/>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507718" y="4713689"/>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507718" y="4933145"/>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507718" y="5152601"/>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507718" y="5372057"/>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4507718" y="5591513"/>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882234" y="2299673"/>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882234" y="2519129"/>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882234" y="2738585"/>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882234" y="2958041"/>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882234" y="3177497"/>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882234" y="3396953"/>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882234" y="3616409"/>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882234" y="3835865"/>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882234" y="4055321"/>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882234" y="4274777"/>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882234" y="4494233"/>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882234" y="4713689"/>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882234" y="4933145"/>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882234" y="5152601"/>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6882234" y="5372057"/>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a:endParaRPr/>
            </a:p>
          </p:txBody>
        </p:sp>
        <p:sp>
          <p:nvSpPr>
            <p:cNvPr id="68" name="tx68"/>
            <p:cNvSpPr/>
            <p:nvPr/>
          </p:nvSpPr>
          <p:spPr>
            <a:xfrm>
              <a:off x="4787763" y="2335517"/>
              <a:ext cx="140393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México: 218,000 (20.4%) </a:t>
              </a:r>
            </a:p>
          </p:txBody>
        </p:sp>
        <p:sp>
          <p:nvSpPr>
            <p:cNvPr id="69" name="tx69"/>
            <p:cNvSpPr/>
            <p:nvPr/>
          </p:nvSpPr>
          <p:spPr>
            <a:xfrm>
              <a:off x="4787763" y="2554973"/>
              <a:ext cx="157811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Venezuela: 185,000 (17.3%) </a:t>
              </a:r>
            </a:p>
          </p:txBody>
        </p:sp>
        <p:sp>
          <p:nvSpPr>
            <p:cNvPr id="70" name="tx70"/>
            <p:cNvSpPr/>
            <p:nvPr/>
          </p:nvSpPr>
          <p:spPr>
            <a:xfrm>
              <a:off x="4787763" y="2774429"/>
              <a:ext cx="14661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Argentina: 101,000 (9.4%) </a:t>
              </a:r>
            </a:p>
          </p:txBody>
        </p:sp>
        <p:sp>
          <p:nvSpPr>
            <p:cNvPr id="71" name="tx71"/>
            <p:cNvSpPr/>
            <p:nvPr/>
          </p:nvSpPr>
          <p:spPr>
            <a:xfrm>
              <a:off x="4787763" y="2993885"/>
              <a:ext cx="12548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Bolivia: 89,000 (8.3%) </a:t>
              </a:r>
            </a:p>
          </p:txBody>
        </p:sp>
        <p:sp>
          <p:nvSpPr>
            <p:cNvPr id="72" name="tx72"/>
            <p:cNvSpPr/>
            <p:nvPr/>
          </p:nvSpPr>
          <p:spPr>
            <a:xfrm>
              <a:off x="4787763" y="3213341"/>
              <a:ext cx="17083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Estados Unidos: 73,000 (6.8%) </a:t>
              </a:r>
            </a:p>
          </p:txBody>
        </p:sp>
        <p:sp>
          <p:nvSpPr>
            <p:cNvPr id="73" name="tx73"/>
            <p:cNvSpPr/>
            <p:nvPr/>
          </p:nvSpPr>
          <p:spPr>
            <a:xfrm>
              <a:off x="4787763" y="3432797"/>
              <a:ext cx="115541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Haití: 55,000 (5.1%) </a:t>
              </a:r>
            </a:p>
          </p:txBody>
        </p:sp>
        <p:sp>
          <p:nvSpPr>
            <p:cNvPr id="74" name="tx74"/>
            <p:cNvSpPr/>
            <p:nvPr/>
          </p:nvSpPr>
          <p:spPr>
            <a:xfrm>
              <a:off x="4787763" y="3652253"/>
              <a:ext cx="12486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Ecuador: 53,000 (5%) </a:t>
              </a:r>
            </a:p>
          </p:txBody>
        </p:sp>
        <p:sp>
          <p:nvSpPr>
            <p:cNvPr id="75" name="tx75"/>
            <p:cNvSpPr/>
            <p:nvPr/>
          </p:nvSpPr>
          <p:spPr>
            <a:xfrm>
              <a:off x="4787763" y="3871709"/>
              <a:ext cx="147230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Guatemala: 52,000 (4.9%) </a:t>
              </a:r>
            </a:p>
          </p:txBody>
        </p:sp>
        <p:sp>
          <p:nvSpPr>
            <p:cNvPr id="76" name="tx76"/>
            <p:cNvSpPr/>
            <p:nvPr/>
          </p:nvSpPr>
          <p:spPr>
            <a:xfrm>
              <a:off x="4787763" y="4091165"/>
              <a:ext cx="12050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Brasil: 50,000 (4.7%) </a:t>
              </a:r>
            </a:p>
          </p:txBody>
        </p:sp>
        <p:sp>
          <p:nvSpPr>
            <p:cNvPr id="77" name="tx77"/>
            <p:cNvSpPr/>
            <p:nvPr/>
          </p:nvSpPr>
          <p:spPr>
            <a:xfrm>
              <a:off x="4787763" y="4310621"/>
              <a:ext cx="113064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Perú: 42,000 (4%) </a:t>
              </a:r>
            </a:p>
          </p:txBody>
        </p:sp>
        <p:sp>
          <p:nvSpPr>
            <p:cNvPr id="78" name="tx78"/>
            <p:cNvSpPr/>
            <p:nvPr/>
          </p:nvSpPr>
          <p:spPr>
            <a:xfrm>
              <a:off x="4787763" y="4530077"/>
              <a:ext cx="145986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Colombia: 41,000 (3.9%) </a:t>
              </a:r>
            </a:p>
          </p:txBody>
        </p:sp>
        <p:sp>
          <p:nvSpPr>
            <p:cNvPr id="79" name="tx79"/>
            <p:cNvSpPr/>
            <p:nvPr/>
          </p:nvSpPr>
          <p:spPr>
            <a:xfrm>
              <a:off x="4787763" y="4749533"/>
              <a:ext cx="137926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Canadá: 29,000 (2.7%) </a:t>
              </a:r>
            </a:p>
          </p:txBody>
        </p:sp>
        <p:sp>
          <p:nvSpPr>
            <p:cNvPr id="80" name="tx80"/>
            <p:cNvSpPr/>
            <p:nvPr/>
          </p:nvSpPr>
          <p:spPr>
            <a:xfrm>
              <a:off x="4787763" y="4968989"/>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Honduras: 28,000 (2.6%) </a:t>
              </a:r>
            </a:p>
          </p:txBody>
        </p:sp>
        <p:sp>
          <p:nvSpPr>
            <p:cNvPr id="81" name="tx81"/>
            <p:cNvSpPr/>
            <p:nvPr/>
          </p:nvSpPr>
          <p:spPr>
            <a:xfrm>
              <a:off x="4787763" y="5188445"/>
              <a:ext cx="14661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Paraguay: 24,000 (2.3%) </a:t>
              </a:r>
            </a:p>
          </p:txBody>
        </p:sp>
        <p:sp>
          <p:nvSpPr>
            <p:cNvPr id="82" name="tx82"/>
            <p:cNvSpPr/>
            <p:nvPr/>
          </p:nvSpPr>
          <p:spPr>
            <a:xfrm>
              <a:off x="4787763" y="5407901"/>
              <a:ext cx="201588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República Dominicana: 6,000 (&lt;1%) </a:t>
              </a:r>
            </a:p>
          </p:txBody>
        </p:sp>
        <p:sp>
          <p:nvSpPr>
            <p:cNvPr id="83" name="tx83"/>
            <p:cNvSpPr/>
            <p:nvPr/>
          </p:nvSpPr>
          <p:spPr>
            <a:xfrm>
              <a:off x="4787763" y="5627357"/>
              <a:ext cx="14070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Nicaragua: 5,000 (&lt;1%) </a:t>
              </a:r>
            </a:p>
          </p:txBody>
        </p:sp>
        <p:sp>
          <p:nvSpPr>
            <p:cNvPr id="84" name="tx84"/>
            <p:cNvSpPr/>
            <p:nvPr/>
          </p:nvSpPr>
          <p:spPr>
            <a:xfrm>
              <a:off x="7162279" y="2335517"/>
              <a:ext cx="13139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Panamá: 4,000 (&lt;1%) </a:t>
              </a:r>
            </a:p>
          </p:txBody>
        </p:sp>
        <p:sp>
          <p:nvSpPr>
            <p:cNvPr id="85" name="tx85"/>
            <p:cNvSpPr/>
            <p:nvPr/>
          </p:nvSpPr>
          <p:spPr>
            <a:xfrm>
              <a:off x="7162279" y="2554973"/>
              <a:ext cx="115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Chile: 3,000 (&lt;1%) </a:t>
              </a:r>
            </a:p>
          </p:txBody>
        </p:sp>
        <p:sp>
          <p:nvSpPr>
            <p:cNvPr id="86" name="tx86"/>
            <p:cNvSpPr/>
            <p:nvPr/>
          </p:nvSpPr>
          <p:spPr>
            <a:xfrm>
              <a:off x="7162279" y="2774429"/>
              <a:ext cx="13759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Suriname: 2,000 (&lt;1%) </a:t>
              </a:r>
            </a:p>
          </p:txBody>
        </p:sp>
        <p:sp>
          <p:nvSpPr>
            <p:cNvPr id="87" name="tx87"/>
            <p:cNvSpPr/>
            <p:nvPr/>
          </p:nvSpPr>
          <p:spPr>
            <a:xfrm>
              <a:off x="7162279" y="2993885"/>
              <a:ext cx="131383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Jamaica: 2,000 (&lt;1%) </a:t>
              </a:r>
            </a:p>
          </p:txBody>
        </p:sp>
        <p:sp>
          <p:nvSpPr>
            <p:cNvPr id="88" name="tx88"/>
            <p:cNvSpPr/>
            <p:nvPr/>
          </p:nvSpPr>
          <p:spPr>
            <a:xfrm>
              <a:off x="7162279" y="3213341"/>
              <a:ext cx="144425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Costa Rica: 2,000 (&lt;1%) </a:t>
              </a:r>
            </a:p>
          </p:txBody>
        </p:sp>
        <p:sp>
          <p:nvSpPr>
            <p:cNvPr id="89" name="tx89"/>
            <p:cNvSpPr/>
            <p:nvPr/>
          </p:nvSpPr>
          <p:spPr>
            <a:xfrm>
              <a:off x="7162279" y="3432797"/>
              <a:ext cx="153446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El Salvador: &lt;1,000 (&lt;1%) </a:t>
              </a:r>
            </a:p>
          </p:txBody>
        </p:sp>
        <p:sp>
          <p:nvSpPr>
            <p:cNvPr id="90" name="tx90"/>
            <p:cNvSpPr/>
            <p:nvPr/>
          </p:nvSpPr>
          <p:spPr>
            <a:xfrm>
              <a:off x="7162279" y="3652253"/>
              <a:ext cx="12301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Cuba: &lt;1,000 (&lt;1%) </a:t>
              </a:r>
            </a:p>
          </p:txBody>
        </p:sp>
        <p:sp>
          <p:nvSpPr>
            <p:cNvPr id="91" name="tx91"/>
            <p:cNvSpPr/>
            <p:nvPr/>
          </p:nvSpPr>
          <p:spPr>
            <a:xfrm>
              <a:off x="7162279" y="3871709"/>
              <a:ext cx="126734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Belice: &lt;1,000 (&lt;1%) </a:t>
              </a:r>
            </a:p>
          </p:txBody>
        </p:sp>
        <p:sp>
          <p:nvSpPr>
            <p:cNvPr id="92" name="tx92"/>
            <p:cNvSpPr/>
            <p:nvPr/>
          </p:nvSpPr>
          <p:spPr>
            <a:xfrm>
              <a:off x="7162279" y="4091165"/>
              <a:ext cx="129217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Uruguay: &lt;500 (&lt;1%) </a:t>
              </a:r>
            </a:p>
          </p:txBody>
        </p:sp>
        <p:sp>
          <p:nvSpPr>
            <p:cNvPr id="93" name="tx93"/>
            <p:cNvSpPr/>
            <p:nvPr/>
          </p:nvSpPr>
          <p:spPr>
            <a:xfrm>
              <a:off x="7162279" y="4310621"/>
              <a:ext cx="134815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Barbados: &lt;500 (&lt;1%) </a:t>
              </a:r>
            </a:p>
          </p:txBody>
        </p:sp>
        <p:sp>
          <p:nvSpPr>
            <p:cNvPr id="94" name="tx94"/>
            <p:cNvSpPr/>
            <p:nvPr/>
          </p:nvSpPr>
          <p:spPr>
            <a:xfrm>
              <a:off x="7162279" y="4530077"/>
              <a:ext cx="146624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Santa Lucía: &lt;200 (&lt;1%) </a:t>
              </a:r>
            </a:p>
          </p:txBody>
        </p:sp>
        <p:sp>
          <p:nvSpPr>
            <p:cNvPr id="95" name="tx95"/>
            <p:cNvSpPr/>
            <p:nvPr/>
          </p:nvSpPr>
          <p:spPr>
            <a:xfrm>
              <a:off x="7162279" y="4749533"/>
              <a:ext cx="12611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Guyana: &lt;200 (&lt;1%) </a:t>
              </a:r>
            </a:p>
          </p:txBody>
        </p:sp>
        <p:sp>
          <p:nvSpPr>
            <p:cNvPr id="96" name="tx96"/>
            <p:cNvSpPr/>
            <p:nvPr/>
          </p:nvSpPr>
          <p:spPr>
            <a:xfrm>
              <a:off x="7162279" y="4968989"/>
              <a:ext cx="177053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Trinidad y Tobago: &lt;200 (&lt;1%) </a:t>
              </a:r>
            </a:p>
          </p:txBody>
        </p:sp>
        <p:sp>
          <p:nvSpPr>
            <p:cNvPr id="97" name="tx97"/>
            <p:cNvSpPr/>
            <p:nvPr/>
          </p:nvSpPr>
          <p:spPr>
            <a:xfrm>
              <a:off x="7162279" y="5188445"/>
              <a:ext cx="130466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Granada: &lt;100 (&lt;1%) </a:t>
              </a:r>
            </a:p>
          </p:txBody>
        </p:sp>
        <p:sp>
          <p:nvSpPr>
            <p:cNvPr id="98" name="tx98"/>
            <p:cNvSpPr/>
            <p:nvPr/>
          </p:nvSpPr>
          <p:spPr>
            <a:xfrm>
              <a:off x="7162279" y="5407901"/>
              <a:ext cx="198172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5 countries: &lt;200 (&lt;1%) </a:t>
              </a:r>
            </a:p>
          </p:txBody>
        </p:sp>
        <p:sp>
          <p:nvSpPr>
            <p:cNvPr id="99" name="tx99"/>
            <p:cNvSpPr/>
            <p:nvPr/>
          </p:nvSpPr>
          <p:spPr>
            <a:xfrm>
              <a:off x="274320" y="1678022"/>
              <a:ext cx="331702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 DTP1 sin vacunar (% del total sin vacunar)</a:t>
              </a:r>
            </a:p>
          </p:txBody>
        </p:sp>
        <p:sp>
          <p:nvSpPr>
            <p:cNvPr id="100" name="tx100"/>
            <p:cNvSpPr/>
            <p:nvPr/>
          </p:nvSpPr>
          <p:spPr>
            <a:xfrm>
              <a:off x="-170121" y="6075371"/>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01" name="tx101"/>
            <p:cNvSpPr/>
            <p:nvPr/>
          </p:nvSpPr>
          <p:spPr>
            <a:xfrm>
              <a:off x="146441" y="6188431"/>
              <a:ext cx="42802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la leyenda corresponde a la clasificación region de mayor a menor</a:t>
              </a:r>
            </a:p>
          </p:txBody>
        </p:sp>
        <p:sp>
          <p:nvSpPr>
            <p:cNvPr id="102" name="tx102"/>
            <p:cNvSpPr/>
            <p:nvPr/>
          </p:nvSpPr>
          <p:spPr>
            <a:xfrm>
              <a:off x="450561" y="6309132"/>
              <a:ext cx="39761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número absoluto de niños no vacunados y refleja el orden de los trozos de tarta.</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cuatro países concentraban más de la mitad (55,4 %) del total de niños sin ninguna dosis en AMR.
México registró el mayor número de niños que no recibieron la primera dosis de la vacuna DTP (n = 218 000), lo que supone aproximadamente el 20,4 % del total de niños sin ninguna dosis en AMR (n = 1,1 millones).
El número de niños sin vacunar depende tanto del tamaño de la cohorte de nacimientos como del rendimiento del programa. Por lo tanto, los países con cohortes de nacimientos grandes pueden seguir teniendo un número elevado de niños sin vacunar, incluso si las tasas de cobertura son altas. Al mismo tiempo, los países con una cobertura alta también tendrán un número absoluto mayor de niños vacunados. Consulte los mapas de calor para conocer la cobertura específica de cada país.</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cuatro países concentraban más de la mitad del total de niños sin ninguna dosis en AMR, siendo México el que aportaba la mayor proporción.</a:t>
            </a:r>
          </a:p>
        </p:txBody>
      </p:sp>
      <p:grpSp>
        <p:nvGrpSpPr>
          <p:cNvPr id="105" name="Group 104"/>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7"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31743" y="4385429"/>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31743" y="3749894"/>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31743" y="3114359"/>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31743" y="2478825"/>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31743" y="1843290"/>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31743" y="4703196"/>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31743" y="4067662"/>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31743" y="3432127"/>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31743" y="2796592"/>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31743" y="2161057"/>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7224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2064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440576"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67474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9089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143076"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37724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6114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845576"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307974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33139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3548076"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378224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40164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425057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448474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47189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495307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518724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54214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565557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588974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61239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635807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6592244"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68264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706057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7294744"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75289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776307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7997244"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82314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846557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8699744"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893391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9" name="rc49"/>
            <p:cNvSpPr/>
            <p:nvPr/>
          </p:nvSpPr>
          <p:spPr>
            <a:xfrm>
              <a:off x="8594369" y="4703057"/>
              <a:ext cx="210750" cy="139"/>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1335201" y="3421374"/>
              <a:ext cx="210750" cy="1281822"/>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7891869" y="4702650"/>
              <a:ext cx="210750" cy="546"/>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6721035" y="4699663"/>
              <a:ext cx="210750" cy="3533"/>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252702" y="4692761"/>
              <a:ext cx="210750" cy="10435"/>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1569368" y="3570597"/>
              <a:ext cx="210750" cy="1132599"/>
            </a:xfrm>
            <a:prstGeom prst="rect">
              <a:avLst/>
            </a:prstGeom>
            <a:solidFill>
              <a:srgbClr val="E2231A">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2740201" y="4066861"/>
              <a:ext cx="210750" cy="636335"/>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3442701" y="4337230"/>
              <a:ext cx="210750" cy="365966"/>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4847702" y="4660082"/>
              <a:ext cx="210750" cy="43114"/>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3208535" y="4179109"/>
              <a:ext cx="210750" cy="524087"/>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5550202" y="4683991"/>
              <a:ext cx="210750" cy="19205"/>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018535" y="4691363"/>
              <a:ext cx="210750" cy="11833"/>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8126035" y="4702752"/>
              <a:ext cx="210750" cy="444"/>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4145202" y="4628979"/>
              <a:ext cx="210750" cy="74217"/>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2271868" y="4028424"/>
              <a:ext cx="210750" cy="674772"/>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5784368" y="4690854"/>
              <a:ext cx="210750" cy="12342"/>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7657702" y="4702040"/>
              <a:ext cx="210750" cy="1156"/>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2506035" y="4036825"/>
              <a:ext cx="210750" cy="666370"/>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7189369" y="4701163"/>
              <a:ext cx="210750" cy="2033"/>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8" name="rc68"/>
            <p:cNvSpPr/>
            <p:nvPr/>
          </p:nvSpPr>
          <p:spPr>
            <a:xfrm>
              <a:off x="2037701" y="4009332"/>
              <a:ext cx="210750" cy="693864"/>
            </a:xfrm>
            <a:prstGeom prst="rect">
              <a:avLst/>
            </a:prstGeom>
            <a:solidFill>
              <a:srgbClr val="FFA500">
                <a:alpha val="100000"/>
              </a:srgbClr>
            </a:solidFill>
            <a:ln w="13550" cap="flat">
              <a:solidFill>
                <a:srgbClr val="000000">
                  <a:alpha val="100000"/>
                </a:srgbClr>
              </a:solidFill>
              <a:prstDash val="solid"/>
              <a:miter/>
            </a:ln>
          </p:spPr>
          <p:txBody>
            <a:bodyPr/>
            <a:lstStyle/>
            <a:p>
              <a:endParaRPr/>
            </a:p>
          </p:txBody>
        </p:sp>
        <p:sp>
          <p:nvSpPr>
            <p:cNvPr id="69" name="rc69"/>
            <p:cNvSpPr/>
            <p:nvPr/>
          </p:nvSpPr>
          <p:spPr>
            <a:xfrm>
              <a:off x="3676868" y="4349191"/>
              <a:ext cx="210750" cy="354005"/>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70" name="rc70"/>
            <p:cNvSpPr/>
            <p:nvPr/>
          </p:nvSpPr>
          <p:spPr>
            <a:xfrm>
              <a:off x="5316035" y="4683228"/>
              <a:ext cx="210750" cy="19968"/>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1" name="rc71"/>
            <p:cNvSpPr/>
            <p:nvPr/>
          </p:nvSpPr>
          <p:spPr>
            <a:xfrm>
              <a:off x="866868" y="1926151"/>
              <a:ext cx="210750" cy="2777045"/>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72" name="rc72"/>
            <p:cNvSpPr/>
            <p:nvPr/>
          </p:nvSpPr>
          <p:spPr>
            <a:xfrm>
              <a:off x="4379368" y="4636796"/>
              <a:ext cx="210750" cy="66400"/>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3" name="rc73"/>
            <p:cNvSpPr/>
            <p:nvPr/>
          </p:nvSpPr>
          <p:spPr>
            <a:xfrm>
              <a:off x="4613535" y="4649062"/>
              <a:ext cx="210750" cy="54134"/>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74" name="rc74"/>
            <p:cNvSpPr/>
            <p:nvPr/>
          </p:nvSpPr>
          <p:spPr>
            <a:xfrm>
              <a:off x="3911035" y="4396792"/>
              <a:ext cx="210750" cy="306404"/>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75" name="rc75"/>
            <p:cNvSpPr/>
            <p:nvPr/>
          </p:nvSpPr>
          <p:spPr>
            <a:xfrm>
              <a:off x="2974368" y="4163119"/>
              <a:ext cx="210750" cy="540077"/>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76" name="rc76"/>
            <p:cNvSpPr/>
            <p:nvPr/>
          </p:nvSpPr>
          <p:spPr>
            <a:xfrm>
              <a:off x="8828535" y="4703133"/>
              <a:ext cx="210750" cy="63"/>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7" name="rc77"/>
            <p:cNvSpPr/>
            <p:nvPr/>
          </p:nvSpPr>
          <p:spPr>
            <a:xfrm>
              <a:off x="6955202" y="4700705"/>
              <a:ext cx="210750" cy="2491"/>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78" name="rc78"/>
            <p:cNvSpPr/>
            <p:nvPr/>
          </p:nvSpPr>
          <p:spPr>
            <a:xfrm>
              <a:off x="8360202" y="4703044"/>
              <a:ext cx="210750" cy="152"/>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9" name="rc79"/>
            <p:cNvSpPr/>
            <p:nvPr/>
          </p:nvSpPr>
          <p:spPr>
            <a:xfrm>
              <a:off x="5081868" y="4675856"/>
              <a:ext cx="210750" cy="27340"/>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80" name="rc80"/>
            <p:cNvSpPr/>
            <p:nvPr/>
          </p:nvSpPr>
          <p:spPr>
            <a:xfrm>
              <a:off x="7423535" y="4701239"/>
              <a:ext cx="210750" cy="1957"/>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81" name="rc81"/>
            <p:cNvSpPr/>
            <p:nvPr/>
          </p:nvSpPr>
          <p:spPr>
            <a:xfrm>
              <a:off x="1803535" y="3775659"/>
              <a:ext cx="210750" cy="927537"/>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82" name="rc82"/>
            <p:cNvSpPr/>
            <p:nvPr/>
          </p:nvSpPr>
          <p:spPr>
            <a:xfrm>
              <a:off x="6486868" y="4699027"/>
              <a:ext cx="210750" cy="4169"/>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83" name="rc83"/>
            <p:cNvSpPr/>
            <p:nvPr/>
          </p:nvSpPr>
          <p:spPr>
            <a:xfrm>
              <a:off x="1101035" y="2349760"/>
              <a:ext cx="210750" cy="2353436"/>
            </a:xfrm>
            <a:prstGeom prst="rect">
              <a:avLst/>
            </a:prstGeom>
            <a:solidFill>
              <a:srgbClr val="B50800">
                <a:alpha val="100000"/>
              </a:srgbClr>
            </a:solidFill>
            <a:ln w="13550" cap="flat">
              <a:solidFill>
                <a:srgbClr val="000000">
                  <a:alpha val="100000"/>
                </a:srgbClr>
              </a:solidFill>
              <a:prstDash val="solid"/>
              <a:miter/>
            </a:ln>
          </p:spPr>
          <p:txBody>
            <a:bodyPr/>
            <a:lstStyle/>
            <a:p>
              <a:endParaRPr/>
            </a:p>
          </p:txBody>
        </p:sp>
        <p:sp>
          <p:nvSpPr>
            <p:cNvPr id="84" name="tx84"/>
            <p:cNvSpPr/>
            <p:nvPr/>
          </p:nvSpPr>
          <p:spPr>
            <a:xfrm rot="-5400000">
              <a:off x="768481" y="2153817"/>
              <a:ext cx="39185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218,000</a:t>
              </a:r>
            </a:p>
          </p:txBody>
        </p:sp>
        <p:sp>
          <p:nvSpPr>
            <p:cNvPr id="85" name="tx85"/>
            <p:cNvSpPr/>
            <p:nvPr/>
          </p:nvSpPr>
          <p:spPr>
            <a:xfrm rot="-5400000">
              <a:off x="8576835" y="4492514"/>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86" name="tx86"/>
            <p:cNvSpPr/>
            <p:nvPr/>
          </p:nvSpPr>
          <p:spPr>
            <a:xfrm rot="-5400000">
              <a:off x="1236814" y="3100441"/>
              <a:ext cx="39185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101,000</a:t>
              </a:r>
            </a:p>
          </p:txBody>
        </p:sp>
        <p:sp>
          <p:nvSpPr>
            <p:cNvPr id="87" name="tx87"/>
            <p:cNvSpPr/>
            <p:nvPr/>
          </p:nvSpPr>
          <p:spPr>
            <a:xfrm rot="-5400000">
              <a:off x="7874335" y="4492107"/>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88" name="tx88"/>
            <p:cNvSpPr/>
            <p:nvPr/>
          </p:nvSpPr>
          <p:spPr>
            <a:xfrm rot="-5400000">
              <a:off x="6703502" y="4489120"/>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&lt;500</a:t>
              </a:r>
            </a:p>
          </p:txBody>
        </p:sp>
        <p:sp>
          <p:nvSpPr>
            <p:cNvPr id="89" name="tx89"/>
            <p:cNvSpPr/>
            <p:nvPr/>
          </p:nvSpPr>
          <p:spPr>
            <a:xfrm rot="-5400000">
              <a:off x="6182951" y="4411919"/>
              <a:ext cx="334583"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&lt;1,000</a:t>
              </a:r>
            </a:p>
          </p:txBody>
        </p:sp>
        <p:sp>
          <p:nvSpPr>
            <p:cNvPr id="90" name="tx90"/>
            <p:cNvSpPr/>
            <p:nvPr/>
          </p:nvSpPr>
          <p:spPr>
            <a:xfrm rot="-5400000">
              <a:off x="1501126" y="3291867"/>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89,000</a:t>
              </a:r>
            </a:p>
          </p:txBody>
        </p:sp>
        <p:sp>
          <p:nvSpPr>
            <p:cNvPr id="91" name="tx91"/>
            <p:cNvSpPr/>
            <p:nvPr/>
          </p:nvSpPr>
          <p:spPr>
            <a:xfrm rot="-5400000">
              <a:off x="2671959" y="3788131"/>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50,000</a:t>
              </a:r>
            </a:p>
          </p:txBody>
        </p:sp>
        <p:sp>
          <p:nvSpPr>
            <p:cNvPr id="92" name="tx92"/>
            <p:cNvSpPr/>
            <p:nvPr/>
          </p:nvSpPr>
          <p:spPr>
            <a:xfrm rot="-5400000">
              <a:off x="3374459" y="4058500"/>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29,000</a:t>
              </a:r>
            </a:p>
          </p:txBody>
        </p:sp>
        <p:sp>
          <p:nvSpPr>
            <p:cNvPr id="93" name="tx93"/>
            <p:cNvSpPr/>
            <p:nvPr/>
          </p:nvSpPr>
          <p:spPr>
            <a:xfrm rot="-5400000">
              <a:off x="4809604" y="4423554"/>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3,000</a:t>
              </a:r>
            </a:p>
          </p:txBody>
        </p:sp>
        <p:sp>
          <p:nvSpPr>
            <p:cNvPr id="94" name="tx94"/>
            <p:cNvSpPr/>
            <p:nvPr/>
          </p:nvSpPr>
          <p:spPr>
            <a:xfrm rot="-5400000">
              <a:off x="3140292" y="3900379"/>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41,000</a:t>
              </a:r>
            </a:p>
          </p:txBody>
        </p:sp>
        <p:sp>
          <p:nvSpPr>
            <p:cNvPr id="95" name="tx95"/>
            <p:cNvSpPr/>
            <p:nvPr/>
          </p:nvSpPr>
          <p:spPr>
            <a:xfrm rot="-5400000">
              <a:off x="5512104" y="4447463"/>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2,000</a:t>
              </a:r>
            </a:p>
          </p:txBody>
        </p:sp>
        <p:sp>
          <p:nvSpPr>
            <p:cNvPr id="96" name="tx96"/>
            <p:cNvSpPr/>
            <p:nvPr/>
          </p:nvSpPr>
          <p:spPr>
            <a:xfrm rot="-5400000">
              <a:off x="5948784" y="4410521"/>
              <a:ext cx="334583"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&lt;1,000</a:t>
              </a:r>
            </a:p>
          </p:txBody>
        </p:sp>
        <p:sp>
          <p:nvSpPr>
            <p:cNvPr id="97" name="tx97"/>
            <p:cNvSpPr/>
            <p:nvPr/>
          </p:nvSpPr>
          <p:spPr>
            <a:xfrm rot="-5400000">
              <a:off x="8108502" y="4492209"/>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98" name="tx98"/>
            <p:cNvSpPr/>
            <p:nvPr/>
          </p:nvSpPr>
          <p:spPr>
            <a:xfrm rot="-5400000">
              <a:off x="4107104" y="4392451"/>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6,000</a:t>
              </a:r>
            </a:p>
          </p:txBody>
        </p:sp>
        <p:sp>
          <p:nvSpPr>
            <p:cNvPr id="99" name="tx99"/>
            <p:cNvSpPr/>
            <p:nvPr/>
          </p:nvSpPr>
          <p:spPr>
            <a:xfrm rot="-5400000">
              <a:off x="2203626" y="3749694"/>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53,000</a:t>
              </a:r>
            </a:p>
          </p:txBody>
        </p:sp>
        <p:sp>
          <p:nvSpPr>
            <p:cNvPr id="100" name="tx100"/>
            <p:cNvSpPr/>
            <p:nvPr/>
          </p:nvSpPr>
          <p:spPr>
            <a:xfrm rot="-5400000">
              <a:off x="5714617" y="4410012"/>
              <a:ext cx="334583"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&lt;1,000</a:t>
              </a:r>
            </a:p>
          </p:txBody>
        </p:sp>
        <p:sp>
          <p:nvSpPr>
            <p:cNvPr id="101" name="tx101"/>
            <p:cNvSpPr/>
            <p:nvPr/>
          </p:nvSpPr>
          <p:spPr>
            <a:xfrm rot="-5400000">
              <a:off x="7640169" y="4491497"/>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102" name="tx102"/>
            <p:cNvSpPr/>
            <p:nvPr/>
          </p:nvSpPr>
          <p:spPr>
            <a:xfrm rot="-5400000">
              <a:off x="2437792" y="3758095"/>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52,000</a:t>
              </a:r>
            </a:p>
          </p:txBody>
        </p:sp>
        <p:sp>
          <p:nvSpPr>
            <p:cNvPr id="103" name="tx103"/>
            <p:cNvSpPr/>
            <p:nvPr/>
          </p:nvSpPr>
          <p:spPr>
            <a:xfrm rot="-5400000">
              <a:off x="7171835" y="4490620"/>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&lt;200</a:t>
              </a:r>
            </a:p>
          </p:txBody>
        </p:sp>
        <p:sp>
          <p:nvSpPr>
            <p:cNvPr id="104" name="tx104"/>
            <p:cNvSpPr/>
            <p:nvPr/>
          </p:nvSpPr>
          <p:spPr>
            <a:xfrm rot="-5400000">
              <a:off x="1969459" y="3730602"/>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55,000</a:t>
              </a:r>
            </a:p>
          </p:txBody>
        </p:sp>
        <p:sp>
          <p:nvSpPr>
            <p:cNvPr id="105" name="tx105"/>
            <p:cNvSpPr/>
            <p:nvPr/>
          </p:nvSpPr>
          <p:spPr>
            <a:xfrm rot="-5400000">
              <a:off x="3608626" y="4070461"/>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28,000</a:t>
              </a:r>
            </a:p>
          </p:txBody>
        </p:sp>
        <p:sp>
          <p:nvSpPr>
            <p:cNvPr id="106" name="tx106"/>
            <p:cNvSpPr/>
            <p:nvPr/>
          </p:nvSpPr>
          <p:spPr>
            <a:xfrm rot="-5400000">
              <a:off x="5277938" y="4446701"/>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2,000</a:t>
              </a:r>
            </a:p>
          </p:txBody>
        </p:sp>
        <p:sp>
          <p:nvSpPr>
            <p:cNvPr id="107" name="tx107"/>
            <p:cNvSpPr/>
            <p:nvPr/>
          </p:nvSpPr>
          <p:spPr>
            <a:xfrm rot="-5400000">
              <a:off x="4341271" y="4400268"/>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5,000</a:t>
              </a:r>
            </a:p>
          </p:txBody>
        </p:sp>
        <p:sp>
          <p:nvSpPr>
            <p:cNvPr id="108" name="tx108"/>
            <p:cNvSpPr/>
            <p:nvPr/>
          </p:nvSpPr>
          <p:spPr>
            <a:xfrm rot="-5400000">
              <a:off x="4575437" y="4412534"/>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4,000</a:t>
              </a:r>
            </a:p>
          </p:txBody>
        </p:sp>
        <p:sp>
          <p:nvSpPr>
            <p:cNvPr id="109" name="tx109"/>
            <p:cNvSpPr/>
            <p:nvPr/>
          </p:nvSpPr>
          <p:spPr>
            <a:xfrm rot="-5400000">
              <a:off x="3842793" y="4118062"/>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24,000</a:t>
              </a:r>
            </a:p>
          </p:txBody>
        </p:sp>
        <p:sp>
          <p:nvSpPr>
            <p:cNvPr id="110" name="tx110"/>
            <p:cNvSpPr/>
            <p:nvPr/>
          </p:nvSpPr>
          <p:spPr>
            <a:xfrm rot="-5400000">
              <a:off x="2906126" y="3884389"/>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42,000</a:t>
              </a:r>
            </a:p>
          </p:txBody>
        </p:sp>
        <p:sp>
          <p:nvSpPr>
            <p:cNvPr id="111" name="tx111"/>
            <p:cNvSpPr/>
            <p:nvPr/>
          </p:nvSpPr>
          <p:spPr>
            <a:xfrm rot="-5400000">
              <a:off x="8811002" y="4492590"/>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112" name="tx112"/>
            <p:cNvSpPr/>
            <p:nvPr/>
          </p:nvSpPr>
          <p:spPr>
            <a:xfrm rot="-5400000">
              <a:off x="6937668" y="4490162"/>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&lt;200</a:t>
              </a:r>
            </a:p>
          </p:txBody>
        </p:sp>
        <p:sp>
          <p:nvSpPr>
            <p:cNvPr id="113" name="tx113"/>
            <p:cNvSpPr/>
            <p:nvPr/>
          </p:nvSpPr>
          <p:spPr>
            <a:xfrm rot="-5400000">
              <a:off x="8342669" y="4492501"/>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114" name="tx114"/>
            <p:cNvSpPr/>
            <p:nvPr/>
          </p:nvSpPr>
          <p:spPr>
            <a:xfrm rot="-5400000">
              <a:off x="5043771" y="4439328"/>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2,000</a:t>
              </a:r>
            </a:p>
          </p:txBody>
        </p:sp>
        <p:sp>
          <p:nvSpPr>
            <p:cNvPr id="115" name="tx115"/>
            <p:cNvSpPr/>
            <p:nvPr/>
          </p:nvSpPr>
          <p:spPr>
            <a:xfrm rot="-5400000">
              <a:off x="7406002" y="4490696"/>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&lt;200</a:t>
              </a:r>
            </a:p>
          </p:txBody>
        </p:sp>
        <p:sp>
          <p:nvSpPr>
            <p:cNvPr id="116" name="tx116"/>
            <p:cNvSpPr/>
            <p:nvPr/>
          </p:nvSpPr>
          <p:spPr>
            <a:xfrm rot="-5400000">
              <a:off x="1735292" y="3496929"/>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73,000</a:t>
              </a:r>
            </a:p>
          </p:txBody>
        </p:sp>
        <p:sp>
          <p:nvSpPr>
            <p:cNvPr id="117" name="tx117"/>
            <p:cNvSpPr/>
            <p:nvPr/>
          </p:nvSpPr>
          <p:spPr>
            <a:xfrm rot="-5400000">
              <a:off x="6469335" y="4488484"/>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&lt;500</a:t>
              </a:r>
            </a:p>
          </p:txBody>
        </p:sp>
        <p:sp>
          <p:nvSpPr>
            <p:cNvPr id="118" name="tx118"/>
            <p:cNvSpPr/>
            <p:nvPr/>
          </p:nvSpPr>
          <p:spPr>
            <a:xfrm rot="-5400000">
              <a:off x="1002647" y="2028827"/>
              <a:ext cx="39185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185,000</a:t>
              </a:r>
            </a:p>
          </p:txBody>
        </p:sp>
        <p:sp>
          <p:nvSpPr>
            <p:cNvPr id="119" name="tx119"/>
            <p:cNvSpPr/>
            <p:nvPr/>
          </p:nvSpPr>
          <p:spPr>
            <a:xfrm>
              <a:off x="632414" y="4661505"/>
              <a:ext cx="13669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0K</a:t>
              </a:r>
            </a:p>
          </p:txBody>
        </p:sp>
        <p:sp>
          <p:nvSpPr>
            <p:cNvPr id="120" name="tx120"/>
            <p:cNvSpPr/>
            <p:nvPr/>
          </p:nvSpPr>
          <p:spPr>
            <a:xfrm>
              <a:off x="570259" y="4025970"/>
              <a:ext cx="198854"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50K</a:t>
              </a:r>
            </a:p>
          </p:txBody>
        </p:sp>
        <p:sp>
          <p:nvSpPr>
            <p:cNvPr id="121" name="tx121"/>
            <p:cNvSpPr/>
            <p:nvPr/>
          </p:nvSpPr>
          <p:spPr>
            <a:xfrm>
              <a:off x="508103" y="3390435"/>
              <a:ext cx="26100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100K</a:t>
              </a:r>
            </a:p>
          </p:txBody>
        </p:sp>
        <p:sp>
          <p:nvSpPr>
            <p:cNvPr id="122" name="tx122"/>
            <p:cNvSpPr/>
            <p:nvPr/>
          </p:nvSpPr>
          <p:spPr>
            <a:xfrm>
              <a:off x="508103" y="2754900"/>
              <a:ext cx="26100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150K</a:t>
              </a:r>
            </a:p>
          </p:txBody>
        </p:sp>
        <p:sp>
          <p:nvSpPr>
            <p:cNvPr id="123" name="tx123"/>
            <p:cNvSpPr/>
            <p:nvPr/>
          </p:nvSpPr>
          <p:spPr>
            <a:xfrm>
              <a:off x="508103" y="2119366"/>
              <a:ext cx="26100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200K</a:t>
              </a:r>
            </a:p>
          </p:txBody>
        </p:sp>
        <p:sp>
          <p:nvSpPr>
            <p:cNvPr id="124" name="tx124"/>
            <p:cNvSpPr/>
            <p:nvPr/>
          </p:nvSpPr>
          <p:spPr>
            <a:xfrm rot="-2700000">
              <a:off x="697754" y="4877777"/>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125" name="tx125"/>
            <p:cNvSpPr/>
            <p:nvPr/>
          </p:nvSpPr>
          <p:spPr>
            <a:xfrm rot="-2700000">
              <a:off x="783396" y="4939735"/>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126" name="tx126"/>
            <p:cNvSpPr/>
            <p:nvPr/>
          </p:nvSpPr>
          <p:spPr>
            <a:xfrm rot="-2700000">
              <a:off x="1052190" y="490318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127" name="tx127"/>
            <p:cNvSpPr/>
            <p:nvPr/>
          </p:nvSpPr>
          <p:spPr>
            <a:xfrm rot="-2700000">
              <a:off x="1421555" y="4869391"/>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128" name="tx128"/>
            <p:cNvSpPr/>
            <p:nvPr/>
          </p:nvSpPr>
          <p:spPr>
            <a:xfrm rot="-2700000">
              <a:off x="1268587" y="5029693"/>
              <a:ext cx="782756"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Estados Unidos</a:t>
              </a:r>
            </a:p>
          </p:txBody>
        </p:sp>
        <p:sp>
          <p:nvSpPr>
            <p:cNvPr id="129" name="tx129"/>
            <p:cNvSpPr/>
            <p:nvPr/>
          </p:nvSpPr>
          <p:spPr>
            <a:xfrm rot="-2700000">
              <a:off x="1974600" y="4833865"/>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130" name="tx130"/>
            <p:cNvSpPr/>
            <p:nvPr/>
          </p:nvSpPr>
          <p:spPr>
            <a:xfrm rot="-2700000">
              <a:off x="2049762" y="4900164"/>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131" name="tx131"/>
            <p:cNvSpPr/>
            <p:nvPr/>
          </p:nvSpPr>
          <p:spPr>
            <a:xfrm rot="-2700000">
              <a:off x="2172104" y="4945064"/>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132" name="tx132"/>
            <p:cNvSpPr/>
            <p:nvPr/>
          </p:nvSpPr>
          <p:spPr>
            <a:xfrm rot="-2700000">
              <a:off x="2634868" y="4851795"/>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133" name="tx133"/>
            <p:cNvSpPr/>
            <p:nvPr/>
          </p:nvSpPr>
          <p:spPr>
            <a:xfrm rot="-2700000">
              <a:off x="2905911" y="4836084"/>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134" name="tx134"/>
            <p:cNvSpPr/>
            <p:nvPr/>
          </p:nvSpPr>
          <p:spPr>
            <a:xfrm rot="-2700000">
              <a:off x="2938277" y="4918690"/>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135" name="tx135"/>
            <p:cNvSpPr/>
            <p:nvPr/>
          </p:nvSpPr>
          <p:spPr>
            <a:xfrm rot="-2700000">
              <a:off x="3241241" y="4890194"/>
              <a:ext cx="3914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Canadá</a:t>
              </a:r>
            </a:p>
          </p:txBody>
        </p:sp>
        <p:sp>
          <p:nvSpPr>
            <p:cNvPr id="136" name="tx136"/>
            <p:cNvSpPr/>
            <p:nvPr/>
          </p:nvSpPr>
          <p:spPr>
            <a:xfrm rot="-2700000">
              <a:off x="3396446" y="4924319"/>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137" name="tx137"/>
            <p:cNvSpPr/>
            <p:nvPr/>
          </p:nvSpPr>
          <p:spPr>
            <a:xfrm rot="-2700000">
              <a:off x="3628023" y="490318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138" name="tx138"/>
            <p:cNvSpPr/>
            <p:nvPr/>
          </p:nvSpPr>
          <p:spPr>
            <a:xfrm rot="-2700000">
              <a:off x="3316410" y="5130124"/>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139" name="tx139"/>
            <p:cNvSpPr/>
            <p:nvPr/>
          </p:nvSpPr>
          <p:spPr>
            <a:xfrm rot="-2700000">
              <a:off x="4069900" y="4914140"/>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140" name="tx140"/>
            <p:cNvSpPr/>
            <p:nvPr/>
          </p:nvSpPr>
          <p:spPr>
            <a:xfrm rot="-2700000">
              <a:off x="4391275" y="489979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141" name="tx141"/>
            <p:cNvSpPr/>
            <p:nvPr/>
          </p:nvSpPr>
          <p:spPr>
            <a:xfrm rot="-2700000">
              <a:off x="4763014" y="4841825"/>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142" name="tx142"/>
            <p:cNvSpPr/>
            <p:nvPr/>
          </p:nvSpPr>
          <p:spPr>
            <a:xfrm rot="-2700000">
              <a:off x="4806301" y="4920890"/>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143" name="tx143"/>
            <p:cNvSpPr/>
            <p:nvPr/>
          </p:nvSpPr>
          <p:spPr>
            <a:xfrm rot="-2700000">
              <a:off x="5094003" y="4900079"/>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144" name="tx144"/>
            <p:cNvSpPr/>
            <p:nvPr/>
          </p:nvSpPr>
          <p:spPr>
            <a:xfrm rot="-2700000">
              <a:off x="5216364" y="4945026"/>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145" name="tx145"/>
            <p:cNvSpPr/>
            <p:nvPr/>
          </p:nvSpPr>
          <p:spPr>
            <a:xfrm rot="-2700000">
              <a:off x="5429245" y="4953843"/>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146" name="tx146"/>
            <p:cNvSpPr/>
            <p:nvPr/>
          </p:nvSpPr>
          <p:spPr>
            <a:xfrm rot="-2700000">
              <a:off x="5923181" y="4846243"/>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147" name="tx147"/>
            <p:cNvSpPr/>
            <p:nvPr/>
          </p:nvSpPr>
          <p:spPr>
            <a:xfrm rot="-2700000">
              <a:off x="6126082" y="4860612"/>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148" name="tx148"/>
            <p:cNvSpPr/>
            <p:nvPr/>
          </p:nvSpPr>
          <p:spPr>
            <a:xfrm rot="-2700000">
              <a:off x="6251647" y="4883386"/>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149" name="tx149"/>
            <p:cNvSpPr/>
            <p:nvPr/>
          </p:nvSpPr>
          <p:spPr>
            <a:xfrm rot="-2700000">
              <a:off x="6445876" y="49221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150" name="tx150"/>
            <p:cNvSpPr/>
            <p:nvPr/>
          </p:nvSpPr>
          <p:spPr>
            <a:xfrm rot="-2700000">
              <a:off x="6578745" y="4962679"/>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151" name="tx151"/>
            <p:cNvSpPr/>
            <p:nvPr/>
          </p:nvSpPr>
          <p:spPr>
            <a:xfrm rot="-2700000">
              <a:off x="6980121" y="4871263"/>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152" name="tx152"/>
            <p:cNvSpPr/>
            <p:nvPr/>
          </p:nvSpPr>
          <p:spPr>
            <a:xfrm rot="-2700000">
              <a:off x="6780005" y="5052513"/>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153" name="tx153"/>
            <p:cNvSpPr/>
            <p:nvPr/>
          </p:nvSpPr>
          <p:spPr>
            <a:xfrm rot="-2700000">
              <a:off x="7419165" y="490555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154" name="tx154"/>
            <p:cNvSpPr/>
            <p:nvPr/>
          </p:nvSpPr>
          <p:spPr>
            <a:xfrm rot="-2700000">
              <a:off x="7622066" y="4919920"/>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155" name="tx155"/>
            <p:cNvSpPr/>
            <p:nvPr/>
          </p:nvSpPr>
          <p:spPr>
            <a:xfrm rot="-2700000">
              <a:off x="7861636" y="491768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156" name="tx156"/>
            <p:cNvSpPr/>
            <p:nvPr/>
          </p:nvSpPr>
          <p:spPr>
            <a:xfrm rot="-2700000">
              <a:off x="7228324" y="5253429"/>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157" name="tx157"/>
            <p:cNvSpPr/>
            <p:nvPr/>
          </p:nvSpPr>
          <p:spPr>
            <a:xfrm rot="-2700000">
              <a:off x="7934815" y="5059150"/>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158" name="tx158"/>
            <p:cNvSpPr/>
            <p:nvPr/>
          </p:nvSpPr>
          <p:spPr>
            <a:xfrm rot="-2700000">
              <a:off x="7988473" y="5132555"/>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159" name="tx159"/>
            <p:cNvSpPr/>
            <p:nvPr/>
          </p:nvSpPr>
          <p:spPr>
            <a:xfrm rot="-5400000">
              <a:off x="15600" y="3096346"/>
              <a:ext cx="7532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dosis cero</a:t>
              </a:r>
            </a:p>
          </p:txBody>
        </p:sp>
        <p:sp>
          <p:nvSpPr>
            <p:cNvPr id="160" name="tx160"/>
            <p:cNvSpPr/>
            <p:nvPr/>
          </p:nvSpPr>
          <p:spPr>
            <a:xfrm>
              <a:off x="2446689" y="6281727"/>
              <a:ext cx="127319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 (%)</a:t>
              </a:r>
            </a:p>
          </p:txBody>
        </p:sp>
        <p:sp>
          <p:nvSpPr>
            <p:cNvPr id="161" name="rc161"/>
            <p:cNvSpPr/>
            <p:nvPr/>
          </p:nvSpPr>
          <p:spPr>
            <a:xfrm>
              <a:off x="3798471" y="6262104"/>
              <a:ext cx="201456" cy="201456"/>
            </a:xfrm>
            <a:prstGeom prst="rect">
              <a:avLst/>
            </a:prstGeom>
            <a:solidFill>
              <a:srgbClr val="B50800">
                <a:alpha val="100000"/>
              </a:srgbClr>
            </a:solidFill>
            <a:ln w="13550" cap="flat">
              <a:solidFill>
                <a:srgbClr val="000000">
                  <a:alpha val="100000"/>
                </a:srgbClr>
              </a:solidFill>
              <a:prstDash val="solid"/>
              <a:miter/>
            </a:ln>
          </p:spPr>
          <p:txBody>
            <a:bodyPr/>
            <a:lstStyle/>
            <a:p>
              <a:endParaRPr/>
            </a:p>
          </p:txBody>
        </p:sp>
        <p:sp>
          <p:nvSpPr>
            <p:cNvPr id="162" name="rc162"/>
            <p:cNvSpPr/>
            <p:nvPr/>
          </p:nvSpPr>
          <p:spPr>
            <a:xfrm>
              <a:off x="4346683" y="626210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a:endParaRPr/>
            </a:p>
          </p:txBody>
        </p:sp>
        <p:sp>
          <p:nvSpPr>
            <p:cNvPr id="163" name="rc163"/>
            <p:cNvSpPr/>
            <p:nvPr/>
          </p:nvSpPr>
          <p:spPr>
            <a:xfrm>
              <a:off x="4991156" y="6262104"/>
              <a:ext cx="201456" cy="201456"/>
            </a:xfrm>
            <a:prstGeom prst="rect">
              <a:avLst/>
            </a:prstGeom>
            <a:solidFill>
              <a:srgbClr val="FFA500">
                <a:alpha val="100000"/>
              </a:srgbClr>
            </a:solidFill>
            <a:ln w="13550" cap="flat">
              <a:solidFill>
                <a:srgbClr val="000000">
                  <a:alpha val="100000"/>
                </a:srgbClr>
              </a:solidFill>
              <a:prstDash val="solid"/>
              <a:miter/>
            </a:ln>
          </p:spPr>
          <p:txBody>
            <a:bodyPr/>
            <a:lstStyle/>
            <a:p>
              <a:endParaRPr/>
            </a:p>
          </p:txBody>
        </p:sp>
        <p:sp>
          <p:nvSpPr>
            <p:cNvPr id="164" name="rc164"/>
            <p:cNvSpPr/>
            <p:nvPr/>
          </p:nvSpPr>
          <p:spPr>
            <a:xfrm>
              <a:off x="5635629" y="626210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165" name="rc165"/>
            <p:cNvSpPr/>
            <p:nvPr/>
          </p:nvSpPr>
          <p:spPr>
            <a:xfrm>
              <a:off x="6280103" y="6262104"/>
              <a:ext cx="201456" cy="201456"/>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166" name="rc166"/>
            <p:cNvSpPr/>
            <p:nvPr/>
          </p:nvSpPr>
          <p:spPr>
            <a:xfrm>
              <a:off x="6924576" y="6262104"/>
              <a:ext cx="201455" cy="201456"/>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167" name="tx167"/>
            <p:cNvSpPr/>
            <p:nvPr/>
          </p:nvSpPr>
          <p:spPr>
            <a:xfrm>
              <a:off x="4078516" y="6321141"/>
              <a:ext cx="189577"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&lt;60</a:t>
              </a:r>
            </a:p>
          </p:txBody>
        </p:sp>
        <p:sp>
          <p:nvSpPr>
            <p:cNvPr id="168" name="tx168"/>
            <p:cNvSpPr/>
            <p:nvPr/>
          </p:nvSpPr>
          <p:spPr>
            <a:xfrm>
              <a:off x="4626728"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60-69</a:t>
              </a:r>
            </a:p>
          </p:txBody>
        </p:sp>
        <p:sp>
          <p:nvSpPr>
            <p:cNvPr id="169" name="tx169"/>
            <p:cNvSpPr/>
            <p:nvPr/>
          </p:nvSpPr>
          <p:spPr>
            <a:xfrm>
              <a:off x="5271201"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70-79</a:t>
              </a:r>
            </a:p>
          </p:txBody>
        </p:sp>
        <p:sp>
          <p:nvSpPr>
            <p:cNvPr id="170" name="tx170"/>
            <p:cNvSpPr/>
            <p:nvPr/>
          </p:nvSpPr>
          <p:spPr>
            <a:xfrm>
              <a:off x="5915674"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80-89</a:t>
              </a:r>
            </a:p>
          </p:txBody>
        </p:sp>
        <p:sp>
          <p:nvSpPr>
            <p:cNvPr id="171" name="tx171"/>
            <p:cNvSpPr/>
            <p:nvPr/>
          </p:nvSpPr>
          <p:spPr>
            <a:xfrm>
              <a:off x="6560148"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90-94</a:t>
              </a:r>
            </a:p>
          </p:txBody>
        </p:sp>
        <p:sp>
          <p:nvSpPr>
            <p:cNvPr id="172" name="tx172"/>
            <p:cNvSpPr/>
            <p:nvPr/>
          </p:nvSpPr>
          <p:spPr>
            <a:xfrm>
              <a:off x="7204621" y="6321141"/>
              <a:ext cx="25484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&gt;=95</a:t>
              </a:r>
            </a:p>
          </p:txBody>
        </p:sp>
        <p:sp>
          <p:nvSpPr>
            <p:cNvPr id="173" name="tx173"/>
            <p:cNvSpPr/>
            <p:nvPr/>
          </p:nvSpPr>
          <p:spPr>
            <a:xfrm>
              <a:off x="865609" y="1332675"/>
              <a:ext cx="5199950"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dirty="0" err="1">
                  <a:solidFill>
                    <a:srgbClr val="000000">
                      <a:alpha val="100000"/>
                    </a:srgbClr>
                  </a:solidFill>
                  <a:latin typeface="Arial"/>
                  <a:cs typeface="Arial"/>
                </a:rPr>
                <a:t>Número</a:t>
              </a:r>
              <a:r>
                <a:rPr sz="1320" dirty="0">
                  <a:solidFill>
                    <a:srgbClr val="000000">
                      <a:alpha val="100000"/>
                    </a:srgbClr>
                  </a:solidFill>
                  <a:latin typeface="Arial"/>
                  <a:cs typeface="Arial"/>
                </a:rPr>
                <a:t> de </a:t>
              </a:r>
              <a:r>
                <a:rPr sz="1320" dirty="0" err="1">
                  <a:solidFill>
                    <a:srgbClr val="000000">
                      <a:alpha val="100000"/>
                    </a:srgbClr>
                  </a:solidFill>
                  <a:latin typeface="Arial"/>
                  <a:cs typeface="Arial"/>
                </a:rPr>
                <a:t>niños</a:t>
              </a:r>
              <a:r>
                <a:rPr sz="1320" dirty="0">
                  <a:solidFill>
                    <a:srgbClr val="000000">
                      <a:alpha val="100000"/>
                    </a:srgbClr>
                  </a:solidFill>
                  <a:latin typeface="Arial"/>
                  <a:cs typeface="Arial"/>
                </a:rPr>
                <a:t> con cero </a:t>
              </a:r>
              <a:r>
                <a:rPr sz="1320" dirty="0" err="1">
                  <a:solidFill>
                    <a:srgbClr val="000000">
                      <a:alpha val="100000"/>
                    </a:srgbClr>
                  </a:solidFill>
                  <a:latin typeface="Arial"/>
                  <a:cs typeface="Arial"/>
                </a:rPr>
                <a:t>dosis</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por</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país</a:t>
              </a:r>
              <a:r>
                <a:rPr sz="1320" dirty="0">
                  <a:solidFill>
                    <a:srgbClr val="000000">
                      <a:alpha val="100000"/>
                    </a:srgbClr>
                  </a:solidFill>
                  <a:latin typeface="Arial"/>
                  <a:cs typeface="Arial"/>
                </a:rPr>
                <a:t>, AMR, 2025</a:t>
              </a:r>
            </a:p>
          </p:txBody>
        </p:sp>
        <p:sp>
          <p:nvSpPr>
            <p:cNvPr id="174" name="tx174"/>
            <p:cNvSpPr/>
            <p:nvPr/>
          </p:nvSpPr>
          <p:spPr>
            <a:xfrm>
              <a:off x="4477571" y="65944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17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número de niños sin ninguna dosis en 2025, por país, en AMR. El color de las barras depende de la cobertura de la DTP1.
En 2025, México tenía el mayor número absoluto de niños sin ninguna dosis, con una cobertura de la DTP1 del 89 %.
El número de niños no vacunados depende tanto del tamaño de la cohorte de nacimientos como del rendimiento del programa. Por ello, los países con cohortes de nacimientos numerosas pueden seguir teniendo un elevado número de niños no vacunados, incluso si las tasas de cobertura son altas. Al mismo tiempo, los países con una cobertura elevada también tendrán un mayor número absoluto de niños vacunados. Consulte los mapas de calor para conocer la cobertura específica de cada país.</a:t>
            </a:r>
          </a:p>
        </p:txBody>
      </p:sp>
      <p:sp>
        <p:nvSpPr>
          <p:cNvPr id="176"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Aproximadamente el 75 % de los niños sin ninguna dosis de la vacuna contra l AMR viven en tan solo ocho países, lo que pone de relieve dónde unos esfuerzos redoblados podrían tener el mayor impacto regional en las cifras de niños sin ninguna dosis.</a:t>
            </a:r>
          </a:p>
        </p:txBody>
      </p:sp>
      <p:grpSp>
        <p:nvGrpSpPr>
          <p:cNvPr id="177" name="Group 176"/>
          <p:cNvGrpSpPr/>
          <p:nvPr/>
        </p:nvGrpSpPr>
        <p:grpSpPr>
          <a:xfrm>
            <a:off x="292608" y="914400"/>
            <a:ext cx="8595360" cy="28575"/>
            <a:chOff x="292608" y="914400"/>
            <a:chExt cx="8595360" cy="28575"/>
          </a:xfrm>
        </p:grpSpPr>
        <p:sp>
          <p:nvSpPr>
            <p:cNvPr id="178"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79"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68960" y="4648510"/>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68960" y="3989062"/>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68960" y="3329614"/>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68960" y="2670166"/>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68960" y="2010718"/>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68960" y="4978234"/>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68960" y="4318786"/>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68960" y="3659338"/>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68960" y="2999890"/>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68960" y="2340442"/>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868960" y="1680994"/>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00882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24193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475044"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708154"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941263"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174372"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407482"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640591"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873701"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3106810"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3339919"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3573029"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3806138"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4039248"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4272357"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4505466"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4738576"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497168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520479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5437904"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5671013"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5904123"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6137232"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6370341"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6603451"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6836560"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7069670"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7302779"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7535888"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7768998"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8002107"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8235217"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8468326"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870143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893454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868960" y="2340442"/>
              <a:ext cx="8205450" cy="0"/>
            </a:xfrm>
            <a:custGeom>
              <a:avLst/>
              <a:gdLst/>
              <a:ahLst/>
              <a:cxnLst/>
              <a:rect l="0" t="0" r="0" b="0"/>
              <a:pathLst>
                <a:path w="8205450">
                  <a:moveTo>
                    <a:pt x="0" y="0"/>
                  </a:moveTo>
                  <a:lnTo>
                    <a:pt x="8205450" y="0"/>
                  </a:lnTo>
                  <a:lnTo>
                    <a:pt x="8205450" y="0"/>
                  </a:lnTo>
                </a:path>
              </a:pathLst>
            </a:custGeom>
            <a:ln w="16260" cap="flat">
              <a:solidFill>
                <a:srgbClr val="7F7F7F">
                  <a:alpha val="100000"/>
                </a:srgbClr>
              </a:solidFill>
              <a:prstDash val="dash"/>
              <a:round/>
            </a:ln>
          </p:spPr>
          <p:txBody>
            <a:bodyPr/>
            <a:lstStyle/>
            <a:p>
              <a:endParaRPr/>
            </a:p>
          </p:txBody>
        </p:sp>
        <p:sp>
          <p:nvSpPr>
            <p:cNvPr id="51" name="rc51"/>
            <p:cNvSpPr/>
            <p:nvPr/>
          </p:nvSpPr>
          <p:spPr>
            <a:xfrm>
              <a:off x="903926" y="2340442"/>
              <a:ext cx="209798" cy="2696561"/>
            </a:xfrm>
            <a:prstGeom prst="rect">
              <a:avLst/>
            </a:prstGeom>
            <a:solidFill>
              <a:srgbClr val="F26829">
                <a:alpha val="100000"/>
              </a:srgbClr>
            </a:solidFill>
          </p:spPr>
          <p:txBody>
            <a:bodyPr/>
            <a:lstStyle/>
            <a:p>
              <a:endParaRPr/>
            </a:p>
          </p:txBody>
        </p:sp>
        <p:sp>
          <p:nvSpPr>
            <p:cNvPr id="52" name="rc52"/>
            <p:cNvSpPr/>
            <p:nvPr/>
          </p:nvSpPr>
          <p:spPr>
            <a:xfrm>
              <a:off x="1137036" y="2340442"/>
              <a:ext cx="209798" cy="1614790"/>
            </a:xfrm>
            <a:prstGeom prst="rect">
              <a:avLst/>
            </a:prstGeom>
            <a:solidFill>
              <a:srgbClr val="F26829">
                <a:alpha val="100000"/>
              </a:srgbClr>
            </a:solidFill>
          </p:spPr>
          <p:txBody>
            <a:bodyPr/>
            <a:lstStyle/>
            <a:p>
              <a:endParaRPr/>
            </a:p>
          </p:txBody>
        </p:sp>
        <p:sp>
          <p:nvSpPr>
            <p:cNvPr id="53" name="rc53"/>
            <p:cNvSpPr/>
            <p:nvPr/>
          </p:nvSpPr>
          <p:spPr>
            <a:xfrm>
              <a:off x="1370145" y="2340442"/>
              <a:ext cx="209798" cy="464422"/>
            </a:xfrm>
            <a:prstGeom prst="rect">
              <a:avLst/>
            </a:prstGeom>
            <a:solidFill>
              <a:srgbClr val="F26829">
                <a:alpha val="100000"/>
              </a:srgbClr>
            </a:solidFill>
          </p:spPr>
          <p:txBody>
            <a:bodyPr/>
            <a:lstStyle/>
            <a:p>
              <a:endParaRPr/>
            </a:p>
          </p:txBody>
        </p:sp>
        <p:sp>
          <p:nvSpPr>
            <p:cNvPr id="54" name="rc54"/>
            <p:cNvSpPr/>
            <p:nvPr/>
          </p:nvSpPr>
          <p:spPr>
            <a:xfrm>
              <a:off x="1603254" y="2340442"/>
              <a:ext cx="209798" cy="67725"/>
            </a:xfrm>
            <a:prstGeom prst="rect">
              <a:avLst/>
            </a:prstGeom>
            <a:solidFill>
              <a:srgbClr val="F26829">
                <a:alpha val="100000"/>
              </a:srgbClr>
            </a:solidFill>
          </p:spPr>
          <p:txBody>
            <a:bodyPr/>
            <a:lstStyle/>
            <a:p>
              <a:endParaRPr/>
            </a:p>
          </p:txBody>
        </p:sp>
        <p:sp>
          <p:nvSpPr>
            <p:cNvPr id="55" name="rc55"/>
            <p:cNvSpPr/>
            <p:nvPr/>
          </p:nvSpPr>
          <p:spPr>
            <a:xfrm>
              <a:off x="1836364" y="2340442"/>
              <a:ext cx="209798" cy="17567"/>
            </a:xfrm>
            <a:prstGeom prst="rect">
              <a:avLst/>
            </a:prstGeom>
            <a:solidFill>
              <a:srgbClr val="F26829">
                <a:alpha val="100000"/>
              </a:srgbClr>
            </a:solidFill>
          </p:spPr>
          <p:txBody>
            <a:bodyPr/>
            <a:lstStyle/>
            <a:p>
              <a:endParaRPr/>
            </a:p>
          </p:txBody>
        </p:sp>
        <p:sp>
          <p:nvSpPr>
            <p:cNvPr id="56" name="rc56"/>
            <p:cNvSpPr/>
            <p:nvPr/>
          </p:nvSpPr>
          <p:spPr>
            <a:xfrm>
              <a:off x="2069473" y="2340442"/>
              <a:ext cx="209798" cy="14534"/>
            </a:xfrm>
            <a:prstGeom prst="rect">
              <a:avLst/>
            </a:prstGeom>
            <a:solidFill>
              <a:srgbClr val="F26829">
                <a:alpha val="100000"/>
              </a:srgbClr>
            </a:solidFill>
          </p:spPr>
          <p:txBody>
            <a:bodyPr/>
            <a:lstStyle/>
            <a:p>
              <a:endParaRPr/>
            </a:p>
          </p:txBody>
        </p:sp>
        <p:sp>
          <p:nvSpPr>
            <p:cNvPr id="57" name="rc57"/>
            <p:cNvSpPr/>
            <p:nvPr/>
          </p:nvSpPr>
          <p:spPr>
            <a:xfrm>
              <a:off x="2302583" y="2340442"/>
              <a:ext cx="209798" cy="13057"/>
            </a:xfrm>
            <a:prstGeom prst="rect">
              <a:avLst/>
            </a:prstGeom>
            <a:solidFill>
              <a:srgbClr val="F26829">
                <a:alpha val="100000"/>
              </a:srgbClr>
            </a:solidFill>
          </p:spPr>
          <p:txBody>
            <a:bodyPr/>
            <a:lstStyle/>
            <a:p>
              <a:endParaRPr/>
            </a:p>
          </p:txBody>
        </p:sp>
        <p:sp>
          <p:nvSpPr>
            <p:cNvPr id="58" name="rc58"/>
            <p:cNvSpPr/>
            <p:nvPr/>
          </p:nvSpPr>
          <p:spPr>
            <a:xfrm>
              <a:off x="2535692" y="2340442"/>
              <a:ext cx="209798" cy="9377"/>
            </a:xfrm>
            <a:prstGeom prst="rect">
              <a:avLst/>
            </a:prstGeom>
            <a:solidFill>
              <a:srgbClr val="F26829">
                <a:alpha val="100000"/>
              </a:srgbClr>
            </a:solidFill>
          </p:spPr>
          <p:txBody>
            <a:bodyPr/>
            <a:lstStyle/>
            <a:p>
              <a:endParaRPr/>
            </a:p>
          </p:txBody>
        </p:sp>
        <p:sp>
          <p:nvSpPr>
            <p:cNvPr id="59" name="rc59"/>
            <p:cNvSpPr/>
            <p:nvPr/>
          </p:nvSpPr>
          <p:spPr>
            <a:xfrm>
              <a:off x="2768801" y="2340442"/>
              <a:ext cx="209798" cy="8744"/>
            </a:xfrm>
            <a:prstGeom prst="rect">
              <a:avLst/>
            </a:prstGeom>
            <a:solidFill>
              <a:srgbClr val="F26829">
                <a:alpha val="100000"/>
              </a:srgbClr>
            </a:solidFill>
          </p:spPr>
          <p:txBody>
            <a:bodyPr/>
            <a:lstStyle/>
            <a:p>
              <a:endParaRPr/>
            </a:p>
          </p:txBody>
        </p:sp>
        <p:sp>
          <p:nvSpPr>
            <p:cNvPr id="60" name="rc60"/>
            <p:cNvSpPr/>
            <p:nvPr/>
          </p:nvSpPr>
          <p:spPr>
            <a:xfrm>
              <a:off x="3001911" y="2340442"/>
              <a:ext cx="209798" cy="3270"/>
            </a:xfrm>
            <a:prstGeom prst="rect">
              <a:avLst/>
            </a:prstGeom>
            <a:solidFill>
              <a:srgbClr val="F26829">
                <a:alpha val="100000"/>
              </a:srgbClr>
            </a:solidFill>
          </p:spPr>
          <p:txBody>
            <a:bodyPr/>
            <a:lstStyle/>
            <a:p>
              <a:endParaRPr/>
            </a:p>
          </p:txBody>
        </p:sp>
        <p:sp>
          <p:nvSpPr>
            <p:cNvPr id="61" name="rc61"/>
            <p:cNvSpPr/>
            <p:nvPr/>
          </p:nvSpPr>
          <p:spPr>
            <a:xfrm>
              <a:off x="3235020" y="2340442"/>
              <a:ext cx="209798" cy="2031"/>
            </a:xfrm>
            <a:prstGeom prst="rect">
              <a:avLst/>
            </a:prstGeom>
            <a:solidFill>
              <a:srgbClr val="F26829">
                <a:alpha val="100000"/>
              </a:srgbClr>
            </a:solidFill>
          </p:spPr>
          <p:txBody>
            <a:bodyPr/>
            <a:lstStyle/>
            <a:p>
              <a:endParaRPr/>
            </a:p>
          </p:txBody>
        </p:sp>
        <p:sp>
          <p:nvSpPr>
            <p:cNvPr id="62" name="rc62"/>
            <p:cNvSpPr/>
            <p:nvPr/>
          </p:nvSpPr>
          <p:spPr>
            <a:xfrm>
              <a:off x="3468130" y="2340442"/>
              <a:ext cx="209798" cy="870"/>
            </a:xfrm>
            <a:prstGeom prst="rect">
              <a:avLst/>
            </a:prstGeom>
            <a:solidFill>
              <a:srgbClr val="F26829">
                <a:alpha val="100000"/>
              </a:srgbClr>
            </a:solidFill>
          </p:spPr>
          <p:txBody>
            <a:bodyPr/>
            <a:lstStyle/>
            <a:p>
              <a:endParaRPr/>
            </a:p>
          </p:txBody>
        </p:sp>
        <p:sp>
          <p:nvSpPr>
            <p:cNvPr id="63" name="rc63"/>
            <p:cNvSpPr/>
            <p:nvPr/>
          </p:nvSpPr>
          <p:spPr>
            <a:xfrm>
              <a:off x="3701239" y="2340442"/>
              <a:ext cx="209798" cy="567"/>
            </a:xfrm>
            <a:prstGeom prst="rect">
              <a:avLst/>
            </a:prstGeom>
            <a:solidFill>
              <a:srgbClr val="F26829">
                <a:alpha val="100000"/>
              </a:srgbClr>
            </a:solidFill>
          </p:spPr>
          <p:txBody>
            <a:bodyPr/>
            <a:lstStyle/>
            <a:p>
              <a:endParaRPr/>
            </a:p>
          </p:txBody>
        </p:sp>
        <p:sp>
          <p:nvSpPr>
            <p:cNvPr id="64" name="rc64"/>
            <p:cNvSpPr/>
            <p:nvPr/>
          </p:nvSpPr>
          <p:spPr>
            <a:xfrm>
              <a:off x="3934348" y="2340442"/>
              <a:ext cx="209798" cy="527"/>
            </a:xfrm>
            <a:prstGeom prst="rect">
              <a:avLst/>
            </a:prstGeom>
            <a:solidFill>
              <a:srgbClr val="F26829">
                <a:alpha val="100000"/>
              </a:srgbClr>
            </a:solidFill>
          </p:spPr>
          <p:txBody>
            <a:bodyPr/>
            <a:lstStyle/>
            <a:p>
              <a:endParaRPr/>
            </a:p>
          </p:txBody>
        </p:sp>
        <p:sp>
          <p:nvSpPr>
            <p:cNvPr id="65" name="rc65"/>
            <p:cNvSpPr/>
            <p:nvPr/>
          </p:nvSpPr>
          <p:spPr>
            <a:xfrm>
              <a:off x="4167458" y="2340442"/>
              <a:ext cx="209798" cy="158"/>
            </a:xfrm>
            <a:prstGeom prst="rect">
              <a:avLst/>
            </a:prstGeom>
            <a:solidFill>
              <a:srgbClr val="F26829">
                <a:alpha val="100000"/>
              </a:srgbClr>
            </a:solidFill>
          </p:spPr>
          <p:txBody>
            <a:bodyPr/>
            <a:lstStyle/>
            <a:p>
              <a:endParaRPr/>
            </a:p>
          </p:txBody>
        </p:sp>
        <p:sp>
          <p:nvSpPr>
            <p:cNvPr id="66" name="rc66"/>
            <p:cNvSpPr/>
            <p:nvPr/>
          </p:nvSpPr>
          <p:spPr>
            <a:xfrm>
              <a:off x="4400567" y="2340442"/>
              <a:ext cx="209798" cy="145"/>
            </a:xfrm>
            <a:prstGeom prst="rect">
              <a:avLst/>
            </a:prstGeom>
            <a:solidFill>
              <a:srgbClr val="F26829">
                <a:alpha val="100000"/>
              </a:srgbClr>
            </a:solidFill>
          </p:spPr>
          <p:txBody>
            <a:bodyPr/>
            <a:lstStyle/>
            <a:p>
              <a:endParaRPr/>
            </a:p>
          </p:txBody>
        </p:sp>
        <p:sp>
          <p:nvSpPr>
            <p:cNvPr id="67" name="rc67"/>
            <p:cNvSpPr/>
            <p:nvPr/>
          </p:nvSpPr>
          <p:spPr>
            <a:xfrm>
              <a:off x="4633677" y="2340442"/>
              <a:ext cx="209798" cy="39"/>
            </a:xfrm>
            <a:prstGeom prst="rect">
              <a:avLst/>
            </a:prstGeom>
            <a:solidFill>
              <a:srgbClr val="F26829">
                <a:alpha val="100000"/>
              </a:srgbClr>
            </a:solidFill>
          </p:spPr>
          <p:txBody>
            <a:bodyPr/>
            <a:lstStyle/>
            <a:p>
              <a:endParaRPr/>
            </a:p>
          </p:txBody>
        </p:sp>
        <p:sp>
          <p:nvSpPr>
            <p:cNvPr id="68" name="rc68"/>
            <p:cNvSpPr/>
            <p:nvPr/>
          </p:nvSpPr>
          <p:spPr>
            <a:xfrm>
              <a:off x="4866786" y="2340442"/>
              <a:ext cx="209798" cy="26"/>
            </a:xfrm>
            <a:prstGeom prst="rect">
              <a:avLst/>
            </a:prstGeom>
            <a:solidFill>
              <a:srgbClr val="F26829">
                <a:alpha val="100000"/>
              </a:srgbClr>
            </a:solidFill>
          </p:spPr>
          <p:txBody>
            <a:bodyPr/>
            <a:lstStyle/>
            <a:p>
              <a:endParaRPr/>
            </a:p>
          </p:txBody>
        </p:sp>
        <p:sp>
          <p:nvSpPr>
            <p:cNvPr id="69" name="rc69"/>
            <p:cNvSpPr/>
            <p:nvPr/>
          </p:nvSpPr>
          <p:spPr>
            <a:xfrm>
              <a:off x="5099895" y="2340442"/>
              <a:ext cx="209798" cy="13"/>
            </a:xfrm>
            <a:prstGeom prst="rect">
              <a:avLst/>
            </a:prstGeom>
            <a:solidFill>
              <a:srgbClr val="F26829">
                <a:alpha val="100000"/>
              </a:srgbClr>
            </a:solidFill>
          </p:spPr>
          <p:txBody>
            <a:bodyPr/>
            <a:lstStyle/>
            <a:p>
              <a:endParaRPr/>
            </a:p>
          </p:txBody>
        </p:sp>
        <p:sp>
          <p:nvSpPr>
            <p:cNvPr id="70" name="rc70"/>
            <p:cNvSpPr/>
            <p:nvPr/>
          </p:nvSpPr>
          <p:spPr>
            <a:xfrm>
              <a:off x="5333005" y="2340442"/>
              <a:ext cx="209798" cy="0"/>
            </a:xfrm>
            <a:prstGeom prst="rect">
              <a:avLst/>
            </a:prstGeom>
            <a:solidFill>
              <a:srgbClr val="F26829">
                <a:alpha val="100000"/>
              </a:srgbClr>
            </a:solidFill>
          </p:spPr>
          <p:txBody>
            <a:bodyPr/>
            <a:lstStyle/>
            <a:p>
              <a:endParaRPr/>
            </a:p>
          </p:txBody>
        </p:sp>
        <p:sp>
          <p:nvSpPr>
            <p:cNvPr id="71" name="rc71"/>
            <p:cNvSpPr/>
            <p:nvPr/>
          </p:nvSpPr>
          <p:spPr>
            <a:xfrm>
              <a:off x="5566114" y="2340442"/>
              <a:ext cx="209798" cy="0"/>
            </a:xfrm>
            <a:prstGeom prst="rect">
              <a:avLst/>
            </a:prstGeom>
            <a:solidFill>
              <a:srgbClr val="F26829">
                <a:alpha val="100000"/>
              </a:srgbClr>
            </a:solidFill>
          </p:spPr>
          <p:txBody>
            <a:bodyPr/>
            <a:lstStyle/>
            <a:p>
              <a:endParaRPr/>
            </a:p>
          </p:txBody>
        </p:sp>
        <p:sp>
          <p:nvSpPr>
            <p:cNvPr id="72" name="rc72"/>
            <p:cNvSpPr/>
            <p:nvPr/>
          </p:nvSpPr>
          <p:spPr>
            <a:xfrm>
              <a:off x="5799223" y="2340376"/>
              <a:ext cx="209798" cy="65"/>
            </a:xfrm>
            <a:prstGeom prst="rect">
              <a:avLst/>
            </a:prstGeom>
            <a:solidFill>
              <a:srgbClr val="F26829">
                <a:alpha val="100000"/>
              </a:srgbClr>
            </a:solidFill>
          </p:spPr>
          <p:txBody>
            <a:bodyPr/>
            <a:lstStyle/>
            <a:p>
              <a:endParaRPr/>
            </a:p>
          </p:txBody>
        </p:sp>
        <p:sp>
          <p:nvSpPr>
            <p:cNvPr id="73" name="rc73"/>
            <p:cNvSpPr/>
            <p:nvPr/>
          </p:nvSpPr>
          <p:spPr>
            <a:xfrm>
              <a:off x="6032333" y="2340350"/>
              <a:ext cx="209798" cy="92"/>
            </a:xfrm>
            <a:prstGeom prst="rect">
              <a:avLst/>
            </a:prstGeom>
            <a:solidFill>
              <a:srgbClr val="F26829">
                <a:alpha val="100000"/>
              </a:srgbClr>
            </a:solidFill>
          </p:spPr>
          <p:txBody>
            <a:bodyPr/>
            <a:lstStyle/>
            <a:p>
              <a:endParaRPr/>
            </a:p>
          </p:txBody>
        </p:sp>
        <p:sp>
          <p:nvSpPr>
            <p:cNvPr id="74" name="rc74"/>
            <p:cNvSpPr/>
            <p:nvPr/>
          </p:nvSpPr>
          <p:spPr>
            <a:xfrm>
              <a:off x="6265442" y="2339242"/>
              <a:ext cx="209798" cy="1200"/>
            </a:xfrm>
            <a:prstGeom prst="rect">
              <a:avLst/>
            </a:prstGeom>
            <a:solidFill>
              <a:srgbClr val="F26829">
                <a:alpha val="100000"/>
              </a:srgbClr>
            </a:solidFill>
          </p:spPr>
          <p:txBody>
            <a:bodyPr/>
            <a:lstStyle/>
            <a:p>
              <a:endParaRPr/>
            </a:p>
          </p:txBody>
        </p:sp>
        <p:sp>
          <p:nvSpPr>
            <p:cNvPr id="75" name="rc75"/>
            <p:cNvSpPr/>
            <p:nvPr/>
          </p:nvSpPr>
          <p:spPr>
            <a:xfrm>
              <a:off x="6498552" y="2338121"/>
              <a:ext cx="209798" cy="2321"/>
            </a:xfrm>
            <a:prstGeom prst="rect">
              <a:avLst/>
            </a:prstGeom>
            <a:solidFill>
              <a:srgbClr val="F26829">
                <a:alpha val="100000"/>
              </a:srgbClr>
            </a:solidFill>
          </p:spPr>
          <p:txBody>
            <a:bodyPr/>
            <a:lstStyle/>
            <a:p>
              <a:endParaRPr/>
            </a:p>
          </p:txBody>
        </p:sp>
        <p:sp>
          <p:nvSpPr>
            <p:cNvPr id="76" name="rc76"/>
            <p:cNvSpPr/>
            <p:nvPr/>
          </p:nvSpPr>
          <p:spPr>
            <a:xfrm>
              <a:off x="6731661" y="2337870"/>
              <a:ext cx="209798" cy="2571"/>
            </a:xfrm>
            <a:prstGeom prst="rect">
              <a:avLst/>
            </a:prstGeom>
            <a:solidFill>
              <a:srgbClr val="F26829">
                <a:alpha val="100000"/>
              </a:srgbClr>
            </a:solidFill>
          </p:spPr>
          <p:txBody>
            <a:bodyPr/>
            <a:lstStyle/>
            <a:p>
              <a:endParaRPr/>
            </a:p>
          </p:txBody>
        </p:sp>
        <p:sp>
          <p:nvSpPr>
            <p:cNvPr id="77" name="rc77"/>
            <p:cNvSpPr/>
            <p:nvPr/>
          </p:nvSpPr>
          <p:spPr>
            <a:xfrm>
              <a:off x="6964770" y="2337580"/>
              <a:ext cx="209798" cy="2862"/>
            </a:xfrm>
            <a:prstGeom prst="rect">
              <a:avLst/>
            </a:prstGeom>
            <a:solidFill>
              <a:srgbClr val="F26829">
                <a:alpha val="100000"/>
              </a:srgbClr>
            </a:solidFill>
          </p:spPr>
          <p:txBody>
            <a:bodyPr/>
            <a:lstStyle/>
            <a:p>
              <a:endParaRPr/>
            </a:p>
          </p:txBody>
        </p:sp>
        <p:sp>
          <p:nvSpPr>
            <p:cNvPr id="78" name="rc78"/>
            <p:cNvSpPr/>
            <p:nvPr/>
          </p:nvSpPr>
          <p:spPr>
            <a:xfrm>
              <a:off x="7197880" y="2336407"/>
              <a:ext cx="209798" cy="4035"/>
            </a:xfrm>
            <a:prstGeom prst="rect">
              <a:avLst/>
            </a:prstGeom>
            <a:solidFill>
              <a:srgbClr val="F26829">
                <a:alpha val="100000"/>
              </a:srgbClr>
            </a:solidFill>
          </p:spPr>
          <p:txBody>
            <a:bodyPr/>
            <a:lstStyle/>
            <a:p>
              <a:endParaRPr/>
            </a:p>
          </p:txBody>
        </p:sp>
        <p:sp>
          <p:nvSpPr>
            <p:cNvPr id="79" name="rc79"/>
            <p:cNvSpPr/>
            <p:nvPr/>
          </p:nvSpPr>
          <p:spPr>
            <a:xfrm>
              <a:off x="7430989" y="2331975"/>
              <a:ext cx="209798" cy="8467"/>
            </a:xfrm>
            <a:prstGeom prst="rect">
              <a:avLst/>
            </a:prstGeom>
            <a:solidFill>
              <a:srgbClr val="F26829">
                <a:alpha val="100000"/>
              </a:srgbClr>
            </a:solidFill>
          </p:spPr>
          <p:txBody>
            <a:bodyPr/>
            <a:lstStyle/>
            <a:p>
              <a:endParaRPr/>
            </a:p>
          </p:txBody>
        </p:sp>
        <p:sp>
          <p:nvSpPr>
            <p:cNvPr id="80" name="rc80"/>
            <p:cNvSpPr/>
            <p:nvPr/>
          </p:nvSpPr>
          <p:spPr>
            <a:xfrm>
              <a:off x="7664099" y="2327240"/>
              <a:ext cx="209798" cy="13202"/>
            </a:xfrm>
            <a:prstGeom prst="rect">
              <a:avLst/>
            </a:prstGeom>
            <a:solidFill>
              <a:srgbClr val="F26829">
                <a:alpha val="100000"/>
              </a:srgbClr>
            </a:solidFill>
          </p:spPr>
          <p:txBody>
            <a:bodyPr/>
            <a:lstStyle/>
            <a:p>
              <a:endParaRPr/>
            </a:p>
          </p:txBody>
        </p:sp>
        <p:sp>
          <p:nvSpPr>
            <p:cNvPr id="81" name="rc81"/>
            <p:cNvSpPr/>
            <p:nvPr/>
          </p:nvSpPr>
          <p:spPr>
            <a:xfrm>
              <a:off x="7897208" y="2323956"/>
              <a:ext cx="209798" cy="16486"/>
            </a:xfrm>
            <a:prstGeom prst="rect">
              <a:avLst/>
            </a:prstGeom>
            <a:solidFill>
              <a:srgbClr val="F26829">
                <a:alpha val="100000"/>
              </a:srgbClr>
            </a:solidFill>
          </p:spPr>
          <p:txBody>
            <a:bodyPr/>
            <a:lstStyle/>
            <a:p>
              <a:endParaRPr/>
            </a:p>
          </p:txBody>
        </p:sp>
        <p:sp>
          <p:nvSpPr>
            <p:cNvPr id="82" name="rc82"/>
            <p:cNvSpPr/>
            <p:nvPr/>
          </p:nvSpPr>
          <p:spPr>
            <a:xfrm>
              <a:off x="8130317" y="2309396"/>
              <a:ext cx="209798" cy="31046"/>
            </a:xfrm>
            <a:prstGeom prst="rect">
              <a:avLst/>
            </a:prstGeom>
            <a:solidFill>
              <a:srgbClr val="F26829">
                <a:alpha val="100000"/>
              </a:srgbClr>
            </a:solidFill>
          </p:spPr>
          <p:txBody>
            <a:bodyPr/>
            <a:lstStyle/>
            <a:p>
              <a:endParaRPr/>
            </a:p>
          </p:txBody>
        </p:sp>
        <p:sp>
          <p:nvSpPr>
            <p:cNvPr id="83" name="rc83"/>
            <p:cNvSpPr/>
            <p:nvPr/>
          </p:nvSpPr>
          <p:spPr>
            <a:xfrm>
              <a:off x="8363427" y="2097146"/>
              <a:ext cx="209798" cy="243296"/>
            </a:xfrm>
            <a:prstGeom prst="rect">
              <a:avLst/>
            </a:prstGeom>
            <a:solidFill>
              <a:srgbClr val="F26829">
                <a:alpha val="100000"/>
              </a:srgbClr>
            </a:solidFill>
          </p:spPr>
          <p:txBody>
            <a:bodyPr/>
            <a:lstStyle/>
            <a:p>
              <a:endParaRPr/>
            </a:p>
          </p:txBody>
        </p:sp>
        <p:sp>
          <p:nvSpPr>
            <p:cNvPr id="84" name="rc84"/>
            <p:cNvSpPr/>
            <p:nvPr/>
          </p:nvSpPr>
          <p:spPr>
            <a:xfrm>
              <a:off x="8596536" y="1846160"/>
              <a:ext cx="209798" cy="494282"/>
            </a:xfrm>
            <a:prstGeom prst="rect">
              <a:avLst/>
            </a:prstGeom>
            <a:solidFill>
              <a:srgbClr val="F26829">
                <a:alpha val="100000"/>
              </a:srgbClr>
            </a:solidFill>
          </p:spPr>
          <p:txBody>
            <a:bodyPr/>
            <a:lstStyle/>
            <a:p>
              <a:endParaRPr/>
            </a:p>
          </p:txBody>
        </p:sp>
        <p:sp>
          <p:nvSpPr>
            <p:cNvPr id="85" name="rc85"/>
            <p:cNvSpPr/>
            <p:nvPr/>
          </p:nvSpPr>
          <p:spPr>
            <a:xfrm>
              <a:off x="8829646" y="1756910"/>
              <a:ext cx="209798" cy="583532"/>
            </a:xfrm>
            <a:prstGeom prst="rect">
              <a:avLst/>
            </a:prstGeom>
            <a:solidFill>
              <a:srgbClr val="F26829">
                <a:alpha val="100000"/>
              </a:srgbClr>
            </a:solidFill>
          </p:spPr>
          <p:txBody>
            <a:bodyPr/>
            <a:lstStyle/>
            <a:p>
              <a:endParaRPr/>
            </a:p>
          </p:txBody>
        </p:sp>
        <p:sp>
          <p:nvSpPr>
            <p:cNvPr id="86" name="tx86"/>
            <p:cNvSpPr/>
            <p:nvPr/>
          </p:nvSpPr>
          <p:spPr>
            <a:xfrm>
              <a:off x="5407759" y="220688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7" name="tx87"/>
            <p:cNvSpPr/>
            <p:nvPr/>
          </p:nvSpPr>
          <p:spPr>
            <a:xfrm>
              <a:off x="5640868" y="220688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8" name="tx88"/>
            <p:cNvSpPr/>
            <p:nvPr/>
          </p:nvSpPr>
          <p:spPr>
            <a:xfrm>
              <a:off x="5810671" y="2208141"/>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89" name="tx89"/>
            <p:cNvSpPr/>
            <p:nvPr/>
          </p:nvSpPr>
          <p:spPr>
            <a:xfrm>
              <a:off x="6043780" y="2208115"/>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90" name="tx90"/>
            <p:cNvSpPr/>
            <p:nvPr/>
          </p:nvSpPr>
          <p:spPr>
            <a:xfrm>
              <a:off x="6276890" y="2207007"/>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91" name="tx91"/>
            <p:cNvSpPr/>
            <p:nvPr/>
          </p:nvSpPr>
          <p:spPr>
            <a:xfrm>
              <a:off x="6509999" y="2205886"/>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92" name="tx92"/>
            <p:cNvSpPr/>
            <p:nvPr/>
          </p:nvSpPr>
          <p:spPr>
            <a:xfrm>
              <a:off x="6743109" y="2205635"/>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93" name="tx93"/>
            <p:cNvSpPr/>
            <p:nvPr/>
          </p:nvSpPr>
          <p:spPr>
            <a:xfrm>
              <a:off x="6976218" y="2205345"/>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94" name="tx94"/>
            <p:cNvSpPr/>
            <p:nvPr/>
          </p:nvSpPr>
          <p:spPr>
            <a:xfrm>
              <a:off x="7209327" y="2204171"/>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95" name="tx95"/>
            <p:cNvSpPr/>
            <p:nvPr/>
          </p:nvSpPr>
          <p:spPr>
            <a:xfrm>
              <a:off x="7442437" y="2199740"/>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96" name="tx96"/>
            <p:cNvSpPr/>
            <p:nvPr/>
          </p:nvSpPr>
          <p:spPr>
            <a:xfrm>
              <a:off x="7707200" y="2195005"/>
              <a:ext cx="1235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7" name="tx97"/>
            <p:cNvSpPr/>
            <p:nvPr/>
          </p:nvSpPr>
          <p:spPr>
            <a:xfrm>
              <a:off x="7940309" y="2191721"/>
              <a:ext cx="1235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8" name="tx98"/>
            <p:cNvSpPr/>
            <p:nvPr/>
          </p:nvSpPr>
          <p:spPr>
            <a:xfrm>
              <a:off x="8173418" y="2177160"/>
              <a:ext cx="1235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9" name="tx99"/>
            <p:cNvSpPr/>
            <p:nvPr/>
          </p:nvSpPr>
          <p:spPr>
            <a:xfrm>
              <a:off x="8376383" y="1963587"/>
              <a:ext cx="183886"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100" name="tx100"/>
            <p:cNvSpPr/>
            <p:nvPr/>
          </p:nvSpPr>
          <p:spPr>
            <a:xfrm>
              <a:off x="8609492" y="1712548"/>
              <a:ext cx="183886"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+37</a:t>
              </a:r>
            </a:p>
          </p:txBody>
        </p:sp>
        <p:sp>
          <p:nvSpPr>
            <p:cNvPr id="101" name="tx101"/>
            <p:cNvSpPr/>
            <p:nvPr/>
          </p:nvSpPr>
          <p:spPr>
            <a:xfrm>
              <a:off x="8842602" y="1624993"/>
              <a:ext cx="183886"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+44</a:t>
              </a:r>
            </a:p>
          </p:txBody>
        </p:sp>
        <p:sp>
          <p:nvSpPr>
            <p:cNvPr id="102" name="tx102"/>
            <p:cNvSpPr/>
            <p:nvPr/>
          </p:nvSpPr>
          <p:spPr>
            <a:xfrm>
              <a:off x="900341" y="5081922"/>
              <a:ext cx="216968"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-204</a:t>
              </a:r>
            </a:p>
          </p:txBody>
        </p:sp>
        <p:sp>
          <p:nvSpPr>
            <p:cNvPr id="103" name="tx103"/>
            <p:cNvSpPr/>
            <p:nvPr/>
          </p:nvSpPr>
          <p:spPr>
            <a:xfrm>
              <a:off x="1133450" y="4001474"/>
              <a:ext cx="216968"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-122</a:t>
              </a:r>
            </a:p>
          </p:txBody>
        </p:sp>
        <p:sp>
          <p:nvSpPr>
            <p:cNvPr id="104" name="tx104"/>
            <p:cNvSpPr/>
            <p:nvPr/>
          </p:nvSpPr>
          <p:spPr>
            <a:xfrm>
              <a:off x="1396705" y="2849730"/>
              <a:ext cx="1566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-35</a:t>
              </a:r>
            </a:p>
          </p:txBody>
        </p:sp>
        <p:sp>
          <p:nvSpPr>
            <p:cNvPr id="105" name="tx105"/>
            <p:cNvSpPr/>
            <p:nvPr/>
          </p:nvSpPr>
          <p:spPr>
            <a:xfrm>
              <a:off x="1659959" y="2454462"/>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06" name="tx106"/>
            <p:cNvSpPr/>
            <p:nvPr/>
          </p:nvSpPr>
          <p:spPr>
            <a:xfrm>
              <a:off x="1893068" y="240425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07" name="tx107"/>
            <p:cNvSpPr/>
            <p:nvPr/>
          </p:nvSpPr>
          <p:spPr>
            <a:xfrm>
              <a:off x="2126178" y="240121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08" name="tx108"/>
            <p:cNvSpPr/>
            <p:nvPr/>
          </p:nvSpPr>
          <p:spPr>
            <a:xfrm>
              <a:off x="2327634" y="239974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9" name="tx109"/>
            <p:cNvSpPr/>
            <p:nvPr/>
          </p:nvSpPr>
          <p:spPr>
            <a:xfrm>
              <a:off x="2560743" y="239606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0" name="tx110"/>
            <p:cNvSpPr/>
            <p:nvPr/>
          </p:nvSpPr>
          <p:spPr>
            <a:xfrm>
              <a:off x="2793852" y="2395428"/>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1" name="tx111"/>
            <p:cNvSpPr/>
            <p:nvPr/>
          </p:nvSpPr>
          <p:spPr>
            <a:xfrm>
              <a:off x="3026962" y="2389955"/>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2" name="tx112"/>
            <p:cNvSpPr/>
            <p:nvPr/>
          </p:nvSpPr>
          <p:spPr>
            <a:xfrm>
              <a:off x="3260071" y="2388715"/>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3" name="tx113"/>
            <p:cNvSpPr/>
            <p:nvPr/>
          </p:nvSpPr>
          <p:spPr>
            <a:xfrm>
              <a:off x="3493181" y="2387554"/>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4" name="tx114"/>
            <p:cNvSpPr/>
            <p:nvPr/>
          </p:nvSpPr>
          <p:spPr>
            <a:xfrm>
              <a:off x="3726290" y="238725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5" name="tx115"/>
            <p:cNvSpPr/>
            <p:nvPr/>
          </p:nvSpPr>
          <p:spPr>
            <a:xfrm>
              <a:off x="3959399" y="238721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6" name="tx116"/>
            <p:cNvSpPr/>
            <p:nvPr/>
          </p:nvSpPr>
          <p:spPr>
            <a:xfrm>
              <a:off x="4192509" y="2386842"/>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7" name="tx117"/>
            <p:cNvSpPr/>
            <p:nvPr/>
          </p:nvSpPr>
          <p:spPr>
            <a:xfrm>
              <a:off x="4425618" y="2386829"/>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8" name="tx118"/>
            <p:cNvSpPr/>
            <p:nvPr/>
          </p:nvSpPr>
          <p:spPr>
            <a:xfrm>
              <a:off x="4658728" y="2386723"/>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9" name="tx119"/>
            <p:cNvSpPr/>
            <p:nvPr/>
          </p:nvSpPr>
          <p:spPr>
            <a:xfrm>
              <a:off x="4891837" y="2386710"/>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20" name="tx120"/>
            <p:cNvSpPr/>
            <p:nvPr/>
          </p:nvSpPr>
          <p:spPr>
            <a:xfrm>
              <a:off x="5124946" y="2386697"/>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21" name="tx121"/>
            <p:cNvSpPr/>
            <p:nvPr/>
          </p:nvSpPr>
          <p:spPr>
            <a:xfrm>
              <a:off x="508103" y="4936542"/>
              <a:ext cx="29822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-200K</a:t>
              </a:r>
            </a:p>
          </p:txBody>
        </p:sp>
        <p:sp>
          <p:nvSpPr>
            <p:cNvPr id="122" name="tx122"/>
            <p:cNvSpPr/>
            <p:nvPr/>
          </p:nvSpPr>
          <p:spPr>
            <a:xfrm>
              <a:off x="508103" y="4277094"/>
              <a:ext cx="29822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-150K</a:t>
              </a:r>
            </a:p>
          </p:txBody>
        </p:sp>
        <p:sp>
          <p:nvSpPr>
            <p:cNvPr id="123" name="tx123"/>
            <p:cNvSpPr/>
            <p:nvPr/>
          </p:nvSpPr>
          <p:spPr>
            <a:xfrm>
              <a:off x="508103" y="3617646"/>
              <a:ext cx="29822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-100K</a:t>
              </a:r>
            </a:p>
          </p:txBody>
        </p:sp>
        <p:sp>
          <p:nvSpPr>
            <p:cNvPr id="124" name="tx124"/>
            <p:cNvSpPr/>
            <p:nvPr/>
          </p:nvSpPr>
          <p:spPr>
            <a:xfrm>
              <a:off x="570259" y="2958198"/>
              <a:ext cx="23607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-50K</a:t>
              </a:r>
            </a:p>
          </p:txBody>
        </p:sp>
        <p:sp>
          <p:nvSpPr>
            <p:cNvPr id="125" name="tx125"/>
            <p:cNvSpPr/>
            <p:nvPr/>
          </p:nvSpPr>
          <p:spPr>
            <a:xfrm>
              <a:off x="669631" y="2298751"/>
              <a:ext cx="13669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0K</a:t>
              </a:r>
            </a:p>
          </p:txBody>
        </p:sp>
        <p:sp>
          <p:nvSpPr>
            <p:cNvPr id="126" name="tx126"/>
            <p:cNvSpPr/>
            <p:nvPr/>
          </p:nvSpPr>
          <p:spPr>
            <a:xfrm>
              <a:off x="607475" y="1639303"/>
              <a:ext cx="198854"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50K</a:t>
              </a:r>
            </a:p>
          </p:txBody>
        </p:sp>
        <p:sp>
          <p:nvSpPr>
            <p:cNvPr id="127" name="tx127"/>
            <p:cNvSpPr/>
            <p:nvPr/>
          </p:nvSpPr>
          <p:spPr>
            <a:xfrm rot="-2700000">
              <a:off x="798117" y="5349607"/>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128" name="tx128"/>
            <p:cNvSpPr/>
            <p:nvPr/>
          </p:nvSpPr>
          <p:spPr>
            <a:xfrm rot="-2700000">
              <a:off x="967446" y="5375589"/>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129" name="tx129"/>
            <p:cNvSpPr/>
            <p:nvPr/>
          </p:nvSpPr>
          <p:spPr>
            <a:xfrm rot="-2700000">
              <a:off x="1099412" y="5416502"/>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130" name="tx130"/>
            <p:cNvSpPr/>
            <p:nvPr/>
          </p:nvSpPr>
          <p:spPr>
            <a:xfrm rot="-2700000">
              <a:off x="1539678" y="5331677"/>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131" name="tx131"/>
            <p:cNvSpPr/>
            <p:nvPr/>
          </p:nvSpPr>
          <p:spPr>
            <a:xfrm rot="-2700000">
              <a:off x="1526420" y="5411953"/>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132" name="tx132"/>
            <p:cNvSpPr/>
            <p:nvPr/>
          </p:nvSpPr>
          <p:spPr>
            <a:xfrm rot="-2700000">
              <a:off x="1425467" y="5550326"/>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133" name="tx133"/>
            <p:cNvSpPr/>
            <p:nvPr/>
          </p:nvSpPr>
          <p:spPr>
            <a:xfrm rot="-2700000">
              <a:off x="1946983" y="5451655"/>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134" name="tx134"/>
            <p:cNvSpPr/>
            <p:nvPr/>
          </p:nvSpPr>
          <p:spPr>
            <a:xfrm rot="-2700000">
              <a:off x="2312956" y="5397603"/>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135" name="tx135"/>
            <p:cNvSpPr/>
            <p:nvPr/>
          </p:nvSpPr>
          <p:spPr>
            <a:xfrm rot="-2700000">
              <a:off x="2533104" y="5381199"/>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136" name="tx136"/>
            <p:cNvSpPr/>
            <p:nvPr/>
          </p:nvSpPr>
          <p:spPr>
            <a:xfrm rot="-2700000">
              <a:off x="2932978" y="5333896"/>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137" name="tx137"/>
            <p:cNvSpPr/>
            <p:nvPr/>
          </p:nvSpPr>
          <p:spPr>
            <a:xfrm rot="-2700000">
              <a:off x="2951533" y="5400994"/>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138" name="tx138"/>
            <p:cNvSpPr/>
            <p:nvPr/>
          </p:nvSpPr>
          <p:spPr>
            <a:xfrm rot="-2700000">
              <a:off x="2638863" y="5627936"/>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139" name="tx139"/>
            <p:cNvSpPr/>
            <p:nvPr/>
          </p:nvSpPr>
          <p:spPr>
            <a:xfrm rot="-2700000">
              <a:off x="3430961" y="5417733"/>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140" name="tx140"/>
            <p:cNvSpPr/>
            <p:nvPr/>
          </p:nvSpPr>
          <p:spPr>
            <a:xfrm rot="-2700000">
              <a:off x="3849185" y="5339637"/>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141" name="tx141"/>
            <p:cNvSpPr/>
            <p:nvPr/>
          </p:nvSpPr>
          <p:spPr>
            <a:xfrm rot="-2700000">
              <a:off x="4071627" y="5344055"/>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142" name="tx142"/>
            <p:cNvSpPr/>
            <p:nvPr/>
          </p:nvSpPr>
          <p:spPr>
            <a:xfrm rot="-2700000">
              <a:off x="3560029" y="5630368"/>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143" name="tx143"/>
            <p:cNvSpPr/>
            <p:nvPr/>
          </p:nvSpPr>
          <p:spPr>
            <a:xfrm rot="-2700000">
              <a:off x="4423953" y="5369075"/>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144" name="tx144"/>
            <p:cNvSpPr/>
            <p:nvPr/>
          </p:nvSpPr>
          <p:spPr>
            <a:xfrm rot="-2700000">
              <a:off x="4627773" y="5403363"/>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145" name="tx145"/>
            <p:cNvSpPr/>
            <p:nvPr/>
          </p:nvSpPr>
          <p:spPr>
            <a:xfrm rot="-2700000">
              <a:off x="4972800" y="5358424"/>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146" name="tx146"/>
            <p:cNvSpPr/>
            <p:nvPr/>
          </p:nvSpPr>
          <p:spPr>
            <a:xfrm rot="-2700000">
              <a:off x="4672975" y="5556963"/>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147" name="tx147"/>
            <p:cNvSpPr/>
            <p:nvPr/>
          </p:nvSpPr>
          <p:spPr>
            <a:xfrm rot="-2700000">
              <a:off x="4433761" y="5751241"/>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148" name="tx148"/>
            <p:cNvSpPr/>
            <p:nvPr/>
          </p:nvSpPr>
          <p:spPr>
            <a:xfrm rot="-2700000">
              <a:off x="5597287" y="5388006"/>
              <a:ext cx="3914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Canadá</a:t>
              </a:r>
            </a:p>
          </p:txBody>
        </p:sp>
        <p:sp>
          <p:nvSpPr>
            <p:cNvPr id="149" name="tx149"/>
            <p:cNvSpPr/>
            <p:nvPr/>
          </p:nvSpPr>
          <p:spPr>
            <a:xfrm rot="-2700000">
              <a:off x="5767458" y="5415495"/>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150" name="tx150"/>
            <p:cNvSpPr/>
            <p:nvPr/>
          </p:nvSpPr>
          <p:spPr>
            <a:xfrm rot="-2700000">
              <a:off x="5989808" y="5419951"/>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151" name="tx151"/>
            <p:cNvSpPr/>
            <p:nvPr/>
          </p:nvSpPr>
          <p:spPr>
            <a:xfrm rot="-2700000">
              <a:off x="6121619" y="546049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152" name="tx152"/>
            <p:cNvSpPr/>
            <p:nvPr/>
          </p:nvSpPr>
          <p:spPr>
            <a:xfrm rot="-2700000">
              <a:off x="6196238" y="5527505"/>
              <a:ext cx="782756"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Estados Unidos</a:t>
              </a:r>
            </a:p>
          </p:txBody>
        </p:sp>
        <p:sp>
          <p:nvSpPr>
            <p:cNvPr id="153" name="tx153"/>
            <p:cNvSpPr/>
            <p:nvPr/>
          </p:nvSpPr>
          <p:spPr>
            <a:xfrm rot="-2700000">
              <a:off x="6816482" y="5367203"/>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154" name="tx154"/>
            <p:cNvSpPr/>
            <p:nvPr/>
          </p:nvSpPr>
          <p:spPr>
            <a:xfrm rot="-2700000">
              <a:off x="6914393" y="5400994"/>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155" name="tx155"/>
            <p:cNvSpPr/>
            <p:nvPr/>
          </p:nvSpPr>
          <p:spPr>
            <a:xfrm rot="-2700000">
              <a:off x="7154946" y="5418702"/>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156" name="tx156"/>
            <p:cNvSpPr/>
            <p:nvPr/>
          </p:nvSpPr>
          <p:spPr>
            <a:xfrm rot="-2700000">
              <a:off x="7329785" y="5442838"/>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157" name="tx157"/>
            <p:cNvSpPr/>
            <p:nvPr/>
          </p:nvSpPr>
          <p:spPr>
            <a:xfrm rot="-2700000">
              <a:off x="7674700" y="5397891"/>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158" name="tx158"/>
            <p:cNvSpPr/>
            <p:nvPr/>
          </p:nvSpPr>
          <p:spPr>
            <a:xfrm rot="-2700000">
              <a:off x="7849419" y="542213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159" name="tx159"/>
            <p:cNvSpPr/>
            <p:nvPr/>
          </p:nvSpPr>
          <p:spPr>
            <a:xfrm rot="-2700000">
              <a:off x="8140845" y="5397976"/>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160" name="tx160"/>
            <p:cNvSpPr/>
            <p:nvPr/>
          </p:nvSpPr>
          <p:spPr>
            <a:xfrm rot="-2700000">
              <a:off x="8262130" y="5442876"/>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161" name="tx161"/>
            <p:cNvSpPr/>
            <p:nvPr/>
          </p:nvSpPr>
          <p:spPr>
            <a:xfrm rot="-2700000">
              <a:off x="8511531" y="5437547"/>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162" name="tx162"/>
            <p:cNvSpPr/>
            <p:nvPr/>
          </p:nvSpPr>
          <p:spPr>
            <a:xfrm rot="-5400000">
              <a:off x="-448520" y="3331404"/>
              <a:ext cx="165375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Diferencia absoluta (miles)</a:t>
              </a:r>
            </a:p>
          </p:txBody>
        </p:sp>
        <p:sp>
          <p:nvSpPr>
            <p:cNvPr id="163" name="tx163"/>
            <p:cNvSpPr/>
            <p:nvPr/>
          </p:nvSpPr>
          <p:spPr>
            <a:xfrm>
              <a:off x="868960" y="1330710"/>
              <a:ext cx="628117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Cambio en el número absoluto de niños que recibieron dosis cero entre 2024 y 2025</a:t>
              </a:r>
            </a:p>
          </p:txBody>
        </p:sp>
        <p:sp>
          <p:nvSpPr>
            <p:cNvPr id="164" name="tx164"/>
            <p:cNvSpPr/>
            <p:nvPr/>
          </p:nvSpPr>
          <p:spPr>
            <a:xfrm>
              <a:off x="4477571" y="65944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16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variación absoluta en el número de niños sin ninguna dosis, por países.
En general, 14 países registraron un aumento en el número de niños sin ninguna dosis y 19 países registraron un descenso en dicho número entre 2024 y 2025.
Los tres países con mayor aumento fueron: Venezuela (141 000 ⇒ 185 000 [+44 000]), Guatemala (15 000 ⇒ 52 000 [+37 000]) y Ecuador (35 000 ⇒ 53 000 [+18 000]).
Brasil registró el mayor descenso en el número de niños sin ninguna dosis, pasando de 255 000 en 2024 a 50 000 en 2025 (-204 000).</a:t>
            </a:r>
          </a:p>
        </p:txBody>
      </p:sp>
      <p:sp>
        <p:nvSpPr>
          <p:cNvPr id="166"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Las tendencias por países en cuanto a los niños que no han recibido ninguna dosis fueron heterogéneas, lo que refuerza la necesidad de destinar recursos y estrategias a los países en los que la carga está aumentando, al tiempo que se mantienen los avances logrados en el resto.</a:t>
            </a:r>
          </a:p>
        </p:txBody>
      </p:sp>
      <p:grpSp>
        <p:nvGrpSpPr>
          <p:cNvPr id="167" name="Group 166"/>
          <p:cNvGrpSpPr/>
          <p:nvPr/>
        </p:nvGrpSpPr>
        <p:grpSpPr>
          <a:xfrm>
            <a:off x="292608" y="1097280"/>
            <a:ext cx="8595360" cy="28575"/>
            <a:chOff x="292608" y="1097280"/>
            <a:chExt cx="8595360" cy="28575"/>
          </a:xfrm>
        </p:grpSpPr>
        <p:sp>
          <p:nvSpPr>
            <p:cNvPr id="168"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69"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DTP3</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783618"/>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311886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2454103"/>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4115997"/>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951100" y="345123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51100" y="2786482"/>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51100" y="2121724"/>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416218"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748933"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4081649"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5414365"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6480537"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6747080"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7013623"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7280166"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7546709"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813253"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8079796"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rc23"/>
            <p:cNvSpPr/>
            <p:nvPr/>
          </p:nvSpPr>
          <p:spPr>
            <a:xfrm>
              <a:off x="1296273" y="3174023"/>
              <a:ext cx="239888" cy="941973"/>
            </a:xfrm>
            <a:prstGeom prst="rect">
              <a:avLst/>
            </a:prstGeom>
            <a:solidFill>
              <a:srgbClr val="80BD41">
                <a:alpha val="100000"/>
              </a:srgbClr>
            </a:solidFill>
          </p:spPr>
          <p:txBody>
            <a:bodyPr/>
            <a:lstStyle/>
            <a:p>
              <a:endParaRPr/>
            </a:p>
          </p:txBody>
        </p:sp>
        <p:sp>
          <p:nvSpPr>
            <p:cNvPr id="24" name="rc24"/>
            <p:cNvSpPr/>
            <p:nvPr/>
          </p:nvSpPr>
          <p:spPr>
            <a:xfrm>
              <a:off x="1296273" y="3085407"/>
              <a:ext cx="239888" cy="88616"/>
            </a:xfrm>
            <a:prstGeom prst="rect">
              <a:avLst/>
            </a:prstGeom>
            <a:solidFill>
              <a:srgbClr val="1CABE2">
                <a:alpha val="100000"/>
              </a:srgbClr>
            </a:solidFill>
          </p:spPr>
          <p:txBody>
            <a:bodyPr/>
            <a:lstStyle/>
            <a:p>
              <a:endParaRPr/>
            </a:p>
          </p:txBody>
        </p:sp>
        <p:sp>
          <p:nvSpPr>
            <p:cNvPr id="25" name="rc25"/>
            <p:cNvSpPr/>
            <p:nvPr/>
          </p:nvSpPr>
          <p:spPr>
            <a:xfrm>
              <a:off x="1562816" y="3187563"/>
              <a:ext cx="239888" cy="928434"/>
            </a:xfrm>
            <a:prstGeom prst="rect">
              <a:avLst/>
            </a:prstGeom>
            <a:solidFill>
              <a:srgbClr val="80BD41">
                <a:alpha val="100000"/>
              </a:srgbClr>
            </a:solidFill>
          </p:spPr>
          <p:txBody>
            <a:bodyPr/>
            <a:lstStyle/>
            <a:p>
              <a:endParaRPr/>
            </a:p>
          </p:txBody>
        </p:sp>
        <p:sp>
          <p:nvSpPr>
            <p:cNvPr id="26" name="rc26"/>
            <p:cNvSpPr/>
            <p:nvPr/>
          </p:nvSpPr>
          <p:spPr>
            <a:xfrm>
              <a:off x="1562816" y="3094358"/>
              <a:ext cx="239888" cy="93205"/>
            </a:xfrm>
            <a:prstGeom prst="rect">
              <a:avLst/>
            </a:prstGeom>
            <a:solidFill>
              <a:srgbClr val="1CABE2">
                <a:alpha val="100000"/>
              </a:srgbClr>
            </a:solidFill>
          </p:spPr>
          <p:txBody>
            <a:bodyPr/>
            <a:lstStyle/>
            <a:p>
              <a:endParaRPr/>
            </a:p>
          </p:txBody>
        </p:sp>
        <p:sp>
          <p:nvSpPr>
            <p:cNvPr id="27" name="rc27"/>
            <p:cNvSpPr/>
            <p:nvPr/>
          </p:nvSpPr>
          <p:spPr>
            <a:xfrm>
              <a:off x="1829360" y="3185062"/>
              <a:ext cx="239888" cy="930935"/>
            </a:xfrm>
            <a:prstGeom prst="rect">
              <a:avLst/>
            </a:prstGeom>
            <a:solidFill>
              <a:srgbClr val="80BD41">
                <a:alpha val="100000"/>
              </a:srgbClr>
            </a:solidFill>
          </p:spPr>
          <p:txBody>
            <a:bodyPr/>
            <a:lstStyle/>
            <a:p>
              <a:endParaRPr/>
            </a:p>
          </p:txBody>
        </p:sp>
        <p:sp>
          <p:nvSpPr>
            <p:cNvPr id="28" name="rc28"/>
            <p:cNvSpPr/>
            <p:nvPr/>
          </p:nvSpPr>
          <p:spPr>
            <a:xfrm>
              <a:off x="1829360" y="3102346"/>
              <a:ext cx="239888" cy="82715"/>
            </a:xfrm>
            <a:prstGeom prst="rect">
              <a:avLst/>
            </a:prstGeom>
            <a:solidFill>
              <a:srgbClr val="1CABE2">
                <a:alpha val="100000"/>
              </a:srgbClr>
            </a:solidFill>
          </p:spPr>
          <p:txBody>
            <a:bodyPr/>
            <a:lstStyle/>
            <a:p>
              <a:endParaRPr/>
            </a:p>
          </p:txBody>
        </p:sp>
        <p:sp>
          <p:nvSpPr>
            <p:cNvPr id="29" name="rc29"/>
            <p:cNvSpPr/>
            <p:nvPr/>
          </p:nvSpPr>
          <p:spPr>
            <a:xfrm>
              <a:off x="2095903" y="3173656"/>
              <a:ext cx="239888" cy="942341"/>
            </a:xfrm>
            <a:prstGeom prst="rect">
              <a:avLst/>
            </a:prstGeom>
            <a:solidFill>
              <a:srgbClr val="80BD41">
                <a:alpha val="100000"/>
              </a:srgbClr>
            </a:solidFill>
          </p:spPr>
          <p:txBody>
            <a:bodyPr/>
            <a:lstStyle/>
            <a:p>
              <a:endParaRPr/>
            </a:p>
          </p:txBody>
        </p:sp>
        <p:sp>
          <p:nvSpPr>
            <p:cNvPr id="30" name="rc30"/>
            <p:cNvSpPr/>
            <p:nvPr/>
          </p:nvSpPr>
          <p:spPr>
            <a:xfrm>
              <a:off x="2095903" y="3106446"/>
              <a:ext cx="239888" cy="67210"/>
            </a:xfrm>
            <a:prstGeom prst="rect">
              <a:avLst/>
            </a:prstGeom>
            <a:solidFill>
              <a:srgbClr val="1CABE2">
                <a:alpha val="100000"/>
              </a:srgbClr>
            </a:solidFill>
          </p:spPr>
          <p:txBody>
            <a:bodyPr/>
            <a:lstStyle/>
            <a:p>
              <a:endParaRPr/>
            </a:p>
          </p:txBody>
        </p:sp>
        <p:sp>
          <p:nvSpPr>
            <p:cNvPr id="31" name="rc31"/>
            <p:cNvSpPr/>
            <p:nvPr/>
          </p:nvSpPr>
          <p:spPr>
            <a:xfrm>
              <a:off x="2362446" y="3170309"/>
              <a:ext cx="239888" cy="945688"/>
            </a:xfrm>
            <a:prstGeom prst="rect">
              <a:avLst/>
            </a:prstGeom>
            <a:solidFill>
              <a:srgbClr val="80BD41">
                <a:alpha val="100000"/>
              </a:srgbClr>
            </a:solidFill>
          </p:spPr>
          <p:txBody>
            <a:bodyPr/>
            <a:lstStyle/>
            <a:p>
              <a:endParaRPr/>
            </a:p>
          </p:txBody>
        </p:sp>
        <p:sp>
          <p:nvSpPr>
            <p:cNvPr id="32" name="rc32"/>
            <p:cNvSpPr/>
            <p:nvPr/>
          </p:nvSpPr>
          <p:spPr>
            <a:xfrm>
              <a:off x="2362446" y="3108184"/>
              <a:ext cx="239888" cy="62124"/>
            </a:xfrm>
            <a:prstGeom prst="rect">
              <a:avLst/>
            </a:prstGeom>
            <a:solidFill>
              <a:srgbClr val="1CABE2">
                <a:alpha val="100000"/>
              </a:srgbClr>
            </a:solidFill>
          </p:spPr>
          <p:txBody>
            <a:bodyPr/>
            <a:lstStyle/>
            <a:p>
              <a:endParaRPr/>
            </a:p>
          </p:txBody>
        </p:sp>
        <p:sp>
          <p:nvSpPr>
            <p:cNvPr id="33" name="rc33"/>
            <p:cNvSpPr/>
            <p:nvPr/>
          </p:nvSpPr>
          <p:spPr>
            <a:xfrm>
              <a:off x="2628989" y="3167383"/>
              <a:ext cx="239888" cy="948614"/>
            </a:xfrm>
            <a:prstGeom prst="rect">
              <a:avLst/>
            </a:prstGeom>
            <a:solidFill>
              <a:srgbClr val="80BD41">
                <a:alpha val="100000"/>
              </a:srgbClr>
            </a:solidFill>
          </p:spPr>
          <p:txBody>
            <a:bodyPr/>
            <a:lstStyle/>
            <a:p>
              <a:endParaRPr/>
            </a:p>
          </p:txBody>
        </p:sp>
        <p:sp>
          <p:nvSpPr>
            <p:cNvPr id="34" name="rc34"/>
            <p:cNvSpPr/>
            <p:nvPr/>
          </p:nvSpPr>
          <p:spPr>
            <a:xfrm>
              <a:off x="2628989" y="3108561"/>
              <a:ext cx="239888" cy="58821"/>
            </a:xfrm>
            <a:prstGeom prst="rect">
              <a:avLst/>
            </a:prstGeom>
            <a:solidFill>
              <a:srgbClr val="1CABE2">
                <a:alpha val="100000"/>
              </a:srgbClr>
            </a:solidFill>
          </p:spPr>
          <p:txBody>
            <a:bodyPr/>
            <a:lstStyle/>
            <a:p>
              <a:endParaRPr/>
            </a:p>
          </p:txBody>
        </p:sp>
        <p:sp>
          <p:nvSpPr>
            <p:cNvPr id="35" name="rc35"/>
            <p:cNvSpPr/>
            <p:nvPr/>
          </p:nvSpPr>
          <p:spPr>
            <a:xfrm>
              <a:off x="2895532" y="3164996"/>
              <a:ext cx="239888" cy="951000"/>
            </a:xfrm>
            <a:prstGeom prst="rect">
              <a:avLst/>
            </a:prstGeom>
            <a:solidFill>
              <a:srgbClr val="80BD41">
                <a:alpha val="100000"/>
              </a:srgbClr>
            </a:solidFill>
          </p:spPr>
          <p:txBody>
            <a:bodyPr/>
            <a:lstStyle/>
            <a:p>
              <a:endParaRPr/>
            </a:p>
          </p:txBody>
        </p:sp>
        <p:sp>
          <p:nvSpPr>
            <p:cNvPr id="36" name="rc36"/>
            <p:cNvSpPr/>
            <p:nvPr/>
          </p:nvSpPr>
          <p:spPr>
            <a:xfrm>
              <a:off x="2895532" y="3105526"/>
              <a:ext cx="239888" cy="59470"/>
            </a:xfrm>
            <a:prstGeom prst="rect">
              <a:avLst/>
            </a:prstGeom>
            <a:solidFill>
              <a:srgbClr val="1CABE2">
                <a:alpha val="100000"/>
              </a:srgbClr>
            </a:solidFill>
          </p:spPr>
          <p:txBody>
            <a:bodyPr/>
            <a:lstStyle/>
            <a:p>
              <a:endParaRPr/>
            </a:p>
          </p:txBody>
        </p:sp>
        <p:sp>
          <p:nvSpPr>
            <p:cNvPr id="37" name="rc37"/>
            <p:cNvSpPr/>
            <p:nvPr/>
          </p:nvSpPr>
          <p:spPr>
            <a:xfrm>
              <a:off x="3162075" y="3168367"/>
              <a:ext cx="239888" cy="947629"/>
            </a:xfrm>
            <a:prstGeom prst="rect">
              <a:avLst/>
            </a:prstGeom>
            <a:solidFill>
              <a:srgbClr val="80BD41">
                <a:alpha val="100000"/>
              </a:srgbClr>
            </a:solidFill>
          </p:spPr>
          <p:txBody>
            <a:bodyPr/>
            <a:lstStyle/>
            <a:p>
              <a:endParaRPr/>
            </a:p>
          </p:txBody>
        </p:sp>
        <p:sp>
          <p:nvSpPr>
            <p:cNvPr id="38" name="rc38"/>
            <p:cNvSpPr/>
            <p:nvPr/>
          </p:nvSpPr>
          <p:spPr>
            <a:xfrm>
              <a:off x="3162075" y="3105310"/>
              <a:ext cx="239888" cy="63057"/>
            </a:xfrm>
            <a:prstGeom prst="rect">
              <a:avLst/>
            </a:prstGeom>
            <a:solidFill>
              <a:srgbClr val="1CABE2">
                <a:alpha val="100000"/>
              </a:srgbClr>
            </a:solidFill>
          </p:spPr>
          <p:txBody>
            <a:bodyPr/>
            <a:lstStyle/>
            <a:p>
              <a:endParaRPr/>
            </a:p>
          </p:txBody>
        </p:sp>
        <p:sp>
          <p:nvSpPr>
            <p:cNvPr id="39" name="rc39"/>
            <p:cNvSpPr/>
            <p:nvPr/>
          </p:nvSpPr>
          <p:spPr>
            <a:xfrm>
              <a:off x="3428618" y="3177969"/>
              <a:ext cx="239888" cy="938028"/>
            </a:xfrm>
            <a:prstGeom prst="rect">
              <a:avLst/>
            </a:prstGeom>
            <a:solidFill>
              <a:srgbClr val="80BD41">
                <a:alpha val="100000"/>
              </a:srgbClr>
            </a:solidFill>
          </p:spPr>
          <p:txBody>
            <a:bodyPr/>
            <a:lstStyle/>
            <a:p>
              <a:endParaRPr/>
            </a:p>
          </p:txBody>
        </p:sp>
        <p:sp>
          <p:nvSpPr>
            <p:cNvPr id="40" name="rc40"/>
            <p:cNvSpPr/>
            <p:nvPr/>
          </p:nvSpPr>
          <p:spPr>
            <a:xfrm>
              <a:off x="3428618" y="3108791"/>
              <a:ext cx="239888" cy="69177"/>
            </a:xfrm>
            <a:prstGeom prst="rect">
              <a:avLst/>
            </a:prstGeom>
            <a:solidFill>
              <a:srgbClr val="1CABE2">
                <a:alpha val="100000"/>
              </a:srgbClr>
            </a:solidFill>
          </p:spPr>
          <p:txBody>
            <a:bodyPr/>
            <a:lstStyle/>
            <a:p>
              <a:endParaRPr/>
            </a:p>
          </p:txBody>
        </p:sp>
        <p:sp>
          <p:nvSpPr>
            <p:cNvPr id="41" name="rc41"/>
            <p:cNvSpPr/>
            <p:nvPr/>
          </p:nvSpPr>
          <p:spPr>
            <a:xfrm>
              <a:off x="3695161" y="3176117"/>
              <a:ext cx="239888" cy="939880"/>
            </a:xfrm>
            <a:prstGeom prst="rect">
              <a:avLst/>
            </a:prstGeom>
            <a:solidFill>
              <a:srgbClr val="80BD41">
                <a:alpha val="100000"/>
              </a:srgbClr>
            </a:solidFill>
          </p:spPr>
          <p:txBody>
            <a:bodyPr/>
            <a:lstStyle/>
            <a:p>
              <a:endParaRPr/>
            </a:p>
          </p:txBody>
        </p:sp>
        <p:sp>
          <p:nvSpPr>
            <p:cNvPr id="42" name="rc42"/>
            <p:cNvSpPr/>
            <p:nvPr/>
          </p:nvSpPr>
          <p:spPr>
            <a:xfrm>
              <a:off x="3695161" y="3115857"/>
              <a:ext cx="239888" cy="60259"/>
            </a:xfrm>
            <a:prstGeom prst="rect">
              <a:avLst/>
            </a:prstGeom>
            <a:solidFill>
              <a:srgbClr val="1CABE2">
                <a:alpha val="100000"/>
              </a:srgbClr>
            </a:solidFill>
          </p:spPr>
          <p:txBody>
            <a:bodyPr/>
            <a:lstStyle/>
            <a:p>
              <a:endParaRPr/>
            </a:p>
          </p:txBody>
        </p:sp>
        <p:sp>
          <p:nvSpPr>
            <p:cNvPr id="43" name="rc43"/>
            <p:cNvSpPr/>
            <p:nvPr/>
          </p:nvSpPr>
          <p:spPr>
            <a:xfrm>
              <a:off x="3961705" y="3188969"/>
              <a:ext cx="239888" cy="927028"/>
            </a:xfrm>
            <a:prstGeom prst="rect">
              <a:avLst/>
            </a:prstGeom>
            <a:solidFill>
              <a:srgbClr val="80BD41">
                <a:alpha val="100000"/>
              </a:srgbClr>
            </a:solidFill>
          </p:spPr>
          <p:txBody>
            <a:bodyPr/>
            <a:lstStyle/>
            <a:p>
              <a:endParaRPr/>
            </a:p>
          </p:txBody>
        </p:sp>
        <p:sp>
          <p:nvSpPr>
            <p:cNvPr id="44" name="rc44"/>
            <p:cNvSpPr/>
            <p:nvPr/>
          </p:nvSpPr>
          <p:spPr>
            <a:xfrm>
              <a:off x="3961705" y="3125944"/>
              <a:ext cx="239888" cy="63024"/>
            </a:xfrm>
            <a:prstGeom prst="rect">
              <a:avLst/>
            </a:prstGeom>
            <a:solidFill>
              <a:srgbClr val="1CABE2">
                <a:alpha val="100000"/>
              </a:srgbClr>
            </a:solidFill>
          </p:spPr>
          <p:txBody>
            <a:bodyPr/>
            <a:lstStyle/>
            <a:p>
              <a:endParaRPr/>
            </a:p>
          </p:txBody>
        </p:sp>
        <p:sp>
          <p:nvSpPr>
            <p:cNvPr id="45" name="rc45"/>
            <p:cNvSpPr/>
            <p:nvPr/>
          </p:nvSpPr>
          <p:spPr>
            <a:xfrm>
              <a:off x="4228248" y="3191910"/>
              <a:ext cx="239888" cy="924086"/>
            </a:xfrm>
            <a:prstGeom prst="rect">
              <a:avLst/>
            </a:prstGeom>
            <a:solidFill>
              <a:srgbClr val="80BD41">
                <a:alpha val="100000"/>
              </a:srgbClr>
            </a:solidFill>
          </p:spPr>
          <p:txBody>
            <a:bodyPr/>
            <a:lstStyle/>
            <a:p>
              <a:endParaRPr/>
            </a:p>
          </p:txBody>
        </p:sp>
        <p:sp>
          <p:nvSpPr>
            <p:cNvPr id="46" name="rc46"/>
            <p:cNvSpPr/>
            <p:nvPr/>
          </p:nvSpPr>
          <p:spPr>
            <a:xfrm>
              <a:off x="4228248" y="3128196"/>
              <a:ext cx="239888" cy="63714"/>
            </a:xfrm>
            <a:prstGeom prst="rect">
              <a:avLst/>
            </a:prstGeom>
            <a:solidFill>
              <a:srgbClr val="1CABE2">
                <a:alpha val="100000"/>
              </a:srgbClr>
            </a:solidFill>
          </p:spPr>
          <p:txBody>
            <a:bodyPr/>
            <a:lstStyle/>
            <a:p>
              <a:endParaRPr/>
            </a:p>
          </p:txBody>
        </p:sp>
        <p:sp>
          <p:nvSpPr>
            <p:cNvPr id="47" name="rc47"/>
            <p:cNvSpPr/>
            <p:nvPr/>
          </p:nvSpPr>
          <p:spPr>
            <a:xfrm>
              <a:off x="4494791" y="3196609"/>
              <a:ext cx="239888" cy="919387"/>
            </a:xfrm>
            <a:prstGeom prst="rect">
              <a:avLst/>
            </a:prstGeom>
            <a:solidFill>
              <a:srgbClr val="80BD41">
                <a:alpha val="100000"/>
              </a:srgbClr>
            </a:solidFill>
          </p:spPr>
          <p:txBody>
            <a:bodyPr/>
            <a:lstStyle/>
            <a:p>
              <a:endParaRPr/>
            </a:p>
          </p:txBody>
        </p:sp>
        <p:sp>
          <p:nvSpPr>
            <p:cNvPr id="48" name="rc48"/>
            <p:cNvSpPr/>
            <p:nvPr/>
          </p:nvSpPr>
          <p:spPr>
            <a:xfrm>
              <a:off x="4494791" y="3131973"/>
              <a:ext cx="239888" cy="64636"/>
            </a:xfrm>
            <a:prstGeom prst="rect">
              <a:avLst/>
            </a:prstGeom>
            <a:solidFill>
              <a:srgbClr val="1CABE2">
                <a:alpha val="100000"/>
              </a:srgbClr>
            </a:solidFill>
          </p:spPr>
          <p:txBody>
            <a:bodyPr/>
            <a:lstStyle/>
            <a:p>
              <a:endParaRPr/>
            </a:p>
          </p:txBody>
        </p:sp>
        <p:sp>
          <p:nvSpPr>
            <p:cNvPr id="49" name="rc49"/>
            <p:cNvSpPr/>
            <p:nvPr/>
          </p:nvSpPr>
          <p:spPr>
            <a:xfrm>
              <a:off x="4761334" y="3222572"/>
              <a:ext cx="239888" cy="893425"/>
            </a:xfrm>
            <a:prstGeom prst="rect">
              <a:avLst/>
            </a:prstGeom>
            <a:solidFill>
              <a:srgbClr val="80BD41">
                <a:alpha val="100000"/>
              </a:srgbClr>
            </a:solidFill>
          </p:spPr>
          <p:txBody>
            <a:bodyPr/>
            <a:lstStyle/>
            <a:p>
              <a:endParaRPr/>
            </a:p>
          </p:txBody>
        </p:sp>
        <p:sp>
          <p:nvSpPr>
            <p:cNvPr id="50" name="rc50"/>
            <p:cNvSpPr/>
            <p:nvPr/>
          </p:nvSpPr>
          <p:spPr>
            <a:xfrm>
              <a:off x="4761334" y="3135079"/>
              <a:ext cx="239888" cy="87493"/>
            </a:xfrm>
            <a:prstGeom prst="rect">
              <a:avLst/>
            </a:prstGeom>
            <a:solidFill>
              <a:srgbClr val="1CABE2">
                <a:alpha val="100000"/>
              </a:srgbClr>
            </a:solidFill>
          </p:spPr>
          <p:txBody>
            <a:bodyPr/>
            <a:lstStyle/>
            <a:p>
              <a:endParaRPr/>
            </a:p>
          </p:txBody>
        </p:sp>
        <p:sp>
          <p:nvSpPr>
            <p:cNvPr id="51" name="rc51"/>
            <p:cNvSpPr/>
            <p:nvPr/>
          </p:nvSpPr>
          <p:spPr>
            <a:xfrm>
              <a:off x="5027877" y="3226562"/>
              <a:ext cx="239888" cy="889435"/>
            </a:xfrm>
            <a:prstGeom prst="rect">
              <a:avLst/>
            </a:prstGeom>
            <a:solidFill>
              <a:srgbClr val="80BD41">
                <a:alpha val="100000"/>
              </a:srgbClr>
            </a:solidFill>
          </p:spPr>
          <p:txBody>
            <a:bodyPr/>
            <a:lstStyle/>
            <a:p>
              <a:endParaRPr/>
            </a:p>
          </p:txBody>
        </p:sp>
        <p:sp>
          <p:nvSpPr>
            <p:cNvPr id="52" name="rc52"/>
            <p:cNvSpPr/>
            <p:nvPr/>
          </p:nvSpPr>
          <p:spPr>
            <a:xfrm>
              <a:off x="5027877" y="3132841"/>
              <a:ext cx="239888" cy="93721"/>
            </a:xfrm>
            <a:prstGeom prst="rect">
              <a:avLst/>
            </a:prstGeom>
            <a:solidFill>
              <a:srgbClr val="1CABE2">
                <a:alpha val="100000"/>
              </a:srgbClr>
            </a:solidFill>
          </p:spPr>
          <p:txBody>
            <a:bodyPr/>
            <a:lstStyle/>
            <a:p>
              <a:endParaRPr/>
            </a:p>
          </p:txBody>
        </p:sp>
        <p:sp>
          <p:nvSpPr>
            <p:cNvPr id="53" name="rc53"/>
            <p:cNvSpPr/>
            <p:nvPr/>
          </p:nvSpPr>
          <p:spPr>
            <a:xfrm>
              <a:off x="5294420" y="3224610"/>
              <a:ext cx="239888" cy="891387"/>
            </a:xfrm>
            <a:prstGeom prst="rect">
              <a:avLst/>
            </a:prstGeom>
            <a:solidFill>
              <a:srgbClr val="80BD41">
                <a:alpha val="100000"/>
              </a:srgbClr>
            </a:solidFill>
          </p:spPr>
          <p:txBody>
            <a:bodyPr/>
            <a:lstStyle/>
            <a:p>
              <a:endParaRPr/>
            </a:p>
          </p:txBody>
        </p:sp>
        <p:sp>
          <p:nvSpPr>
            <p:cNvPr id="54" name="rc54"/>
            <p:cNvSpPr/>
            <p:nvPr/>
          </p:nvSpPr>
          <p:spPr>
            <a:xfrm>
              <a:off x="5294420" y="3139603"/>
              <a:ext cx="239888" cy="85007"/>
            </a:xfrm>
            <a:prstGeom prst="rect">
              <a:avLst/>
            </a:prstGeom>
            <a:solidFill>
              <a:srgbClr val="1CABE2">
                <a:alpha val="100000"/>
              </a:srgbClr>
            </a:solidFill>
          </p:spPr>
          <p:txBody>
            <a:bodyPr/>
            <a:lstStyle/>
            <a:p>
              <a:endParaRPr/>
            </a:p>
          </p:txBody>
        </p:sp>
        <p:sp>
          <p:nvSpPr>
            <p:cNvPr id="55" name="rc55"/>
            <p:cNvSpPr/>
            <p:nvPr/>
          </p:nvSpPr>
          <p:spPr>
            <a:xfrm>
              <a:off x="5560963" y="3241803"/>
              <a:ext cx="239888" cy="874193"/>
            </a:xfrm>
            <a:prstGeom prst="rect">
              <a:avLst/>
            </a:prstGeom>
            <a:solidFill>
              <a:srgbClr val="80BD41">
                <a:alpha val="100000"/>
              </a:srgbClr>
            </a:solidFill>
          </p:spPr>
          <p:txBody>
            <a:bodyPr/>
            <a:lstStyle/>
            <a:p>
              <a:endParaRPr/>
            </a:p>
          </p:txBody>
        </p:sp>
        <p:sp>
          <p:nvSpPr>
            <p:cNvPr id="56" name="rc56"/>
            <p:cNvSpPr/>
            <p:nvPr/>
          </p:nvSpPr>
          <p:spPr>
            <a:xfrm>
              <a:off x="5560963" y="3155600"/>
              <a:ext cx="239888" cy="86203"/>
            </a:xfrm>
            <a:prstGeom prst="rect">
              <a:avLst/>
            </a:prstGeom>
            <a:solidFill>
              <a:srgbClr val="1CABE2">
                <a:alpha val="100000"/>
              </a:srgbClr>
            </a:solidFill>
          </p:spPr>
          <p:txBody>
            <a:bodyPr/>
            <a:lstStyle/>
            <a:p>
              <a:endParaRPr/>
            </a:p>
          </p:txBody>
        </p:sp>
        <p:sp>
          <p:nvSpPr>
            <p:cNvPr id="57" name="rc57"/>
            <p:cNvSpPr/>
            <p:nvPr/>
          </p:nvSpPr>
          <p:spPr>
            <a:xfrm>
              <a:off x="5827506" y="3285724"/>
              <a:ext cx="239888" cy="830272"/>
            </a:xfrm>
            <a:prstGeom prst="rect">
              <a:avLst/>
            </a:prstGeom>
            <a:solidFill>
              <a:srgbClr val="80BD41">
                <a:alpha val="100000"/>
              </a:srgbClr>
            </a:solidFill>
          </p:spPr>
          <p:txBody>
            <a:bodyPr/>
            <a:lstStyle/>
            <a:p>
              <a:endParaRPr/>
            </a:p>
          </p:txBody>
        </p:sp>
        <p:sp>
          <p:nvSpPr>
            <p:cNvPr id="58" name="rc58"/>
            <p:cNvSpPr/>
            <p:nvPr/>
          </p:nvSpPr>
          <p:spPr>
            <a:xfrm>
              <a:off x="5827506" y="3166355"/>
              <a:ext cx="239888" cy="119369"/>
            </a:xfrm>
            <a:prstGeom prst="rect">
              <a:avLst/>
            </a:prstGeom>
            <a:solidFill>
              <a:srgbClr val="1CABE2">
                <a:alpha val="100000"/>
              </a:srgbClr>
            </a:solidFill>
          </p:spPr>
          <p:txBody>
            <a:bodyPr/>
            <a:lstStyle/>
            <a:p>
              <a:endParaRPr/>
            </a:p>
          </p:txBody>
        </p:sp>
        <p:sp>
          <p:nvSpPr>
            <p:cNvPr id="59" name="rc59"/>
            <p:cNvSpPr/>
            <p:nvPr/>
          </p:nvSpPr>
          <p:spPr>
            <a:xfrm>
              <a:off x="6094049" y="3284809"/>
              <a:ext cx="239888" cy="831187"/>
            </a:xfrm>
            <a:prstGeom prst="rect">
              <a:avLst/>
            </a:prstGeom>
            <a:solidFill>
              <a:srgbClr val="80BD41">
                <a:alpha val="100000"/>
              </a:srgbClr>
            </a:solidFill>
          </p:spPr>
          <p:txBody>
            <a:bodyPr/>
            <a:lstStyle/>
            <a:p>
              <a:endParaRPr/>
            </a:p>
          </p:txBody>
        </p:sp>
        <p:sp>
          <p:nvSpPr>
            <p:cNvPr id="60" name="rc60"/>
            <p:cNvSpPr/>
            <p:nvPr/>
          </p:nvSpPr>
          <p:spPr>
            <a:xfrm>
              <a:off x="6094049" y="3174117"/>
              <a:ext cx="239888" cy="110692"/>
            </a:xfrm>
            <a:prstGeom prst="rect">
              <a:avLst/>
            </a:prstGeom>
            <a:solidFill>
              <a:srgbClr val="1CABE2">
                <a:alpha val="100000"/>
              </a:srgbClr>
            </a:solidFill>
          </p:spPr>
          <p:txBody>
            <a:bodyPr/>
            <a:lstStyle/>
            <a:p>
              <a:endParaRPr/>
            </a:p>
          </p:txBody>
        </p:sp>
        <p:sp>
          <p:nvSpPr>
            <p:cNvPr id="61" name="rc61"/>
            <p:cNvSpPr/>
            <p:nvPr/>
          </p:nvSpPr>
          <p:spPr>
            <a:xfrm>
              <a:off x="6360593" y="3338551"/>
              <a:ext cx="239888" cy="777446"/>
            </a:xfrm>
            <a:prstGeom prst="rect">
              <a:avLst/>
            </a:prstGeom>
            <a:solidFill>
              <a:srgbClr val="80BD41">
                <a:alpha val="100000"/>
              </a:srgbClr>
            </a:solidFill>
          </p:spPr>
          <p:txBody>
            <a:bodyPr/>
            <a:lstStyle/>
            <a:p>
              <a:endParaRPr/>
            </a:p>
          </p:txBody>
        </p:sp>
        <p:sp>
          <p:nvSpPr>
            <p:cNvPr id="62" name="rc62"/>
            <p:cNvSpPr/>
            <p:nvPr/>
          </p:nvSpPr>
          <p:spPr>
            <a:xfrm>
              <a:off x="6360593" y="3190960"/>
              <a:ext cx="239888" cy="147590"/>
            </a:xfrm>
            <a:prstGeom prst="rect">
              <a:avLst/>
            </a:prstGeom>
            <a:solidFill>
              <a:srgbClr val="1CABE2">
                <a:alpha val="100000"/>
              </a:srgbClr>
            </a:solidFill>
          </p:spPr>
          <p:txBody>
            <a:bodyPr/>
            <a:lstStyle/>
            <a:p>
              <a:endParaRPr/>
            </a:p>
          </p:txBody>
        </p:sp>
        <p:sp>
          <p:nvSpPr>
            <p:cNvPr id="63" name="rc63"/>
            <p:cNvSpPr/>
            <p:nvPr/>
          </p:nvSpPr>
          <p:spPr>
            <a:xfrm>
              <a:off x="6627136" y="3386560"/>
              <a:ext cx="239888" cy="729437"/>
            </a:xfrm>
            <a:prstGeom prst="rect">
              <a:avLst/>
            </a:prstGeom>
            <a:solidFill>
              <a:srgbClr val="80BD41">
                <a:alpha val="100000"/>
              </a:srgbClr>
            </a:solidFill>
          </p:spPr>
          <p:txBody>
            <a:bodyPr/>
            <a:lstStyle/>
            <a:p>
              <a:endParaRPr/>
            </a:p>
          </p:txBody>
        </p:sp>
        <p:sp>
          <p:nvSpPr>
            <p:cNvPr id="64" name="rc64"/>
            <p:cNvSpPr/>
            <p:nvPr/>
          </p:nvSpPr>
          <p:spPr>
            <a:xfrm>
              <a:off x="6627136" y="3219435"/>
              <a:ext cx="239888" cy="167124"/>
            </a:xfrm>
            <a:prstGeom prst="rect">
              <a:avLst/>
            </a:prstGeom>
            <a:solidFill>
              <a:srgbClr val="1CABE2">
                <a:alpha val="100000"/>
              </a:srgbClr>
            </a:solidFill>
          </p:spPr>
          <p:txBody>
            <a:bodyPr/>
            <a:lstStyle/>
            <a:p>
              <a:endParaRPr/>
            </a:p>
          </p:txBody>
        </p:sp>
        <p:sp>
          <p:nvSpPr>
            <p:cNvPr id="65" name="rc65"/>
            <p:cNvSpPr/>
            <p:nvPr/>
          </p:nvSpPr>
          <p:spPr>
            <a:xfrm>
              <a:off x="6893679" y="3392484"/>
              <a:ext cx="239888" cy="723513"/>
            </a:xfrm>
            <a:prstGeom prst="rect">
              <a:avLst/>
            </a:prstGeom>
            <a:solidFill>
              <a:srgbClr val="80BD41">
                <a:alpha val="100000"/>
              </a:srgbClr>
            </a:solidFill>
          </p:spPr>
          <p:txBody>
            <a:bodyPr/>
            <a:lstStyle/>
            <a:p>
              <a:endParaRPr/>
            </a:p>
          </p:txBody>
        </p:sp>
        <p:sp>
          <p:nvSpPr>
            <p:cNvPr id="66" name="rc66"/>
            <p:cNvSpPr/>
            <p:nvPr/>
          </p:nvSpPr>
          <p:spPr>
            <a:xfrm>
              <a:off x="6893679" y="3224047"/>
              <a:ext cx="239888" cy="168436"/>
            </a:xfrm>
            <a:prstGeom prst="rect">
              <a:avLst/>
            </a:prstGeom>
            <a:solidFill>
              <a:srgbClr val="1CABE2">
                <a:alpha val="100000"/>
              </a:srgbClr>
            </a:solidFill>
          </p:spPr>
          <p:txBody>
            <a:bodyPr/>
            <a:lstStyle/>
            <a:p>
              <a:endParaRPr/>
            </a:p>
          </p:txBody>
        </p:sp>
        <p:sp>
          <p:nvSpPr>
            <p:cNvPr id="67" name="rc67"/>
            <p:cNvSpPr/>
            <p:nvPr/>
          </p:nvSpPr>
          <p:spPr>
            <a:xfrm>
              <a:off x="7160222" y="3373266"/>
              <a:ext cx="239888" cy="742731"/>
            </a:xfrm>
            <a:prstGeom prst="rect">
              <a:avLst/>
            </a:prstGeom>
            <a:solidFill>
              <a:srgbClr val="80BD41">
                <a:alpha val="100000"/>
              </a:srgbClr>
            </a:solidFill>
          </p:spPr>
          <p:txBody>
            <a:bodyPr/>
            <a:lstStyle/>
            <a:p>
              <a:endParaRPr/>
            </a:p>
          </p:txBody>
        </p:sp>
        <p:sp>
          <p:nvSpPr>
            <p:cNvPr id="68" name="rc68"/>
            <p:cNvSpPr/>
            <p:nvPr/>
          </p:nvSpPr>
          <p:spPr>
            <a:xfrm>
              <a:off x="7160222" y="3227083"/>
              <a:ext cx="239888" cy="146183"/>
            </a:xfrm>
            <a:prstGeom prst="rect">
              <a:avLst/>
            </a:prstGeom>
            <a:solidFill>
              <a:srgbClr val="1CABE2">
                <a:alpha val="100000"/>
              </a:srgbClr>
            </a:solidFill>
          </p:spPr>
          <p:txBody>
            <a:bodyPr/>
            <a:lstStyle/>
            <a:p>
              <a:endParaRPr/>
            </a:p>
          </p:txBody>
        </p:sp>
        <p:sp>
          <p:nvSpPr>
            <p:cNvPr id="69" name="rc69"/>
            <p:cNvSpPr/>
            <p:nvPr/>
          </p:nvSpPr>
          <p:spPr>
            <a:xfrm>
              <a:off x="7426765" y="3361960"/>
              <a:ext cx="239888" cy="754036"/>
            </a:xfrm>
            <a:prstGeom prst="rect">
              <a:avLst/>
            </a:prstGeom>
            <a:solidFill>
              <a:srgbClr val="80BD41">
                <a:alpha val="100000"/>
              </a:srgbClr>
            </a:solidFill>
          </p:spPr>
          <p:txBody>
            <a:bodyPr/>
            <a:lstStyle/>
            <a:p>
              <a:endParaRPr/>
            </a:p>
          </p:txBody>
        </p:sp>
        <p:sp>
          <p:nvSpPr>
            <p:cNvPr id="70" name="rc70"/>
            <p:cNvSpPr/>
            <p:nvPr/>
          </p:nvSpPr>
          <p:spPr>
            <a:xfrm>
              <a:off x="7426765" y="3238285"/>
              <a:ext cx="239888" cy="123675"/>
            </a:xfrm>
            <a:prstGeom prst="rect">
              <a:avLst/>
            </a:prstGeom>
            <a:solidFill>
              <a:srgbClr val="1CABE2">
                <a:alpha val="100000"/>
              </a:srgbClr>
            </a:solidFill>
          </p:spPr>
          <p:txBody>
            <a:bodyPr/>
            <a:lstStyle/>
            <a:p>
              <a:endParaRPr/>
            </a:p>
          </p:txBody>
        </p:sp>
        <p:sp>
          <p:nvSpPr>
            <p:cNvPr id="71" name="rc71"/>
            <p:cNvSpPr/>
            <p:nvPr/>
          </p:nvSpPr>
          <p:spPr>
            <a:xfrm>
              <a:off x="7693308" y="3360783"/>
              <a:ext cx="239888" cy="755214"/>
            </a:xfrm>
            <a:prstGeom prst="rect">
              <a:avLst/>
            </a:prstGeom>
            <a:solidFill>
              <a:srgbClr val="80BD41">
                <a:alpha val="100000"/>
              </a:srgbClr>
            </a:solidFill>
          </p:spPr>
          <p:txBody>
            <a:bodyPr/>
            <a:lstStyle/>
            <a:p>
              <a:endParaRPr/>
            </a:p>
          </p:txBody>
        </p:sp>
        <p:sp>
          <p:nvSpPr>
            <p:cNvPr id="72" name="rc72"/>
            <p:cNvSpPr/>
            <p:nvPr/>
          </p:nvSpPr>
          <p:spPr>
            <a:xfrm>
              <a:off x="7693308" y="3241096"/>
              <a:ext cx="239888" cy="119687"/>
            </a:xfrm>
            <a:prstGeom prst="rect">
              <a:avLst/>
            </a:prstGeom>
            <a:solidFill>
              <a:srgbClr val="1CABE2">
                <a:alpha val="100000"/>
              </a:srgbClr>
            </a:solidFill>
          </p:spPr>
          <p:txBody>
            <a:bodyPr/>
            <a:lstStyle/>
            <a:p>
              <a:endParaRPr/>
            </a:p>
          </p:txBody>
        </p:sp>
        <p:sp>
          <p:nvSpPr>
            <p:cNvPr id="73" name="rc73"/>
            <p:cNvSpPr/>
            <p:nvPr/>
          </p:nvSpPr>
          <p:spPr>
            <a:xfrm>
              <a:off x="7959851" y="3363797"/>
              <a:ext cx="239888" cy="752200"/>
            </a:xfrm>
            <a:prstGeom prst="rect">
              <a:avLst/>
            </a:prstGeom>
            <a:solidFill>
              <a:srgbClr val="80BD41">
                <a:alpha val="100000"/>
              </a:srgbClr>
            </a:solidFill>
          </p:spPr>
          <p:txBody>
            <a:bodyPr/>
            <a:lstStyle/>
            <a:p>
              <a:endParaRPr/>
            </a:p>
          </p:txBody>
        </p:sp>
        <p:sp>
          <p:nvSpPr>
            <p:cNvPr id="74" name="rc74"/>
            <p:cNvSpPr/>
            <p:nvPr/>
          </p:nvSpPr>
          <p:spPr>
            <a:xfrm>
              <a:off x="7959851" y="3245559"/>
              <a:ext cx="239888" cy="118238"/>
            </a:xfrm>
            <a:prstGeom prst="rect">
              <a:avLst/>
            </a:prstGeom>
            <a:solidFill>
              <a:srgbClr val="1CABE2">
                <a:alpha val="100000"/>
              </a:srgbClr>
            </a:solidFill>
          </p:spPr>
          <p:txBody>
            <a:bodyPr/>
            <a:lstStyle/>
            <a:p>
              <a:endParaRPr/>
            </a:p>
          </p:txBody>
        </p:sp>
        <p:sp>
          <p:nvSpPr>
            <p:cNvPr id="75" name="pl75"/>
            <p:cNvSpPr/>
            <p:nvPr/>
          </p:nvSpPr>
          <p:spPr>
            <a:xfrm>
              <a:off x="1416218" y="2178487"/>
              <a:ext cx="6663577" cy="267953"/>
            </a:xfrm>
            <a:custGeom>
              <a:avLst/>
              <a:gdLst/>
              <a:ahLst/>
              <a:cxnLst/>
              <a:rect l="0" t="0" r="0" b="0"/>
              <a:pathLst>
                <a:path w="6663577" h="267953">
                  <a:moveTo>
                    <a:pt x="0" y="61835"/>
                  </a:moveTo>
                  <a:lnTo>
                    <a:pt x="266543" y="61835"/>
                  </a:lnTo>
                  <a:lnTo>
                    <a:pt x="533086" y="41223"/>
                  </a:lnTo>
                  <a:lnTo>
                    <a:pt x="799629" y="20611"/>
                  </a:lnTo>
                  <a:lnTo>
                    <a:pt x="1066172" y="0"/>
                  </a:lnTo>
                  <a:lnTo>
                    <a:pt x="1332715" y="0"/>
                  </a:lnTo>
                  <a:lnTo>
                    <a:pt x="1599258" y="0"/>
                  </a:lnTo>
                  <a:lnTo>
                    <a:pt x="1865801" y="0"/>
                  </a:lnTo>
                  <a:lnTo>
                    <a:pt x="2132344" y="20611"/>
                  </a:lnTo>
                  <a:lnTo>
                    <a:pt x="2398888" y="0"/>
                  </a:lnTo>
                  <a:lnTo>
                    <a:pt x="2665431" y="0"/>
                  </a:lnTo>
                  <a:lnTo>
                    <a:pt x="2931974" y="0"/>
                  </a:lnTo>
                  <a:lnTo>
                    <a:pt x="3198517" y="20611"/>
                  </a:lnTo>
                  <a:lnTo>
                    <a:pt x="3465060" y="61835"/>
                  </a:lnTo>
                  <a:lnTo>
                    <a:pt x="3731603" y="82447"/>
                  </a:lnTo>
                  <a:lnTo>
                    <a:pt x="3998146" y="61835"/>
                  </a:lnTo>
                  <a:lnTo>
                    <a:pt x="4264689" y="61835"/>
                  </a:lnTo>
                  <a:lnTo>
                    <a:pt x="4531233" y="144282"/>
                  </a:lnTo>
                  <a:lnTo>
                    <a:pt x="4797776" y="123670"/>
                  </a:lnTo>
                  <a:lnTo>
                    <a:pt x="5064319" y="206118"/>
                  </a:lnTo>
                  <a:lnTo>
                    <a:pt x="5330862" y="267953"/>
                  </a:lnTo>
                  <a:lnTo>
                    <a:pt x="5597405" y="267953"/>
                  </a:lnTo>
                  <a:lnTo>
                    <a:pt x="5863948" y="206118"/>
                  </a:lnTo>
                  <a:lnTo>
                    <a:pt x="6130491" y="164894"/>
                  </a:lnTo>
                  <a:lnTo>
                    <a:pt x="6397034" y="164894"/>
                  </a:lnTo>
                  <a:lnTo>
                    <a:pt x="6663577" y="164894"/>
                  </a:lnTo>
                </a:path>
              </a:pathLst>
            </a:custGeom>
            <a:ln w="27101" cap="flat">
              <a:solidFill>
                <a:srgbClr val="0058AB">
                  <a:alpha val="100000"/>
                </a:srgbClr>
              </a:solidFill>
              <a:prstDash val="solid"/>
              <a:round/>
            </a:ln>
          </p:spPr>
          <p:txBody>
            <a:bodyPr/>
            <a:lstStyle/>
            <a:p>
              <a:endParaRPr/>
            </a:p>
          </p:txBody>
        </p:sp>
        <p:sp>
          <p:nvSpPr>
            <p:cNvPr id="76" name="tx76"/>
            <p:cNvSpPr/>
            <p:nvPr/>
          </p:nvSpPr>
          <p:spPr>
            <a:xfrm>
              <a:off x="1345880" y="205734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91</a:t>
              </a:r>
            </a:p>
          </p:txBody>
        </p:sp>
        <p:sp>
          <p:nvSpPr>
            <p:cNvPr id="77" name="tx77"/>
            <p:cNvSpPr/>
            <p:nvPr/>
          </p:nvSpPr>
          <p:spPr>
            <a:xfrm>
              <a:off x="2678595" y="199551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94</a:t>
              </a:r>
            </a:p>
          </p:txBody>
        </p:sp>
        <p:sp>
          <p:nvSpPr>
            <p:cNvPr id="78" name="tx78"/>
            <p:cNvSpPr/>
            <p:nvPr/>
          </p:nvSpPr>
          <p:spPr>
            <a:xfrm>
              <a:off x="4011311" y="199551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94</a:t>
              </a:r>
            </a:p>
          </p:txBody>
        </p:sp>
        <p:sp>
          <p:nvSpPr>
            <p:cNvPr id="79" name="tx79"/>
            <p:cNvSpPr/>
            <p:nvPr/>
          </p:nvSpPr>
          <p:spPr>
            <a:xfrm>
              <a:off x="5344027" y="205734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91</a:t>
              </a:r>
            </a:p>
          </p:txBody>
        </p:sp>
        <p:sp>
          <p:nvSpPr>
            <p:cNvPr id="80" name="tx80"/>
            <p:cNvSpPr/>
            <p:nvPr/>
          </p:nvSpPr>
          <p:spPr>
            <a:xfrm>
              <a:off x="6410199" y="2201628"/>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84</a:t>
              </a:r>
            </a:p>
          </p:txBody>
        </p:sp>
        <p:sp>
          <p:nvSpPr>
            <p:cNvPr id="81" name="tx81"/>
            <p:cNvSpPr/>
            <p:nvPr/>
          </p:nvSpPr>
          <p:spPr>
            <a:xfrm>
              <a:off x="6676742" y="226346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81</a:t>
              </a:r>
            </a:p>
          </p:txBody>
        </p:sp>
        <p:sp>
          <p:nvSpPr>
            <p:cNvPr id="82" name="tx82"/>
            <p:cNvSpPr/>
            <p:nvPr/>
          </p:nvSpPr>
          <p:spPr>
            <a:xfrm>
              <a:off x="6943285" y="226346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81</a:t>
              </a:r>
            </a:p>
          </p:txBody>
        </p:sp>
        <p:sp>
          <p:nvSpPr>
            <p:cNvPr id="83" name="tx83"/>
            <p:cNvSpPr/>
            <p:nvPr/>
          </p:nvSpPr>
          <p:spPr>
            <a:xfrm>
              <a:off x="7209828" y="2201628"/>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84</a:t>
              </a:r>
            </a:p>
          </p:txBody>
        </p:sp>
        <p:sp>
          <p:nvSpPr>
            <p:cNvPr id="84" name="tx84"/>
            <p:cNvSpPr/>
            <p:nvPr/>
          </p:nvSpPr>
          <p:spPr>
            <a:xfrm>
              <a:off x="7476372" y="216040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5" name="tx85"/>
            <p:cNvSpPr/>
            <p:nvPr/>
          </p:nvSpPr>
          <p:spPr>
            <a:xfrm>
              <a:off x="7742915" y="216040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6" name="tx86"/>
            <p:cNvSpPr/>
            <p:nvPr/>
          </p:nvSpPr>
          <p:spPr>
            <a:xfrm>
              <a:off x="8009458" y="216040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7" name="tx87"/>
            <p:cNvSpPr/>
            <p:nvPr/>
          </p:nvSpPr>
          <p:spPr>
            <a:xfrm>
              <a:off x="1310724" y="3605893"/>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14.2</a:t>
              </a:r>
            </a:p>
          </p:txBody>
        </p:sp>
        <p:sp>
          <p:nvSpPr>
            <p:cNvPr id="88" name="tx88"/>
            <p:cNvSpPr/>
            <p:nvPr/>
          </p:nvSpPr>
          <p:spPr>
            <a:xfrm>
              <a:off x="1340869" y="3089222"/>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89" name="tx89"/>
            <p:cNvSpPr/>
            <p:nvPr/>
          </p:nvSpPr>
          <p:spPr>
            <a:xfrm>
              <a:off x="2643440" y="3601197"/>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14.3</a:t>
              </a:r>
            </a:p>
          </p:txBody>
        </p:sp>
        <p:sp>
          <p:nvSpPr>
            <p:cNvPr id="90" name="tx90"/>
            <p:cNvSpPr/>
            <p:nvPr/>
          </p:nvSpPr>
          <p:spPr>
            <a:xfrm>
              <a:off x="2673584" y="309753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0.9</a:t>
              </a:r>
            </a:p>
          </p:txBody>
        </p:sp>
        <p:sp>
          <p:nvSpPr>
            <p:cNvPr id="91" name="tx91"/>
            <p:cNvSpPr/>
            <p:nvPr/>
          </p:nvSpPr>
          <p:spPr>
            <a:xfrm>
              <a:off x="3976155" y="3611990"/>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13.9</a:t>
              </a:r>
            </a:p>
          </p:txBody>
        </p:sp>
        <p:sp>
          <p:nvSpPr>
            <p:cNvPr id="92" name="tx92"/>
            <p:cNvSpPr/>
            <p:nvPr/>
          </p:nvSpPr>
          <p:spPr>
            <a:xfrm>
              <a:off x="4006300" y="311701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0.9</a:t>
              </a:r>
            </a:p>
          </p:txBody>
        </p:sp>
        <p:sp>
          <p:nvSpPr>
            <p:cNvPr id="93" name="tx93"/>
            <p:cNvSpPr/>
            <p:nvPr/>
          </p:nvSpPr>
          <p:spPr>
            <a:xfrm>
              <a:off x="5308871" y="3629810"/>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13.4</a:t>
              </a:r>
            </a:p>
          </p:txBody>
        </p:sp>
        <p:sp>
          <p:nvSpPr>
            <p:cNvPr id="94" name="tx94"/>
            <p:cNvSpPr/>
            <p:nvPr/>
          </p:nvSpPr>
          <p:spPr>
            <a:xfrm>
              <a:off x="5339016" y="3141613"/>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95" name="tx95"/>
            <p:cNvSpPr/>
            <p:nvPr/>
          </p:nvSpPr>
          <p:spPr>
            <a:xfrm>
              <a:off x="6375043" y="3688157"/>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11.7</a:t>
              </a:r>
            </a:p>
          </p:txBody>
        </p:sp>
        <p:sp>
          <p:nvSpPr>
            <p:cNvPr id="96" name="tx96"/>
            <p:cNvSpPr/>
            <p:nvPr/>
          </p:nvSpPr>
          <p:spPr>
            <a:xfrm>
              <a:off x="6405188" y="3225639"/>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2.2</a:t>
              </a:r>
            </a:p>
          </p:txBody>
        </p:sp>
        <p:sp>
          <p:nvSpPr>
            <p:cNvPr id="97" name="tx97"/>
            <p:cNvSpPr/>
            <p:nvPr/>
          </p:nvSpPr>
          <p:spPr>
            <a:xfrm>
              <a:off x="6686790" y="371216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98" name="tx98"/>
            <p:cNvSpPr/>
            <p:nvPr/>
          </p:nvSpPr>
          <p:spPr>
            <a:xfrm>
              <a:off x="6671731" y="326255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2.5</a:t>
              </a:r>
            </a:p>
          </p:txBody>
        </p:sp>
        <p:sp>
          <p:nvSpPr>
            <p:cNvPr id="99" name="tx99"/>
            <p:cNvSpPr/>
            <p:nvPr/>
          </p:nvSpPr>
          <p:spPr>
            <a:xfrm>
              <a:off x="6908130" y="371380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10.9</a:t>
              </a:r>
            </a:p>
          </p:txBody>
        </p:sp>
        <p:sp>
          <p:nvSpPr>
            <p:cNvPr id="100" name="tx100"/>
            <p:cNvSpPr/>
            <p:nvPr/>
          </p:nvSpPr>
          <p:spPr>
            <a:xfrm>
              <a:off x="6938274" y="326782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2.5</a:t>
              </a:r>
            </a:p>
          </p:txBody>
        </p:sp>
        <p:sp>
          <p:nvSpPr>
            <p:cNvPr id="101" name="tx101"/>
            <p:cNvSpPr/>
            <p:nvPr/>
          </p:nvSpPr>
          <p:spPr>
            <a:xfrm>
              <a:off x="7174673" y="3705515"/>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11.2</a:t>
              </a:r>
            </a:p>
          </p:txBody>
        </p:sp>
        <p:sp>
          <p:nvSpPr>
            <p:cNvPr id="102" name="tx102"/>
            <p:cNvSpPr/>
            <p:nvPr/>
          </p:nvSpPr>
          <p:spPr>
            <a:xfrm>
              <a:off x="7204817" y="3261058"/>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2.2</a:t>
              </a:r>
            </a:p>
          </p:txBody>
        </p:sp>
        <p:sp>
          <p:nvSpPr>
            <p:cNvPr id="103" name="tx103"/>
            <p:cNvSpPr/>
            <p:nvPr/>
          </p:nvSpPr>
          <p:spPr>
            <a:xfrm>
              <a:off x="7441216" y="3698486"/>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11.3</a:t>
              </a:r>
            </a:p>
          </p:txBody>
        </p:sp>
        <p:sp>
          <p:nvSpPr>
            <p:cNvPr id="104" name="tx104"/>
            <p:cNvSpPr/>
            <p:nvPr/>
          </p:nvSpPr>
          <p:spPr>
            <a:xfrm>
              <a:off x="7471361" y="325968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1.9</a:t>
              </a:r>
            </a:p>
          </p:txBody>
        </p:sp>
        <p:sp>
          <p:nvSpPr>
            <p:cNvPr id="105" name="tx105"/>
            <p:cNvSpPr/>
            <p:nvPr/>
          </p:nvSpPr>
          <p:spPr>
            <a:xfrm>
              <a:off x="7707759" y="3699273"/>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11.4</a:t>
              </a:r>
            </a:p>
          </p:txBody>
        </p:sp>
        <p:sp>
          <p:nvSpPr>
            <p:cNvPr id="106" name="tx106"/>
            <p:cNvSpPr/>
            <p:nvPr/>
          </p:nvSpPr>
          <p:spPr>
            <a:xfrm>
              <a:off x="7737904" y="326049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1.8</a:t>
              </a:r>
            </a:p>
          </p:txBody>
        </p:sp>
        <p:sp>
          <p:nvSpPr>
            <p:cNvPr id="107" name="tx107"/>
            <p:cNvSpPr/>
            <p:nvPr/>
          </p:nvSpPr>
          <p:spPr>
            <a:xfrm>
              <a:off x="7974302" y="3699404"/>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11.3</a:t>
              </a:r>
            </a:p>
          </p:txBody>
        </p:sp>
        <p:sp>
          <p:nvSpPr>
            <p:cNvPr id="108" name="tx108"/>
            <p:cNvSpPr/>
            <p:nvPr/>
          </p:nvSpPr>
          <p:spPr>
            <a:xfrm>
              <a:off x="8004447" y="326423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1.8</a:t>
              </a:r>
            </a:p>
          </p:txBody>
        </p:sp>
        <p:sp>
          <p:nvSpPr>
            <p:cNvPr id="109" name="tx109"/>
            <p:cNvSpPr/>
            <p:nvPr/>
          </p:nvSpPr>
          <p:spPr>
            <a:xfrm>
              <a:off x="1310724" y="2928569"/>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15.5</a:t>
              </a:r>
            </a:p>
          </p:txBody>
        </p:sp>
        <p:sp>
          <p:nvSpPr>
            <p:cNvPr id="110" name="tx110"/>
            <p:cNvSpPr/>
            <p:nvPr/>
          </p:nvSpPr>
          <p:spPr>
            <a:xfrm>
              <a:off x="2643440" y="295172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15.2</a:t>
              </a:r>
            </a:p>
          </p:txBody>
        </p:sp>
        <p:sp>
          <p:nvSpPr>
            <p:cNvPr id="111" name="tx111"/>
            <p:cNvSpPr/>
            <p:nvPr/>
          </p:nvSpPr>
          <p:spPr>
            <a:xfrm>
              <a:off x="3976155" y="2969107"/>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14.9</a:t>
              </a:r>
            </a:p>
          </p:txBody>
        </p:sp>
        <p:sp>
          <p:nvSpPr>
            <p:cNvPr id="112" name="tx112"/>
            <p:cNvSpPr/>
            <p:nvPr/>
          </p:nvSpPr>
          <p:spPr>
            <a:xfrm>
              <a:off x="5308871" y="2984088"/>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14.7</a:t>
              </a:r>
            </a:p>
          </p:txBody>
        </p:sp>
        <p:sp>
          <p:nvSpPr>
            <p:cNvPr id="113" name="tx113"/>
            <p:cNvSpPr/>
            <p:nvPr/>
          </p:nvSpPr>
          <p:spPr>
            <a:xfrm>
              <a:off x="6375043" y="3034069"/>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13.9</a:t>
              </a:r>
            </a:p>
          </p:txBody>
        </p:sp>
        <p:sp>
          <p:nvSpPr>
            <p:cNvPr id="114" name="tx114"/>
            <p:cNvSpPr/>
            <p:nvPr/>
          </p:nvSpPr>
          <p:spPr>
            <a:xfrm>
              <a:off x="6641586" y="3062544"/>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13.5</a:t>
              </a:r>
            </a:p>
          </p:txBody>
        </p:sp>
        <p:sp>
          <p:nvSpPr>
            <p:cNvPr id="115" name="tx115"/>
            <p:cNvSpPr/>
            <p:nvPr/>
          </p:nvSpPr>
          <p:spPr>
            <a:xfrm>
              <a:off x="6908130" y="3067157"/>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13.4</a:t>
              </a:r>
            </a:p>
          </p:txBody>
        </p:sp>
        <p:sp>
          <p:nvSpPr>
            <p:cNvPr id="116" name="tx116"/>
            <p:cNvSpPr/>
            <p:nvPr/>
          </p:nvSpPr>
          <p:spPr>
            <a:xfrm>
              <a:off x="7174673" y="307019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13.4</a:t>
              </a:r>
            </a:p>
          </p:txBody>
        </p:sp>
        <p:sp>
          <p:nvSpPr>
            <p:cNvPr id="117" name="tx117"/>
            <p:cNvSpPr/>
            <p:nvPr/>
          </p:nvSpPr>
          <p:spPr>
            <a:xfrm>
              <a:off x="7441216" y="3081394"/>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13.2</a:t>
              </a:r>
            </a:p>
          </p:txBody>
        </p:sp>
        <p:sp>
          <p:nvSpPr>
            <p:cNvPr id="118" name="tx118"/>
            <p:cNvSpPr/>
            <p:nvPr/>
          </p:nvSpPr>
          <p:spPr>
            <a:xfrm>
              <a:off x="7707759" y="3084205"/>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13.2</a:t>
              </a:r>
            </a:p>
          </p:txBody>
        </p:sp>
        <p:sp>
          <p:nvSpPr>
            <p:cNvPr id="119" name="tx119"/>
            <p:cNvSpPr/>
            <p:nvPr/>
          </p:nvSpPr>
          <p:spPr>
            <a:xfrm>
              <a:off x="7974302" y="3088668"/>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13.1</a:t>
              </a:r>
            </a:p>
          </p:txBody>
        </p:sp>
        <p:sp>
          <p:nvSpPr>
            <p:cNvPr id="120" name="tx120"/>
            <p:cNvSpPr/>
            <p:nvPr/>
          </p:nvSpPr>
          <p:spPr>
            <a:xfrm>
              <a:off x="694404" y="4063883"/>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1" name="tx121"/>
            <p:cNvSpPr/>
            <p:nvPr/>
          </p:nvSpPr>
          <p:spPr>
            <a:xfrm>
              <a:off x="616710" y="3399125"/>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10M</a:t>
              </a:r>
            </a:p>
          </p:txBody>
        </p:sp>
        <p:sp>
          <p:nvSpPr>
            <p:cNvPr id="122" name="tx122"/>
            <p:cNvSpPr/>
            <p:nvPr/>
          </p:nvSpPr>
          <p:spPr>
            <a:xfrm>
              <a:off x="616710" y="2734367"/>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20M</a:t>
              </a:r>
            </a:p>
          </p:txBody>
        </p:sp>
        <p:sp>
          <p:nvSpPr>
            <p:cNvPr id="123" name="tx123"/>
            <p:cNvSpPr/>
            <p:nvPr/>
          </p:nvSpPr>
          <p:spPr>
            <a:xfrm>
              <a:off x="616710" y="2069541"/>
              <a:ext cx="271760"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30M</a:t>
              </a:r>
            </a:p>
          </p:txBody>
        </p:sp>
        <p:sp>
          <p:nvSpPr>
            <p:cNvPr id="124" name="tx124"/>
            <p:cNvSpPr/>
            <p:nvPr/>
          </p:nvSpPr>
          <p:spPr>
            <a:xfrm>
              <a:off x="8607544" y="4063883"/>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5" name="tx125"/>
            <p:cNvSpPr/>
            <p:nvPr/>
          </p:nvSpPr>
          <p:spPr>
            <a:xfrm>
              <a:off x="8607544" y="354858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26" name="tx126"/>
            <p:cNvSpPr/>
            <p:nvPr/>
          </p:nvSpPr>
          <p:spPr>
            <a:xfrm>
              <a:off x="8607544" y="303329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27" name="tx127"/>
            <p:cNvSpPr/>
            <p:nvPr/>
          </p:nvSpPr>
          <p:spPr>
            <a:xfrm>
              <a:off x="8607544" y="2519702"/>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28" name="tx128"/>
            <p:cNvSpPr/>
            <p:nvPr/>
          </p:nvSpPr>
          <p:spPr>
            <a:xfrm>
              <a:off x="8607544" y="2002702"/>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29" name="tx129"/>
            <p:cNvSpPr/>
            <p:nvPr/>
          </p:nvSpPr>
          <p:spPr>
            <a:xfrm rot="-5400000">
              <a:off x="1259771"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30" name="tx130"/>
            <p:cNvSpPr/>
            <p:nvPr/>
          </p:nvSpPr>
          <p:spPr>
            <a:xfrm rot="-5400000">
              <a:off x="2592487"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31" name="tx131"/>
            <p:cNvSpPr/>
            <p:nvPr/>
          </p:nvSpPr>
          <p:spPr>
            <a:xfrm rot="-5400000">
              <a:off x="3925203"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32" name="tx132"/>
            <p:cNvSpPr/>
            <p:nvPr/>
          </p:nvSpPr>
          <p:spPr>
            <a:xfrm rot="-5400000">
              <a:off x="5257918"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33" name="tx133"/>
            <p:cNvSpPr/>
            <p:nvPr/>
          </p:nvSpPr>
          <p:spPr>
            <a:xfrm rot="-5400000">
              <a:off x="6324091"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34" name="tx134"/>
            <p:cNvSpPr/>
            <p:nvPr/>
          </p:nvSpPr>
          <p:spPr>
            <a:xfrm rot="-5400000">
              <a:off x="6590634"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35" name="tx135"/>
            <p:cNvSpPr/>
            <p:nvPr/>
          </p:nvSpPr>
          <p:spPr>
            <a:xfrm rot="-5400000">
              <a:off x="6857177"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36" name="tx136"/>
            <p:cNvSpPr/>
            <p:nvPr/>
          </p:nvSpPr>
          <p:spPr>
            <a:xfrm rot="-5400000">
              <a:off x="7123720"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37" name="tx137"/>
            <p:cNvSpPr/>
            <p:nvPr/>
          </p:nvSpPr>
          <p:spPr>
            <a:xfrm rot="-5400000">
              <a:off x="7390229" y="4391137"/>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38" name="tx138"/>
            <p:cNvSpPr/>
            <p:nvPr/>
          </p:nvSpPr>
          <p:spPr>
            <a:xfrm rot="-5400000">
              <a:off x="7656806"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39" name="tx139"/>
            <p:cNvSpPr/>
            <p:nvPr/>
          </p:nvSpPr>
          <p:spPr>
            <a:xfrm rot="-5400000">
              <a:off x="7923349"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0" name="tx140"/>
            <p:cNvSpPr/>
            <p:nvPr/>
          </p:nvSpPr>
          <p:spPr>
            <a:xfrm rot="-5400000">
              <a:off x="-406113" y="2968325"/>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41" name="tx141"/>
            <p:cNvSpPr/>
            <p:nvPr/>
          </p:nvSpPr>
          <p:spPr>
            <a:xfrm rot="5400000">
              <a:off x="8333777" y="2968325"/>
              <a:ext cx="127319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 Cobertura (%)</a:t>
              </a:r>
            </a:p>
          </p:txBody>
        </p:sp>
        <p:sp>
          <p:nvSpPr>
            <p:cNvPr id="142" name="pl142"/>
            <p:cNvSpPr/>
            <p:nvPr/>
          </p:nvSpPr>
          <p:spPr>
            <a:xfrm>
              <a:off x="2950985" y="5080307"/>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43" name="tx143"/>
            <p:cNvSpPr/>
            <p:nvPr/>
          </p:nvSpPr>
          <p:spPr>
            <a:xfrm>
              <a:off x="3218085" y="5028124"/>
              <a:ext cx="986085"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 cobertura</a:t>
              </a:r>
            </a:p>
          </p:txBody>
        </p:sp>
        <p:sp>
          <p:nvSpPr>
            <p:cNvPr id="144" name="rc144"/>
            <p:cNvSpPr/>
            <p:nvPr/>
          </p:nvSpPr>
          <p:spPr>
            <a:xfrm>
              <a:off x="4491526" y="4979579"/>
              <a:ext cx="201456" cy="201456"/>
            </a:xfrm>
            <a:prstGeom prst="rect">
              <a:avLst/>
            </a:prstGeom>
            <a:solidFill>
              <a:srgbClr val="1CABE2">
                <a:alpha val="100000"/>
              </a:srgbClr>
            </a:solidFill>
          </p:spPr>
          <p:txBody>
            <a:bodyPr/>
            <a:lstStyle/>
            <a:p>
              <a:endParaRPr/>
            </a:p>
          </p:txBody>
        </p:sp>
        <p:sp>
          <p:nvSpPr>
            <p:cNvPr id="145" name="rc145"/>
            <p:cNvSpPr/>
            <p:nvPr/>
          </p:nvSpPr>
          <p:spPr>
            <a:xfrm>
              <a:off x="5587883" y="4979579"/>
              <a:ext cx="201456" cy="201456"/>
            </a:xfrm>
            <a:prstGeom prst="rect">
              <a:avLst/>
            </a:prstGeom>
            <a:solidFill>
              <a:srgbClr val="80BD41">
                <a:alpha val="100000"/>
              </a:srgbClr>
            </a:solidFill>
          </p:spPr>
          <p:txBody>
            <a:bodyPr/>
            <a:lstStyle/>
            <a:p>
              <a:endParaRPr/>
            </a:p>
          </p:txBody>
        </p:sp>
        <p:sp>
          <p:nvSpPr>
            <p:cNvPr id="146" name="tx146"/>
            <p:cNvSpPr/>
            <p:nvPr/>
          </p:nvSpPr>
          <p:spPr>
            <a:xfrm>
              <a:off x="4771572" y="5026896"/>
              <a:ext cx="73772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Sin vacunar</a:t>
              </a:r>
            </a:p>
          </p:txBody>
        </p:sp>
        <p:sp>
          <p:nvSpPr>
            <p:cNvPr id="147" name="tx147"/>
            <p:cNvSpPr/>
            <p:nvPr/>
          </p:nvSpPr>
          <p:spPr>
            <a:xfrm>
              <a:off x="5867928" y="5028670"/>
              <a:ext cx="69904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Vacunados</a:t>
              </a:r>
            </a:p>
          </p:txBody>
        </p:sp>
        <p:sp>
          <p:nvSpPr>
            <p:cNvPr id="148" name="tx148"/>
            <p:cNvSpPr/>
            <p:nvPr/>
          </p:nvSpPr>
          <p:spPr>
            <a:xfrm>
              <a:off x="951100" y="1400299"/>
              <a:ext cx="5544562"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DTP3 estimada, y número de niños vacunados y no vacunados,</a:t>
              </a:r>
            </a:p>
          </p:txBody>
        </p:sp>
        <p:sp>
          <p:nvSpPr>
            <p:cNvPr id="149" name="tx149"/>
            <p:cNvSpPr/>
            <p:nvPr/>
          </p:nvSpPr>
          <p:spPr>
            <a:xfrm>
              <a:off x="951100" y="1594448"/>
              <a:ext cx="1267368" cy="144229"/>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AMR, 2000-2025</a:t>
              </a:r>
            </a:p>
          </p:txBody>
        </p:sp>
        <p:sp>
          <p:nvSpPr>
            <p:cNvPr id="150" name="pl150"/>
            <p:cNvSpPr/>
            <p:nvPr/>
          </p:nvSpPr>
          <p:spPr>
            <a:xfrm>
              <a:off x="2477470" y="5398802"/>
              <a:ext cx="0" cy="476132"/>
            </a:xfrm>
            <a:custGeom>
              <a:avLst/>
              <a:gdLst/>
              <a:ahLst/>
              <a:cxnLst/>
              <a:rect l="0" t="0" r="0" b="0"/>
              <a:pathLst>
                <a:path h="476132">
                  <a:moveTo>
                    <a:pt x="0" y="476132"/>
                  </a:moveTo>
                  <a:lnTo>
                    <a:pt x="0" y="0"/>
                  </a:lnTo>
                  <a:lnTo>
                    <a:pt x="0" y="0"/>
                  </a:lnTo>
                </a:path>
              </a:pathLst>
            </a:custGeom>
            <a:ln w="6775" cap="flat">
              <a:solidFill>
                <a:srgbClr val="EBEBEB">
                  <a:alpha val="100000"/>
                </a:srgbClr>
              </a:solidFill>
              <a:prstDash val="solid"/>
              <a:round/>
            </a:ln>
          </p:spPr>
          <p:txBody>
            <a:bodyPr/>
            <a:lstStyle/>
            <a:p>
              <a:endParaRPr/>
            </a:p>
          </p:txBody>
        </p:sp>
        <p:sp>
          <p:nvSpPr>
            <p:cNvPr id="151" name="pl151"/>
            <p:cNvSpPr/>
            <p:nvPr/>
          </p:nvSpPr>
          <p:spPr>
            <a:xfrm>
              <a:off x="4839864" y="5398802"/>
              <a:ext cx="0" cy="476132"/>
            </a:xfrm>
            <a:custGeom>
              <a:avLst/>
              <a:gdLst/>
              <a:ahLst/>
              <a:cxnLst/>
              <a:rect l="0" t="0" r="0" b="0"/>
              <a:pathLst>
                <a:path h="476132">
                  <a:moveTo>
                    <a:pt x="0" y="476132"/>
                  </a:moveTo>
                  <a:lnTo>
                    <a:pt x="0" y="0"/>
                  </a:lnTo>
                  <a:lnTo>
                    <a:pt x="0" y="0"/>
                  </a:lnTo>
                </a:path>
              </a:pathLst>
            </a:custGeom>
            <a:ln w="6775" cap="flat">
              <a:solidFill>
                <a:srgbClr val="EBEBEB">
                  <a:alpha val="100000"/>
                </a:srgbClr>
              </a:solidFill>
              <a:prstDash val="solid"/>
              <a:round/>
            </a:ln>
          </p:spPr>
          <p:txBody>
            <a:bodyPr/>
            <a:lstStyle/>
            <a:p>
              <a:endParaRPr/>
            </a:p>
          </p:txBody>
        </p:sp>
        <p:sp>
          <p:nvSpPr>
            <p:cNvPr id="152" name="pl152"/>
            <p:cNvSpPr/>
            <p:nvPr/>
          </p:nvSpPr>
          <p:spPr>
            <a:xfrm>
              <a:off x="7202257" y="5398802"/>
              <a:ext cx="0" cy="476132"/>
            </a:xfrm>
            <a:custGeom>
              <a:avLst/>
              <a:gdLst/>
              <a:ahLst/>
              <a:cxnLst/>
              <a:rect l="0" t="0" r="0" b="0"/>
              <a:pathLst>
                <a:path h="476132">
                  <a:moveTo>
                    <a:pt x="0" y="476132"/>
                  </a:moveTo>
                  <a:lnTo>
                    <a:pt x="0" y="0"/>
                  </a:lnTo>
                  <a:lnTo>
                    <a:pt x="0" y="0"/>
                  </a:lnTo>
                </a:path>
              </a:pathLst>
            </a:custGeom>
            <a:ln w="6775" cap="flat">
              <a:solidFill>
                <a:srgbClr val="EBEBEB">
                  <a:alpha val="100000"/>
                </a:srgbClr>
              </a:solidFill>
              <a:prstDash val="solid"/>
              <a:round/>
            </a:ln>
          </p:spPr>
          <p:txBody>
            <a:bodyPr/>
            <a:lstStyle/>
            <a:p>
              <a:endParaRPr/>
            </a:p>
          </p:txBody>
        </p:sp>
        <p:sp>
          <p:nvSpPr>
            <p:cNvPr id="153" name="pl153"/>
            <p:cNvSpPr/>
            <p:nvPr/>
          </p:nvSpPr>
          <p:spPr>
            <a:xfrm>
              <a:off x="951100" y="5785660"/>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951100" y="5636868"/>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951100" y="5488077"/>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6" name="pl156"/>
            <p:cNvSpPr/>
            <p:nvPr/>
          </p:nvSpPr>
          <p:spPr>
            <a:xfrm>
              <a:off x="1296273"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3658667"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6021060"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8383454"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0" name="rc160"/>
            <p:cNvSpPr/>
            <p:nvPr/>
          </p:nvSpPr>
          <p:spPr>
            <a:xfrm>
              <a:off x="1296273" y="5726143"/>
              <a:ext cx="5525725" cy="119033"/>
            </a:xfrm>
            <a:prstGeom prst="rect">
              <a:avLst/>
            </a:prstGeom>
            <a:solidFill>
              <a:srgbClr val="80BD41">
                <a:alpha val="100000"/>
              </a:srgbClr>
            </a:solidFill>
          </p:spPr>
          <p:txBody>
            <a:bodyPr/>
            <a:lstStyle/>
            <a:p>
              <a:endParaRPr/>
            </a:p>
          </p:txBody>
        </p:sp>
        <p:sp>
          <p:nvSpPr>
            <p:cNvPr id="161" name="rc161"/>
            <p:cNvSpPr/>
            <p:nvPr/>
          </p:nvSpPr>
          <p:spPr>
            <a:xfrm>
              <a:off x="6821999" y="5726143"/>
              <a:ext cx="1049004" cy="119033"/>
            </a:xfrm>
            <a:prstGeom prst="rect">
              <a:avLst/>
            </a:prstGeom>
            <a:solidFill>
              <a:srgbClr val="1CABE2">
                <a:alpha val="100000"/>
              </a:srgbClr>
            </a:solidFill>
          </p:spPr>
          <p:txBody>
            <a:bodyPr/>
            <a:lstStyle/>
            <a:p>
              <a:endParaRPr/>
            </a:p>
          </p:txBody>
        </p:sp>
        <p:sp>
          <p:nvSpPr>
            <p:cNvPr id="162" name="rc162"/>
            <p:cNvSpPr/>
            <p:nvPr/>
          </p:nvSpPr>
          <p:spPr>
            <a:xfrm>
              <a:off x="1296273" y="5577352"/>
              <a:ext cx="5367710" cy="119033"/>
            </a:xfrm>
            <a:prstGeom prst="rect">
              <a:avLst/>
            </a:prstGeom>
            <a:solidFill>
              <a:srgbClr val="80BD41">
                <a:alpha val="100000"/>
              </a:srgbClr>
            </a:solidFill>
          </p:spPr>
          <p:txBody>
            <a:bodyPr/>
            <a:lstStyle/>
            <a:p>
              <a:endParaRPr/>
            </a:p>
          </p:txBody>
        </p:sp>
        <p:sp>
          <p:nvSpPr>
            <p:cNvPr id="163" name="rc163"/>
            <p:cNvSpPr/>
            <p:nvPr/>
          </p:nvSpPr>
          <p:spPr>
            <a:xfrm>
              <a:off x="6663984" y="5577352"/>
              <a:ext cx="850679" cy="119033"/>
            </a:xfrm>
            <a:prstGeom prst="rect">
              <a:avLst/>
            </a:prstGeom>
            <a:solidFill>
              <a:srgbClr val="1CABE2">
                <a:alpha val="100000"/>
              </a:srgbClr>
            </a:solidFill>
          </p:spPr>
          <p:txBody>
            <a:bodyPr/>
            <a:lstStyle/>
            <a:p>
              <a:endParaRPr/>
            </a:p>
          </p:txBody>
        </p:sp>
        <p:sp>
          <p:nvSpPr>
            <p:cNvPr id="164" name="rc164"/>
            <p:cNvSpPr/>
            <p:nvPr/>
          </p:nvSpPr>
          <p:spPr>
            <a:xfrm>
              <a:off x="1296273" y="5428560"/>
              <a:ext cx="5346286" cy="119033"/>
            </a:xfrm>
            <a:prstGeom prst="rect">
              <a:avLst/>
            </a:prstGeom>
            <a:solidFill>
              <a:srgbClr val="80BD41">
                <a:alpha val="100000"/>
              </a:srgbClr>
            </a:solidFill>
          </p:spPr>
          <p:txBody>
            <a:bodyPr/>
            <a:lstStyle/>
            <a:p>
              <a:endParaRPr/>
            </a:p>
          </p:txBody>
        </p:sp>
        <p:sp>
          <p:nvSpPr>
            <p:cNvPr id="165" name="rc165"/>
            <p:cNvSpPr/>
            <p:nvPr/>
          </p:nvSpPr>
          <p:spPr>
            <a:xfrm>
              <a:off x="6642560" y="5428560"/>
              <a:ext cx="840383" cy="119033"/>
            </a:xfrm>
            <a:prstGeom prst="rect">
              <a:avLst/>
            </a:prstGeom>
            <a:solidFill>
              <a:srgbClr val="1CABE2">
                <a:alpha val="100000"/>
              </a:srgbClr>
            </a:solidFill>
          </p:spPr>
          <p:txBody>
            <a:bodyPr/>
            <a:lstStyle/>
            <a:p>
              <a:endParaRPr/>
            </a:p>
          </p:txBody>
        </p:sp>
        <p:sp>
          <p:nvSpPr>
            <p:cNvPr id="166" name="tx166"/>
            <p:cNvSpPr/>
            <p:nvPr/>
          </p:nvSpPr>
          <p:spPr>
            <a:xfrm>
              <a:off x="3936060" y="5740023"/>
              <a:ext cx="246152"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11.7</a:t>
              </a:r>
            </a:p>
          </p:txBody>
        </p:sp>
        <p:sp>
          <p:nvSpPr>
            <p:cNvPr id="167" name="tx167"/>
            <p:cNvSpPr/>
            <p:nvPr/>
          </p:nvSpPr>
          <p:spPr>
            <a:xfrm>
              <a:off x="7258594" y="5740023"/>
              <a:ext cx="175814"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2.2</a:t>
              </a:r>
            </a:p>
          </p:txBody>
        </p:sp>
        <p:sp>
          <p:nvSpPr>
            <p:cNvPr id="168" name="tx168"/>
            <p:cNvSpPr/>
            <p:nvPr/>
          </p:nvSpPr>
          <p:spPr>
            <a:xfrm>
              <a:off x="3857053" y="5591232"/>
              <a:ext cx="246152"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11.4</a:t>
              </a:r>
            </a:p>
          </p:txBody>
        </p:sp>
        <p:sp>
          <p:nvSpPr>
            <p:cNvPr id="169" name="tx169"/>
            <p:cNvSpPr/>
            <p:nvPr/>
          </p:nvSpPr>
          <p:spPr>
            <a:xfrm>
              <a:off x="7001417" y="558968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1.8</a:t>
              </a:r>
            </a:p>
          </p:txBody>
        </p:sp>
        <p:sp>
          <p:nvSpPr>
            <p:cNvPr id="170" name="tx170"/>
            <p:cNvSpPr/>
            <p:nvPr/>
          </p:nvSpPr>
          <p:spPr>
            <a:xfrm>
              <a:off x="3846341" y="5440835"/>
              <a:ext cx="246152"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11.3</a:t>
              </a:r>
            </a:p>
          </p:txBody>
        </p:sp>
        <p:sp>
          <p:nvSpPr>
            <p:cNvPr id="171" name="tx171"/>
            <p:cNvSpPr/>
            <p:nvPr/>
          </p:nvSpPr>
          <p:spPr>
            <a:xfrm>
              <a:off x="6974844" y="5440897"/>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1.8</a:t>
              </a:r>
            </a:p>
          </p:txBody>
        </p:sp>
        <p:sp>
          <p:nvSpPr>
            <p:cNvPr id="172" name="tx172"/>
            <p:cNvSpPr/>
            <p:nvPr/>
          </p:nvSpPr>
          <p:spPr>
            <a:xfrm>
              <a:off x="8076664" y="5738418"/>
              <a:ext cx="246152"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13.9</a:t>
              </a:r>
            </a:p>
          </p:txBody>
        </p:sp>
        <p:sp>
          <p:nvSpPr>
            <p:cNvPr id="173" name="tx173"/>
            <p:cNvSpPr/>
            <p:nvPr/>
          </p:nvSpPr>
          <p:spPr>
            <a:xfrm>
              <a:off x="7702507" y="5589626"/>
              <a:ext cx="246152"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13.2</a:t>
              </a:r>
            </a:p>
          </p:txBody>
        </p:sp>
        <p:sp>
          <p:nvSpPr>
            <p:cNvPr id="174" name="tx174"/>
            <p:cNvSpPr/>
            <p:nvPr/>
          </p:nvSpPr>
          <p:spPr>
            <a:xfrm>
              <a:off x="7669201" y="5440835"/>
              <a:ext cx="246152"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13.1</a:t>
              </a:r>
            </a:p>
          </p:txBody>
        </p:sp>
        <p:sp>
          <p:nvSpPr>
            <p:cNvPr id="175" name="tx175"/>
            <p:cNvSpPr/>
            <p:nvPr/>
          </p:nvSpPr>
          <p:spPr>
            <a:xfrm>
              <a:off x="577692" y="573354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76" name="tx176"/>
            <p:cNvSpPr/>
            <p:nvPr/>
          </p:nvSpPr>
          <p:spPr>
            <a:xfrm>
              <a:off x="577692" y="558475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77" name="tx177"/>
            <p:cNvSpPr/>
            <p:nvPr/>
          </p:nvSpPr>
          <p:spPr>
            <a:xfrm>
              <a:off x="577692" y="5435962"/>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78" name="tx178"/>
            <p:cNvSpPr/>
            <p:nvPr/>
          </p:nvSpPr>
          <p:spPr>
            <a:xfrm>
              <a:off x="1179834" y="5935450"/>
              <a:ext cx="23287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 M</a:t>
              </a:r>
            </a:p>
          </p:txBody>
        </p:sp>
        <p:sp>
          <p:nvSpPr>
            <p:cNvPr id="179" name="tx179"/>
            <p:cNvSpPr/>
            <p:nvPr/>
          </p:nvSpPr>
          <p:spPr>
            <a:xfrm>
              <a:off x="3542228" y="5935859"/>
              <a:ext cx="232878"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 M</a:t>
              </a:r>
            </a:p>
          </p:txBody>
        </p:sp>
        <p:sp>
          <p:nvSpPr>
            <p:cNvPr id="180" name="tx180"/>
            <p:cNvSpPr/>
            <p:nvPr/>
          </p:nvSpPr>
          <p:spPr>
            <a:xfrm>
              <a:off x="5865774" y="5935450"/>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 M</a:t>
              </a:r>
            </a:p>
          </p:txBody>
        </p:sp>
        <p:sp>
          <p:nvSpPr>
            <p:cNvPr id="181" name="tx181"/>
            <p:cNvSpPr/>
            <p:nvPr/>
          </p:nvSpPr>
          <p:spPr>
            <a:xfrm>
              <a:off x="8228167" y="5935450"/>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 M</a:t>
              </a:r>
            </a:p>
          </p:txBody>
        </p:sp>
        <p:sp>
          <p:nvSpPr>
            <p:cNvPr id="182" name="tx182"/>
            <p:cNvSpPr/>
            <p:nvPr/>
          </p:nvSpPr>
          <p:spPr>
            <a:xfrm>
              <a:off x="3893947" y="6070654"/>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83" name="tx183"/>
            <p:cNvSpPr/>
            <p:nvPr/>
          </p:nvSpPr>
          <p:spPr>
            <a:xfrm>
              <a:off x="3948074"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84" name="tx184"/>
            <p:cNvSpPr/>
            <p:nvPr/>
          </p:nvSpPr>
          <p:spPr>
            <a:xfrm>
              <a:off x="3643517" y="6396565"/>
              <a:ext cx="490139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a:t>
              </a:r>
            </a:p>
          </p:txBody>
        </p:sp>
        <p:sp>
          <p:nvSpPr>
            <p:cNvPr id="185" name="tx185"/>
            <p:cNvSpPr/>
            <p:nvPr/>
          </p:nvSpPr>
          <p:spPr>
            <a:xfrm>
              <a:off x="4923027" y="6517265"/>
              <a:ext cx="362188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No vacunados incluye a los niños con dosis cero e infravacunados.</a:t>
              </a:r>
            </a:p>
          </p:txBody>
        </p:sp>
      </p:grpSp>
      <p:sp>
        <p:nvSpPr>
          <p:cNvPr id="18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 la vacuna DTP3 en 2025 (86 %) fue superior a la de 2019 (84 %).
El número de niños vacunados con la vacuna DTP3 disminuyó un 3 %, pasando de 11,7 millones en 2019 a 11,3 millones en 2025.
El número de lactantes supervivientes disminuyó aproximadamente un 6 %, pasando de 13,9 millones en 2019 a 13,1 millones en 2025.
En 2025, se vacunaron 380 000 niños menos que en 2019.
En 2025, hubo 821 000 lactantes supervivientes (población objetivo) menos que en 2019.
Para que aumente la cobertura vacunal, es necesario que el número de niños vacunados aumente o, al menos, que disminuya a un ritmo más lento que el descenso de la población objetivo de lactantes supervivientes.</a:t>
            </a:r>
          </a:p>
        </p:txBody>
      </p:sp>
      <p:sp>
        <p:nvSpPr>
          <p:cNvPr id="187"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vacuna DTP3 fue del 86 %: 11,3 millones de niños recibieron tres dosis de la vacuna que contiene DTP, pero 1,8 millones siguen sin estar vacunados o con una vacunación incompleta.</a:t>
            </a:r>
          </a:p>
        </p:txBody>
      </p:sp>
      <p:grpSp>
        <p:nvGrpSpPr>
          <p:cNvPr id="188" name="Group 187"/>
          <p:cNvGrpSpPr/>
          <p:nvPr/>
        </p:nvGrpSpPr>
        <p:grpSpPr>
          <a:xfrm>
            <a:off x="292608" y="1005840"/>
            <a:ext cx="8595360" cy="28575"/>
            <a:chOff x="292608" y="1005840"/>
            <a:chExt cx="8595360" cy="28575"/>
          </a:xfrm>
        </p:grpSpPr>
        <p:sp>
          <p:nvSpPr>
            <p:cNvPr id="18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90"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075224" y="121081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2331605" y="121081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587985" y="121081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2844366"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3100746" y="121081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357127"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613507"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3869887"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126268"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382648"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639029" y="121081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4895409"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151790" y="121081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408170"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664551"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5920931"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177311" y="121081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433692" y="121081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6690072" y="121081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6946453"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202833" y="121081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7459214" y="121081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7715594"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7971975" y="121081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8228355"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8484735"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2075224" y="5218727"/>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2331605" y="5218727"/>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2587985" y="521872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2844366" y="521872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3100746" y="521872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3357127" y="521872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3613507" y="521872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3869887" y="521872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4126268" y="521872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4382648" y="5218727"/>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4639029" y="5218727"/>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4895409" y="521872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5151790" y="521872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5408170" y="5218727"/>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5664551" y="5218727"/>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5920931" y="5218727"/>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6177311" y="5218727"/>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6433692" y="5218727"/>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6690072" y="5218727"/>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6946453" y="5218727"/>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7202833" y="5218727"/>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7459214" y="5218727"/>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7715594" y="5218727"/>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7971975" y="5218727"/>
              <a:ext cx="256380" cy="125247"/>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8228355" y="5218727"/>
              <a:ext cx="256380" cy="125247"/>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8484735" y="5218727"/>
              <a:ext cx="256380" cy="125247"/>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075224" y="396625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331605" y="396625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587985" y="396625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2844366" y="396625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3100746" y="396625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3357127" y="396625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3613507" y="396625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3869887" y="396625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4126268" y="396625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4382648"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4639029" y="396625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4895409" y="396625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5151790" y="396625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5408170" y="396625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5664551"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5920931" y="396625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6177311" y="396625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6433692" y="396625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6690072" y="396625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6946453" y="3966256"/>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7202833" y="3966256"/>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7459214" y="3966256"/>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7715594" y="3966256"/>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7971975" y="3966256"/>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8228355" y="396625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8484735" y="3966256"/>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2075224" y="409150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2331605" y="4091503"/>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2587985" y="4091503"/>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2844366" y="4091503"/>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100746" y="409150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357127" y="4091503"/>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613507" y="4091503"/>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3869887" y="409150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4126268" y="4091503"/>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4382648" y="409150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639029" y="4091503"/>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4895409" y="409150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5151790" y="4091503"/>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5408170" y="409150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5664551" y="409150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5920931" y="409150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6177311" y="409150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6433692" y="4091503"/>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6690072" y="409150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6946453" y="4091503"/>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7202833" y="4091503"/>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7459214" y="4091503"/>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7715594" y="4091503"/>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7971975" y="4091503"/>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8228355" y="4091503"/>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8484735" y="4091503"/>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2075224" y="446724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2331605" y="446724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2587985" y="446724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2844366" y="446724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3100746" y="4467244"/>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3357127" y="446724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3613507" y="446724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3869887" y="446724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126268" y="446724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382648" y="4467244"/>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639029" y="446724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4895409" y="4467244"/>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5151790" y="446724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5408170" y="4467244"/>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5664551" y="4467244"/>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5920931" y="446724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6177311" y="4467244"/>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6433692" y="446724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6690072" y="446724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6946453" y="446724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7202833" y="4467244"/>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7459214" y="4467244"/>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7715594" y="446724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7971975" y="4467244"/>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8228355" y="446724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8484735" y="4467244"/>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2075224" y="5343974"/>
              <a:ext cx="256380" cy="125247"/>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2331605" y="5343974"/>
              <a:ext cx="256380" cy="125247"/>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2587985" y="5343974"/>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2844366" y="534397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3100746" y="534397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3357127" y="5343974"/>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3613507" y="5343974"/>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3869887" y="534397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126268" y="534397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382648" y="534397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639029" y="534397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4895409" y="5343974"/>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5151790" y="534397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5408170" y="5343974"/>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5664551" y="5343974"/>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5920931" y="534397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6177311" y="5343974"/>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6433692" y="534397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6690072" y="5343974"/>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6946453" y="5343974"/>
              <a:ext cx="256380" cy="125247"/>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7202833" y="5343974"/>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7459214" y="5343974"/>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7715594" y="5343974"/>
              <a:ext cx="256380" cy="125247"/>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7971975" y="5343974"/>
              <a:ext cx="256380" cy="125247"/>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8228355" y="5343974"/>
              <a:ext cx="256380" cy="125247"/>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8484735" y="5343974"/>
              <a:ext cx="256380" cy="125247"/>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2075224" y="37157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2331605" y="37157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2587985" y="37157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2844366" y="37157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3100746" y="37157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3357127" y="37157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613507" y="37157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3869887" y="37157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4126268" y="37157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4382648" y="37157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4639029" y="37157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4895409" y="37157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151790" y="371576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408170" y="37157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664551" y="37157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5920931" y="37157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6177311" y="371576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6433692" y="3715761"/>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6690072" y="3715761"/>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6946453" y="3715761"/>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7202833" y="3715761"/>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7459214" y="3715761"/>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7715594" y="3715761"/>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7971975" y="3715761"/>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8228355" y="37157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8484735" y="3715761"/>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2075224" y="2964279"/>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2331605" y="2964279"/>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2587985" y="2964279"/>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2844366"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3100746"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357127" y="296427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613507" y="296427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3869887" y="2964279"/>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4126268"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4382648"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4639029" y="2964279"/>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4895409" y="2964279"/>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5151790"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5408170"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664551"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5920931"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177311"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433692"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690072"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6946453"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7202833"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7459214"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7715594"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7971975"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8228355"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8484735"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2075224" y="233804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2331605" y="233804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587985" y="233804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2844366" y="233804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100746" y="233804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357127" y="233804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3613507" y="233804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3869887" y="233804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126268" y="233804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382648" y="233804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4639029" y="2338043"/>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4895409" y="233804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151790" y="2338043"/>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5408170" y="233804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664551" y="233804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5920931" y="233804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177311" y="233804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433692" y="233804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690072" y="233804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6946453" y="233804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7202833" y="233804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7459214" y="233804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7715594" y="233804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7971975" y="233804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8228355" y="233804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8484735" y="233804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2075224" y="3089526"/>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2331605" y="3089526"/>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2587985" y="3089526"/>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2844366" y="308952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3100746" y="3089526"/>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3357127" y="308952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3613507" y="308952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3869887" y="308952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4126268" y="308952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4382648" y="308952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4639029" y="3089526"/>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4895409" y="3089526"/>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5151790" y="308952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5408170" y="308952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5664551" y="308952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5920931" y="308952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6177311" y="308952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6433692" y="308952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6690072" y="308952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6946453" y="308952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202833" y="3089526"/>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459214" y="3089526"/>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715594" y="3089526"/>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7971975" y="308952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8228355" y="3089526"/>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8484735" y="308952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2075224" y="1962302"/>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2331605" y="196230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2587985" y="196230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2844366" y="1962302"/>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3100746" y="1962302"/>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3357127" y="196230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3613507" y="1962302"/>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3869887" y="1962302"/>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4126268" y="1962302"/>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4382648" y="1962302"/>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4639029" y="1962302"/>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4895409" y="1962302"/>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5151790" y="196230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5408170" y="196230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5664551" y="196230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5920931" y="196230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6177311" y="196230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6433692" y="196230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6690072" y="196230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6946453" y="196230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202833" y="196230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7459214" y="1962302"/>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715594" y="196230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7971975"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228355"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484735" y="196230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2075224" y="133606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2331605" y="133606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2587985"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2844366" y="1336066"/>
              <a:ext cx="256380" cy="125247"/>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3100746" y="1336066"/>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3357127" y="1336066"/>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3613507" y="1336066"/>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3869887" y="133606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4126268" y="133606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4382648" y="133606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4639029" y="133606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4895409" y="133606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5151790"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5408170"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5664551"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5920931"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6177311"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6433692"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6690072"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6946453"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7202833"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459214"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7715594"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7971975"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228355"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484735"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2075224"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2331605"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2587985" y="321477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2844366"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3100746"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357127" y="321477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3613507" y="321477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3869887" y="321477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4126268" y="321477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382648"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639029" y="321477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4895409" y="321477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151790" y="321477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408170" y="321477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664551" y="321477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5920931" y="321477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177311"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433692" y="321477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6690072" y="321477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6946453" y="321477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202833" y="321477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7459214" y="3214773"/>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7715594" y="3214773"/>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7971975" y="3214773"/>
              <a:ext cx="256380" cy="125247"/>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8228355" y="3214773"/>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8484735" y="3214773"/>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2075224" y="3465267"/>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2331605" y="3465267"/>
              <a:ext cx="256380" cy="125247"/>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2587985" y="3465267"/>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2844366" y="3465267"/>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100746" y="3465267"/>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3357127" y="3465267"/>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3613507" y="346526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3869887" y="3465267"/>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126268" y="3465267"/>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382648" y="3465267"/>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4639029" y="3465267"/>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4895409" y="3465267"/>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151790" y="3465267"/>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5408170" y="3465267"/>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5664551" y="346526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5920931" y="3465267"/>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6177311" y="3465267"/>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433692" y="3465267"/>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6690072" y="3465267"/>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6946453" y="346526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202833" y="3465267"/>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7459214" y="3465267"/>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7715594" y="3465267"/>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7971975" y="3465267"/>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8228355" y="3465267"/>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8484735" y="3465267"/>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2075224" y="4968232"/>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2331605" y="4968232"/>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2587985" y="4968232"/>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2844366" y="4968232"/>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3100746" y="4968232"/>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3357127" y="496823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3613507" y="49682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3869887" y="49682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4126268" y="49682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4382648" y="49682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4639029" y="496823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4895409" y="4968232"/>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5151790" y="4968232"/>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5408170" y="4968232"/>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5664551" y="4968232"/>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5920931" y="4968232"/>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6177311" y="4968232"/>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6433692" y="4968232"/>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6690072" y="4968232"/>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6946453" y="4968232"/>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7202833" y="4968232"/>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7459214" y="4968232"/>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7715594" y="4968232"/>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7971975" y="4968232"/>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8228355" y="4968232"/>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8484735" y="4968232"/>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2075224"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2331605" y="1461314"/>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2587985" y="1461314"/>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2844366" y="14613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100746" y="1461314"/>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3357127" y="146131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3613507" y="146131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3869887"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4126268" y="146131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4382648" y="14613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4639029" y="146131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4895409" y="146131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5151790" y="146131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5408170" y="1461314"/>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5664551" y="14613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5920931" y="14613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6177311" y="146131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6433692" y="1461314"/>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6690072" y="146131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6946453" y="146131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7202833" y="146131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7459214" y="1461314"/>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7715594" y="1461314"/>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7971975" y="146131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8228355" y="1461314"/>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8484735"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2075224" y="283903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2331605" y="28390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2587985" y="2839032"/>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2844366" y="283903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3100746" y="2839032"/>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3357127" y="28390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3613507" y="283903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3869887" y="28390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4126268" y="28390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4382648" y="28390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4639029" y="283903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4895409" y="283903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5151790" y="283903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5408170" y="283903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5664551" y="283903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5920931" y="283903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6177311" y="28390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6433692" y="28390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6690072" y="283903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6946453" y="28390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7202833" y="2839032"/>
              <a:ext cx="256380" cy="125247"/>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7459214" y="2839032"/>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7715594" y="2839032"/>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7971975" y="2839032"/>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8228355" y="2839032"/>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8484735" y="2839032"/>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2075224" y="5093479"/>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2331605" y="5093479"/>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2587985" y="5093479"/>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2844366" y="5093479"/>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3100746" y="5093479"/>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3357127" y="5093479"/>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3613507" y="5093479"/>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3869887" y="5093479"/>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4126268" y="509347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4382648" y="50934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4639029" y="5093479"/>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4895409" y="5093479"/>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5151790" y="509347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5408170" y="509347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5664551" y="5093479"/>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5920931" y="5093479"/>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6177311" y="5093479"/>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6433692" y="50934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6690072" y="5093479"/>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6946453" y="5093479"/>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7202833" y="5093479"/>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7459214" y="5093479"/>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7715594" y="5093479"/>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7971975" y="5093479"/>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8228355" y="5093479"/>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8484735" y="5093479"/>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2075224" y="1586561"/>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2331605" y="1586561"/>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2587985" y="1586561"/>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2844366" y="15865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3100746" y="1586561"/>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3357127" y="15865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3613507" y="15865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3869887" y="158656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4126268" y="15865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4382648" y="15865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4639029" y="158656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4895409" y="15865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5151790" y="15865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5408170" y="15865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5664551" y="15865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5920931" y="158656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6177311" y="15865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6433692" y="158656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6690072" y="158656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6946453" y="15865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7202833" y="15865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7459214" y="15865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7715594" y="15865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7971975" y="15865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8228355" y="15865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8484735" y="158656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2075224" y="5469221"/>
              <a:ext cx="256380" cy="125247"/>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2331605" y="5469221"/>
              <a:ext cx="256380" cy="125247"/>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2587985" y="5469221"/>
              <a:ext cx="256380" cy="125247"/>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2844366" y="5469221"/>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3100746" y="5469221"/>
              <a:ext cx="256380" cy="125247"/>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3357127" y="5469221"/>
              <a:ext cx="256380" cy="125247"/>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3613507" y="5469221"/>
              <a:ext cx="256380" cy="125247"/>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3869887" y="5469221"/>
              <a:ext cx="256380" cy="125247"/>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4126268" y="5469221"/>
              <a:ext cx="256380" cy="125247"/>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4382648" y="5469221"/>
              <a:ext cx="256380" cy="125247"/>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4639029" y="5469221"/>
              <a:ext cx="256380" cy="125247"/>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4895409" y="5469221"/>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5151790" y="5469221"/>
              <a:ext cx="256380" cy="125247"/>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5408170" y="5469221"/>
              <a:ext cx="256380" cy="125247"/>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5664551" y="5469221"/>
              <a:ext cx="256380" cy="125247"/>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5920931" y="5469221"/>
              <a:ext cx="256380" cy="125247"/>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6177311" y="5469221"/>
              <a:ext cx="256380" cy="125247"/>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6433692" y="5469221"/>
              <a:ext cx="256380" cy="125247"/>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6690072" y="5469221"/>
              <a:ext cx="256380" cy="125247"/>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6946453" y="5469221"/>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7202833" y="5469221"/>
              <a:ext cx="256380" cy="125247"/>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7459214" y="5469221"/>
              <a:ext cx="256380" cy="125247"/>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7715594" y="5469221"/>
              <a:ext cx="256380" cy="125247"/>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7971975" y="5469221"/>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8228355" y="5469221"/>
              <a:ext cx="256380" cy="125247"/>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8484735" y="5469221"/>
              <a:ext cx="256380" cy="125247"/>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2075224" y="38410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2331605" y="38410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2587985" y="38410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2844366" y="38410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3100746" y="38410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3357127" y="384100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3613507" y="38410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3869887" y="38410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4126268" y="38410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4382648" y="38410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4639029" y="38410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4895409" y="38410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5151790" y="384100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5408170" y="38410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5664551" y="38410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5920931" y="384100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6177311" y="38410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6433692" y="3841008"/>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6690072" y="384100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6946453" y="3841008"/>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7202833" y="3841008"/>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7459214" y="3841008"/>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7715594" y="3841008"/>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7971975" y="384100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8228355" y="384100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8484735" y="3841008"/>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2075224" y="246329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2331605" y="246329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2587985" y="246329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2844366" y="246329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3100746" y="246329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3357127"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3613507" y="246329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3869887" y="2463290"/>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4126268" y="246329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4382648" y="246329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4639029" y="246329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4895409" y="2463290"/>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5151790" y="246329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5408170" y="246329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5664551" y="2463290"/>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5920931" y="2463290"/>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6177311"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6433692" y="246329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6690072" y="246329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6946453" y="246329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7202833" y="246329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7459214" y="246329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7715594" y="246329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7971975"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8228355" y="246329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8484735" y="246329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2075224"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2331605"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2587985"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2844366" y="334002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3100746" y="334002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3357127" y="334002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3613507" y="334002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3869887" y="334002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4126268" y="334002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4382648" y="334002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4639029" y="334002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4895409"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5151790" y="334002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5408170" y="3340020"/>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5664551" y="3340020"/>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5920931" y="3340020"/>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6177311" y="334002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6433692" y="3340020"/>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6690072" y="3340020"/>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6946453" y="3340020"/>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7202833" y="3340020"/>
              <a:ext cx="256380" cy="125247"/>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7459214" y="3340020"/>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7715594" y="3340020"/>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7971975" y="3340020"/>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8228355" y="3340020"/>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8484735" y="3340020"/>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2075224" y="2087549"/>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2331605" y="2087549"/>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2587985" y="2087549"/>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2844366" y="2087549"/>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3100746" y="2087549"/>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3357127" y="2087549"/>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3613507" y="2087549"/>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3869887"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4126268" y="208754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4382648" y="208754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4639029"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4895409"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5151790"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5408170"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5664551"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5920931"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6177311"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6433692"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6690072"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6946453"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7202833"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7459214"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7715594"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7971975" y="208754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8228355" y="208754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8484735" y="208754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2075224" y="459249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2331605" y="459249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2587985" y="4592491"/>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2844366" y="459249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3100746" y="459249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3357127" y="459249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3613507" y="4592491"/>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3869887" y="4592491"/>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4126268" y="4592491"/>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4382648" y="4592491"/>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4639029" y="459249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4895409" y="4592491"/>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5151790" y="4592491"/>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5408170" y="4592491"/>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5664551" y="4592491"/>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5920931" y="4592491"/>
              <a:ext cx="256380" cy="125247"/>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6177311" y="4592491"/>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6433692" y="4592491"/>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6690072" y="4592491"/>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6946453" y="4592491"/>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7202833" y="4592491"/>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7459214" y="4592491"/>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7715594" y="4592491"/>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7971975" y="4592491"/>
              <a:ext cx="256380" cy="125247"/>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8228355" y="4592491"/>
              <a:ext cx="256380" cy="125247"/>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8484735" y="4592491"/>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2075224" y="4717738"/>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2331605" y="4717738"/>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2587985" y="471773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2844366" y="4717738"/>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3100746" y="471773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3357127" y="471773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3613507" y="471773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3869887" y="471773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4126268" y="4717738"/>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4382648" y="4717738"/>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4639029" y="471773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4895409" y="471773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5151790" y="471773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5408170" y="471773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5664551" y="471773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5920931" y="471773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6177311" y="471773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6433692" y="471773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6690072" y="4717738"/>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6946453" y="4717738"/>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7202833" y="4717738"/>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7459214" y="4717738"/>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7715594" y="4717738"/>
              <a:ext cx="256380" cy="125247"/>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7971975" y="4717738"/>
              <a:ext cx="256380" cy="125247"/>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8228355" y="4717738"/>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8484735" y="4717738"/>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2075224" y="421675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2331605" y="421675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2587985" y="421675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2844366" y="421675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3100746" y="4216750"/>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3357127" y="4216750"/>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3613507" y="421675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3869887" y="421675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4126268" y="421675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4382648" y="421675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4639029" y="421675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4895409" y="4216750"/>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5151790" y="421675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5408170" y="4216750"/>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5664551" y="4216750"/>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5920931" y="421675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6177311" y="421675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6433692" y="4216750"/>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6690072" y="4216750"/>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6946453" y="4216750"/>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7202833" y="4216750"/>
              <a:ext cx="256380" cy="125247"/>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7459214" y="4216750"/>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7715594" y="4216750"/>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7971975" y="4216750"/>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8228355" y="4216750"/>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8484735" y="4216750"/>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2075224"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2331605"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2587985"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2844366"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3100746" y="258853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3357127"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3613507"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3869887"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4126268"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4382648"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4639029" y="258853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4895409"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5151790"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5408170"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5664551"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5920931" y="2588537"/>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6177311"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6433692"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6690072"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6946453"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7202833"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7459214" y="258853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7715594" y="258853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7971975" y="258853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8228355"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8484735" y="258853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2075224" y="4341997"/>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2331605"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2587985" y="4341997"/>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2844366" y="4341997"/>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3100746" y="434199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3357127" y="434199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3613507" y="4341997"/>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3869887"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4126268" y="434199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4382648" y="434199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4639029" y="434199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4895409"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5151790"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5408170"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5664551"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5920931"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6177311" y="434199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6433692" y="4341997"/>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6690072" y="434199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6946453" y="4341997"/>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7202833" y="4341997"/>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7459214" y="4341997"/>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7715594" y="4341997"/>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7971975" y="4341997"/>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8228355"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8484735" y="4341997"/>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2075224" y="171180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2331605"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2587985"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2844366"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3100746"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3357127"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3613507"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3869887"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4126268"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4382648"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4639029"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4895409" y="17118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5151790" y="17118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5408170"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5664551" y="171180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5920931"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6177311"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6433692"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6690072"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6946453"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7202833"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7459214" y="17118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7715594"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7971975" y="17118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8228355"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8484735"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2075224" y="4842985"/>
              <a:ext cx="256380" cy="125247"/>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2331605" y="4842985"/>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2587985" y="4842985"/>
              <a:ext cx="256380" cy="125247"/>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2844366" y="4842985"/>
              <a:ext cx="256380" cy="125247"/>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3100746" y="4842985"/>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3357127" y="4842985"/>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3613507" y="4842985"/>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3869887" y="4842985"/>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4126268" y="4842985"/>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4382648" y="4842985"/>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4639029" y="48429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4895409" y="4842985"/>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5151790" y="4842985"/>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5408170" y="4842985"/>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5664551" y="4842985"/>
              <a:ext cx="256380" cy="125247"/>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5920931" y="4842985"/>
              <a:ext cx="256380" cy="125247"/>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6177311" y="4842985"/>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6433692" y="4842985"/>
              <a:ext cx="256380" cy="125247"/>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6690072" y="4842985"/>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6946453" y="4842985"/>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7202833" y="4842985"/>
              <a:ext cx="256380" cy="125247"/>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7459214" y="4842985"/>
              <a:ext cx="256380" cy="125247"/>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7715594" y="4842985"/>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7971975" y="4842985"/>
              <a:ext cx="256380" cy="125247"/>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8228355" y="4842985"/>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8484735" y="4842985"/>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2075224" y="183705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2331605" y="183705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2587985"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2844366" y="183705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3100746" y="183705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3357127" y="183705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3613507" y="1837055"/>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3869887" y="1837055"/>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4126268" y="183705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4382648" y="183705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4639029" y="183705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4895409" y="183705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5151790" y="1837055"/>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5408170" y="1837055"/>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5664551" y="1837055"/>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5920931"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6177311" y="183705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6433692" y="183705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6690072"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6946453" y="1837055"/>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7202833" y="183705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7459214" y="183705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7715594" y="1837055"/>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7971975"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8228355" y="183705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8484735" y="183705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2075224"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2331605"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2587985"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2844366"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3100746"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3357127"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3613507"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3869887"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4126268"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4382648" y="27137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4639029" y="27137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4895409"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5151790"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5408170"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5664551" y="27137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5920931" y="27137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6177311" y="27137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6433692"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6690072"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6946453"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7202833" y="2713785"/>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7459214"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7715594"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7971975"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8228355"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8484735"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2075224" y="221279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2331605" y="221279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2587985"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2844366" y="221279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3100746" y="221279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3357127" y="221279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3613507"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3869887" y="221279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4126268" y="221279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4382648"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4639029"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4895409"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5151790"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5408170"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5664551"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5920931"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6177311"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6433692" y="221279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6690072" y="221279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6946453" y="221279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7202833" y="221279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7459214" y="221279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7715594" y="221279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7971975"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8228355" y="221279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8484735" y="221279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88" name="rc888"/>
            <p:cNvSpPr/>
            <p:nvPr/>
          </p:nvSpPr>
          <p:spPr>
            <a:xfrm>
              <a:off x="2075224" y="5594468"/>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889" name="rc889"/>
            <p:cNvSpPr/>
            <p:nvPr/>
          </p:nvSpPr>
          <p:spPr>
            <a:xfrm>
              <a:off x="2331605" y="5594468"/>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90" name="rc890"/>
            <p:cNvSpPr/>
            <p:nvPr/>
          </p:nvSpPr>
          <p:spPr>
            <a:xfrm>
              <a:off x="2587985" y="5594468"/>
              <a:ext cx="256380" cy="125247"/>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891" name="rc891"/>
            <p:cNvSpPr/>
            <p:nvPr/>
          </p:nvSpPr>
          <p:spPr>
            <a:xfrm>
              <a:off x="2844366" y="5594468"/>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892" name="rc892"/>
            <p:cNvSpPr/>
            <p:nvPr/>
          </p:nvSpPr>
          <p:spPr>
            <a:xfrm>
              <a:off x="3100746" y="5594468"/>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93" name="rc893"/>
            <p:cNvSpPr/>
            <p:nvPr/>
          </p:nvSpPr>
          <p:spPr>
            <a:xfrm>
              <a:off x="3357127" y="559446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94" name="rc894"/>
            <p:cNvSpPr/>
            <p:nvPr/>
          </p:nvSpPr>
          <p:spPr>
            <a:xfrm>
              <a:off x="3613507" y="5594468"/>
              <a:ext cx="256380" cy="125247"/>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895" name="rc895"/>
            <p:cNvSpPr/>
            <p:nvPr/>
          </p:nvSpPr>
          <p:spPr>
            <a:xfrm>
              <a:off x="3869887" y="5594468"/>
              <a:ext cx="256380" cy="125247"/>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96" name="rc896"/>
            <p:cNvSpPr/>
            <p:nvPr/>
          </p:nvSpPr>
          <p:spPr>
            <a:xfrm>
              <a:off x="4126268" y="5594468"/>
              <a:ext cx="256380" cy="125247"/>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897" name="rc897"/>
            <p:cNvSpPr/>
            <p:nvPr/>
          </p:nvSpPr>
          <p:spPr>
            <a:xfrm>
              <a:off x="4382648" y="5594468"/>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98" name="rc898"/>
            <p:cNvSpPr/>
            <p:nvPr/>
          </p:nvSpPr>
          <p:spPr>
            <a:xfrm>
              <a:off x="4639029" y="5594468"/>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99" name="rc899"/>
            <p:cNvSpPr/>
            <p:nvPr/>
          </p:nvSpPr>
          <p:spPr>
            <a:xfrm>
              <a:off x="4895409" y="5594468"/>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900" name="rc900"/>
            <p:cNvSpPr/>
            <p:nvPr/>
          </p:nvSpPr>
          <p:spPr>
            <a:xfrm>
              <a:off x="5151790" y="5594468"/>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901" name="rc901"/>
            <p:cNvSpPr/>
            <p:nvPr/>
          </p:nvSpPr>
          <p:spPr>
            <a:xfrm>
              <a:off x="5408170" y="5594468"/>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902" name="rc902"/>
            <p:cNvSpPr/>
            <p:nvPr/>
          </p:nvSpPr>
          <p:spPr>
            <a:xfrm>
              <a:off x="5664551" y="5594468"/>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903" name="rc903"/>
            <p:cNvSpPr/>
            <p:nvPr/>
          </p:nvSpPr>
          <p:spPr>
            <a:xfrm>
              <a:off x="5920931" y="559446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04" name="rc904"/>
            <p:cNvSpPr/>
            <p:nvPr/>
          </p:nvSpPr>
          <p:spPr>
            <a:xfrm>
              <a:off x="6177311" y="5594468"/>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905" name="rc905"/>
            <p:cNvSpPr/>
            <p:nvPr/>
          </p:nvSpPr>
          <p:spPr>
            <a:xfrm>
              <a:off x="6433692" y="5594468"/>
              <a:ext cx="256380" cy="125247"/>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906" name="rc906"/>
            <p:cNvSpPr/>
            <p:nvPr/>
          </p:nvSpPr>
          <p:spPr>
            <a:xfrm>
              <a:off x="6690072" y="5594468"/>
              <a:ext cx="256380" cy="125247"/>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907" name="rc907"/>
            <p:cNvSpPr/>
            <p:nvPr/>
          </p:nvSpPr>
          <p:spPr>
            <a:xfrm>
              <a:off x="6946453" y="5594468"/>
              <a:ext cx="256380" cy="125247"/>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908" name="rc908"/>
            <p:cNvSpPr/>
            <p:nvPr/>
          </p:nvSpPr>
          <p:spPr>
            <a:xfrm>
              <a:off x="7202833" y="5594468"/>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909" name="rc909"/>
            <p:cNvSpPr/>
            <p:nvPr/>
          </p:nvSpPr>
          <p:spPr>
            <a:xfrm>
              <a:off x="7459214" y="5594468"/>
              <a:ext cx="256380" cy="125247"/>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910" name="rc910"/>
            <p:cNvSpPr/>
            <p:nvPr/>
          </p:nvSpPr>
          <p:spPr>
            <a:xfrm>
              <a:off x="7715594" y="5594468"/>
              <a:ext cx="256380" cy="125247"/>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911" name="rc911"/>
            <p:cNvSpPr/>
            <p:nvPr/>
          </p:nvSpPr>
          <p:spPr>
            <a:xfrm>
              <a:off x="7971975" y="5594468"/>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912" name="rc912"/>
            <p:cNvSpPr/>
            <p:nvPr/>
          </p:nvSpPr>
          <p:spPr>
            <a:xfrm>
              <a:off x="8228355" y="5594468"/>
              <a:ext cx="256380" cy="125247"/>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913" name="rc913"/>
            <p:cNvSpPr/>
            <p:nvPr/>
          </p:nvSpPr>
          <p:spPr>
            <a:xfrm>
              <a:off x="8484735" y="5594468"/>
              <a:ext cx="256380" cy="125247"/>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914" name="rc914"/>
            <p:cNvSpPr/>
            <p:nvPr/>
          </p:nvSpPr>
          <p:spPr>
            <a:xfrm>
              <a:off x="2075224"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15" name="rc915"/>
            <p:cNvSpPr/>
            <p:nvPr/>
          </p:nvSpPr>
          <p:spPr>
            <a:xfrm>
              <a:off x="2331605"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16" name="rc916"/>
            <p:cNvSpPr/>
            <p:nvPr/>
          </p:nvSpPr>
          <p:spPr>
            <a:xfrm>
              <a:off x="2587985" y="3590514"/>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917" name="rc917"/>
            <p:cNvSpPr/>
            <p:nvPr/>
          </p:nvSpPr>
          <p:spPr>
            <a:xfrm>
              <a:off x="2844366" y="359051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18" name="rc918"/>
            <p:cNvSpPr/>
            <p:nvPr/>
          </p:nvSpPr>
          <p:spPr>
            <a:xfrm>
              <a:off x="3100746" y="35905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19" name="rc919"/>
            <p:cNvSpPr/>
            <p:nvPr/>
          </p:nvSpPr>
          <p:spPr>
            <a:xfrm>
              <a:off x="3357127" y="35905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0" name="rc920"/>
            <p:cNvSpPr/>
            <p:nvPr/>
          </p:nvSpPr>
          <p:spPr>
            <a:xfrm>
              <a:off x="3613507" y="35905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1" name="rc921"/>
            <p:cNvSpPr/>
            <p:nvPr/>
          </p:nvSpPr>
          <p:spPr>
            <a:xfrm>
              <a:off x="3869887" y="35905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2" name="rc922"/>
            <p:cNvSpPr/>
            <p:nvPr/>
          </p:nvSpPr>
          <p:spPr>
            <a:xfrm>
              <a:off x="4126268" y="359051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3" name="rc923"/>
            <p:cNvSpPr/>
            <p:nvPr/>
          </p:nvSpPr>
          <p:spPr>
            <a:xfrm>
              <a:off x="4382648" y="35905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4" name="rc924"/>
            <p:cNvSpPr/>
            <p:nvPr/>
          </p:nvSpPr>
          <p:spPr>
            <a:xfrm>
              <a:off x="4639029" y="35905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5" name="rc925"/>
            <p:cNvSpPr/>
            <p:nvPr/>
          </p:nvSpPr>
          <p:spPr>
            <a:xfrm>
              <a:off x="4895409" y="35905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6" name="rc926"/>
            <p:cNvSpPr/>
            <p:nvPr/>
          </p:nvSpPr>
          <p:spPr>
            <a:xfrm>
              <a:off x="5151790" y="359051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7" name="rc927"/>
            <p:cNvSpPr/>
            <p:nvPr/>
          </p:nvSpPr>
          <p:spPr>
            <a:xfrm>
              <a:off x="5408170"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28" name="rc928"/>
            <p:cNvSpPr/>
            <p:nvPr/>
          </p:nvSpPr>
          <p:spPr>
            <a:xfrm>
              <a:off x="5664551" y="3590514"/>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29" name="rc929"/>
            <p:cNvSpPr/>
            <p:nvPr/>
          </p:nvSpPr>
          <p:spPr>
            <a:xfrm>
              <a:off x="5920931"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30" name="rc930"/>
            <p:cNvSpPr/>
            <p:nvPr/>
          </p:nvSpPr>
          <p:spPr>
            <a:xfrm>
              <a:off x="6177311"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31" name="rc931"/>
            <p:cNvSpPr/>
            <p:nvPr/>
          </p:nvSpPr>
          <p:spPr>
            <a:xfrm>
              <a:off x="6433692" y="3590514"/>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32" name="rc932"/>
            <p:cNvSpPr/>
            <p:nvPr/>
          </p:nvSpPr>
          <p:spPr>
            <a:xfrm>
              <a:off x="6690072" y="359051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33" name="rc933"/>
            <p:cNvSpPr/>
            <p:nvPr/>
          </p:nvSpPr>
          <p:spPr>
            <a:xfrm>
              <a:off x="6946453" y="359051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934" name="rc934"/>
            <p:cNvSpPr/>
            <p:nvPr/>
          </p:nvSpPr>
          <p:spPr>
            <a:xfrm>
              <a:off x="7202833" y="3590514"/>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935" name="rc935"/>
            <p:cNvSpPr/>
            <p:nvPr/>
          </p:nvSpPr>
          <p:spPr>
            <a:xfrm>
              <a:off x="7459214" y="3590514"/>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936" name="rc936"/>
            <p:cNvSpPr/>
            <p:nvPr/>
          </p:nvSpPr>
          <p:spPr>
            <a:xfrm>
              <a:off x="7715594" y="359051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937" name="rc937"/>
            <p:cNvSpPr/>
            <p:nvPr/>
          </p:nvSpPr>
          <p:spPr>
            <a:xfrm>
              <a:off x="7971975" y="3590514"/>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938" name="rc938"/>
            <p:cNvSpPr/>
            <p:nvPr/>
          </p:nvSpPr>
          <p:spPr>
            <a:xfrm>
              <a:off x="8228355" y="3590514"/>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939" name="rc939"/>
            <p:cNvSpPr/>
            <p:nvPr/>
          </p:nvSpPr>
          <p:spPr>
            <a:xfrm>
              <a:off x="8484735" y="3590514"/>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940" name="tx940"/>
            <p:cNvSpPr/>
            <p:nvPr/>
          </p:nvSpPr>
          <p:spPr>
            <a:xfrm>
              <a:off x="2163221"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41" name="tx941"/>
            <p:cNvSpPr/>
            <p:nvPr/>
          </p:nvSpPr>
          <p:spPr>
            <a:xfrm>
              <a:off x="241960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42" name="tx942"/>
            <p:cNvSpPr/>
            <p:nvPr/>
          </p:nvSpPr>
          <p:spPr>
            <a:xfrm>
              <a:off x="267598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943" name="tx943"/>
            <p:cNvSpPr/>
            <p:nvPr/>
          </p:nvSpPr>
          <p:spPr>
            <a:xfrm>
              <a:off x="2932363"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4" name="tx944"/>
            <p:cNvSpPr/>
            <p:nvPr/>
          </p:nvSpPr>
          <p:spPr>
            <a:xfrm>
              <a:off x="3188743"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45" name="tx945"/>
            <p:cNvSpPr/>
            <p:nvPr/>
          </p:nvSpPr>
          <p:spPr>
            <a:xfrm>
              <a:off x="3445124"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6" name="tx946"/>
            <p:cNvSpPr/>
            <p:nvPr/>
          </p:nvSpPr>
          <p:spPr>
            <a:xfrm>
              <a:off x="3701504"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7" name="tx947"/>
            <p:cNvSpPr/>
            <p:nvPr/>
          </p:nvSpPr>
          <p:spPr>
            <a:xfrm>
              <a:off x="3957885"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8" name="tx948"/>
            <p:cNvSpPr/>
            <p:nvPr/>
          </p:nvSpPr>
          <p:spPr>
            <a:xfrm>
              <a:off x="4214265"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9" name="tx949"/>
            <p:cNvSpPr/>
            <p:nvPr/>
          </p:nvSpPr>
          <p:spPr>
            <a:xfrm>
              <a:off x="4470645"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0" name="tx950"/>
            <p:cNvSpPr/>
            <p:nvPr/>
          </p:nvSpPr>
          <p:spPr>
            <a:xfrm>
              <a:off x="4727026"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951" name="tx951"/>
            <p:cNvSpPr/>
            <p:nvPr/>
          </p:nvSpPr>
          <p:spPr>
            <a:xfrm>
              <a:off x="4983406"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2" name="tx952"/>
            <p:cNvSpPr/>
            <p:nvPr/>
          </p:nvSpPr>
          <p:spPr>
            <a:xfrm>
              <a:off x="5239787"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953" name="tx953"/>
            <p:cNvSpPr/>
            <p:nvPr/>
          </p:nvSpPr>
          <p:spPr>
            <a:xfrm>
              <a:off x="5496167"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4" name="tx954"/>
            <p:cNvSpPr/>
            <p:nvPr/>
          </p:nvSpPr>
          <p:spPr>
            <a:xfrm>
              <a:off x="5752548"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5" name="tx955"/>
            <p:cNvSpPr/>
            <p:nvPr/>
          </p:nvSpPr>
          <p:spPr>
            <a:xfrm>
              <a:off x="6008928"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6" name="tx956"/>
            <p:cNvSpPr/>
            <p:nvPr/>
          </p:nvSpPr>
          <p:spPr>
            <a:xfrm>
              <a:off x="6265309"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957" name="tx957"/>
            <p:cNvSpPr/>
            <p:nvPr/>
          </p:nvSpPr>
          <p:spPr>
            <a:xfrm>
              <a:off x="6521689"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58" name="tx958"/>
            <p:cNvSpPr/>
            <p:nvPr/>
          </p:nvSpPr>
          <p:spPr>
            <a:xfrm>
              <a:off x="6778069"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59" name="tx959"/>
            <p:cNvSpPr/>
            <p:nvPr/>
          </p:nvSpPr>
          <p:spPr>
            <a:xfrm>
              <a:off x="7034450"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60" name="tx960"/>
            <p:cNvSpPr/>
            <p:nvPr/>
          </p:nvSpPr>
          <p:spPr>
            <a:xfrm>
              <a:off x="7290830"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61" name="tx961"/>
            <p:cNvSpPr/>
            <p:nvPr/>
          </p:nvSpPr>
          <p:spPr>
            <a:xfrm>
              <a:off x="7547211"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962" name="tx962"/>
            <p:cNvSpPr/>
            <p:nvPr/>
          </p:nvSpPr>
          <p:spPr>
            <a:xfrm>
              <a:off x="7803591"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63" name="tx963"/>
            <p:cNvSpPr/>
            <p:nvPr/>
          </p:nvSpPr>
          <p:spPr>
            <a:xfrm>
              <a:off x="805997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64" name="tx964"/>
            <p:cNvSpPr/>
            <p:nvPr/>
          </p:nvSpPr>
          <p:spPr>
            <a:xfrm>
              <a:off x="831635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65" name="tx965"/>
            <p:cNvSpPr/>
            <p:nvPr/>
          </p:nvSpPr>
          <p:spPr>
            <a:xfrm>
              <a:off x="8572733"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66" name="tx966"/>
            <p:cNvSpPr/>
            <p:nvPr/>
          </p:nvSpPr>
          <p:spPr>
            <a:xfrm>
              <a:off x="2163221" y="52543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967" name="tx967"/>
            <p:cNvSpPr/>
            <p:nvPr/>
          </p:nvSpPr>
          <p:spPr>
            <a:xfrm>
              <a:off x="2419602" y="52543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968" name="tx968"/>
            <p:cNvSpPr/>
            <p:nvPr/>
          </p:nvSpPr>
          <p:spPr>
            <a:xfrm>
              <a:off x="2675982" y="52543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69" name="tx969"/>
            <p:cNvSpPr/>
            <p:nvPr/>
          </p:nvSpPr>
          <p:spPr>
            <a:xfrm>
              <a:off x="2932363"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70" name="tx970"/>
            <p:cNvSpPr/>
            <p:nvPr/>
          </p:nvSpPr>
          <p:spPr>
            <a:xfrm>
              <a:off x="3188743"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971" name="tx971"/>
            <p:cNvSpPr/>
            <p:nvPr/>
          </p:nvSpPr>
          <p:spPr>
            <a:xfrm>
              <a:off x="3445124"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972" name="tx972"/>
            <p:cNvSpPr/>
            <p:nvPr/>
          </p:nvSpPr>
          <p:spPr>
            <a:xfrm>
              <a:off x="3701504"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73" name="tx973"/>
            <p:cNvSpPr/>
            <p:nvPr/>
          </p:nvSpPr>
          <p:spPr>
            <a:xfrm>
              <a:off x="3957885"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74" name="tx974"/>
            <p:cNvSpPr/>
            <p:nvPr/>
          </p:nvSpPr>
          <p:spPr>
            <a:xfrm>
              <a:off x="4214265" y="52543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75" name="tx975"/>
            <p:cNvSpPr/>
            <p:nvPr/>
          </p:nvSpPr>
          <p:spPr>
            <a:xfrm>
              <a:off x="4470645"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76" name="tx976"/>
            <p:cNvSpPr/>
            <p:nvPr/>
          </p:nvSpPr>
          <p:spPr>
            <a:xfrm>
              <a:off x="4727026"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77" name="tx977"/>
            <p:cNvSpPr/>
            <p:nvPr/>
          </p:nvSpPr>
          <p:spPr>
            <a:xfrm>
              <a:off x="4983406"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78" name="tx978"/>
            <p:cNvSpPr/>
            <p:nvPr/>
          </p:nvSpPr>
          <p:spPr>
            <a:xfrm>
              <a:off x="5239787"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79" name="tx979"/>
            <p:cNvSpPr/>
            <p:nvPr/>
          </p:nvSpPr>
          <p:spPr>
            <a:xfrm>
              <a:off x="5496167"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80" name="tx980"/>
            <p:cNvSpPr/>
            <p:nvPr/>
          </p:nvSpPr>
          <p:spPr>
            <a:xfrm>
              <a:off x="5752548"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81" name="tx981"/>
            <p:cNvSpPr/>
            <p:nvPr/>
          </p:nvSpPr>
          <p:spPr>
            <a:xfrm>
              <a:off x="6008928"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82" name="tx982"/>
            <p:cNvSpPr/>
            <p:nvPr/>
          </p:nvSpPr>
          <p:spPr>
            <a:xfrm>
              <a:off x="6265309"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983" name="tx983"/>
            <p:cNvSpPr/>
            <p:nvPr/>
          </p:nvSpPr>
          <p:spPr>
            <a:xfrm>
              <a:off x="6521689"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984" name="tx984"/>
            <p:cNvSpPr/>
            <p:nvPr/>
          </p:nvSpPr>
          <p:spPr>
            <a:xfrm>
              <a:off x="6778069"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985" name="tx985"/>
            <p:cNvSpPr/>
            <p:nvPr/>
          </p:nvSpPr>
          <p:spPr>
            <a:xfrm>
              <a:off x="7034450" y="52543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986" name="tx986"/>
            <p:cNvSpPr/>
            <p:nvPr/>
          </p:nvSpPr>
          <p:spPr>
            <a:xfrm>
              <a:off x="7290830" y="525548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987" name="tx987"/>
            <p:cNvSpPr/>
            <p:nvPr/>
          </p:nvSpPr>
          <p:spPr>
            <a:xfrm>
              <a:off x="7547211"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988" name="tx988"/>
            <p:cNvSpPr/>
            <p:nvPr/>
          </p:nvSpPr>
          <p:spPr>
            <a:xfrm>
              <a:off x="7803591"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989" name="tx989"/>
            <p:cNvSpPr/>
            <p:nvPr/>
          </p:nvSpPr>
          <p:spPr>
            <a:xfrm>
              <a:off x="8059972"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990" name="tx990"/>
            <p:cNvSpPr/>
            <p:nvPr/>
          </p:nvSpPr>
          <p:spPr>
            <a:xfrm>
              <a:off x="8316352" y="525527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991" name="tx991"/>
            <p:cNvSpPr/>
            <p:nvPr/>
          </p:nvSpPr>
          <p:spPr>
            <a:xfrm>
              <a:off x="8572733" y="525527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992" name="tx992"/>
            <p:cNvSpPr/>
            <p:nvPr/>
          </p:nvSpPr>
          <p:spPr>
            <a:xfrm>
              <a:off x="2163221"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93" name="tx993"/>
            <p:cNvSpPr/>
            <p:nvPr/>
          </p:nvSpPr>
          <p:spPr>
            <a:xfrm>
              <a:off x="2419602"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94" name="tx994"/>
            <p:cNvSpPr/>
            <p:nvPr/>
          </p:nvSpPr>
          <p:spPr>
            <a:xfrm>
              <a:off x="2675982"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95" name="tx995"/>
            <p:cNvSpPr/>
            <p:nvPr/>
          </p:nvSpPr>
          <p:spPr>
            <a:xfrm>
              <a:off x="2932363"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996" name="tx996"/>
            <p:cNvSpPr/>
            <p:nvPr/>
          </p:nvSpPr>
          <p:spPr>
            <a:xfrm>
              <a:off x="3188743" y="40018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97" name="tx997"/>
            <p:cNvSpPr/>
            <p:nvPr/>
          </p:nvSpPr>
          <p:spPr>
            <a:xfrm>
              <a:off x="3445124" y="40018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98" name="tx998"/>
            <p:cNvSpPr/>
            <p:nvPr/>
          </p:nvSpPr>
          <p:spPr>
            <a:xfrm>
              <a:off x="3701504"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99" name="tx999"/>
            <p:cNvSpPr/>
            <p:nvPr/>
          </p:nvSpPr>
          <p:spPr>
            <a:xfrm>
              <a:off x="3957885"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00" name="tx1000"/>
            <p:cNvSpPr/>
            <p:nvPr/>
          </p:nvSpPr>
          <p:spPr>
            <a:xfrm>
              <a:off x="4214265" y="40018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01" name="tx1001"/>
            <p:cNvSpPr/>
            <p:nvPr/>
          </p:nvSpPr>
          <p:spPr>
            <a:xfrm>
              <a:off x="4470645"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02" name="tx1002"/>
            <p:cNvSpPr/>
            <p:nvPr/>
          </p:nvSpPr>
          <p:spPr>
            <a:xfrm>
              <a:off x="4727026"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03" name="tx1003"/>
            <p:cNvSpPr/>
            <p:nvPr/>
          </p:nvSpPr>
          <p:spPr>
            <a:xfrm>
              <a:off x="4983406"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04" name="tx1004"/>
            <p:cNvSpPr/>
            <p:nvPr/>
          </p:nvSpPr>
          <p:spPr>
            <a:xfrm>
              <a:off x="5239787"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05" name="tx1005"/>
            <p:cNvSpPr/>
            <p:nvPr/>
          </p:nvSpPr>
          <p:spPr>
            <a:xfrm>
              <a:off x="5496167"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06" name="tx1006"/>
            <p:cNvSpPr/>
            <p:nvPr/>
          </p:nvSpPr>
          <p:spPr>
            <a:xfrm>
              <a:off x="5752548"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07" name="tx1007"/>
            <p:cNvSpPr/>
            <p:nvPr/>
          </p:nvSpPr>
          <p:spPr>
            <a:xfrm>
              <a:off x="6008928"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08" name="tx1008"/>
            <p:cNvSpPr/>
            <p:nvPr/>
          </p:nvSpPr>
          <p:spPr>
            <a:xfrm>
              <a:off x="6265309"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09" name="tx1009"/>
            <p:cNvSpPr/>
            <p:nvPr/>
          </p:nvSpPr>
          <p:spPr>
            <a:xfrm>
              <a:off x="6521689"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10" name="tx1010"/>
            <p:cNvSpPr/>
            <p:nvPr/>
          </p:nvSpPr>
          <p:spPr>
            <a:xfrm>
              <a:off x="6778069"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11" name="tx1011"/>
            <p:cNvSpPr/>
            <p:nvPr/>
          </p:nvSpPr>
          <p:spPr>
            <a:xfrm>
              <a:off x="7034450"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12" name="tx1012"/>
            <p:cNvSpPr/>
            <p:nvPr/>
          </p:nvSpPr>
          <p:spPr>
            <a:xfrm>
              <a:off x="7290830" y="40018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013" name="tx1013"/>
            <p:cNvSpPr/>
            <p:nvPr/>
          </p:nvSpPr>
          <p:spPr>
            <a:xfrm>
              <a:off x="7547211"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014" name="tx1014"/>
            <p:cNvSpPr/>
            <p:nvPr/>
          </p:nvSpPr>
          <p:spPr>
            <a:xfrm>
              <a:off x="7803591"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15" name="tx1015"/>
            <p:cNvSpPr/>
            <p:nvPr/>
          </p:nvSpPr>
          <p:spPr>
            <a:xfrm>
              <a:off x="8059972"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16" name="tx1016"/>
            <p:cNvSpPr/>
            <p:nvPr/>
          </p:nvSpPr>
          <p:spPr>
            <a:xfrm>
              <a:off x="8316352"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17" name="tx1017"/>
            <p:cNvSpPr/>
            <p:nvPr/>
          </p:nvSpPr>
          <p:spPr>
            <a:xfrm>
              <a:off x="8572733"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18" name="tx1018"/>
            <p:cNvSpPr/>
            <p:nvPr/>
          </p:nvSpPr>
          <p:spPr>
            <a:xfrm>
              <a:off x="2163221" y="41271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19" name="tx1019"/>
            <p:cNvSpPr/>
            <p:nvPr/>
          </p:nvSpPr>
          <p:spPr>
            <a:xfrm>
              <a:off x="241960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020" name="tx1020"/>
            <p:cNvSpPr/>
            <p:nvPr/>
          </p:nvSpPr>
          <p:spPr>
            <a:xfrm>
              <a:off x="267598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21" name="tx1021"/>
            <p:cNvSpPr/>
            <p:nvPr/>
          </p:nvSpPr>
          <p:spPr>
            <a:xfrm>
              <a:off x="2932363"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22" name="tx1022"/>
            <p:cNvSpPr/>
            <p:nvPr/>
          </p:nvSpPr>
          <p:spPr>
            <a:xfrm>
              <a:off x="3188743" y="41271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23" name="tx1023"/>
            <p:cNvSpPr/>
            <p:nvPr/>
          </p:nvSpPr>
          <p:spPr>
            <a:xfrm>
              <a:off x="3445124"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24" name="tx1024"/>
            <p:cNvSpPr/>
            <p:nvPr/>
          </p:nvSpPr>
          <p:spPr>
            <a:xfrm>
              <a:off x="3701504"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025" name="tx1025"/>
            <p:cNvSpPr/>
            <p:nvPr/>
          </p:nvSpPr>
          <p:spPr>
            <a:xfrm>
              <a:off x="3957885" y="41271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26" name="tx1026"/>
            <p:cNvSpPr/>
            <p:nvPr/>
          </p:nvSpPr>
          <p:spPr>
            <a:xfrm>
              <a:off x="4214265"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27" name="tx1027"/>
            <p:cNvSpPr/>
            <p:nvPr/>
          </p:nvSpPr>
          <p:spPr>
            <a:xfrm>
              <a:off x="4470645" y="41271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28" name="tx1028"/>
            <p:cNvSpPr/>
            <p:nvPr/>
          </p:nvSpPr>
          <p:spPr>
            <a:xfrm>
              <a:off x="4727026"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029" name="tx1029"/>
            <p:cNvSpPr/>
            <p:nvPr/>
          </p:nvSpPr>
          <p:spPr>
            <a:xfrm>
              <a:off x="4983406"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30" name="tx1030"/>
            <p:cNvSpPr/>
            <p:nvPr/>
          </p:nvSpPr>
          <p:spPr>
            <a:xfrm>
              <a:off x="5239787"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31" name="tx1031"/>
            <p:cNvSpPr/>
            <p:nvPr/>
          </p:nvSpPr>
          <p:spPr>
            <a:xfrm>
              <a:off x="5496167"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32" name="tx1032"/>
            <p:cNvSpPr/>
            <p:nvPr/>
          </p:nvSpPr>
          <p:spPr>
            <a:xfrm>
              <a:off x="5752548"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33" name="tx1033"/>
            <p:cNvSpPr/>
            <p:nvPr/>
          </p:nvSpPr>
          <p:spPr>
            <a:xfrm>
              <a:off x="6008928"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34" name="tx1034"/>
            <p:cNvSpPr/>
            <p:nvPr/>
          </p:nvSpPr>
          <p:spPr>
            <a:xfrm>
              <a:off x="6265309"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35" name="tx1035"/>
            <p:cNvSpPr/>
            <p:nvPr/>
          </p:nvSpPr>
          <p:spPr>
            <a:xfrm>
              <a:off x="6521689"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36" name="tx1036"/>
            <p:cNvSpPr/>
            <p:nvPr/>
          </p:nvSpPr>
          <p:spPr>
            <a:xfrm>
              <a:off x="6778069"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37" name="tx1037"/>
            <p:cNvSpPr/>
            <p:nvPr/>
          </p:nvSpPr>
          <p:spPr>
            <a:xfrm>
              <a:off x="7034450"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38" name="tx1038"/>
            <p:cNvSpPr/>
            <p:nvPr/>
          </p:nvSpPr>
          <p:spPr>
            <a:xfrm>
              <a:off x="7290830"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39" name="tx1039"/>
            <p:cNvSpPr/>
            <p:nvPr/>
          </p:nvSpPr>
          <p:spPr>
            <a:xfrm>
              <a:off x="7547211"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40" name="tx1040"/>
            <p:cNvSpPr/>
            <p:nvPr/>
          </p:nvSpPr>
          <p:spPr>
            <a:xfrm>
              <a:off x="7803591"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041" name="tx1041"/>
            <p:cNvSpPr/>
            <p:nvPr/>
          </p:nvSpPr>
          <p:spPr>
            <a:xfrm>
              <a:off x="805997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42" name="tx1042"/>
            <p:cNvSpPr/>
            <p:nvPr/>
          </p:nvSpPr>
          <p:spPr>
            <a:xfrm>
              <a:off x="831635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43" name="tx1043"/>
            <p:cNvSpPr/>
            <p:nvPr/>
          </p:nvSpPr>
          <p:spPr>
            <a:xfrm>
              <a:off x="8572733"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44" name="tx1044"/>
            <p:cNvSpPr/>
            <p:nvPr/>
          </p:nvSpPr>
          <p:spPr>
            <a:xfrm>
              <a:off x="2163221"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45" name="tx1045"/>
            <p:cNvSpPr/>
            <p:nvPr/>
          </p:nvSpPr>
          <p:spPr>
            <a:xfrm>
              <a:off x="2419602"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46" name="tx1046"/>
            <p:cNvSpPr/>
            <p:nvPr/>
          </p:nvSpPr>
          <p:spPr>
            <a:xfrm>
              <a:off x="2675982"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47" name="tx1047"/>
            <p:cNvSpPr/>
            <p:nvPr/>
          </p:nvSpPr>
          <p:spPr>
            <a:xfrm>
              <a:off x="2932363"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48" name="tx1048"/>
            <p:cNvSpPr/>
            <p:nvPr/>
          </p:nvSpPr>
          <p:spPr>
            <a:xfrm>
              <a:off x="3188743"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49" name="tx1049"/>
            <p:cNvSpPr/>
            <p:nvPr/>
          </p:nvSpPr>
          <p:spPr>
            <a:xfrm>
              <a:off x="3445124"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50" name="tx1050"/>
            <p:cNvSpPr/>
            <p:nvPr/>
          </p:nvSpPr>
          <p:spPr>
            <a:xfrm>
              <a:off x="3701504"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51" name="tx1051"/>
            <p:cNvSpPr/>
            <p:nvPr/>
          </p:nvSpPr>
          <p:spPr>
            <a:xfrm>
              <a:off x="3957885"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52" name="tx1052"/>
            <p:cNvSpPr/>
            <p:nvPr/>
          </p:nvSpPr>
          <p:spPr>
            <a:xfrm>
              <a:off x="4214265"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53" name="tx1053"/>
            <p:cNvSpPr/>
            <p:nvPr/>
          </p:nvSpPr>
          <p:spPr>
            <a:xfrm>
              <a:off x="4470645"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54" name="tx1054"/>
            <p:cNvSpPr/>
            <p:nvPr/>
          </p:nvSpPr>
          <p:spPr>
            <a:xfrm>
              <a:off x="4727026"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55" name="tx1055"/>
            <p:cNvSpPr/>
            <p:nvPr/>
          </p:nvSpPr>
          <p:spPr>
            <a:xfrm>
              <a:off x="4983406"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56" name="tx1056"/>
            <p:cNvSpPr/>
            <p:nvPr/>
          </p:nvSpPr>
          <p:spPr>
            <a:xfrm>
              <a:off x="5239787"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57" name="tx1057"/>
            <p:cNvSpPr/>
            <p:nvPr/>
          </p:nvSpPr>
          <p:spPr>
            <a:xfrm>
              <a:off x="5496167"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58" name="tx1058"/>
            <p:cNvSpPr/>
            <p:nvPr/>
          </p:nvSpPr>
          <p:spPr>
            <a:xfrm>
              <a:off x="5752548"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59" name="tx1059"/>
            <p:cNvSpPr/>
            <p:nvPr/>
          </p:nvSpPr>
          <p:spPr>
            <a:xfrm>
              <a:off x="6008928"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60" name="tx1060"/>
            <p:cNvSpPr/>
            <p:nvPr/>
          </p:nvSpPr>
          <p:spPr>
            <a:xfrm>
              <a:off x="6265309"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61" name="tx1061"/>
            <p:cNvSpPr/>
            <p:nvPr/>
          </p:nvSpPr>
          <p:spPr>
            <a:xfrm>
              <a:off x="6521689"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62" name="tx1062"/>
            <p:cNvSpPr/>
            <p:nvPr/>
          </p:nvSpPr>
          <p:spPr>
            <a:xfrm>
              <a:off x="6778069"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63" name="tx1063"/>
            <p:cNvSpPr/>
            <p:nvPr/>
          </p:nvSpPr>
          <p:spPr>
            <a:xfrm>
              <a:off x="7034450"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64" name="tx1064"/>
            <p:cNvSpPr/>
            <p:nvPr/>
          </p:nvSpPr>
          <p:spPr>
            <a:xfrm>
              <a:off x="7290830"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065" name="tx1065"/>
            <p:cNvSpPr/>
            <p:nvPr/>
          </p:nvSpPr>
          <p:spPr>
            <a:xfrm>
              <a:off x="7547211" y="45028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066" name="tx1066"/>
            <p:cNvSpPr/>
            <p:nvPr/>
          </p:nvSpPr>
          <p:spPr>
            <a:xfrm>
              <a:off x="7803591"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067" name="tx1067"/>
            <p:cNvSpPr/>
            <p:nvPr/>
          </p:nvSpPr>
          <p:spPr>
            <a:xfrm>
              <a:off x="8059972"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68" name="tx1068"/>
            <p:cNvSpPr/>
            <p:nvPr/>
          </p:nvSpPr>
          <p:spPr>
            <a:xfrm>
              <a:off x="8316352"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69" name="tx1069"/>
            <p:cNvSpPr/>
            <p:nvPr/>
          </p:nvSpPr>
          <p:spPr>
            <a:xfrm>
              <a:off x="8572733" y="45028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070" name="tx1070"/>
            <p:cNvSpPr/>
            <p:nvPr/>
          </p:nvSpPr>
          <p:spPr>
            <a:xfrm>
              <a:off x="2163221" y="538051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071" name="tx1071"/>
            <p:cNvSpPr/>
            <p:nvPr/>
          </p:nvSpPr>
          <p:spPr>
            <a:xfrm>
              <a:off x="2419602" y="538051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072" name="tx1072"/>
            <p:cNvSpPr/>
            <p:nvPr/>
          </p:nvSpPr>
          <p:spPr>
            <a:xfrm>
              <a:off x="2675982" y="538140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073" name="tx1073"/>
            <p:cNvSpPr/>
            <p:nvPr/>
          </p:nvSpPr>
          <p:spPr>
            <a:xfrm>
              <a:off x="2932363"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74" name="tx1074"/>
            <p:cNvSpPr/>
            <p:nvPr/>
          </p:nvSpPr>
          <p:spPr>
            <a:xfrm>
              <a:off x="3188743"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075" name="tx1075"/>
            <p:cNvSpPr/>
            <p:nvPr/>
          </p:nvSpPr>
          <p:spPr>
            <a:xfrm>
              <a:off x="3445124"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76" name="tx1076"/>
            <p:cNvSpPr/>
            <p:nvPr/>
          </p:nvSpPr>
          <p:spPr>
            <a:xfrm>
              <a:off x="3701504" y="53796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077" name="tx1077"/>
            <p:cNvSpPr/>
            <p:nvPr/>
          </p:nvSpPr>
          <p:spPr>
            <a:xfrm>
              <a:off x="3957885"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078" name="tx1078"/>
            <p:cNvSpPr/>
            <p:nvPr/>
          </p:nvSpPr>
          <p:spPr>
            <a:xfrm>
              <a:off x="4214265"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79" name="tx1079"/>
            <p:cNvSpPr/>
            <p:nvPr/>
          </p:nvSpPr>
          <p:spPr>
            <a:xfrm>
              <a:off x="4470645" y="53796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80" name="tx1080"/>
            <p:cNvSpPr/>
            <p:nvPr/>
          </p:nvSpPr>
          <p:spPr>
            <a:xfrm>
              <a:off x="4727026"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81" name="tx1081"/>
            <p:cNvSpPr/>
            <p:nvPr/>
          </p:nvSpPr>
          <p:spPr>
            <a:xfrm>
              <a:off x="4983406"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82" name="tx1082"/>
            <p:cNvSpPr/>
            <p:nvPr/>
          </p:nvSpPr>
          <p:spPr>
            <a:xfrm>
              <a:off x="5239787" y="53796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83" name="tx1083"/>
            <p:cNvSpPr/>
            <p:nvPr/>
          </p:nvSpPr>
          <p:spPr>
            <a:xfrm>
              <a:off x="5496167"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084" name="tx1084"/>
            <p:cNvSpPr/>
            <p:nvPr/>
          </p:nvSpPr>
          <p:spPr>
            <a:xfrm>
              <a:off x="5752548"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85" name="tx1085"/>
            <p:cNvSpPr/>
            <p:nvPr/>
          </p:nvSpPr>
          <p:spPr>
            <a:xfrm>
              <a:off x="6008928"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86" name="tx1086"/>
            <p:cNvSpPr/>
            <p:nvPr/>
          </p:nvSpPr>
          <p:spPr>
            <a:xfrm>
              <a:off x="6265309"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87" name="tx1087"/>
            <p:cNvSpPr/>
            <p:nvPr/>
          </p:nvSpPr>
          <p:spPr>
            <a:xfrm>
              <a:off x="6521689"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088" name="tx1088"/>
            <p:cNvSpPr/>
            <p:nvPr/>
          </p:nvSpPr>
          <p:spPr>
            <a:xfrm>
              <a:off x="6778069" y="53796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089" name="tx1089"/>
            <p:cNvSpPr/>
            <p:nvPr/>
          </p:nvSpPr>
          <p:spPr>
            <a:xfrm>
              <a:off x="7034450" y="538051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090" name="tx1090"/>
            <p:cNvSpPr/>
            <p:nvPr/>
          </p:nvSpPr>
          <p:spPr>
            <a:xfrm>
              <a:off x="7290830"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091" name="tx1091"/>
            <p:cNvSpPr/>
            <p:nvPr/>
          </p:nvSpPr>
          <p:spPr>
            <a:xfrm>
              <a:off x="7547211"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092" name="tx1092"/>
            <p:cNvSpPr/>
            <p:nvPr/>
          </p:nvSpPr>
          <p:spPr>
            <a:xfrm>
              <a:off x="7803591"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093" name="tx1093"/>
            <p:cNvSpPr/>
            <p:nvPr/>
          </p:nvSpPr>
          <p:spPr>
            <a:xfrm>
              <a:off x="8059972"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094" name="tx1094"/>
            <p:cNvSpPr/>
            <p:nvPr/>
          </p:nvSpPr>
          <p:spPr>
            <a:xfrm>
              <a:off x="2163221"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95" name="tx1095"/>
            <p:cNvSpPr/>
            <p:nvPr/>
          </p:nvSpPr>
          <p:spPr>
            <a:xfrm>
              <a:off x="2419602"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96" name="tx1096"/>
            <p:cNvSpPr/>
            <p:nvPr/>
          </p:nvSpPr>
          <p:spPr>
            <a:xfrm>
              <a:off x="2675982"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97" name="tx1097"/>
            <p:cNvSpPr/>
            <p:nvPr/>
          </p:nvSpPr>
          <p:spPr>
            <a:xfrm>
              <a:off x="2932363"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98" name="tx1098"/>
            <p:cNvSpPr/>
            <p:nvPr/>
          </p:nvSpPr>
          <p:spPr>
            <a:xfrm>
              <a:off x="3188743"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99" name="tx1099"/>
            <p:cNvSpPr/>
            <p:nvPr/>
          </p:nvSpPr>
          <p:spPr>
            <a:xfrm>
              <a:off x="3445124"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0" name="tx1100"/>
            <p:cNvSpPr/>
            <p:nvPr/>
          </p:nvSpPr>
          <p:spPr>
            <a:xfrm>
              <a:off x="3701504"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1" name="tx1101"/>
            <p:cNvSpPr/>
            <p:nvPr/>
          </p:nvSpPr>
          <p:spPr>
            <a:xfrm>
              <a:off x="3957885"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2" name="tx1102"/>
            <p:cNvSpPr/>
            <p:nvPr/>
          </p:nvSpPr>
          <p:spPr>
            <a:xfrm>
              <a:off x="4214265"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3" name="tx1103"/>
            <p:cNvSpPr/>
            <p:nvPr/>
          </p:nvSpPr>
          <p:spPr>
            <a:xfrm>
              <a:off x="4470645"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4" name="tx1104"/>
            <p:cNvSpPr/>
            <p:nvPr/>
          </p:nvSpPr>
          <p:spPr>
            <a:xfrm>
              <a:off x="4727026"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5" name="tx1105"/>
            <p:cNvSpPr/>
            <p:nvPr/>
          </p:nvSpPr>
          <p:spPr>
            <a:xfrm>
              <a:off x="4983406"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6" name="tx1106"/>
            <p:cNvSpPr/>
            <p:nvPr/>
          </p:nvSpPr>
          <p:spPr>
            <a:xfrm>
              <a:off x="5239787"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07" name="tx1107"/>
            <p:cNvSpPr/>
            <p:nvPr/>
          </p:nvSpPr>
          <p:spPr>
            <a:xfrm>
              <a:off x="5496167"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08" name="tx1108"/>
            <p:cNvSpPr/>
            <p:nvPr/>
          </p:nvSpPr>
          <p:spPr>
            <a:xfrm>
              <a:off x="5752548" y="37513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09" name="tx1109"/>
            <p:cNvSpPr/>
            <p:nvPr/>
          </p:nvSpPr>
          <p:spPr>
            <a:xfrm>
              <a:off x="6008928"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10" name="tx1110"/>
            <p:cNvSpPr/>
            <p:nvPr/>
          </p:nvSpPr>
          <p:spPr>
            <a:xfrm>
              <a:off x="6265309"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11" name="tx1111"/>
            <p:cNvSpPr/>
            <p:nvPr/>
          </p:nvSpPr>
          <p:spPr>
            <a:xfrm>
              <a:off x="6521689" y="37513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112" name="tx1112"/>
            <p:cNvSpPr/>
            <p:nvPr/>
          </p:nvSpPr>
          <p:spPr>
            <a:xfrm>
              <a:off x="6778069"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113" name="tx1113"/>
            <p:cNvSpPr/>
            <p:nvPr/>
          </p:nvSpPr>
          <p:spPr>
            <a:xfrm>
              <a:off x="7034450"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114" name="tx1114"/>
            <p:cNvSpPr/>
            <p:nvPr/>
          </p:nvSpPr>
          <p:spPr>
            <a:xfrm>
              <a:off x="7290830" y="375318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115" name="tx1115"/>
            <p:cNvSpPr/>
            <p:nvPr/>
          </p:nvSpPr>
          <p:spPr>
            <a:xfrm>
              <a:off x="7547211"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116" name="tx1116"/>
            <p:cNvSpPr/>
            <p:nvPr/>
          </p:nvSpPr>
          <p:spPr>
            <a:xfrm>
              <a:off x="7803591" y="375318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117" name="tx1117"/>
            <p:cNvSpPr/>
            <p:nvPr/>
          </p:nvSpPr>
          <p:spPr>
            <a:xfrm>
              <a:off x="8059972"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118" name="tx1118"/>
            <p:cNvSpPr/>
            <p:nvPr/>
          </p:nvSpPr>
          <p:spPr>
            <a:xfrm>
              <a:off x="8316352"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19" name="tx1119"/>
            <p:cNvSpPr/>
            <p:nvPr/>
          </p:nvSpPr>
          <p:spPr>
            <a:xfrm>
              <a:off x="8572733"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120" name="tx1120"/>
            <p:cNvSpPr/>
            <p:nvPr/>
          </p:nvSpPr>
          <p:spPr>
            <a:xfrm>
              <a:off x="2163221"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21" name="tx1121"/>
            <p:cNvSpPr/>
            <p:nvPr/>
          </p:nvSpPr>
          <p:spPr>
            <a:xfrm>
              <a:off x="241960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22" name="tx1122"/>
            <p:cNvSpPr/>
            <p:nvPr/>
          </p:nvSpPr>
          <p:spPr>
            <a:xfrm>
              <a:off x="267598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23" name="tx1123"/>
            <p:cNvSpPr/>
            <p:nvPr/>
          </p:nvSpPr>
          <p:spPr>
            <a:xfrm>
              <a:off x="2932363"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24" name="tx1124"/>
            <p:cNvSpPr/>
            <p:nvPr/>
          </p:nvSpPr>
          <p:spPr>
            <a:xfrm>
              <a:off x="3188743"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25" name="tx1125"/>
            <p:cNvSpPr/>
            <p:nvPr/>
          </p:nvSpPr>
          <p:spPr>
            <a:xfrm>
              <a:off x="3445124" y="299990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26" name="tx1126"/>
            <p:cNvSpPr/>
            <p:nvPr/>
          </p:nvSpPr>
          <p:spPr>
            <a:xfrm>
              <a:off x="3701504"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27" name="tx1127"/>
            <p:cNvSpPr/>
            <p:nvPr/>
          </p:nvSpPr>
          <p:spPr>
            <a:xfrm>
              <a:off x="3957885"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28" name="tx1128"/>
            <p:cNvSpPr/>
            <p:nvPr/>
          </p:nvSpPr>
          <p:spPr>
            <a:xfrm>
              <a:off x="4214265"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29" name="tx1129"/>
            <p:cNvSpPr/>
            <p:nvPr/>
          </p:nvSpPr>
          <p:spPr>
            <a:xfrm>
              <a:off x="4470645"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30" name="tx1130"/>
            <p:cNvSpPr/>
            <p:nvPr/>
          </p:nvSpPr>
          <p:spPr>
            <a:xfrm>
              <a:off x="4727026"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31" name="tx1131"/>
            <p:cNvSpPr/>
            <p:nvPr/>
          </p:nvSpPr>
          <p:spPr>
            <a:xfrm>
              <a:off x="4983406"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132" name="tx1132"/>
            <p:cNvSpPr/>
            <p:nvPr/>
          </p:nvSpPr>
          <p:spPr>
            <a:xfrm>
              <a:off x="5239787"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33" name="tx1133"/>
            <p:cNvSpPr/>
            <p:nvPr/>
          </p:nvSpPr>
          <p:spPr>
            <a:xfrm>
              <a:off x="5496167"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34" name="tx1134"/>
            <p:cNvSpPr/>
            <p:nvPr/>
          </p:nvSpPr>
          <p:spPr>
            <a:xfrm>
              <a:off x="5752548"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35" name="tx1135"/>
            <p:cNvSpPr/>
            <p:nvPr/>
          </p:nvSpPr>
          <p:spPr>
            <a:xfrm>
              <a:off x="6008928"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36" name="tx1136"/>
            <p:cNvSpPr/>
            <p:nvPr/>
          </p:nvSpPr>
          <p:spPr>
            <a:xfrm>
              <a:off x="6265309"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37" name="tx1137"/>
            <p:cNvSpPr/>
            <p:nvPr/>
          </p:nvSpPr>
          <p:spPr>
            <a:xfrm>
              <a:off x="6521689"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38" name="tx1138"/>
            <p:cNvSpPr/>
            <p:nvPr/>
          </p:nvSpPr>
          <p:spPr>
            <a:xfrm>
              <a:off x="6778069"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39" name="tx1139"/>
            <p:cNvSpPr/>
            <p:nvPr/>
          </p:nvSpPr>
          <p:spPr>
            <a:xfrm>
              <a:off x="7034450"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40" name="tx1140"/>
            <p:cNvSpPr/>
            <p:nvPr/>
          </p:nvSpPr>
          <p:spPr>
            <a:xfrm>
              <a:off x="7290830"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1" name="tx1141"/>
            <p:cNvSpPr/>
            <p:nvPr/>
          </p:nvSpPr>
          <p:spPr>
            <a:xfrm>
              <a:off x="7547211"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2" name="tx1142"/>
            <p:cNvSpPr/>
            <p:nvPr/>
          </p:nvSpPr>
          <p:spPr>
            <a:xfrm>
              <a:off x="7803591"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3" name="tx1143"/>
            <p:cNvSpPr/>
            <p:nvPr/>
          </p:nvSpPr>
          <p:spPr>
            <a:xfrm>
              <a:off x="805997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4" name="tx1144"/>
            <p:cNvSpPr/>
            <p:nvPr/>
          </p:nvSpPr>
          <p:spPr>
            <a:xfrm>
              <a:off x="831635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5" name="tx1145"/>
            <p:cNvSpPr/>
            <p:nvPr/>
          </p:nvSpPr>
          <p:spPr>
            <a:xfrm>
              <a:off x="8572733"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6" name="tx1146"/>
            <p:cNvSpPr/>
            <p:nvPr/>
          </p:nvSpPr>
          <p:spPr>
            <a:xfrm>
              <a:off x="2163221"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47" name="tx1147"/>
            <p:cNvSpPr/>
            <p:nvPr/>
          </p:nvSpPr>
          <p:spPr>
            <a:xfrm>
              <a:off x="241960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48" name="tx1148"/>
            <p:cNvSpPr/>
            <p:nvPr/>
          </p:nvSpPr>
          <p:spPr>
            <a:xfrm>
              <a:off x="267598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49" name="tx1149"/>
            <p:cNvSpPr/>
            <p:nvPr/>
          </p:nvSpPr>
          <p:spPr>
            <a:xfrm>
              <a:off x="2932363"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50" name="tx1150"/>
            <p:cNvSpPr/>
            <p:nvPr/>
          </p:nvSpPr>
          <p:spPr>
            <a:xfrm>
              <a:off x="3188743" y="237367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51" name="tx1151"/>
            <p:cNvSpPr/>
            <p:nvPr/>
          </p:nvSpPr>
          <p:spPr>
            <a:xfrm>
              <a:off x="3445124"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52" name="tx1152"/>
            <p:cNvSpPr/>
            <p:nvPr/>
          </p:nvSpPr>
          <p:spPr>
            <a:xfrm>
              <a:off x="3701504"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53" name="tx1153"/>
            <p:cNvSpPr/>
            <p:nvPr/>
          </p:nvSpPr>
          <p:spPr>
            <a:xfrm>
              <a:off x="3957885"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54" name="tx1154"/>
            <p:cNvSpPr/>
            <p:nvPr/>
          </p:nvSpPr>
          <p:spPr>
            <a:xfrm>
              <a:off x="4214265"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55" name="tx1155"/>
            <p:cNvSpPr/>
            <p:nvPr/>
          </p:nvSpPr>
          <p:spPr>
            <a:xfrm>
              <a:off x="4470645"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56" name="tx1156"/>
            <p:cNvSpPr/>
            <p:nvPr/>
          </p:nvSpPr>
          <p:spPr>
            <a:xfrm>
              <a:off x="4727026"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57" name="tx1157"/>
            <p:cNvSpPr/>
            <p:nvPr/>
          </p:nvSpPr>
          <p:spPr>
            <a:xfrm>
              <a:off x="4983406"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58" name="tx1158"/>
            <p:cNvSpPr/>
            <p:nvPr/>
          </p:nvSpPr>
          <p:spPr>
            <a:xfrm>
              <a:off x="5239787"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59" name="tx1159"/>
            <p:cNvSpPr/>
            <p:nvPr/>
          </p:nvSpPr>
          <p:spPr>
            <a:xfrm>
              <a:off x="5496167"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60" name="tx1160"/>
            <p:cNvSpPr/>
            <p:nvPr/>
          </p:nvSpPr>
          <p:spPr>
            <a:xfrm>
              <a:off x="5752548"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61" name="tx1161"/>
            <p:cNvSpPr/>
            <p:nvPr/>
          </p:nvSpPr>
          <p:spPr>
            <a:xfrm>
              <a:off x="6008928"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62" name="tx1162"/>
            <p:cNvSpPr/>
            <p:nvPr/>
          </p:nvSpPr>
          <p:spPr>
            <a:xfrm>
              <a:off x="6265309"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63" name="tx1163"/>
            <p:cNvSpPr/>
            <p:nvPr/>
          </p:nvSpPr>
          <p:spPr>
            <a:xfrm>
              <a:off x="6521689" y="237367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64" name="tx1164"/>
            <p:cNvSpPr/>
            <p:nvPr/>
          </p:nvSpPr>
          <p:spPr>
            <a:xfrm>
              <a:off x="6778069"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65" name="tx1165"/>
            <p:cNvSpPr/>
            <p:nvPr/>
          </p:nvSpPr>
          <p:spPr>
            <a:xfrm>
              <a:off x="7034450"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66" name="tx1166"/>
            <p:cNvSpPr/>
            <p:nvPr/>
          </p:nvSpPr>
          <p:spPr>
            <a:xfrm>
              <a:off x="7290830" y="237367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67" name="tx1167"/>
            <p:cNvSpPr/>
            <p:nvPr/>
          </p:nvSpPr>
          <p:spPr>
            <a:xfrm>
              <a:off x="7547211"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68" name="tx1168"/>
            <p:cNvSpPr/>
            <p:nvPr/>
          </p:nvSpPr>
          <p:spPr>
            <a:xfrm>
              <a:off x="7803591"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69" name="tx1169"/>
            <p:cNvSpPr/>
            <p:nvPr/>
          </p:nvSpPr>
          <p:spPr>
            <a:xfrm>
              <a:off x="805997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70" name="tx1170"/>
            <p:cNvSpPr/>
            <p:nvPr/>
          </p:nvSpPr>
          <p:spPr>
            <a:xfrm>
              <a:off x="831635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71" name="tx1171"/>
            <p:cNvSpPr/>
            <p:nvPr/>
          </p:nvSpPr>
          <p:spPr>
            <a:xfrm>
              <a:off x="8572733"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72" name="tx1172"/>
            <p:cNvSpPr/>
            <p:nvPr/>
          </p:nvSpPr>
          <p:spPr>
            <a:xfrm>
              <a:off x="2163221"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173" name="tx1173"/>
            <p:cNvSpPr/>
            <p:nvPr/>
          </p:nvSpPr>
          <p:spPr>
            <a:xfrm>
              <a:off x="241960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174" name="tx1174"/>
            <p:cNvSpPr/>
            <p:nvPr/>
          </p:nvSpPr>
          <p:spPr>
            <a:xfrm>
              <a:off x="267598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175" name="tx1175"/>
            <p:cNvSpPr/>
            <p:nvPr/>
          </p:nvSpPr>
          <p:spPr>
            <a:xfrm>
              <a:off x="2932363"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76" name="tx1176"/>
            <p:cNvSpPr/>
            <p:nvPr/>
          </p:nvSpPr>
          <p:spPr>
            <a:xfrm>
              <a:off x="3188743"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77" name="tx1177"/>
            <p:cNvSpPr/>
            <p:nvPr/>
          </p:nvSpPr>
          <p:spPr>
            <a:xfrm>
              <a:off x="3445124" y="312515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78" name="tx1178"/>
            <p:cNvSpPr/>
            <p:nvPr/>
          </p:nvSpPr>
          <p:spPr>
            <a:xfrm>
              <a:off x="3701504" y="312515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79" name="tx1179"/>
            <p:cNvSpPr/>
            <p:nvPr/>
          </p:nvSpPr>
          <p:spPr>
            <a:xfrm>
              <a:off x="3957885"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80" name="tx1180"/>
            <p:cNvSpPr/>
            <p:nvPr/>
          </p:nvSpPr>
          <p:spPr>
            <a:xfrm>
              <a:off x="4214265"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81" name="tx1181"/>
            <p:cNvSpPr/>
            <p:nvPr/>
          </p:nvSpPr>
          <p:spPr>
            <a:xfrm>
              <a:off x="4470645"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82" name="tx1182"/>
            <p:cNvSpPr/>
            <p:nvPr/>
          </p:nvSpPr>
          <p:spPr>
            <a:xfrm>
              <a:off x="4727026"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83" name="tx1183"/>
            <p:cNvSpPr/>
            <p:nvPr/>
          </p:nvSpPr>
          <p:spPr>
            <a:xfrm>
              <a:off x="4983406"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184" name="tx1184"/>
            <p:cNvSpPr/>
            <p:nvPr/>
          </p:nvSpPr>
          <p:spPr>
            <a:xfrm>
              <a:off x="5239787"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85" name="tx1185"/>
            <p:cNvSpPr/>
            <p:nvPr/>
          </p:nvSpPr>
          <p:spPr>
            <a:xfrm>
              <a:off x="5496167"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86" name="tx1186"/>
            <p:cNvSpPr/>
            <p:nvPr/>
          </p:nvSpPr>
          <p:spPr>
            <a:xfrm>
              <a:off x="5752548"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87" name="tx1187"/>
            <p:cNvSpPr/>
            <p:nvPr/>
          </p:nvSpPr>
          <p:spPr>
            <a:xfrm>
              <a:off x="6008928"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88" name="tx1188"/>
            <p:cNvSpPr/>
            <p:nvPr/>
          </p:nvSpPr>
          <p:spPr>
            <a:xfrm>
              <a:off x="6265309"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89" name="tx1189"/>
            <p:cNvSpPr/>
            <p:nvPr/>
          </p:nvSpPr>
          <p:spPr>
            <a:xfrm>
              <a:off x="6521689"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90" name="tx1190"/>
            <p:cNvSpPr/>
            <p:nvPr/>
          </p:nvSpPr>
          <p:spPr>
            <a:xfrm>
              <a:off x="6778069"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91" name="tx1191"/>
            <p:cNvSpPr/>
            <p:nvPr/>
          </p:nvSpPr>
          <p:spPr>
            <a:xfrm>
              <a:off x="7034450"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92" name="tx1192"/>
            <p:cNvSpPr/>
            <p:nvPr/>
          </p:nvSpPr>
          <p:spPr>
            <a:xfrm>
              <a:off x="7290830"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93" name="tx1193"/>
            <p:cNvSpPr/>
            <p:nvPr/>
          </p:nvSpPr>
          <p:spPr>
            <a:xfrm>
              <a:off x="7547211"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194" name="tx1194"/>
            <p:cNvSpPr/>
            <p:nvPr/>
          </p:nvSpPr>
          <p:spPr>
            <a:xfrm>
              <a:off x="7803591"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195" name="tx1195"/>
            <p:cNvSpPr/>
            <p:nvPr/>
          </p:nvSpPr>
          <p:spPr>
            <a:xfrm>
              <a:off x="805997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96" name="tx1196"/>
            <p:cNvSpPr/>
            <p:nvPr/>
          </p:nvSpPr>
          <p:spPr>
            <a:xfrm>
              <a:off x="831635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97" name="tx1197"/>
            <p:cNvSpPr/>
            <p:nvPr/>
          </p:nvSpPr>
          <p:spPr>
            <a:xfrm>
              <a:off x="8572733"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98" name="tx1198"/>
            <p:cNvSpPr/>
            <p:nvPr/>
          </p:nvSpPr>
          <p:spPr>
            <a:xfrm>
              <a:off x="2163221"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99" name="tx1199"/>
            <p:cNvSpPr/>
            <p:nvPr/>
          </p:nvSpPr>
          <p:spPr>
            <a:xfrm>
              <a:off x="241960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00" name="tx1200"/>
            <p:cNvSpPr/>
            <p:nvPr/>
          </p:nvSpPr>
          <p:spPr>
            <a:xfrm>
              <a:off x="267598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201" name="tx1201"/>
            <p:cNvSpPr/>
            <p:nvPr/>
          </p:nvSpPr>
          <p:spPr>
            <a:xfrm>
              <a:off x="2932363"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202" name="tx1202"/>
            <p:cNvSpPr/>
            <p:nvPr/>
          </p:nvSpPr>
          <p:spPr>
            <a:xfrm>
              <a:off x="3188743"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03" name="tx1203"/>
            <p:cNvSpPr/>
            <p:nvPr/>
          </p:nvSpPr>
          <p:spPr>
            <a:xfrm>
              <a:off x="3445124"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04" name="tx1204"/>
            <p:cNvSpPr/>
            <p:nvPr/>
          </p:nvSpPr>
          <p:spPr>
            <a:xfrm>
              <a:off x="3701504"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05" name="tx1205"/>
            <p:cNvSpPr/>
            <p:nvPr/>
          </p:nvSpPr>
          <p:spPr>
            <a:xfrm>
              <a:off x="3957885"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06" name="tx1206"/>
            <p:cNvSpPr/>
            <p:nvPr/>
          </p:nvSpPr>
          <p:spPr>
            <a:xfrm>
              <a:off x="4214265"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07" name="tx1207"/>
            <p:cNvSpPr/>
            <p:nvPr/>
          </p:nvSpPr>
          <p:spPr>
            <a:xfrm>
              <a:off x="4470645"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08" name="tx1208"/>
            <p:cNvSpPr/>
            <p:nvPr/>
          </p:nvSpPr>
          <p:spPr>
            <a:xfrm>
              <a:off x="4727026"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209" name="tx1209"/>
            <p:cNvSpPr/>
            <p:nvPr/>
          </p:nvSpPr>
          <p:spPr>
            <a:xfrm>
              <a:off x="4983406"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10" name="tx1210"/>
            <p:cNvSpPr/>
            <p:nvPr/>
          </p:nvSpPr>
          <p:spPr>
            <a:xfrm>
              <a:off x="5239787"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11" name="tx1211"/>
            <p:cNvSpPr/>
            <p:nvPr/>
          </p:nvSpPr>
          <p:spPr>
            <a:xfrm>
              <a:off x="5496167"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12" name="tx1212"/>
            <p:cNvSpPr/>
            <p:nvPr/>
          </p:nvSpPr>
          <p:spPr>
            <a:xfrm>
              <a:off x="5752548"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13" name="tx1213"/>
            <p:cNvSpPr/>
            <p:nvPr/>
          </p:nvSpPr>
          <p:spPr>
            <a:xfrm>
              <a:off x="6008928"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214" name="tx1214"/>
            <p:cNvSpPr/>
            <p:nvPr/>
          </p:nvSpPr>
          <p:spPr>
            <a:xfrm>
              <a:off x="6265309"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15" name="tx1215"/>
            <p:cNvSpPr/>
            <p:nvPr/>
          </p:nvSpPr>
          <p:spPr>
            <a:xfrm>
              <a:off x="6521689"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16" name="tx1216"/>
            <p:cNvSpPr/>
            <p:nvPr/>
          </p:nvSpPr>
          <p:spPr>
            <a:xfrm>
              <a:off x="6778069"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217" name="tx1217"/>
            <p:cNvSpPr/>
            <p:nvPr/>
          </p:nvSpPr>
          <p:spPr>
            <a:xfrm>
              <a:off x="7034450"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18" name="tx1218"/>
            <p:cNvSpPr/>
            <p:nvPr/>
          </p:nvSpPr>
          <p:spPr>
            <a:xfrm>
              <a:off x="7290830"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19" name="tx1219"/>
            <p:cNvSpPr/>
            <p:nvPr/>
          </p:nvSpPr>
          <p:spPr>
            <a:xfrm>
              <a:off x="7547211" y="199793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20" name="tx1220"/>
            <p:cNvSpPr/>
            <p:nvPr/>
          </p:nvSpPr>
          <p:spPr>
            <a:xfrm>
              <a:off x="7803591"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21" name="tx1221"/>
            <p:cNvSpPr/>
            <p:nvPr/>
          </p:nvSpPr>
          <p:spPr>
            <a:xfrm>
              <a:off x="805997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22" name="tx1222"/>
            <p:cNvSpPr/>
            <p:nvPr/>
          </p:nvSpPr>
          <p:spPr>
            <a:xfrm>
              <a:off x="831635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23" name="tx1223"/>
            <p:cNvSpPr/>
            <p:nvPr/>
          </p:nvSpPr>
          <p:spPr>
            <a:xfrm>
              <a:off x="8572733"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24" name="tx1224"/>
            <p:cNvSpPr/>
            <p:nvPr/>
          </p:nvSpPr>
          <p:spPr>
            <a:xfrm>
              <a:off x="2163221"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25" name="tx1225"/>
            <p:cNvSpPr/>
            <p:nvPr/>
          </p:nvSpPr>
          <p:spPr>
            <a:xfrm>
              <a:off x="2419602"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26" name="tx1226"/>
            <p:cNvSpPr/>
            <p:nvPr/>
          </p:nvSpPr>
          <p:spPr>
            <a:xfrm>
              <a:off x="2675982"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27" name="tx1227"/>
            <p:cNvSpPr/>
            <p:nvPr/>
          </p:nvSpPr>
          <p:spPr>
            <a:xfrm>
              <a:off x="2932363" y="13726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228" name="tx1228"/>
            <p:cNvSpPr/>
            <p:nvPr/>
          </p:nvSpPr>
          <p:spPr>
            <a:xfrm>
              <a:off x="3188743"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229" name="tx1229"/>
            <p:cNvSpPr/>
            <p:nvPr/>
          </p:nvSpPr>
          <p:spPr>
            <a:xfrm>
              <a:off x="3445124"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30" name="tx1230"/>
            <p:cNvSpPr/>
            <p:nvPr/>
          </p:nvSpPr>
          <p:spPr>
            <a:xfrm>
              <a:off x="3701504"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31" name="tx1231"/>
            <p:cNvSpPr/>
            <p:nvPr/>
          </p:nvSpPr>
          <p:spPr>
            <a:xfrm>
              <a:off x="3957885" y="13716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32" name="tx1232"/>
            <p:cNvSpPr/>
            <p:nvPr/>
          </p:nvSpPr>
          <p:spPr>
            <a:xfrm>
              <a:off x="4214265"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33" name="tx1233"/>
            <p:cNvSpPr/>
            <p:nvPr/>
          </p:nvSpPr>
          <p:spPr>
            <a:xfrm>
              <a:off x="4470645"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34" name="tx1234"/>
            <p:cNvSpPr/>
            <p:nvPr/>
          </p:nvSpPr>
          <p:spPr>
            <a:xfrm>
              <a:off x="4727026"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35" name="tx1235"/>
            <p:cNvSpPr/>
            <p:nvPr/>
          </p:nvSpPr>
          <p:spPr>
            <a:xfrm>
              <a:off x="4983406"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36" name="tx1236"/>
            <p:cNvSpPr/>
            <p:nvPr/>
          </p:nvSpPr>
          <p:spPr>
            <a:xfrm>
              <a:off x="5239787"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7" name="tx1237"/>
            <p:cNvSpPr/>
            <p:nvPr/>
          </p:nvSpPr>
          <p:spPr>
            <a:xfrm>
              <a:off x="5496167"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8" name="tx1238"/>
            <p:cNvSpPr/>
            <p:nvPr/>
          </p:nvSpPr>
          <p:spPr>
            <a:xfrm>
              <a:off x="5752548"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9" name="tx1239"/>
            <p:cNvSpPr/>
            <p:nvPr/>
          </p:nvSpPr>
          <p:spPr>
            <a:xfrm>
              <a:off x="6008928"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0" name="tx1240"/>
            <p:cNvSpPr/>
            <p:nvPr/>
          </p:nvSpPr>
          <p:spPr>
            <a:xfrm>
              <a:off x="6265309"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1" name="tx1241"/>
            <p:cNvSpPr/>
            <p:nvPr/>
          </p:nvSpPr>
          <p:spPr>
            <a:xfrm>
              <a:off x="6521689"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2" name="tx1242"/>
            <p:cNvSpPr/>
            <p:nvPr/>
          </p:nvSpPr>
          <p:spPr>
            <a:xfrm>
              <a:off x="6778069"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3" name="tx1243"/>
            <p:cNvSpPr/>
            <p:nvPr/>
          </p:nvSpPr>
          <p:spPr>
            <a:xfrm>
              <a:off x="7034450"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4" name="tx1244"/>
            <p:cNvSpPr/>
            <p:nvPr/>
          </p:nvSpPr>
          <p:spPr>
            <a:xfrm>
              <a:off x="7290830"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5" name="tx1245"/>
            <p:cNvSpPr/>
            <p:nvPr/>
          </p:nvSpPr>
          <p:spPr>
            <a:xfrm>
              <a:off x="7547211"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6" name="tx1246"/>
            <p:cNvSpPr/>
            <p:nvPr/>
          </p:nvSpPr>
          <p:spPr>
            <a:xfrm>
              <a:off x="7803591"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7" name="tx1247"/>
            <p:cNvSpPr/>
            <p:nvPr/>
          </p:nvSpPr>
          <p:spPr>
            <a:xfrm>
              <a:off x="8059972"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8" name="tx1248"/>
            <p:cNvSpPr/>
            <p:nvPr/>
          </p:nvSpPr>
          <p:spPr>
            <a:xfrm>
              <a:off x="8316352"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9" name="tx1249"/>
            <p:cNvSpPr/>
            <p:nvPr/>
          </p:nvSpPr>
          <p:spPr>
            <a:xfrm>
              <a:off x="8572733"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0" name="tx1250"/>
            <p:cNvSpPr/>
            <p:nvPr/>
          </p:nvSpPr>
          <p:spPr>
            <a:xfrm>
              <a:off x="2163221"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1" name="tx1251"/>
            <p:cNvSpPr/>
            <p:nvPr/>
          </p:nvSpPr>
          <p:spPr>
            <a:xfrm>
              <a:off x="2419602"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2" name="tx1252"/>
            <p:cNvSpPr/>
            <p:nvPr/>
          </p:nvSpPr>
          <p:spPr>
            <a:xfrm>
              <a:off x="2675982"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53" name="tx1253"/>
            <p:cNvSpPr/>
            <p:nvPr/>
          </p:nvSpPr>
          <p:spPr>
            <a:xfrm>
              <a:off x="2932363"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4" name="tx1254"/>
            <p:cNvSpPr/>
            <p:nvPr/>
          </p:nvSpPr>
          <p:spPr>
            <a:xfrm>
              <a:off x="3188743"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5" name="tx1255"/>
            <p:cNvSpPr/>
            <p:nvPr/>
          </p:nvSpPr>
          <p:spPr>
            <a:xfrm>
              <a:off x="3445124"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56" name="tx1256"/>
            <p:cNvSpPr/>
            <p:nvPr/>
          </p:nvSpPr>
          <p:spPr>
            <a:xfrm>
              <a:off x="3701504"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57" name="tx1257"/>
            <p:cNvSpPr/>
            <p:nvPr/>
          </p:nvSpPr>
          <p:spPr>
            <a:xfrm>
              <a:off x="3957885"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58" name="tx1258"/>
            <p:cNvSpPr/>
            <p:nvPr/>
          </p:nvSpPr>
          <p:spPr>
            <a:xfrm>
              <a:off x="4214265"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59" name="tx1259"/>
            <p:cNvSpPr/>
            <p:nvPr/>
          </p:nvSpPr>
          <p:spPr>
            <a:xfrm>
              <a:off x="4470645"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0" name="tx1260"/>
            <p:cNvSpPr/>
            <p:nvPr/>
          </p:nvSpPr>
          <p:spPr>
            <a:xfrm>
              <a:off x="4727026"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61" name="tx1261"/>
            <p:cNvSpPr/>
            <p:nvPr/>
          </p:nvSpPr>
          <p:spPr>
            <a:xfrm>
              <a:off x="4983406"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62" name="tx1262"/>
            <p:cNvSpPr/>
            <p:nvPr/>
          </p:nvSpPr>
          <p:spPr>
            <a:xfrm>
              <a:off x="5239787"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63" name="tx1263"/>
            <p:cNvSpPr/>
            <p:nvPr/>
          </p:nvSpPr>
          <p:spPr>
            <a:xfrm>
              <a:off x="5496167"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64" name="tx1264"/>
            <p:cNvSpPr/>
            <p:nvPr/>
          </p:nvSpPr>
          <p:spPr>
            <a:xfrm>
              <a:off x="5752548"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65" name="tx1265"/>
            <p:cNvSpPr/>
            <p:nvPr/>
          </p:nvSpPr>
          <p:spPr>
            <a:xfrm>
              <a:off x="6008928"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66" name="tx1266"/>
            <p:cNvSpPr/>
            <p:nvPr/>
          </p:nvSpPr>
          <p:spPr>
            <a:xfrm>
              <a:off x="6265309"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7" name="tx1267"/>
            <p:cNvSpPr/>
            <p:nvPr/>
          </p:nvSpPr>
          <p:spPr>
            <a:xfrm>
              <a:off x="6521689"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68" name="tx1268"/>
            <p:cNvSpPr/>
            <p:nvPr/>
          </p:nvSpPr>
          <p:spPr>
            <a:xfrm>
              <a:off x="6778069"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269" name="tx1269"/>
            <p:cNvSpPr/>
            <p:nvPr/>
          </p:nvSpPr>
          <p:spPr>
            <a:xfrm>
              <a:off x="7034450"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70" name="tx1270"/>
            <p:cNvSpPr/>
            <p:nvPr/>
          </p:nvSpPr>
          <p:spPr>
            <a:xfrm>
              <a:off x="7290830"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71" name="tx1271"/>
            <p:cNvSpPr/>
            <p:nvPr/>
          </p:nvSpPr>
          <p:spPr>
            <a:xfrm>
              <a:off x="7547211"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272" name="tx1272"/>
            <p:cNvSpPr/>
            <p:nvPr/>
          </p:nvSpPr>
          <p:spPr>
            <a:xfrm>
              <a:off x="7803591"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273" name="tx1273"/>
            <p:cNvSpPr/>
            <p:nvPr/>
          </p:nvSpPr>
          <p:spPr>
            <a:xfrm>
              <a:off x="8316352"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74" name="tx1274"/>
            <p:cNvSpPr/>
            <p:nvPr/>
          </p:nvSpPr>
          <p:spPr>
            <a:xfrm>
              <a:off x="8572733"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75" name="tx1275"/>
            <p:cNvSpPr/>
            <p:nvPr/>
          </p:nvSpPr>
          <p:spPr>
            <a:xfrm>
              <a:off x="2163221"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276" name="tx1276"/>
            <p:cNvSpPr/>
            <p:nvPr/>
          </p:nvSpPr>
          <p:spPr>
            <a:xfrm>
              <a:off x="2419602" y="350181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277" name="tx1277"/>
            <p:cNvSpPr/>
            <p:nvPr/>
          </p:nvSpPr>
          <p:spPr>
            <a:xfrm>
              <a:off x="2675982"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278" name="tx1278"/>
            <p:cNvSpPr/>
            <p:nvPr/>
          </p:nvSpPr>
          <p:spPr>
            <a:xfrm>
              <a:off x="2932363"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279" name="tx1279"/>
            <p:cNvSpPr/>
            <p:nvPr/>
          </p:nvSpPr>
          <p:spPr>
            <a:xfrm>
              <a:off x="3188743"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280" name="tx1280"/>
            <p:cNvSpPr/>
            <p:nvPr/>
          </p:nvSpPr>
          <p:spPr>
            <a:xfrm>
              <a:off x="3445124"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281" name="tx1281"/>
            <p:cNvSpPr/>
            <p:nvPr/>
          </p:nvSpPr>
          <p:spPr>
            <a:xfrm>
              <a:off x="3701504"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82" name="tx1282"/>
            <p:cNvSpPr/>
            <p:nvPr/>
          </p:nvSpPr>
          <p:spPr>
            <a:xfrm>
              <a:off x="3957885"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83" name="tx1283"/>
            <p:cNvSpPr/>
            <p:nvPr/>
          </p:nvSpPr>
          <p:spPr>
            <a:xfrm>
              <a:off x="4214265"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284" name="tx1284"/>
            <p:cNvSpPr/>
            <p:nvPr/>
          </p:nvSpPr>
          <p:spPr>
            <a:xfrm>
              <a:off x="4470645"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285" name="tx1285"/>
            <p:cNvSpPr/>
            <p:nvPr/>
          </p:nvSpPr>
          <p:spPr>
            <a:xfrm>
              <a:off x="4727026"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286" name="tx1286"/>
            <p:cNvSpPr/>
            <p:nvPr/>
          </p:nvSpPr>
          <p:spPr>
            <a:xfrm>
              <a:off x="4983406"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287" name="tx1287"/>
            <p:cNvSpPr/>
            <p:nvPr/>
          </p:nvSpPr>
          <p:spPr>
            <a:xfrm>
              <a:off x="5239787"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88" name="tx1288"/>
            <p:cNvSpPr/>
            <p:nvPr/>
          </p:nvSpPr>
          <p:spPr>
            <a:xfrm>
              <a:off x="5496167" y="35008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289" name="tx1289"/>
            <p:cNvSpPr/>
            <p:nvPr/>
          </p:nvSpPr>
          <p:spPr>
            <a:xfrm>
              <a:off x="5752548"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90" name="tx1290"/>
            <p:cNvSpPr/>
            <p:nvPr/>
          </p:nvSpPr>
          <p:spPr>
            <a:xfrm>
              <a:off x="6008928"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91" name="tx1291"/>
            <p:cNvSpPr/>
            <p:nvPr/>
          </p:nvSpPr>
          <p:spPr>
            <a:xfrm>
              <a:off x="6265309"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292" name="tx1292"/>
            <p:cNvSpPr/>
            <p:nvPr/>
          </p:nvSpPr>
          <p:spPr>
            <a:xfrm>
              <a:off x="6521689"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293" name="tx1293"/>
            <p:cNvSpPr/>
            <p:nvPr/>
          </p:nvSpPr>
          <p:spPr>
            <a:xfrm>
              <a:off x="6778069"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294" name="tx1294"/>
            <p:cNvSpPr/>
            <p:nvPr/>
          </p:nvSpPr>
          <p:spPr>
            <a:xfrm>
              <a:off x="7034450"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95" name="tx1295"/>
            <p:cNvSpPr/>
            <p:nvPr/>
          </p:nvSpPr>
          <p:spPr>
            <a:xfrm>
              <a:off x="7290830"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296" name="tx1296"/>
            <p:cNvSpPr/>
            <p:nvPr/>
          </p:nvSpPr>
          <p:spPr>
            <a:xfrm>
              <a:off x="7547211"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297" name="tx1297"/>
            <p:cNvSpPr/>
            <p:nvPr/>
          </p:nvSpPr>
          <p:spPr>
            <a:xfrm>
              <a:off x="7803591"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298" name="tx1298"/>
            <p:cNvSpPr/>
            <p:nvPr/>
          </p:nvSpPr>
          <p:spPr>
            <a:xfrm>
              <a:off x="8059972"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99" name="tx1299"/>
            <p:cNvSpPr/>
            <p:nvPr/>
          </p:nvSpPr>
          <p:spPr>
            <a:xfrm>
              <a:off x="8316352"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00" name="tx1300"/>
            <p:cNvSpPr/>
            <p:nvPr/>
          </p:nvSpPr>
          <p:spPr>
            <a:xfrm>
              <a:off x="8572733"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01" name="tx1301"/>
            <p:cNvSpPr/>
            <p:nvPr/>
          </p:nvSpPr>
          <p:spPr>
            <a:xfrm>
              <a:off x="2163221"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02" name="tx1302"/>
            <p:cNvSpPr/>
            <p:nvPr/>
          </p:nvSpPr>
          <p:spPr>
            <a:xfrm>
              <a:off x="2419602"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03" name="tx1303"/>
            <p:cNvSpPr/>
            <p:nvPr/>
          </p:nvSpPr>
          <p:spPr>
            <a:xfrm>
              <a:off x="2675982"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04" name="tx1304"/>
            <p:cNvSpPr/>
            <p:nvPr/>
          </p:nvSpPr>
          <p:spPr>
            <a:xfrm>
              <a:off x="2932363"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05" name="tx1305"/>
            <p:cNvSpPr/>
            <p:nvPr/>
          </p:nvSpPr>
          <p:spPr>
            <a:xfrm>
              <a:off x="3188743"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06" name="tx1306"/>
            <p:cNvSpPr/>
            <p:nvPr/>
          </p:nvSpPr>
          <p:spPr>
            <a:xfrm>
              <a:off x="3445124"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07" name="tx1307"/>
            <p:cNvSpPr/>
            <p:nvPr/>
          </p:nvSpPr>
          <p:spPr>
            <a:xfrm>
              <a:off x="3701504"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08" name="tx1308"/>
            <p:cNvSpPr/>
            <p:nvPr/>
          </p:nvSpPr>
          <p:spPr>
            <a:xfrm>
              <a:off x="3957885"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09" name="tx1309"/>
            <p:cNvSpPr/>
            <p:nvPr/>
          </p:nvSpPr>
          <p:spPr>
            <a:xfrm>
              <a:off x="4214265"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10" name="tx1310"/>
            <p:cNvSpPr/>
            <p:nvPr/>
          </p:nvSpPr>
          <p:spPr>
            <a:xfrm>
              <a:off x="4470645"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11" name="tx1311"/>
            <p:cNvSpPr/>
            <p:nvPr/>
          </p:nvSpPr>
          <p:spPr>
            <a:xfrm>
              <a:off x="4727026"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12" name="tx1312"/>
            <p:cNvSpPr/>
            <p:nvPr/>
          </p:nvSpPr>
          <p:spPr>
            <a:xfrm>
              <a:off x="4983406"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13" name="tx1313"/>
            <p:cNvSpPr/>
            <p:nvPr/>
          </p:nvSpPr>
          <p:spPr>
            <a:xfrm>
              <a:off x="5239787"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14" name="tx1314"/>
            <p:cNvSpPr/>
            <p:nvPr/>
          </p:nvSpPr>
          <p:spPr>
            <a:xfrm>
              <a:off x="5496167"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15" name="tx1315"/>
            <p:cNvSpPr/>
            <p:nvPr/>
          </p:nvSpPr>
          <p:spPr>
            <a:xfrm>
              <a:off x="5752548" y="50038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16" name="tx1316"/>
            <p:cNvSpPr/>
            <p:nvPr/>
          </p:nvSpPr>
          <p:spPr>
            <a:xfrm>
              <a:off x="6008928"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317" name="tx1317"/>
            <p:cNvSpPr/>
            <p:nvPr/>
          </p:nvSpPr>
          <p:spPr>
            <a:xfrm>
              <a:off x="6265309" y="50038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18" name="tx1318"/>
            <p:cNvSpPr/>
            <p:nvPr/>
          </p:nvSpPr>
          <p:spPr>
            <a:xfrm>
              <a:off x="6521689"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319" name="tx1319"/>
            <p:cNvSpPr/>
            <p:nvPr/>
          </p:nvSpPr>
          <p:spPr>
            <a:xfrm>
              <a:off x="6778069"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320" name="tx1320"/>
            <p:cNvSpPr/>
            <p:nvPr/>
          </p:nvSpPr>
          <p:spPr>
            <a:xfrm>
              <a:off x="7034450"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321" name="tx1321"/>
            <p:cNvSpPr/>
            <p:nvPr/>
          </p:nvSpPr>
          <p:spPr>
            <a:xfrm>
              <a:off x="7290830"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322" name="tx1322"/>
            <p:cNvSpPr/>
            <p:nvPr/>
          </p:nvSpPr>
          <p:spPr>
            <a:xfrm>
              <a:off x="7547211"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323" name="tx1323"/>
            <p:cNvSpPr/>
            <p:nvPr/>
          </p:nvSpPr>
          <p:spPr>
            <a:xfrm>
              <a:off x="7803591"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324" name="tx1324"/>
            <p:cNvSpPr/>
            <p:nvPr/>
          </p:nvSpPr>
          <p:spPr>
            <a:xfrm>
              <a:off x="8059972"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325" name="tx1325"/>
            <p:cNvSpPr/>
            <p:nvPr/>
          </p:nvSpPr>
          <p:spPr>
            <a:xfrm>
              <a:off x="8316352"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26" name="tx1326"/>
            <p:cNvSpPr/>
            <p:nvPr/>
          </p:nvSpPr>
          <p:spPr>
            <a:xfrm>
              <a:off x="8572733" y="500566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327" name="tx1327"/>
            <p:cNvSpPr/>
            <p:nvPr/>
          </p:nvSpPr>
          <p:spPr>
            <a:xfrm>
              <a:off x="2163221"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28" name="tx1328"/>
            <p:cNvSpPr/>
            <p:nvPr/>
          </p:nvSpPr>
          <p:spPr>
            <a:xfrm>
              <a:off x="241960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29" name="tx1329"/>
            <p:cNvSpPr/>
            <p:nvPr/>
          </p:nvSpPr>
          <p:spPr>
            <a:xfrm>
              <a:off x="267598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330" name="tx1330"/>
            <p:cNvSpPr/>
            <p:nvPr/>
          </p:nvSpPr>
          <p:spPr>
            <a:xfrm>
              <a:off x="2932363"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31" name="tx1331"/>
            <p:cNvSpPr/>
            <p:nvPr/>
          </p:nvSpPr>
          <p:spPr>
            <a:xfrm>
              <a:off x="3188743"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32" name="tx1332"/>
            <p:cNvSpPr/>
            <p:nvPr/>
          </p:nvSpPr>
          <p:spPr>
            <a:xfrm>
              <a:off x="3445124"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33" name="tx1333"/>
            <p:cNvSpPr/>
            <p:nvPr/>
          </p:nvSpPr>
          <p:spPr>
            <a:xfrm>
              <a:off x="3701504"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34" name="tx1334"/>
            <p:cNvSpPr/>
            <p:nvPr/>
          </p:nvSpPr>
          <p:spPr>
            <a:xfrm>
              <a:off x="3957885"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35" name="tx1335"/>
            <p:cNvSpPr/>
            <p:nvPr/>
          </p:nvSpPr>
          <p:spPr>
            <a:xfrm>
              <a:off x="4214265"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36" name="tx1336"/>
            <p:cNvSpPr/>
            <p:nvPr/>
          </p:nvSpPr>
          <p:spPr>
            <a:xfrm>
              <a:off x="4470645"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37" name="tx1337"/>
            <p:cNvSpPr/>
            <p:nvPr/>
          </p:nvSpPr>
          <p:spPr>
            <a:xfrm>
              <a:off x="4727026"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38" name="tx1338"/>
            <p:cNvSpPr/>
            <p:nvPr/>
          </p:nvSpPr>
          <p:spPr>
            <a:xfrm>
              <a:off x="4983406"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39" name="tx1339"/>
            <p:cNvSpPr/>
            <p:nvPr/>
          </p:nvSpPr>
          <p:spPr>
            <a:xfrm>
              <a:off x="5239787" y="14969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40" name="tx1340"/>
            <p:cNvSpPr/>
            <p:nvPr/>
          </p:nvSpPr>
          <p:spPr>
            <a:xfrm>
              <a:off x="5496167"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41" name="tx1341"/>
            <p:cNvSpPr/>
            <p:nvPr/>
          </p:nvSpPr>
          <p:spPr>
            <a:xfrm>
              <a:off x="5752548"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42" name="tx1342"/>
            <p:cNvSpPr/>
            <p:nvPr/>
          </p:nvSpPr>
          <p:spPr>
            <a:xfrm>
              <a:off x="6008928"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43" name="tx1343"/>
            <p:cNvSpPr/>
            <p:nvPr/>
          </p:nvSpPr>
          <p:spPr>
            <a:xfrm>
              <a:off x="6265309"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44" name="tx1344"/>
            <p:cNvSpPr/>
            <p:nvPr/>
          </p:nvSpPr>
          <p:spPr>
            <a:xfrm>
              <a:off x="6521689"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45" name="tx1345"/>
            <p:cNvSpPr/>
            <p:nvPr/>
          </p:nvSpPr>
          <p:spPr>
            <a:xfrm>
              <a:off x="6778069"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46" name="tx1346"/>
            <p:cNvSpPr/>
            <p:nvPr/>
          </p:nvSpPr>
          <p:spPr>
            <a:xfrm>
              <a:off x="7034450"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47" name="tx1347"/>
            <p:cNvSpPr/>
            <p:nvPr/>
          </p:nvSpPr>
          <p:spPr>
            <a:xfrm>
              <a:off x="7290830"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48" name="tx1348"/>
            <p:cNvSpPr/>
            <p:nvPr/>
          </p:nvSpPr>
          <p:spPr>
            <a:xfrm>
              <a:off x="7547211"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49" name="tx1349"/>
            <p:cNvSpPr/>
            <p:nvPr/>
          </p:nvSpPr>
          <p:spPr>
            <a:xfrm>
              <a:off x="7803591"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50" name="tx1350"/>
            <p:cNvSpPr/>
            <p:nvPr/>
          </p:nvSpPr>
          <p:spPr>
            <a:xfrm>
              <a:off x="805997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51" name="tx1351"/>
            <p:cNvSpPr/>
            <p:nvPr/>
          </p:nvSpPr>
          <p:spPr>
            <a:xfrm>
              <a:off x="831635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52" name="tx1352"/>
            <p:cNvSpPr/>
            <p:nvPr/>
          </p:nvSpPr>
          <p:spPr>
            <a:xfrm>
              <a:off x="8572733"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53" name="tx1353"/>
            <p:cNvSpPr/>
            <p:nvPr/>
          </p:nvSpPr>
          <p:spPr>
            <a:xfrm>
              <a:off x="2163221"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54" name="tx1354"/>
            <p:cNvSpPr/>
            <p:nvPr/>
          </p:nvSpPr>
          <p:spPr>
            <a:xfrm>
              <a:off x="2419602"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55" name="tx1355"/>
            <p:cNvSpPr/>
            <p:nvPr/>
          </p:nvSpPr>
          <p:spPr>
            <a:xfrm>
              <a:off x="2675982"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56" name="tx1356"/>
            <p:cNvSpPr/>
            <p:nvPr/>
          </p:nvSpPr>
          <p:spPr>
            <a:xfrm>
              <a:off x="2932363"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57" name="tx1357"/>
            <p:cNvSpPr/>
            <p:nvPr/>
          </p:nvSpPr>
          <p:spPr>
            <a:xfrm>
              <a:off x="3188743" y="28746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58" name="tx1358"/>
            <p:cNvSpPr/>
            <p:nvPr/>
          </p:nvSpPr>
          <p:spPr>
            <a:xfrm>
              <a:off x="3445124"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59" name="tx1359"/>
            <p:cNvSpPr/>
            <p:nvPr/>
          </p:nvSpPr>
          <p:spPr>
            <a:xfrm>
              <a:off x="3701504"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60" name="tx1360"/>
            <p:cNvSpPr/>
            <p:nvPr/>
          </p:nvSpPr>
          <p:spPr>
            <a:xfrm>
              <a:off x="3957885"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61" name="tx1361"/>
            <p:cNvSpPr/>
            <p:nvPr/>
          </p:nvSpPr>
          <p:spPr>
            <a:xfrm>
              <a:off x="4214265"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62" name="tx1362"/>
            <p:cNvSpPr/>
            <p:nvPr/>
          </p:nvSpPr>
          <p:spPr>
            <a:xfrm>
              <a:off x="4470645"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63" name="tx1363"/>
            <p:cNvSpPr/>
            <p:nvPr/>
          </p:nvSpPr>
          <p:spPr>
            <a:xfrm>
              <a:off x="4727026"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64" name="tx1364"/>
            <p:cNvSpPr/>
            <p:nvPr/>
          </p:nvSpPr>
          <p:spPr>
            <a:xfrm>
              <a:off x="4983406"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65" name="tx1365"/>
            <p:cNvSpPr/>
            <p:nvPr/>
          </p:nvSpPr>
          <p:spPr>
            <a:xfrm>
              <a:off x="5239787"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66" name="tx1366"/>
            <p:cNvSpPr/>
            <p:nvPr/>
          </p:nvSpPr>
          <p:spPr>
            <a:xfrm>
              <a:off x="5496167"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67" name="tx1367"/>
            <p:cNvSpPr/>
            <p:nvPr/>
          </p:nvSpPr>
          <p:spPr>
            <a:xfrm>
              <a:off x="5752548"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68" name="tx1368"/>
            <p:cNvSpPr/>
            <p:nvPr/>
          </p:nvSpPr>
          <p:spPr>
            <a:xfrm>
              <a:off x="6008928"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69" name="tx1369"/>
            <p:cNvSpPr/>
            <p:nvPr/>
          </p:nvSpPr>
          <p:spPr>
            <a:xfrm>
              <a:off x="6265309"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70" name="tx1370"/>
            <p:cNvSpPr/>
            <p:nvPr/>
          </p:nvSpPr>
          <p:spPr>
            <a:xfrm>
              <a:off x="6521689"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71" name="tx1371"/>
            <p:cNvSpPr/>
            <p:nvPr/>
          </p:nvSpPr>
          <p:spPr>
            <a:xfrm>
              <a:off x="6778069"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72" name="tx1372"/>
            <p:cNvSpPr/>
            <p:nvPr/>
          </p:nvSpPr>
          <p:spPr>
            <a:xfrm>
              <a:off x="7034450"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73" name="tx1373"/>
            <p:cNvSpPr/>
            <p:nvPr/>
          </p:nvSpPr>
          <p:spPr>
            <a:xfrm>
              <a:off x="7290830" y="287557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374" name="tx1374"/>
            <p:cNvSpPr/>
            <p:nvPr/>
          </p:nvSpPr>
          <p:spPr>
            <a:xfrm>
              <a:off x="7547211" y="287645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375" name="tx1375"/>
            <p:cNvSpPr/>
            <p:nvPr/>
          </p:nvSpPr>
          <p:spPr>
            <a:xfrm>
              <a:off x="7803591" y="287645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376" name="tx1376"/>
            <p:cNvSpPr/>
            <p:nvPr/>
          </p:nvSpPr>
          <p:spPr>
            <a:xfrm>
              <a:off x="8059972"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377" name="tx1377"/>
            <p:cNvSpPr/>
            <p:nvPr/>
          </p:nvSpPr>
          <p:spPr>
            <a:xfrm>
              <a:off x="8316352" y="28746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78" name="tx1378"/>
            <p:cNvSpPr/>
            <p:nvPr/>
          </p:nvSpPr>
          <p:spPr>
            <a:xfrm>
              <a:off x="8572733" y="28746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79" name="tx1379"/>
            <p:cNvSpPr/>
            <p:nvPr/>
          </p:nvSpPr>
          <p:spPr>
            <a:xfrm>
              <a:off x="2163221"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380" name="tx1380"/>
            <p:cNvSpPr/>
            <p:nvPr/>
          </p:nvSpPr>
          <p:spPr>
            <a:xfrm>
              <a:off x="2419602" y="5130907"/>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381" name="tx1381"/>
            <p:cNvSpPr/>
            <p:nvPr/>
          </p:nvSpPr>
          <p:spPr>
            <a:xfrm>
              <a:off x="2675982"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382" name="tx1382"/>
            <p:cNvSpPr/>
            <p:nvPr/>
          </p:nvSpPr>
          <p:spPr>
            <a:xfrm>
              <a:off x="2932363"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383" name="tx1383"/>
            <p:cNvSpPr/>
            <p:nvPr/>
          </p:nvSpPr>
          <p:spPr>
            <a:xfrm>
              <a:off x="3188743"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84" name="tx1384"/>
            <p:cNvSpPr/>
            <p:nvPr/>
          </p:nvSpPr>
          <p:spPr>
            <a:xfrm>
              <a:off x="3445124"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85" name="tx1385"/>
            <p:cNvSpPr/>
            <p:nvPr/>
          </p:nvSpPr>
          <p:spPr>
            <a:xfrm>
              <a:off x="3701504"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86" name="tx1386"/>
            <p:cNvSpPr/>
            <p:nvPr/>
          </p:nvSpPr>
          <p:spPr>
            <a:xfrm>
              <a:off x="3957885"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387" name="tx1387"/>
            <p:cNvSpPr/>
            <p:nvPr/>
          </p:nvSpPr>
          <p:spPr>
            <a:xfrm>
              <a:off x="4214265"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88" name="tx1388"/>
            <p:cNvSpPr/>
            <p:nvPr/>
          </p:nvSpPr>
          <p:spPr>
            <a:xfrm>
              <a:off x="4470645"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89" name="tx1389"/>
            <p:cNvSpPr/>
            <p:nvPr/>
          </p:nvSpPr>
          <p:spPr>
            <a:xfrm>
              <a:off x="4727026"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90" name="tx1390"/>
            <p:cNvSpPr/>
            <p:nvPr/>
          </p:nvSpPr>
          <p:spPr>
            <a:xfrm>
              <a:off x="4983406"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91" name="tx1391"/>
            <p:cNvSpPr/>
            <p:nvPr/>
          </p:nvSpPr>
          <p:spPr>
            <a:xfrm>
              <a:off x="5239787"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92" name="tx1392"/>
            <p:cNvSpPr/>
            <p:nvPr/>
          </p:nvSpPr>
          <p:spPr>
            <a:xfrm>
              <a:off x="5496167"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93" name="tx1393"/>
            <p:cNvSpPr/>
            <p:nvPr/>
          </p:nvSpPr>
          <p:spPr>
            <a:xfrm>
              <a:off x="5752548" y="513023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394" name="tx1394"/>
            <p:cNvSpPr/>
            <p:nvPr/>
          </p:nvSpPr>
          <p:spPr>
            <a:xfrm>
              <a:off x="6008928"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395" name="tx1395"/>
            <p:cNvSpPr/>
            <p:nvPr/>
          </p:nvSpPr>
          <p:spPr>
            <a:xfrm>
              <a:off x="6265309" y="512910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96" name="tx1396"/>
            <p:cNvSpPr/>
            <p:nvPr/>
          </p:nvSpPr>
          <p:spPr>
            <a:xfrm>
              <a:off x="6521689"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97" name="tx1397"/>
            <p:cNvSpPr/>
            <p:nvPr/>
          </p:nvSpPr>
          <p:spPr>
            <a:xfrm>
              <a:off x="6778069"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398" name="tx1398"/>
            <p:cNvSpPr/>
            <p:nvPr/>
          </p:nvSpPr>
          <p:spPr>
            <a:xfrm>
              <a:off x="7034450"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99" name="tx1399"/>
            <p:cNvSpPr/>
            <p:nvPr/>
          </p:nvSpPr>
          <p:spPr>
            <a:xfrm>
              <a:off x="7290830"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00" name="tx1400"/>
            <p:cNvSpPr/>
            <p:nvPr/>
          </p:nvSpPr>
          <p:spPr>
            <a:xfrm>
              <a:off x="7547211"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401" name="tx1401"/>
            <p:cNvSpPr/>
            <p:nvPr/>
          </p:nvSpPr>
          <p:spPr>
            <a:xfrm>
              <a:off x="7803591"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402" name="tx1402"/>
            <p:cNvSpPr/>
            <p:nvPr/>
          </p:nvSpPr>
          <p:spPr>
            <a:xfrm>
              <a:off x="8059972"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03" name="tx1403"/>
            <p:cNvSpPr/>
            <p:nvPr/>
          </p:nvSpPr>
          <p:spPr>
            <a:xfrm>
              <a:off x="8316352"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04" name="tx1404"/>
            <p:cNvSpPr/>
            <p:nvPr/>
          </p:nvSpPr>
          <p:spPr>
            <a:xfrm>
              <a:off x="8572733" y="5130907"/>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405" name="tx1405"/>
            <p:cNvSpPr/>
            <p:nvPr/>
          </p:nvSpPr>
          <p:spPr>
            <a:xfrm>
              <a:off x="2163221"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06" name="tx1406"/>
            <p:cNvSpPr/>
            <p:nvPr/>
          </p:nvSpPr>
          <p:spPr>
            <a:xfrm>
              <a:off x="2419602"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407" name="tx1407"/>
            <p:cNvSpPr/>
            <p:nvPr/>
          </p:nvSpPr>
          <p:spPr>
            <a:xfrm>
              <a:off x="2675982"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08" name="tx1408"/>
            <p:cNvSpPr/>
            <p:nvPr/>
          </p:nvSpPr>
          <p:spPr>
            <a:xfrm>
              <a:off x="2932363"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09" name="tx1409"/>
            <p:cNvSpPr/>
            <p:nvPr/>
          </p:nvSpPr>
          <p:spPr>
            <a:xfrm>
              <a:off x="3188743"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10" name="tx1410"/>
            <p:cNvSpPr/>
            <p:nvPr/>
          </p:nvSpPr>
          <p:spPr>
            <a:xfrm>
              <a:off x="3445124" y="16221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11" name="tx1411"/>
            <p:cNvSpPr/>
            <p:nvPr/>
          </p:nvSpPr>
          <p:spPr>
            <a:xfrm>
              <a:off x="3701504" y="16221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12" name="tx1412"/>
            <p:cNvSpPr/>
            <p:nvPr/>
          </p:nvSpPr>
          <p:spPr>
            <a:xfrm>
              <a:off x="3957885"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13" name="tx1413"/>
            <p:cNvSpPr/>
            <p:nvPr/>
          </p:nvSpPr>
          <p:spPr>
            <a:xfrm>
              <a:off x="4214265" y="16221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14" name="tx1414"/>
            <p:cNvSpPr/>
            <p:nvPr/>
          </p:nvSpPr>
          <p:spPr>
            <a:xfrm>
              <a:off x="4470645"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15" name="tx1415"/>
            <p:cNvSpPr/>
            <p:nvPr/>
          </p:nvSpPr>
          <p:spPr>
            <a:xfrm>
              <a:off x="4727026"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16" name="tx1416"/>
            <p:cNvSpPr/>
            <p:nvPr/>
          </p:nvSpPr>
          <p:spPr>
            <a:xfrm>
              <a:off x="4983406" y="16221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17" name="tx1417"/>
            <p:cNvSpPr/>
            <p:nvPr/>
          </p:nvSpPr>
          <p:spPr>
            <a:xfrm>
              <a:off x="5239787"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18" name="tx1418"/>
            <p:cNvSpPr/>
            <p:nvPr/>
          </p:nvSpPr>
          <p:spPr>
            <a:xfrm>
              <a:off x="5496167"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19" name="tx1419"/>
            <p:cNvSpPr/>
            <p:nvPr/>
          </p:nvSpPr>
          <p:spPr>
            <a:xfrm>
              <a:off x="5752548"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20" name="tx1420"/>
            <p:cNvSpPr/>
            <p:nvPr/>
          </p:nvSpPr>
          <p:spPr>
            <a:xfrm>
              <a:off x="6008928"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21" name="tx1421"/>
            <p:cNvSpPr/>
            <p:nvPr/>
          </p:nvSpPr>
          <p:spPr>
            <a:xfrm>
              <a:off x="6265309"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22" name="tx1422"/>
            <p:cNvSpPr/>
            <p:nvPr/>
          </p:nvSpPr>
          <p:spPr>
            <a:xfrm>
              <a:off x="6521689"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23" name="tx1423"/>
            <p:cNvSpPr/>
            <p:nvPr/>
          </p:nvSpPr>
          <p:spPr>
            <a:xfrm>
              <a:off x="6778069"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24" name="tx1424"/>
            <p:cNvSpPr/>
            <p:nvPr/>
          </p:nvSpPr>
          <p:spPr>
            <a:xfrm>
              <a:off x="7034450"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5" name="tx1425"/>
            <p:cNvSpPr/>
            <p:nvPr/>
          </p:nvSpPr>
          <p:spPr>
            <a:xfrm>
              <a:off x="7290830"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6" name="tx1426"/>
            <p:cNvSpPr/>
            <p:nvPr/>
          </p:nvSpPr>
          <p:spPr>
            <a:xfrm>
              <a:off x="7547211"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27" name="tx1427"/>
            <p:cNvSpPr/>
            <p:nvPr/>
          </p:nvSpPr>
          <p:spPr>
            <a:xfrm>
              <a:off x="7803591"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8" name="tx1428"/>
            <p:cNvSpPr/>
            <p:nvPr/>
          </p:nvSpPr>
          <p:spPr>
            <a:xfrm>
              <a:off x="8059972"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9" name="tx1429"/>
            <p:cNvSpPr/>
            <p:nvPr/>
          </p:nvSpPr>
          <p:spPr>
            <a:xfrm>
              <a:off x="8316352"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30" name="tx1430"/>
            <p:cNvSpPr/>
            <p:nvPr/>
          </p:nvSpPr>
          <p:spPr>
            <a:xfrm>
              <a:off x="8572733"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31" name="tx1431"/>
            <p:cNvSpPr/>
            <p:nvPr/>
          </p:nvSpPr>
          <p:spPr>
            <a:xfrm>
              <a:off x="3445124"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432" name="tx1432"/>
            <p:cNvSpPr/>
            <p:nvPr/>
          </p:nvSpPr>
          <p:spPr>
            <a:xfrm>
              <a:off x="3701504"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433" name="tx1433"/>
            <p:cNvSpPr/>
            <p:nvPr/>
          </p:nvSpPr>
          <p:spPr>
            <a:xfrm>
              <a:off x="3957885" y="55048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434" name="tx1434"/>
            <p:cNvSpPr/>
            <p:nvPr/>
          </p:nvSpPr>
          <p:spPr>
            <a:xfrm>
              <a:off x="4214265"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435" name="tx1435"/>
            <p:cNvSpPr/>
            <p:nvPr/>
          </p:nvSpPr>
          <p:spPr>
            <a:xfrm>
              <a:off x="4470645"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36" name="tx1436"/>
            <p:cNvSpPr/>
            <p:nvPr/>
          </p:nvSpPr>
          <p:spPr>
            <a:xfrm>
              <a:off x="4727026"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437" name="tx1437"/>
            <p:cNvSpPr/>
            <p:nvPr/>
          </p:nvSpPr>
          <p:spPr>
            <a:xfrm>
              <a:off x="4983406"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438" name="tx1438"/>
            <p:cNvSpPr/>
            <p:nvPr/>
          </p:nvSpPr>
          <p:spPr>
            <a:xfrm>
              <a:off x="5239787"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439" name="tx1439"/>
            <p:cNvSpPr/>
            <p:nvPr/>
          </p:nvSpPr>
          <p:spPr>
            <a:xfrm>
              <a:off x="5496167"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40" name="tx1440"/>
            <p:cNvSpPr/>
            <p:nvPr/>
          </p:nvSpPr>
          <p:spPr>
            <a:xfrm>
              <a:off x="5752548" y="55048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441" name="tx1441"/>
            <p:cNvSpPr/>
            <p:nvPr/>
          </p:nvSpPr>
          <p:spPr>
            <a:xfrm>
              <a:off x="6008928"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442" name="tx1442"/>
            <p:cNvSpPr/>
            <p:nvPr/>
          </p:nvSpPr>
          <p:spPr>
            <a:xfrm>
              <a:off x="6521689"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443" name="tx1443"/>
            <p:cNvSpPr/>
            <p:nvPr/>
          </p:nvSpPr>
          <p:spPr>
            <a:xfrm>
              <a:off x="8316352"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444" name="tx1444"/>
            <p:cNvSpPr/>
            <p:nvPr/>
          </p:nvSpPr>
          <p:spPr>
            <a:xfrm>
              <a:off x="2163221"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45" name="tx1445"/>
            <p:cNvSpPr/>
            <p:nvPr/>
          </p:nvSpPr>
          <p:spPr>
            <a:xfrm>
              <a:off x="2419602"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46" name="tx1446"/>
            <p:cNvSpPr/>
            <p:nvPr/>
          </p:nvSpPr>
          <p:spPr>
            <a:xfrm>
              <a:off x="2675982"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47" name="tx1447"/>
            <p:cNvSpPr/>
            <p:nvPr/>
          </p:nvSpPr>
          <p:spPr>
            <a:xfrm>
              <a:off x="2932363"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48" name="tx1448"/>
            <p:cNvSpPr/>
            <p:nvPr/>
          </p:nvSpPr>
          <p:spPr>
            <a:xfrm>
              <a:off x="3188743"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49" name="tx1449"/>
            <p:cNvSpPr/>
            <p:nvPr/>
          </p:nvSpPr>
          <p:spPr>
            <a:xfrm>
              <a:off x="3445124"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50" name="tx1450"/>
            <p:cNvSpPr/>
            <p:nvPr/>
          </p:nvSpPr>
          <p:spPr>
            <a:xfrm>
              <a:off x="3701504"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51" name="tx1451"/>
            <p:cNvSpPr/>
            <p:nvPr/>
          </p:nvSpPr>
          <p:spPr>
            <a:xfrm>
              <a:off x="3957885"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52" name="tx1452"/>
            <p:cNvSpPr/>
            <p:nvPr/>
          </p:nvSpPr>
          <p:spPr>
            <a:xfrm>
              <a:off x="4214265" y="38766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53" name="tx1453"/>
            <p:cNvSpPr/>
            <p:nvPr/>
          </p:nvSpPr>
          <p:spPr>
            <a:xfrm>
              <a:off x="4470645"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4" name="tx1454"/>
            <p:cNvSpPr/>
            <p:nvPr/>
          </p:nvSpPr>
          <p:spPr>
            <a:xfrm>
              <a:off x="4727026"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5" name="tx1455"/>
            <p:cNvSpPr/>
            <p:nvPr/>
          </p:nvSpPr>
          <p:spPr>
            <a:xfrm>
              <a:off x="4983406"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6" name="tx1456"/>
            <p:cNvSpPr/>
            <p:nvPr/>
          </p:nvSpPr>
          <p:spPr>
            <a:xfrm>
              <a:off x="5239787"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57" name="tx1457"/>
            <p:cNvSpPr/>
            <p:nvPr/>
          </p:nvSpPr>
          <p:spPr>
            <a:xfrm>
              <a:off x="5496167"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58" name="tx1458"/>
            <p:cNvSpPr/>
            <p:nvPr/>
          </p:nvSpPr>
          <p:spPr>
            <a:xfrm>
              <a:off x="5752548"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59" name="tx1459"/>
            <p:cNvSpPr/>
            <p:nvPr/>
          </p:nvSpPr>
          <p:spPr>
            <a:xfrm>
              <a:off x="6008928"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0" name="tx1460"/>
            <p:cNvSpPr/>
            <p:nvPr/>
          </p:nvSpPr>
          <p:spPr>
            <a:xfrm>
              <a:off x="6265309"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61" name="tx1461"/>
            <p:cNvSpPr/>
            <p:nvPr/>
          </p:nvSpPr>
          <p:spPr>
            <a:xfrm>
              <a:off x="6521689"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62" name="tx1462"/>
            <p:cNvSpPr/>
            <p:nvPr/>
          </p:nvSpPr>
          <p:spPr>
            <a:xfrm>
              <a:off x="6778069"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63" name="tx1463"/>
            <p:cNvSpPr/>
            <p:nvPr/>
          </p:nvSpPr>
          <p:spPr>
            <a:xfrm>
              <a:off x="7034450"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64" name="tx1464"/>
            <p:cNvSpPr/>
            <p:nvPr/>
          </p:nvSpPr>
          <p:spPr>
            <a:xfrm>
              <a:off x="7290830"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65" name="tx1465"/>
            <p:cNvSpPr/>
            <p:nvPr/>
          </p:nvSpPr>
          <p:spPr>
            <a:xfrm>
              <a:off x="7547211"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66" name="tx1466"/>
            <p:cNvSpPr/>
            <p:nvPr/>
          </p:nvSpPr>
          <p:spPr>
            <a:xfrm>
              <a:off x="7803591"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67" name="tx1467"/>
            <p:cNvSpPr/>
            <p:nvPr/>
          </p:nvSpPr>
          <p:spPr>
            <a:xfrm>
              <a:off x="8059972"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468" name="tx1468"/>
            <p:cNvSpPr/>
            <p:nvPr/>
          </p:nvSpPr>
          <p:spPr>
            <a:xfrm>
              <a:off x="8316352"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469" name="tx1469"/>
            <p:cNvSpPr/>
            <p:nvPr/>
          </p:nvSpPr>
          <p:spPr>
            <a:xfrm>
              <a:off x="8572733"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470" name="tx1470"/>
            <p:cNvSpPr/>
            <p:nvPr/>
          </p:nvSpPr>
          <p:spPr>
            <a:xfrm>
              <a:off x="2163221" y="24989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71" name="tx1471"/>
            <p:cNvSpPr/>
            <p:nvPr/>
          </p:nvSpPr>
          <p:spPr>
            <a:xfrm>
              <a:off x="2419602"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72" name="tx1472"/>
            <p:cNvSpPr/>
            <p:nvPr/>
          </p:nvSpPr>
          <p:spPr>
            <a:xfrm>
              <a:off x="2675982"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73" name="tx1473"/>
            <p:cNvSpPr/>
            <p:nvPr/>
          </p:nvSpPr>
          <p:spPr>
            <a:xfrm>
              <a:off x="2932363"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74" name="tx1474"/>
            <p:cNvSpPr/>
            <p:nvPr/>
          </p:nvSpPr>
          <p:spPr>
            <a:xfrm>
              <a:off x="3188743"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75" name="tx1475"/>
            <p:cNvSpPr/>
            <p:nvPr/>
          </p:nvSpPr>
          <p:spPr>
            <a:xfrm>
              <a:off x="3445124"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6" name="tx1476"/>
            <p:cNvSpPr/>
            <p:nvPr/>
          </p:nvSpPr>
          <p:spPr>
            <a:xfrm>
              <a:off x="3701504"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77" name="tx1477"/>
            <p:cNvSpPr/>
            <p:nvPr/>
          </p:nvSpPr>
          <p:spPr>
            <a:xfrm>
              <a:off x="3957885"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78" name="tx1478"/>
            <p:cNvSpPr/>
            <p:nvPr/>
          </p:nvSpPr>
          <p:spPr>
            <a:xfrm>
              <a:off x="4214265"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79" name="tx1479"/>
            <p:cNvSpPr/>
            <p:nvPr/>
          </p:nvSpPr>
          <p:spPr>
            <a:xfrm>
              <a:off x="4470645"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80" name="tx1480"/>
            <p:cNvSpPr/>
            <p:nvPr/>
          </p:nvSpPr>
          <p:spPr>
            <a:xfrm>
              <a:off x="4727026"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81" name="tx1481"/>
            <p:cNvSpPr/>
            <p:nvPr/>
          </p:nvSpPr>
          <p:spPr>
            <a:xfrm>
              <a:off x="4983406"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82" name="tx1482"/>
            <p:cNvSpPr/>
            <p:nvPr/>
          </p:nvSpPr>
          <p:spPr>
            <a:xfrm>
              <a:off x="5239787"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83" name="tx1483"/>
            <p:cNvSpPr/>
            <p:nvPr/>
          </p:nvSpPr>
          <p:spPr>
            <a:xfrm>
              <a:off x="5496167" y="24989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84" name="tx1484"/>
            <p:cNvSpPr/>
            <p:nvPr/>
          </p:nvSpPr>
          <p:spPr>
            <a:xfrm>
              <a:off x="5752548"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85" name="tx1485"/>
            <p:cNvSpPr/>
            <p:nvPr/>
          </p:nvSpPr>
          <p:spPr>
            <a:xfrm>
              <a:off x="6008928"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86" name="tx1486"/>
            <p:cNvSpPr/>
            <p:nvPr/>
          </p:nvSpPr>
          <p:spPr>
            <a:xfrm>
              <a:off x="6265309"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87" name="tx1487"/>
            <p:cNvSpPr/>
            <p:nvPr/>
          </p:nvSpPr>
          <p:spPr>
            <a:xfrm>
              <a:off x="6521689" y="24989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88" name="tx1488"/>
            <p:cNvSpPr/>
            <p:nvPr/>
          </p:nvSpPr>
          <p:spPr>
            <a:xfrm>
              <a:off x="6778069"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89" name="tx1489"/>
            <p:cNvSpPr/>
            <p:nvPr/>
          </p:nvSpPr>
          <p:spPr>
            <a:xfrm>
              <a:off x="7034450"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90" name="tx1490"/>
            <p:cNvSpPr/>
            <p:nvPr/>
          </p:nvSpPr>
          <p:spPr>
            <a:xfrm>
              <a:off x="7290830"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91" name="tx1491"/>
            <p:cNvSpPr/>
            <p:nvPr/>
          </p:nvSpPr>
          <p:spPr>
            <a:xfrm>
              <a:off x="7547211"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92" name="tx1492"/>
            <p:cNvSpPr/>
            <p:nvPr/>
          </p:nvSpPr>
          <p:spPr>
            <a:xfrm>
              <a:off x="7803591"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93" name="tx1493"/>
            <p:cNvSpPr/>
            <p:nvPr/>
          </p:nvSpPr>
          <p:spPr>
            <a:xfrm>
              <a:off x="8059972"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94" name="tx1494"/>
            <p:cNvSpPr/>
            <p:nvPr/>
          </p:nvSpPr>
          <p:spPr>
            <a:xfrm>
              <a:off x="8316352"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95" name="tx1495"/>
            <p:cNvSpPr/>
            <p:nvPr/>
          </p:nvSpPr>
          <p:spPr>
            <a:xfrm>
              <a:off x="8572733"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96" name="tx1496"/>
            <p:cNvSpPr/>
            <p:nvPr/>
          </p:nvSpPr>
          <p:spPr>
            <a:xfrm>
              <a:off x="2163221"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97" name="tx1497"/>
            <p:cNvSpPr/>
            <p:nvPr/>
          </p:nvSpPr>
          <p:spPr>
            <a:xfrm>
              <a:off x="2419602"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98" name="tx1498"/>
            <p:cNvSpPr/>
            <p:nvPr/>
          </p:nvSpPr>
          <p:spPr>
            <a:xfrm>
              <a:off x="2675982"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99" name="tx1499"/>
            <p:cNvSpPr/>
            <p:nvPr/>
          </p:nvSpPr>
          <p:spPr>
            <a:xfrm>
              <a:off x="2932363"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00" name="tx1500"/>
            <p:cNvSpPr/>
            <p:nvPr/>
          </p:nvSpPr>
          <p:spPr>
            <a:xfrm>
              <a:off x="3188743"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01" name="tx1501"/>
            <p:cNvSpPr/>
            <p:nvPr/>
          </p:nvSpPr>
          <p:spPr>
            <a:xfrm>
              <a:off x="3445124"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02" name="tx1502"/>
            <p:cNvSpPr/>
            <p:nvPr/>
          </p:nvSpPr>
          <p:spPr>
            <a:xfrm>
              <a:off x="3701504"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03" name="tx1503"/>
            <p:cNvSpPr/>
            <p:nvPr/>
          </p:nvSpPr>
          <p:spPr>
            <a:xfrm>
              <a:off x="3957885"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04" name="tx1504"/>
            <p:cNvSpPr/>
            <p:nvPr/>
          </p:nvSpPr>
          <p:spPr>
            <a:xfrm>
              <a:off x="4214265"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05" name="tx1505"/>
            <p:cNvSpPr/>
            <p:nvPr/>
          </p:nvSpPr>
          <p:spPr>
            <a:xfrm>
              <a:off x="4470645"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6" name="tx1506"/>
            <p:cNvSpPr/>
            <p:nvPr/>
          </p:nvSpPr>
          <p:spPr>
            <a:xfrm>
              <a:off x="4727026"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7" name="tx1507"/>
            <p:cNvSpPr/>
            <p:nvPr/>
          </p:nvSpPr>
          <p:spPr>
            <a:xfrm>
              <a:off x="4983406"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08" name="tx1508"/>
            <p:cNvSpPr/>
            <p:nvPr/>
          </p:nvSpPr>
          <p:spPr>
            <a:xfrm>
              <a:off x="5239787"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09" name="tx1509"/>
            <p:cNvSpPr/>
            <p:nvPr/>
          </p:nvSpPr>
          <p:spPr>
            <a:xfrm>
              <a:off x="5496167" y="3375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10" name="tx1510"/>
            <p:cNvSpPr/>
            <p:nvPr/>
          </p:nvSpPr>
          <p:spPr>
            <a:xfrm>
              <a:off x="5752548"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11" name="tx1511"/>
            <p:cNvSpPr/>
            <p:nvPr/>
          </p:nvSpPr>
          <p:spPr>
            <a:xfrm>
              <a:off x="6008928"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12" name="tx1512"/>
            <p:cNvSpPr/>
            <p:nvPr/>
          </p:nvSpPr>
          <p:spPr>
            <a:xfrm>
              <a:off x="6265309" y="3375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13" name="tx1513"/>
            <p:cNvSpPr/>
            <p:nvPr/>
          </p:nvSpPr>
          <p:spPr>
            <a:xfrm>
              <a:off x="6521689"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14" name="tx1514"/>
            <p:cNvSpPr/>
            <p:nvPr/>
          </p:nvSpPr>
          <p:spPr>
            <a:xfrm>
              <a:off x="6778069"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15" name="tx1515"/>
            <p:cNvSpPr/>
            <p:nvPr/>
          </p:nvSpPr>
          <p:spPr>
            <a:xfrm>
              <a:off x="7034450"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516" name="tx1516"/>
            <p:cNvSpPr/>
            <p:nvPr/>
          </p:nvSpPr>
          <p:spPr>
            <a:xfrm>
              <a:off x="7290830" y="33765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517" name="tx1517"/>
            <p:cNvSpPr/>
            <p:nvPr/>
          </p:nvSpPr>
          <p:spPr>
            <a:xfrm>
              <a:off x="7547211"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18" name="tx1518"/>
            <p:cNvSpPr/>
            <p:nvPr/>
          </p:nvSpPr>
          <p:spPr>
            <a:xfrm>
              <a:off x="7803591" y="3375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19" name="tx1519"/>
            <p:cNvSpPr/>
            <p:nvPr/>
          </p:nvSpPr>
          <p:spPr>
            <a:xfrm>
              <a:off x="8059972"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20" name="tx1520"/>
            <p:cNvSpPr/>
            <p:nvPr/>
          </p:nvSpPr>
          <p:spPr>
            <a:xfrm>
              <a:off x="8316352"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21" name="tx1521"/>
            <p:cNvSpPr/>
            <p:nvPr/>
          </p:nvSpPr>
          <p:spPr>
            <a:xfrm>
              <a:off x="8572733"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522" name="tx1522"/>
            <p:cNvSpPr/>
            <p:nvPr/>
          </p:nvSpPr>
          <p:spPr>
            <a:xfrm>
              <a:off x="2163221"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23" name="tx1523"/>
            <p:cNvSpPr/>
            <p:nvPr/>
          </p:nvSpPr>
          <p:spPr>
            <a:xfrm>
              <a:off x="2419602"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24" name="tx1524"/>
            <p:cNvSpPr/>
            <p:nvPr/>
          </p:nvSpPr>
          <p:spPr>
            <a:xfrm>
              <a:off x="2675982"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25" name="tx1525"/>
            <p:cNvSpPr/>
            <p:nvPr/>
          </p:nvSpPr>
          <p:spPr>
            <a:xfrm>
              <a:off x="2932363"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26" name="tx1526"/>
            <p:cNvSpPr/>
            <p:nvPr/>
          </p:nvSpPr>
          <p:spPr>
            <a:xfrm>
              <a:off x="3188743"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527" name="tx1527"/>
            <p:cNvSpPr/>
            <p:nvPr/>
          </p:nvSpPr>
          <p:spPr>
            <a:xfrm>
              <a:off x="3445124"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28" name="tx1528"/>
            <p:cNvSpPr/>
            <p:nvPr/>
          </p:nvSpPr>
          <p:spPr>
            <a:xfrm>
              <a:off x="3701504"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29" name="tx1529"/>
            <p:cNvSpPr/>
            <p:nvPr/>
          </p:nvSpPr>
          <p:spPr>
            <a:xfrm>
              <a:off x="3957885"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0" name="tx1530"/>
            <p:cNvSpPr/>
            <p:nvPr/>
          </p:nvSpPr>
          <p:spPr>
            <a:xfrm>
              <a:off x="4214265"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31" name="tx1531"/>
            <p:cNvSpPr/>
            <p:nvPr/>
          </p:nvSpPr>
          <p:spPr>
            <a:xfrm>
              <a:off x="4470645"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32" name="tx1532"/>
            <p:cNvSpPr/>
            <p:nvPr/>
          </p:nvSpPr>
          <p:spPr>
            <a:xfrm>
              <a:off x="4727026"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3" name="tx1533"/>
            <p:cNvSpPr/>
            <p:nvPr/>
          </p:nvSpPr>
          <p:spPr>
            <a:xfrm>
              <a:off x="4983406"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4" name="tx1534"/>
            <p:cNvSpPr/>
            <p:nvPr/>
          </p:nvSpPr>
          <p:spPr>
            <a:xfrm>
              <a:off x="5239787"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5" name="tx1535"/>
            <p:cNvSpPr/>
            <p:nvPr/>
          </p:nvSpPr>
          <p:spPr>
            <a:xfrm>
              <a:off x="5496167"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6" name="tx1536"/>
            <p:cNvSpPr/>
            <p:nvPr/>
          </p:nvSpPr>
          <p:spPr>
            <a:xfrm>
              <a:off x="5752548"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7" name="tx1537"/>
            <p:cNvSpPr/>
            <p:nvPr/>
          </p:nvSpPr>
          <p:spPr>
            <a:xfrm>
              <a:off x="6008928"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8" name="tx1538"/>
            <p:cNvSpPr/>
            <p:nvPr/>
          </p:nvSpPr>
          <p:spPr>
            <a:xfrm>
              <a:off x="6265309"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9" name="tx1539"/>
            <p:cNvSpPr/>
            <p:nvPr/>
          </p:nvSpPr>
          <p:spPr>
            <a:xfrm>
              <a:off x="6521689"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0" name="tx1540"/>
            <p:cNvSpPr/>
            <p:nvPr/>
          </p:nvSpPr>
          <p:spPr>
            <a:xfrm>
              <a:off x="6778069"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1" name="tx1541"/>
            <p:cNvSpPr/>
            <p:nvPr/>
          </p:nvSpPr>
          <p:spPr>
            <a:xfrm>
              <a:off x="7034450"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2" name="tx1542"/>
            <p:cNvSpPr/>
            <p:nvPr/>
          </p:nvSpPr>
          <p:spPr>
            <a:xfrm>
              <a:off x="7290830"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3" name="tx1543"/>
            <p:cNvSpPr/>
            <p:nvPr/>
          </p:nvSpPr>
          <p:spPr>
            <a:xfrm>
              <a:off x="7547211"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4" name="tx1544"/>
            <p:cNvSpPr/>
            <p:nvPr/>
          </p:nvSpPr>
          <p:spPr>
            <a:xfrm>
              <a:off x="7803591"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5" name="tx1545"/>
            <p:cNvSpPr/>
            <p:nvPr/>
          </p:nvSpPr>
          <p:spPr>
            <a:xfrm>
              <a:off x="8059972"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6" name="tx1546"/>
            <p:cNvSpPr/>
            <p:nvPr/>
          </p:nvSpPr>
          <p:spPr>
            <a:xfrm>
              <a:off x="8316352"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47" name="tx1547"/>
            <p:cNvSpPr/>
            <p:nvPr/>
          </p:nvSpPr>
          <p:spPr>
            <a:xfrm>
              <a:off x="8572733"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48" name="tx1548"/>
            <p:cNvSpPr/>
            <p:nvPr/>
          </p:nvSpPr>
          <p:spPr>
            <a:xfrm>
              <a:off x="2163221"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49" name="tx1549"/>
            <p:cNvSpPr/>
            <p:nvPr/>
          </p:nvSpPr>
          <p:spPr>
            <a:xfrm>
              <a:off x="2419602"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0" name="tx1550"/>
            <p:cNvSpPr/>
            <p:nvPr/>
          </p:nvSpPr>
          <p:spPr>
            <a:xfrm>
              <a:off x="2675982"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1" name="tx1551"/>
            <p:cNvSpPr/>
            <p:nvPr/>
          </p:nvSpPr>
          <p:spPr>
            <a:xfrm>
              <a:off x="2932363"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52" name="tx1552"/>
            <p:cNvSpPr/>
            <p:nvPr/>
          </p:nvSpPr>
          <p:spPr>
            <a:xfrm>
              <a:off x="3188743"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53" name="tx1553"/>
            <p:cNvSpPr/>
            <p:nvPr/>
          </p:nvSpPr>
          <p:spPr>
            <a:xfrm>
              <a:off x="3445124"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54" name="tx1554"/>
            <p:cNvSpPr/>
            <p:nvPr/>
          </p:nvSpPr>
          <p:spPr>
            <a:xfrm>
              <a:off x="3701504"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55" name="tx1555"/>
            <p:cNvSpPr/>
            <p:nvPr/>
          </p:nvSpPr>
          <p:spPr>
            <a:xfrm>
              <a:off x="3957885"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56" name="tx1556"/>
            <p:cNvSpPr/>
            <p:nvPr/>
          </p:nvSpPr>
          <p:spPr>
            <a:xfrm>
              <a:off x="4214265"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57" name="tx1557"/>
            <p:cNvSpPr/>
            <p:nvPr/>
          </p:nvSpPr>
          <p:spPr>
            <a:xfrm>
              <a:off x="4470645"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58" name="tx1558"/>
            <p:cNvSpPr/>
            <p:nvPr/>
          </p:nvSpPr>
          <p:spPr>
            <a:xfrm>
              <a:off x="4727026"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559" name="tx1559"/>
            <p:cNvSpPr/>
            <p:nvPr/>
          </p:nvSpPr>
          <p:spPr>
            <a:xfrm>
              <a:off x="4983406"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60" name="tx1560"/>
            <p:cNvSpPr/>
            <p:nvPr/>
          </p:nvSpPr>
          <p:spPr>
            <a:xfrm>
              <a:off x="5239787"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61" name="tx1561"/>
            <p:cNvSpPr/>
            <p:nvPr/>
          </p:nvSpPr>
          <p:spPr>
            <a:xfrm>
              <a:off x="5496167"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62" name="tx1562"/>
            <p:cNvSpPr/>
            <p:nvPr/>
          </p:nvSpPr>
          <p:spPr>
            <a:xfrm>
              <a:off x="5752548"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63" name="tx1563"/>
            <p:cNvSpPr/>
            <p:nvPr/>
          </p:nvSpPr>
          <p:spPr>
            <a:xfrm>
              <a:off x="6008928" y="46281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64" name="tx1564"/>
            <p:cNvSpPr/>
            <p:nvPr/>
          </p:nvSpPr>
          <p:spPr>
            <a:xfrm>
              <a:off x="6265309"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65" name="tx1565"/>
            <p:cNvSpPr/>
            <p:nvPr/>
          </p:nvSpPr>
          <p:spPr>
            <a:xfrm>
              <a:off x="6521689"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66" name="tx1566"/>
            <p:cNvSpPr/>
            <p:nvPr/>
          </p:nvSpPr>
          <p:spPr>
            <a:xfrm>
              <a:off x="6778069"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67" name="tx1567"/>
            <p:cNvSpPr/>
            <p:nvPr/>
          </p:nvSpPr>
          <p:spPr>
            <a:xfrm>
              <a:off x="7034450"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68" name="tx1568"/>
            <p:cNvSpPr/>
            <p:nvPr/>
          </p:nvSpPr>
          <p:spPr>
            <a:xfrm>
              <a:off x="7290830" y="462924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69" name="tx1569"/>
            <p:cNvSpPr/>
            <p:nvPr/>
          </p:nvSpPr>
          <p:spPr>
            <a:xfrm>
              <a:off x="7547211"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70" name="tx1570"/>
            <p:cNvSpPr/>
            <p:nvPr/>
          </p:nvSpPr>
          <p:spPr>
            <a:xfrm>
              <a:off x="7803591"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571" name="tx1571"/>
            <p:cNvSpPr/>
            <p:nvPr/>
          </p:nvSpPr>
          <p:spPr>
            <a:xfrm>
              <a:off x="8059972" y="462903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72" name="tx1572"/>
            <p:cNvSpPr/>
            <p:nvPr/>
          </p:nvSpPr>
          <p:spPr>
            <a:xfrm>
              <a:off x="8316352" y="462903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573" name="tx1573"/>
            <p:cNvSpPr/>
            <p:nvPr/>
          </p:nvSpPr>
          <p:spPr>
            <a:xfrm>
              <a:off x="8572733"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74" name="tx1574"/>
            <p:cNvSpPr/>
            <p:nvPr/>
          </p:nvSpPr>
          <p:spPr>
            <a:xfrm>
              <a:off x="2163221"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75" name="tx1575"/>
            <p:cNvSpPr/>
            <p:nvPr/>
          </p:nvSpPr>
          <p:spPr>
            <a:xfrm>
              <a:off x="2419602"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576" name="tx1576"/>
            <p:cNvSpPr/>
            <p:nvPr/>
          </p:nvSpPr>
          <p:spPr>
            <a:xfrm>
              <a:off x="2675982"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77" name="tx1577"/>
            <p:cNvSpPr/>
            <p:nvPr/>
          </p:nvSpPr>
          <p:spPr>
            <a:xfrm>
              <a:off x="2932363"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78" name="tx1578"/>
            <p:cNvSpPr/>
            <p:nvPr/>
          </p:nvSpPr>
          <p:spPr>
            <a:xfrm>
              <a:off x="3188743"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79" name="tx1579"/>
            <p:cNvSpPr/>
            <p:nvPr/>
          </p:nvSpPr>
          <p:spPr>
            <a:xfrm>
              <a:off x="3445124"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80" name="tx1580"/>
            <p:cNvSpPr/>
            <p:nvPr/>
          </p:nvSpPr>
          <p:spPr>
            <a:xfrm>
              <a:off x="3701504"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81" name="tx1581"/>
            <p:cNvSpPr/>
            <p:nvPr/>
          </p:nvSpPr>
          <p:spPr>
            <a:xfrm>
              <a:off x="3957885"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82" name="tx1582"/>
            <p:cNvSpPr/>
            <p:nvPr/>
          </p:nvSpPr>
          <p:spPr>
            <a:xfrm>
              <a:off x="4214265"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583" name="tx1583"/>
            <p:cNvSpPr/>
            <p:nvPr/>
          </p:nvSpPr>
          <p:spPr>
            <a:xfrm>
              <a:off x="4470645"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84" name="tx1584"/>
            <p:cNvSpPr/>
            <p:nvPr/>
          </p:nvSpPr>
          <p:spPr>
            <a:xfrm>
              <a:off x="4727026"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85" name="tx1585"/>
            <p:cNvSpPr/>
            <p:nvPr/>
          </p:nvSpPr>
          <p:spPr>
            <a:xfrm>
              <a:off x="4983406"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86" name="tx1586"/>
            <p:cNvSpPr/>
            <p:nvPr/>
          </p:nvSpPr>
          <p:spPr>
            <a:xfrm>
              <a:off x="5239787"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87" name="tx1587"/>
            <p:cNvSpPr/>
            <p:nvPr/>
          </p:nvSpPr>
          <p:spPr>
            <a:xfrm>
              <a:off x="5496167"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88" name="tx1588"/>
            <p:cNvSpPr/>
            <p:nvPr/>
          </p:nvSpPr>
          <p:spPr>
            <a:xfrm>
              <a:off x="5752548" y="47533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89" name="tx1589"/>
            <p:cNvSpPr/>
            <p:nvPr/>
          </p:nvSpPr>
          <p:spPr>
            <a:xfrm>
              <a:off x="6008928"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90" name="tx1590"/>
            <p:cNvSpPr/>
            <p:nvPr/>
          </p:nvSpPr>
          <p:spPr>
            <a:xfrm>
              <a:off x="6265309"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91" name="tx1591"/>
            <p:cNvSpPr/>
            <p:nvPr/>
          </p:nvSpPr>
          <p:spPr>
            <a:xfrm>
              <a:off x="6521689"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92" name="tx1592"/>
            <p:cNvSpPr/>
            <p:nvPr/>
          </p:nvSpPr>
          <p:spPr>
            <a:xfrm>
              <a:off x="6778069"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93" name="tx1593"/>
            <p:cNvSpPr/>
            <p:nvPr/>
          </p:nvSpPr>
          <p:spPr>
            <a:xfrm>
              <a:off x="7034450"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94" name="tx1594"/>
            <p:cNvSpPr/>
            <p:nvPr/>
          </p:nvSpPr>
          <p:spPr>
            <a:xfrm>
              <a:off x="7290830"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595" name="tx1595"/>
            <p:cNvSpPr/>
            <p:nvPr/>
          </p:nvSpPr>
          <p:spPr>
            <a:xfrm>
              <a:off x="7547211"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96" name="tx1596"/>
            <p:cNvSpPr/>
            <p:nvPr/>
          </p:nvSpPr>
          <p:spPr>
            <a:xfrm>
              <a:off x="7803591"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597" name="tx1597"/>
            <p:cNvSpPr/>
            <p:nvPr/>
          </p:nvSpPr>
          <p:spPr>
            <a:xfrm>
              <a:off x="8059972" y="475428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98" name="tx1598"/>
            <p:cNvSpPr/>
            <p:nvPr/>
          </p:nvSpPr>
          <p:spPr>
            <a:xfrm>
              <a:off x="8316352"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99" name="tx1599"/>
            <p:cNvSpPr/>
            <p:nvPr/>
          </p:nvSpPr>
          <p:spPr>
            <a:xfrm>
              <a:off x="8572733"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00" name="tx1600"/>
            <p:cNvSpPr/>
            <p:nvPr/>
          </p:nvSpPr>
          <p:spPr>
            <a:xfrm>
              <a:off x="2163221"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01" name="tx1601"/>
            <p:cNvSpPr/>
            <p:nvPr/>
          </p:nvSpPr>
          <p:spPr>
            <a:xfrm>
              <a:off x="241960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02" name="tx1602"/>
            <p:cNvSpPr/>
            <p:nvPr/>
          </p:nvSpPr>
          <p:spPr>
            <a:xfrm>
              <a:off x="267598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03" name="tx1603"/>
            <p:cNvSpPr/>
            <p:nvPr/>
          </p:nvSpPr>
          <p:spPr>
            <a:xfrm>
              <a:off x="2932363"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04" name="tx1604"/>
            <p:cNvSpPr/>
            <p:nvPr/>
          </p:nvSpPr>
          <p:spPr>
            <a:xfrm>
              <a:off x="3188743"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605" name="tx1605"/>
            <p:cNvSpPr/>
            <p:nvPr/>
          </p:nvSpPr>
          <p:spPr>
            <a:xfrm>
              <a:off x="3445124" y="4254178"/>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606" name="tx1606"/>
            <p:cNvSpPr/>
            <p:nvPr/>
          </p:nvSpPr>
          <p:spPr>
            <a:xfrm>
              <a:off x="3701504"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07" name="tx1607"/>
            <p:cNvSpPr/>
            <p:nvPr/>
          </p:nvSpPr>
          <p:spPr>
            <a:xfrm>
              <a:off x="3957885" y="425237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08" name="tx1608"/>
            <p:cNvSpPr/>
            <p:nvPr/>
          </p:nvSpPr>
          <p:spPr>
            <a:xfrm>
              <a:off x="4214265" y="425237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09" name="tx1609"/>
            <p:cNvSpPr/>
            <p:nvPr/>
          </p:nvSpPr>
          <p:spPr>
            <a:xfrm>
              <a:off x="4470645" y="425237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10" name="tx1610"/>
            <p:cNvSpPr/>
            <p:nvPr/>
          </p:nvSpPr>
          <p:spPr>
            <a:xfrm>
              <a:off x="4727026" y="425237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11" name="tx1611"/>
            <p:cNvSpPr/>
            <p:nvPr/>
          </p:nvSpPr>
          <p:spPr>
            <a:xfrm>
              <a:off x="4983406"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12" name="tx1612"/>
            <p:cNvSpPr/>
            <p:nvPr/>
          </p:nvSpPr>
          <p:spPr>
            <a:xfrm>
              <a:off x="5239787"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13" name="tx1613"/>
            <p:cNvSpPr/>
            <p:nvPr/>
          </p:nvSpPr>
          <p:spPr>
            <a:xfrm>
              <a:off x="5496167"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14" name="tx1614"/>
            <p:cNvSpPr/>
            <p:nvPr/>
          </p:nvSpPr>
          <p:spPr>
            <a:xfrm>
              <a:off x="5752548"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15" name="tx1615"/>
            <p:cNvSpPr/>
            <p:nvPr/>
          </p:nvSpPr>
          <p:spPr>
            <a:xfrm>
              <a:off x="6008928"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16" name="tx1616"/>
            <p:cNvSpPr/>
            <p:nvPr/>
          </p:nvSpPr>
          <p:spPr>
            <a:xfrm>
              <a:off x="6265309"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17" name="tx1617"/>
            <p:cNvSpPr/>
            <p:nvPr/>
          </p:nvSpPr>
          <p:spPr>
            <a:xfrm>
              <a:off x="6521689"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18" name="tx1618"/>
            <p:cNvSpPr/>
            <p:nvPr/>
          </p:nvSpPr>
          <p:spPr>
            <a:xfrm>
              <a:off x="6778069"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19" name="tx1619"/>
            <p:cNvSpPr/>
            <p:nvPr/>
          </p:nvSpPr>
          <p:spPr>
            <a:xfrm>
              <a:off x="7034450"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20" name="tx1620"/>
            <p:cNvSpPr/>
            <p:nvPr/>
          </p:nvSpPr>
          <p:spPr>
            <a:xfrm>
              <a:off x="7290830" y="42532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621" name="tx1621"/>
            <p:cNvSpPr/>
            <p:nvPr/>
          </p:nvSpPr>
          <p:spPr>
            <a:xfrm>
              <a:off x="7547211"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622" name="tx1622"/>
            <p:cNvSpPr/>
            <p:nvPr/>
          </p:nvSpPr>
          <p:spPr>
            <a:xfrm>
              <a:off x="7803591"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623" name="tx1623"/>
            <p:cNvSpPr/>
            <p:nvPr/>
          </p:nvSpPr>
          <p:spPr>
            <a:xfrm>
              <a:off x="805997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24" name="tx1624"/>
            <p:cNvSpPr/>
            <p:nvPr/>
          </p:nvSpPr>
          <p:spPr>
            <a:xfrm>
              <a:off x="831635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25" name="tx1625"/>
            <p:cNvSpPr/>
            <p:nvPr/>
          </p:nvSpPr>
          <p:spPr>
            <a:xfrm>
              <a:off x="8572733"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26" name="tx1626"/>
            <p:cNvSpPr/>
            <p:nvPr/>
          </p:nvSpPr>
          <p:spPr>
            <a:xfrm>
              <a:off x="2163221"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27" name="tx1627"/>
            <p:cNvSpPr/>
            <p:nvPr/>
          </p:nvSpPr>
          <p:spPr>
            <a:xfrm>
              <a:off x="241960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28" name="tx1628"/>
            <p:cNvSpPr/>
            <p:nvPr/>
          </p:nvSpPr>
          <p:spPr>
            <a:xfrm>
              <a:off x="267598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29" name="tx1629"/>
            <p:cNvSpPr/>
            <p:nvPr/>
          </p:nvSpPr>
          <p:spPr>
            <a:xfrm>
              <a:off x="2932363"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30" name="tx1630"/>
            <p:cNvSpPr/>
            <p:nvPr/>
          </p:nvSpPr>
          <p:spPr>
            <a:xfrm>
              <a:off x="3188743"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31" name="tx1631"/>
            <p:cNvSpPr/>
            <p:nvPr/>
          </p:nvSpPr>
          <p:spPr>
            <a:xfrm>
              <a:off x="3445124"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32" name="tx1632"/>
            <p:cNvSpPr/>
            <p:nvPr/>
          </p:nvSpPr>
          <p:spPr>
            <a:xfrm>
              <a:off x="3701504"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33" name="tx1633"/>
            <p:cNvSpPr/>
            <p:nvPr/>
          </p:nvSpPr>
          <p:spPr>
            <a:xfrm>
              <a:off x="3957885"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34" name="tx1634"/>
            <p:cNvSpPr/>
            <p:nvPr/>
          </p:nvSpPr>
          <p:spPr>
            <a:xfrm>
              <a:off x="4214265"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35" name="tx1635"/>
            <p:cNvSpPr/>
            <p:nvPr/>
          </p:nvSpPr>
          <p:spPr>
            <a:xfrm>
              <a:off x="4470645"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36" name="tx1636"/>
            <p:cNvSpPr/>
            <p:nvPr/>
          </p:nvSpPr>
          <p:spPr>
            <a:xfrm>
              <a:off x="4727026"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37" name="tx1637"/>
            <p:cNvSpPr/>
            <p:nvPr/>
          </p:nvSpPr>
          <p:spPr>
            <a:xfrm>
              <a:off x="4983406"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38" name="tx1638"/>
            <p:cNvSpPr/>
            <p:nvPr/>
          </p:nvSpPr>
          <p:spPr>
            <a:xfrm>
              <a:off x="5239787"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39" name="tx1639"/>
            <p:cNvSpPr/>
            <p:nvPr/>
          </p:nvSpPr>
          <p:spPr>
            <a:xfrm>
              <a:off x="5496167"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40" name="tx1640"/>
            <p:cNvSpPr/>
            <p:nvPr/>
          </p:nvSpPr>
          <p:spPr>
            <a:xfrm>
              <a:off x="5752548"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41" name="tx1641"/>
            <p:cNvSpPr/>
            <p:nvPr/>
          </p:nvSpPr>
          <p:spPr>
            <a:xfrm>
              <a:off x="6008928"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42" name="tx1642"/>
            <p:cNvSpPr/>
            <p:nvPr/>
          </p:nvSpPr>
          <p:spPr>
            <a:xfrm>
              <a:off x="6265309"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43" name="tx1643"/>
            <p:cNvSpPr/>
            <p:nvPr/>
          </p:nvSpPr>
          <p:spPr>
            <a:xfrm>
              <a:off x="6521689"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44" name="tx1644"/>
            <p:cNvSpPr/>
            <p:nvPr/>
          </p:nvSpPr>
          <p:spPr>
            <a:xfrm>
              <a:off x="6778069"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45" name="tx1645"/>
            <p:cNvSpPr/>
            <p:nvPr/>
          </p:nvSpPr>
          <p:spPr>
            <a:xfrm>
              <a:off x="7034450"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46" name="tx1646"/>
            <p:cNvSpPr/>
            <p:nvPr/>
          </p:nvSpPr>
          <p:spPr>
            <a:xfrm>
              <a:off x="7290830"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7" name="tx1647"/>
            <p:cNvSpPr/>
            <p:nvPr/>
          </p:nvSpPr>
          <p:spPr>
            <a:xfrm>
              <a:off x="7547211"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48" name="tx1648"/>
            <p:cNvSpPr/>
            <p:nvPr/>
          </p:nvSpPr>
          <p:spPr>
            <a:xfrm>
              <a:off x="7803591"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49" name="tx1649"/>
            <p:cNvSpPr/>
            <p:nvPr/>
          </p:nvSpPr>
          <p:spPr>
            <a:xfrm>
              <a:off x="805997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50" name="tx1650"/>
            <p:cNvSpPr/>
            <p:nvPr/>
          </p:nvSpPr>
          <p:spPr>
            <a:xfrm>
              <a:off x="831635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51" name="tx1651"/>
            <p:cNvSpPr/>
            <p:nvPr/>
          </p:nvSpPr>
          <p:spPr>
            <a:xfrm>
              <a:off x="8572733"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52" name="tx1652"/>
            <p:cNvSpPr/>
            <p:nvPr/>
          </p:nvSpPr>
          <p:spPr>
            <a:xfrm>
              <a:off x="2163221"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653" name="tx1653"/>
            <p:cNvSpPr/>
            <p:nvPr/>
          </p:nvSpPr>
          <p:spPr>
            <a:xfrm>
              <a:off x="2419602"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54" name="tx1654"/>
            <p:cNvSpPr/>
            <p:nvPr/>
          </p:nvSpPr>
          <p:spPr>
            <a:xfrm>
              <a:off x="2675982" y="437875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655" name="tx1655"/>
            <p:cNvSpPr/>
            <p:nvPr/>
          </p:nvSpPr>
          <p:spPr>
            <a:xfrm>
              <a:off x="2932363"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56" name="tx1656"/>
            <p:cNvSpPr/>
            <p:nvPr/>
          </p:nvSpPr>
          <p:spPr>
            <a:xfrm>
              <a:off x="3188743"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57" name="tx1657"/>
            <p:cNvSpPr/>
            <p:nvPr/>
          </p:nvSpPr>
          <p:spPr>
            <a:xfrm>
              <a:off x="3445124"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58" name="tx1658"/>
            <p:cNvSpPr/>
            <p:nvPr/>
          </p:nvSpPr>
          <p:spPr>
            <a:xfrm>
              <a:off x="3701504"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59" name="tx1659"/>
            <p:cNvSpPr/>
            <p:nvPr/>
          </p:nvSpPr>
          <p:spPr>
            <a:xfrm>
              <a:off x="3957885"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0" name="tx1660"/>
            <p:cNvSpPr/>
            <p:nvPr/>
          </p:nvSpPr>
          <p:spPr>
            <a:xfrm>
              <a:off x="4214265"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61" name="tx1661"/>
            <p:cNvSpPr/>
            <p:nvPr/>
          </p:nvSpPr>
          <p:spPr>
            <a:xfrm>
              <a:off x="4470645"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62" name="tx1662"/>
            <p:cNvSpPr/>
            <p:nvPr/>
          </p:nvSpPr>
          <p:spPr>
            <a:xfrm>
              <a:off x="4727026"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63" name="tx1663"/>
            <p:cNvSpPr/>
            <p:nvPr/>
          </p:nvSpPr>
          <p:spPr>
            <a:xfrm>
              <a:off x="4983406"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4" name="tx1664"/>
            <p:cNvSpPr/>
            <p:nvPr/>
          </p:nvSpPr>
          <p:spPr>
            <a:xfrm>
              <a:off x="5239787"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65" name="tx1665"/>
            <p:cNvSpPr/>
            <p:nvPr/>
          </p:nvSpPr>
          <p:spPr>
            <a:xfrm>
              <a:off x="5496167"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6" name="tx1666"/>
            <p:cNvSpPr/>
            <p:nvPr/>
          </p:nvSpPr>
          <p:spPr>
            <a:xfrm>
              <a:off x="5752548"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7" name="tx1667"/>
            <p:cNvSpPr/>
            <p:nvPr/>
          </p:nvSpPr>
          <p:spPr>
            <a:xfrm>
              <a:off x="6008928"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8" name="tx1668"/>
            <p:cNvSpPr/>
            <p:nvPr/>
          </p:nvSpPr>
          <p:spPr>
            <a:xfrm>
              <a:off x="6265309"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69" name="tx1669"/>
            <p:cNvSpPr/>
            <p:nvPr/>
          </p:nvSpPr>
          <p:spPr>
            <a:xfrm>
              <a:off x="6521689"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70" name="tx1670"/>
            <p:cNvSpPr/>
            <p:nvPr/>
          </p:nvSpPr>
          <p:spPr>
            <a:xfrm>
              <a:off x="6778069"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71" name="tx1671"/>
            <p:cNvSpPr/>
            <p:nvPr/>
          </p:nvSpPr>
          <p:spPr>
            <a:xfrm>
              <a:off x="7034450"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72" name="tx1672"/>
            <p:cNvSpPr/>
            <p:nvPr/>
          </p:nvSpPr>
          <p:spPr>
            <a:xfrm>
              <a:off x="7290830"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673" name="tx1673"/>
            <p:cNvSpPr/>
            <p:nvPr/>
          </p:nvSpPr>
          <p:spPr>
            <a:xfrm>
              <a:off x="7547211"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74" name="tx1674"/>
            <p:cNvSpPr/>
            <p:nvPr/>
          </p:nvSpPr>
          <p:spPr>
            <a:xfrm>
              <a:off x="7803591"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675" name="tx1675"/>
            <p:cNvSpPr/>
            <p:nvPr/>
          </p:nvSpPr>
          <p:spPr>
            <a:xfrm>
              <a:off x="8059972" y="437875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676" name="tx1676"/>
            <p:cNvSpPr/>
            <p:nvPr/>
          </p:nvSpPr>
          <p:spPr>
            <a:xfrm>
              <a:off x="8316352"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7" name="tx1677"/>
            <p:cNvSpPr/>
            <p:nvPr/>
          </p:nvSpPr>
          <p:spPr>
            <a:xfrm>
              <a:off x="8572733"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78" name="tx1678"/>
            <p:cNvSpPr/>
            <p:nvPr/>
          </p:nvSpPr>
          <p:spPr>
            <a:xfrm>
              <a:off x="2163221"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79" name="tx1679"/>
            <p:cNvSpPr/>
            <p:nvPr/>
          </p:nvSpPr>
          <p:spPr>
            <a:xfrm>
              <a:off x="2419602"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0" name="tx1680"/>
            <p:cNvSpPr/>
            <p:nvPr/>
          </p:nvSpPr>
          <p:spPr>
            <a:xfrm>
              <a:off x="2675982"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1" name="tx1681"/>
            <p:cNvSpPr/>
            <p:nvPr/>
          </p:nvSpPr>
          <p:spPr>
            <a:xfrm>
              <a:off x="2932363"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2" name="tx1682"/>
            <p:cNvSpPr/>
            <p:nvPr/>
          </p:nvSpPr>
          <p:spPr>
            <a:xfrm>
              <a:off x="3188743"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3" name="tx1683"/>
            <p:cNvSpPr/>
            <p:nvPr/>
          </p:nvSpPr>
          <p:spPr>
            <a:xfrm>
              <a:off x="3445124"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4" name="tx1684"/>
            <p:cNvSpPr/>
            <p:nvPr/>
          </p:nvSpPr>
          <p:spPr>
            <a:xfrm>
              <a:off x="3701504"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5" name="tx1685"/>
            <p:cNvSpPr/>
            <p:nvPr/>
          </p:nvSpPr>
          <p:spPr>
            <a:xfrm>
              <a:off x="3957885"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6" name="tx1686"/>
            <p:cNvSpPr/>
            <p:nvPr/>
          </p:nvSpPr>
          <p:spPr>
            <a:xfrm>
              <a:off x="4214265"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7" name="tx1687"/>
            <p:cNvSpPr/>
            <p:nvPr/>
          </p:nvSpPr>
          <p:spPr>
            <a:xfrm>
              <a:off x="4470645"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8" name="tx1688"/>
            <p:cNvSpPr/>
            <p:nvPr/>
          </p:nvSpPr>
          <p:spPr>
            <a:xfrm>
              <a:off x="4727026"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9" name="tx1689"/>
            <p:cNvSpPr/>
            <p:nvPr/>
          </p:nvSpPr>
          <p:spPr>
            <a:xfrm>
              <a:off x="4983406"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90" name="tx1690"/>
            <p:cNvSpPr/>
            <p:nvPr/>
          </p:nvSpPr>
          <p:spPr>
            <a:xfrm>
              <a:off x="5239787"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91" name="tx1691"/>
            <p:cNvSpPr/>
            <p:nvPr/>
          </p:nvSpPr>
          <p:spPr>
            <a:xfrm>
              <a:off x="5496167"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92" name="tx1692"/>
            <p:cNvSpPr/>
            <p:nvPr/>
          </p:nvSpPr>
          <p:spPr>
            <a:xfrm>
              <a:off x="5752548"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93" name="tx1693"/>
            <p:cNvSpPr/>
            <p:nvPr/>
          </p:nvSpPr>
          <p:spPr>
            <a:xfrm>
              <a:off x="6008928"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4" name="tx1694"/>
            <p:cNvSpPr/>
            <p:nvPr/>
          </p:nvSpPr>
          <p:spPr>
            <a:xfrm>
              <a:off x="6265309"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5" name="tx1695"/>
            <p:cNvSpPr/>
            <p:nvPr/>
          </p:nvSpPr>
          <p:spPr>
            <a:xfrm>
              <a:off x="6521689"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6" name="tx1696"/>
            <p:cNvSpPr/>
            <p:nvPr/>
          </p:nvSpPr>
          <p:spPr>
            <a:xfrm>
              <a:off x="6778069"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97" name="tx1697"/>
            <p:cNvSpPr/>
            <p:nvPr/>
          </p:nvSpPr>
          <p:spPr>
            <a:xfrm>
              <a:off x="7034450"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98" name="tx1698"/>
            <p:cNvSpPr/>
            <p:nvPr/>
          </p:nvSpPr>
          <p:spPr>
            <a:xfrm>
              <a:off x="7290830"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99" name="tx1699"/>
            <p:cNvSpPr/>
            <p:nvPr/>
          </p:nvSpPr>
          <p:spPr>
            <a:xfrm>
              <a:off x="7547211"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00" name="tx1700"/>
            <p:cNvSpPr/>
            <p:nvPr/>
          </p:nvSpPr>
          <p:spPr>
            <a:xfrm>
              <a:off x="7803591"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1" name="tx1701"/>
            <p:cNvSpPr/>
            <p:nvPr/>
          </p:nvSpPr>
          <p:spPr>
            <a:xfrm>
              <a:off x="8059972"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02" name="tx1702"/>
            <p:cNvSpPr/>
            <p:nvPr/>
          </p:nvSpPr>
          <p:spPr>
            <a:xfrm>
              <a:off x="8316352"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3" name="tx1703"/>
            <p:cNvSpPr/>
            <p:nvPr/>
          </p:nvSpPr>
          <p:spPr>
            <a:xfrm>
              <a:off x="8572733"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4" name="tx1704"/>
            <p:cNvSpPr/>
            <p:nvPr/>
          </p:nvSpPr>
          <p:spPr>
            <a:xfrm>
              <a:off x="2163221" y="48795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705" name="tx1705"/>
            <p:cNvSpPr/>
            <p:nvPr/>
          </p:nvSpPr>
          <p:spPr>
            <a:xfrm>
              <a:off x="2419602"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706" name="tx1706"/>
            <p:cNvSpPr/>
            <p:nvPr/>
          </p:nvSpPr>
          <p:spPr>
            <a:xfrm>
              <a:off x="2675982" y="48786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707" name="tx1707"/>
            <p:cNvSpPr/>
            <p:nvPr/>
          </p:nvSpPr>
          <p:spPr>
            <a:xfrm>
              <a:off x="2932363" y="48795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708" name="tx1708"/>
            <p:cNvSpPr/>
            <p:nvPr/>
          </p:nvSpPr>
          <p:spPr>
            <a:xfrm>
              <a:off x="3188743"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09" name="tx1709"/>
            <p:cNvSpPr/>
            <p:nvPr/>
          </p:nvSpPr>
          <p:spPr>
            <a:xfrm>
              <a:off x="3445124" y="48786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10" name="tx1710"/>
            <p:cNvSpPr/>
            <p:nvPr/>
          </p:nvSpPr>
          <p:spPr>
            <a:xfrm>
              <a:off x="3701504"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11" name="tx1711"/>
            <p:cNvSpPr/>
            <p:nvPr/>
          </p:nvSpPr>
          <p:spPr>
            <a:xfrm>
              <a:off x="3957885"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12" name="tx1712"/>
            <p:cNvSpPr/>
            <p:nvPr/>
          </p:nvSpPr>
          <p:spPr>
            <a:xfrm>
              <a:off x="4214265"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13" name="tx1713"/>
            <p:cNvSpPr/>
            <p:nvPr/>
          </p:nvSpPr>
          <p:spPr>
            <a:xfrm>
              <a:off x="4470645"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14" name="tx1714"/>
            <p:cNvSpPr/>
            <p:nvPr/>
          </p:nvSpPr>
          <p:spPr>
            <a:xfrm>
              <a:off x="4727026"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15" name="tx1715"/>
            <p:cNvSpPr/>
            <p:nvPr/>
          </p:nvSpPr>
          <p:spPr>
            <a:xfrm>
              <a:off x="4983406"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16" name="tx1716"/>
            <p:cNvSpPr/>
            <p:nvPr/>
          </p:nvSpPr>
          <p:spPr>
            <a:xfrm>
              <a:off x="5239787"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717" name="tx1717"/>
            <p:cNvSpPr/>
            <p:nvPr/>
          </p:nvSpPr>
          <p:spPr>
            <a:xfrm>
              <a:off x="5496167" y="488041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718" name="tx1718"/>
            <p:cNvSpPr/>
            <p:nvPr/>
          </p:nvSpPr>
          <p:spPr>
            <a:xfrm>
              <a:off x="5752548" y="48795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719" name="tx1719"/>
            <p:cNvSpPr/>
            <p:nvPr/>
          </p:nvSpPr>
          <p:spPr>
            <a:xfrm>
              <a:off x="6008928" y="48786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720" name="tx1720"/>
            <p:cNvSpPr/>
            <p:nvPr/>
          </p:nvSpPr>
          <p:spPr>
            <a:xfrm>
              <a:off x="6265309" y="488041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721" name="tx1721"/>
            <p:cNvSpPr/>
            <p:nvPr/>
          </p:nvSpPr>
          <p:spPr>
            <a:xfrm>
              <a:off x="6521689"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722" name="tx1722"/>
            <p:cNvSpPr/>
            <p:nvPr/>
          </p:nvSpPr>
          <p:spPr>
            <a:xfrm>
              <a:off x="6778069"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23" name="tx1723"/>
            <p:cNvSpPr/>
            <p:nvPr/>
          </p:nvSpPr>
          <p:spPr>
            <a:xfrm>
              <a:off x="7034450" y="488041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724" name="tx1724"/>
            <p:cNvSpPr/>
            <p:nvPr/>
          </p:nvSpPr>
          <p:spPr>
            <a:xfrm>
              <a:off x="7547211" y="48795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725" name="tx1725"/>
            <p:cNvSpPr/>
            <p:nvPr/>
          </p:nvSpPr>
          <p:spPr>
            <a:xfrm>
              <a:off x="7803591" y="488041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726" name="tx1726"/>
            <p:cNvSpPr/>
            <p:nvPr/>
          </p:nvSpPr>
          <p:spPr>
            <a:xfrm>
              <a:off x="8059972" y="48795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727" name="tx1727"/>
            <p:cNvSpPr/>
            <p:nvPr/>
          </p:nvSpPr>
          <p:spPr>
            <a:xfrm>
              <a:off x="8316352"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28" name="tx1728"/>
            <p:cNvSpPr/>
            <p:nvPr/>
          </p:nvSpPr>
          <p:spPr>
            <a:xfrm>
              <a:off x="8572733"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29" name="tx1729"/>
            <p:cNvSpPr/>
            <p:nvPr/>
          </p:nvSpPr>
          <p:spPr>
            <a:xfrm>
              <a:off x="2163221"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30" name="tx1730"/>
            <p:cNvSpPr/>
            <p:nvPr/>
          </p:nvSpPr>
          <p:spPr>
            <a:xfrm>
              <a:off x="241960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31" name="tx1731"/>
            <p:cNvSpPr/>
            <p:nvPr/>
          </p:nvSpPr>
          <p:spPr>
            <a:xfrm>
              <a:off x="267598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32" name="tx1732"/>
            <p:cNvSpPr/>
            <p:nvPr/>
          </p:nvSpPr>
          <p:spPr>
            <a:xfrm>
              <a:off x="2932363"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33" name="tx1733"/>
            <p:cNvSpPr/>
            <p:nvPr/>
          </p:nvSpPr>
          <p:spPr>
            <a:xfrm>
              <a:off x="3188743"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34" name="tx1734"/>
            <p:cNvSpPr/>
            <p:nvPr/>
          </p:nvSpPr>
          <p:spPr>
            <a:xfrm>
              <a:off x="3445124"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35" name="tx1735"/>
            <p:cNvSpPr/>
            <p:nvPr/>
          </p:nvSpPr>
          <p:spPr>
            <a:xfrm>
              <a:off x="3701504"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36" name="tx1736"/>
            <p:cNvSpPr/>
            <p:nvPr/>
          </p:nvSpPr>
          <p:spPr>
            <a:xfrm>
              <a:off x="3957885"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37" name="tx1737"/>
            <p:cNvSpPr/>
            <p:nvPr/>
          </p:nvSpPr>
          <p:spPr>
            <a:xfrm>
              <a:off x="4214265"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38" name="tx1738"/>
            <p:cNvSpPr/>
            <p:nvPr/>
          </p:nvSpPr>
          <p:spPr>
            <a:xfrm>
              <a:off x="4470645"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39" name="tx1739"/>
            <p:cNvSpPr/>
            <p:nvPr/>
          </p:nvSpPr>
          <p:spPr>
            <a:xfrm>
              <a:off x="4727026"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40" name="tx1740"/>
            <p:cNvSpPr/>
            <p:nvPr/>
          </p:nvSpPr>
          <p:spPr>
            <a:xfrm>
              <a:off x="4983406"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41" name="tx1741"/>
            <p:cNvSpPr/>
            <p:nvPr/>
          </p:nvSpPr>
          <p:spPr>
            <a:xfrm>
              <a:off x="5239787"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42" name="tx1742"/>
            <p:cNvSpPr/>
            <p:nvPr/>
          </p:nvSpPr>
          <p:spPr>
            <a:xfrm>
              <a:off x="5496167"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43" name="tx1743"/>
            <p:cNvSpPr/>
            <p:nvPr/>
          </p:nvSpPr>
          <p:spPr>
            <a:xfrm>
              <a:off x="5752548"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44" name="tx1744"/>
            <p:cNvSpPr/>
            <p:nvPr/>
          </p:nvSpPr>
          <p:spPr>
            <a:xfrm>
              <a:off x="6008928"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45" name="tx1745"/>
            <p:cNvSpPr/>
            <p:nvPr/>
          </p:nvSpPr>
          <p:spPr>
            <a:xfrm>
              <a:off x="6265309"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46" name="tx1746"/>
            <p:cNvSpPr/>
            <p:nvPr/>
          </p:nvSpPr>
          <p:spPr>
            <a:xfrm>
              <a:off x="6521689"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47" name="tx1747"/>
            <p:cNvSpPr/>
            <p:nvPr/>
          </p:nvSpPr>
          <p:spPr>
            <a:xfrm>
              <a:off x="6778069"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48" name="tx1748"/>
            <p:cNvSpPr/>
            <p:nvPr/>
          </p:nvSpPr>
          <p:spPr>
            <a:xfrm>
              <a:off x="7034450" y="187268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49" name="tx1749"/>
            <p:cNvSpPr/>
            <p:nvPr/>
          </p:nvSpPr>
          <p:spPr>
            <a:xfrm>
              <a:off x="7290830"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50" name="tx1750"/>
            <p:cNvSpPr/>
            <p:nvPr/>
          </p:nvSpPr>
          <p:spPr>
            <a:xfrm>
              <a:off x="7547211"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51" name="tx1751"/>
            <p:cNvSpPr/>
            <p:nvPr/>
          </p:nvSpPr>
          <p:spPr>
            <a:xfrm>
              <a:off x="7803591" y="187268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52" name="tx1752"/>
            <p:cNvSpPr/>
            <p:nvPr/>
          </p:nvSpPr>
          <p:spPr>
            <a:xfrm>
              <a:off x="805997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53" name="tx1753"/>
            <p:cNvSpPr/>
            <p:nvPr/>
          </p:nvSpPr>
          <p:spPr>
            <a:xfrm>
              <a:off x="831635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54" name="tx1754"/>
            <p:cNvSpPr/>
            <p:nvPr/>
          </p:nvSpPr>
          <p:spPr>
            <a:xfrm>
              <a:off x="8572733"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55" name="tx1755"/>
            <p:cNvSpPr/>
            <p:nvPr/>
          </p:nvSpPr>
          <p:spPr>
            <a:xfrm>
              <a:off x="2163221"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56" name="tx1756"/>
            <p:cNvSpPr/>
            <p:nvPr/>
          </p:nvSpPr>
          <p:spPr>
            <a:xfrm>
              <a:off x="241960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57" name="tx1757"/>
            <p:cNvSpPr/>
            <p:nvPr/>
          </p:nvSpPr>
          <p:spPr>
            <a:xfrm>
              <a:off x="267598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58" name="tx1758"/>
            <p:cNvSpPr/>
            <p:nvPr/>
          </p:nvSpPr>
          <p:spPr>
            <a:xfrm>
              <a:off x="2932363"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59" name="tx1759"/>
            <p:cNvSpPr/>
            <p:nvPr/>
          </p:nvSpPr>
          <p:spPr>
            <a:xfrm>
              <a:off x="3188743"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60" name="tx1760"/>
            <p:cNvSpPr/>
            <p:nvPr/>
          </p:nvSpPr>
          <p:spPr>
            <a:xfrm>
              <a:off x="3445124"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61" name="tx1761"/>
            <p:cNvSpPr/>
            <p:nvPr/>
          </p:nvSpPr>
          <p:spPr>
            <a:xfrm>
              <a:off x="3701504"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62" name="tx1762"/>
            <p:cNvSpPr/>
            <p:nvPr/>
          </p:nvSpPr>
          <p:spPr>
            <a:xfrm>
              <a:off x="3957885"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63" name="tx1763"/>
            <p:cNvSpPr/>
            <p:nvPr/>
          </p:nvSpPr>
          <p:spPr>
            <a:xfrm>
              <a:off x="4214265"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64" name="tx1764"/>
            <p:cNvSpPr/>
            <p:nvPr/>
          </p:nvSpPr>
          <p:spPr>
            <a:xfrm>
              <a:off x="4470645"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65" name="tx1765"/>
            <p:cNvSpPr/>
            <p:nvPr/>
          </p:nvSpPr>
          <p:spPr>
            <a:xfrm>
              <a:off x="4727026"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66" name="tx1766"/>
            <p:cNvSpPr/>
            <p:nvPr/>
          </p:nvSpPr>
          <p:spPr>
            <a:xfrm>
              <a:off x="4983406"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67" name="tx1767"/>
            <p:cNvSpPr/>
            <p:nvPr/>
          </p:nvSpPr>
          <p:spPr>
            <a:xfrm>
              <a:off x="5239787"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68" name="tx1768"/>
            <p:cNvSpPr/>
            <p:nvPr/>
          </p:nvSpPr>
          <p:spPr>
            <a:xfrm>
              <a:off x="5496167"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69" name="tx1769"/>
            <p:cNvSpPr/>
            <p:nvPr/>
          </p:nvSpPr>
          <p:spPr>
            <a:xfrm>
              <a:off x="5752548"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70" name="tx1770"/>
            <p:cNvSpPr/>
            <p:nvPr/>
          </p:nvSpPr>
          <p:spPr>
            <a:xfrm>
              <a:off x="6008928"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71" name="tx1771"/>
            <p:cNvSpPr/>
            <p:nvPr/>
          </p:nvSpPr>
          <p:spPr>
            <a:xfrm>
              <a:off x="6265309"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72" name="tx1772"/>
            <p:cNvSpPr/>
            <p:nvPr/>
          </p:nvSpPr>
          <p:spPr>
            <a:xfrm>
              <a:off x="6521689"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73" name="tx1773"/>
            <p:cNvSpPr/>
            <p:nvPr/>
          </p:nvSpPr>
          <p:spPr>
            <a:xfrm>
              <a:off x="6778069"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74" name="tx1774"/>
            <p:cNvSpPr/>
            <p:nvPr/>
          </p:nvSpPr>
          <p:spPr>
            <a:xfrm>
              <a:off x="7034450"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75" name="tx1775"/>
            <p:cNvSpPr/>
            <p:nvPr/>
          </p:nvSpPr>
          <p:spPr>
            <a:xfrm>
              <a:off x="7290830" y="27494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76" name="tx1776"/>
            <p:cNvSpPr/>
            <p:nvPr/>
          </p:nvSpPr>
          <p:spPr>
            <a:xfrm>
              <a:off x="7547211"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77" name="tx1777"/>
            <p:cNvSpPr/>
            <p:nvPr/>
          </p:nvSpPr>
          <p:spPr>
            <a:xfrm>
              <a:off x="7803591"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78" name="tx1778"/>
            <p:cNvSpPr/>
            <p:nvPr/>
          </p:nvSpPr>
          <p:spPr>
            <a:xfrm>
              <a:off x="805997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79" name="tx1779"/>
            <p:cNvSpPr/>
            <p:nvPr/>
          </p:nvSpPr>
          <p:spPr>
            <a:xfrm>
              <a:off x="831635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80" name="tx1780"/>
            <p:cNvSpPr/>
            <p:nvPr/>
          </p:nvSpPr>
          <p:spPr>
            <a:xfrm>
              <a:off x="8572733"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81" name="tx1781"/>
            <p:cNvSpPr/>
            <p:nvPr/>
          </p:nvSpPr>
          <p:spPr>
            <a:xfrm>
              <a:off x="2163221"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82" name="tx1782"/>
            <p:cNvSpPr/>
            <p:nvPr/>
          </p:nvSpPr>
          <p:spPr>
            <a:xfrm>
              <a:off x="241960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83" name="tx1783"/>
            <p:cNvSpPr/>
            <p:nvPr/>
          </p:nvSpPr>
          <p:spPr>
            <a:xfrm>
              <a:off x="267598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84" name="tx1784"/>
            <p:cNvSpPr/>
            <p:nvPr/>
          </p:nvSpPr>
          <p:spPr>
            <a:xfrm>
              <a:off x="2932363"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85" name="tx1785"/>
            <p:cNvSpPr/>
            <p:nvPr/>
          </p:nvSpPr>
          <p:spPr>
            <a:xfrm>
              <a:off x="3188743"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86" name="tx1786"/>
            <p:cNvSpPr/>
            <p:nvPr/>
          </p:nvSpPr>
          <p:spPr>
            <a:xfrm>
              <a:off x="3445124"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87" name="tx1787"/>
            <p:cNvSpPr/>
            <p:nvPr/>
          </p:nvSpPr>
          <p:spPr>
            <a:xfrm>
              <a:off x="3701504"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88" name="tx1788"/>
            <p:cNvSpPr/>
            <p:nvPr/>
          </p:nvSpPr>
          <p:spPr>
            <a:xfrm>
              <a:off x="3957885"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89" name="tx1789"/>
            <p:cNvSpPr/>
            <p:nvPr/>
          </p:nvSpPr>
          <p:spPr>
            <a:xfrm>
              <a:off x="4214265"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90" name="tx1790"/>
            <p:cNvSpPr/>
            <p:nvPr/>
          </p:nvSpPr>
          <p:spPr>
            <a:xfrm>
              <a:off x="4470645"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1" name="tx1791"/>
            <p:cNvSpPr/>
            <p:nvPr/>
          </p:nvSpPr>
          <p:spPr>
            <a:xfrm>
              <a:off x="4727026"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2" name="tx1792"/>
            <p:cNvSpPr/>
            <p:nvPr/>
          </p:nvSpPr>
          <p:spPr>
            <a:xfrm>
              <a:off x="4983406"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3" name="tx1793"/>
            <p:cNvSpPr/>
            <p:nvPr/>
          </p:nvSpPr>
          <p:spPr>
            <a:xfrm>
              <a:off x="5239787"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4" name="tx1794"/>
            <p:cNvSpPr/>
            <p:nvPr/>
          </p:nvSpPr>
          <p:spPr>
            <a:xfrm>
              <a:off x="5496167"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5" name="tx1795"/>
            <p:cNvSpPr/>
            <p:nvPr/>
          </p:nvSpPr>
          <p:spPr>
            <a:xfrm>
              <a:off x="5752548"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6" name="tx1796"/>
            <p:cNvSpPr/>
            <p:nvPr/>
          </p:nvSpPr>
          <p:spPr>
            <a:xfrm>
              <a:off x="6008928"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7" name="tx1797"/>
            <p:cNvSpPr/>
            <p:nvPr/>
          </p:nvSpPr>
          <p:spPr>
            <a:xfrm>
              <a:off x="6265309"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8" name="tx1798"/>
            <p:cNvSpPr/>
            <p:nvPr/>
          </p:nvSpPr>
          <p:spPr>
            <a:xfrm>
              <a:off x="6521689" y="22484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99" name="tx1799"/>
            <p:cNvSpPr/>
            <p:nvPr/>
          </p:nvSpPr>
          <p:spPr>
            <a:xfrm>
              <a:off x="6778069"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00" name="tx1800"/>
            <p:cNvSpPr/>
            <p:nvPr/>
          </p:nvSpPr>
          <p:spPr>
            <a:xfrm>
              <a:off x="7034450"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01" name="tx1801"/>
            <p:cNvSpPr/>
            <p:nvPr/>
          </p:nvSpPr>
          <p:spPr>
            <a:xfrm>
              <a:off x="7290830"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02" name="tx1802"/>
            <p:cNvSpPr/>
            <p:nvPr/>
          </p:nvSpPr>
          <p:spPr>
            <a:xfrm>
              <a:off x="7547211"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03" name="tx1803"/>
            <p:cNvSpPr/>
            <p:nvPr/>
          </p:nvSpPr>
          <p:spPr>
            <a:xfrm>
              <a:off x="7803591"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04" name="tx1804"/>
            <p:cNvSpPr/>
            <p:nvPr/>
          </p:nvSpPr>
          <p:spPr>
            <a:xfrm>
              <a:off x="805997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805" name="tx1805"/>
            <p:cNvSpPr/>
            <p:nvPr/>
          </p:nvSpPr>
          <p:spPr>
            <a:xfrm>
              <a:off x="831635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06" name="tx1806"/>
            <p:cNvSpPr/>
            <p:nvPr/>
          </p:nvSpPr>
          <p:spPr>
            <a:xfrm>
              <a:off x="8572733"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7" name="tx1807"/>
            <p:cNvSpPr/>
            <p:nvPr/>
          </p:nvSpPr>
          <p:spPr>
            <a:xfrm>
              <a:off x="2163221" y="563189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808" name="tx1808"/>
            <p:cNvSpPr/>
            <p:nvPr/>
          </p:nvSpPr>
          <p:spPr>
            <a:xfrm>
              <a:off x="2419602"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809" name="tx1809"/>
            <p:cNvSpPr/>
            <p:nvPr/>
          </p:nvSpPr>
          <p:spPr>
            <a:xfrm>
              <a:off x="2675982"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810" name="tx1810"/>
            <p:cNvSpPr/>
            <p:nvPr/>
          </p:nvSpPr>
          <p:spPr>
            <a:xfrm>
              <a:off x="2932363"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811" name="tx1811"/>
            <p:cNvSpPr/>
            <p:nvPr/>
          </p:nvSpPr>
          <p:spPr>
            <a:xfrm>
              <a:off x="3188743"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12" name="tx1812"/>
            <p:cNvSpPr/>
            <p:nvPr/>
          </p:nvSpPr>
          <p:spPr>
            <a:xfrm>
              <a:off x="3445124"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13" name="tx1813"/>
            <p:cNvSpPr/>
            <p:nvPr/>
          </p:nvSpPr>
          <p:spPr>
            <a:xfrm>
              <a:off x="3701504" y="563101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814" name="tx1814"/>
            <p:cNvSpPr/>
            <p:nvPr/>
          </p:nvSpPr>
          <p:spPr>
            <a:xfrm>
              <a:off x="3957885"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815" name="tx1815"/>
            <p:cNvSpPr/>
            <p:nvPr/>
          </p:nvSpPr>
          <p:spPr>
            <a:xfrm>
              <a:off x="4470645"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16" name="tx1816"/>
            <p:cNvSpPr/>
            <p:nvPr/>
          </p:nvSpPr>
          <p:spPr>
            <a:xfrm>
              <a:off x="4727026"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817" name="tx1817"/>
            <p:cNvSpPr/>
            <p:nvPr/>
          </p:nvSpPr>
          <p:spPr>
            <a:xfrm>
              <a:off x="4983406"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818" name="tx1818"/>
            <p:cNvSpPr/>
            <p:nvPr/>
          </p:nvSpPr>
          <p:spPr>
            <a:xfrm>
              <a:off x="5239787"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19" name="tx1819"/>
            <p:cNvSpPr/>
            <p:nvPr/>
          </p:nvSpPr>
          <p:spPr>
            <a:xfrm>
              <a:off x="5496167"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20" name="tx1820"/>
            <p:cNvSpPr/>
            <p:nvPr/>
          </p:nvSpPr>
          <p:spPr>
            <a:xfrm>
              <a:off x="5752548"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821" name="tx1821"/>
            <p:cNvSpPr/>
            <p:nvPr/>
          </p:nvSpPr>
          <p:spPr>
            <a:xfrm>
              <a:off x="6008928"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22" name="tx1822"/>
            <p:cNvSpPr/>
            <p:nvPr/>
          </p:nvSpPr>
          <p:spPr>
            <a:xfrm>
              <a:off x="6265309"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23" name="tx1823"/>
            <p:cNvSpPr/>
            <p:nvPr/>
          </p:nvSpPr>
          <p:spPr>
            <a:xfrm>
              <a:off x="6521689"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824" name="tx1824"/>
            <p:cNvSpPr/>
            <p:nvPr/>
          </p:nvSpPr>
          <p:spPr>
            <a:xfrm>
              <a:off x="6778069"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825" name="tx1825"/>
            <p:cNvSpPr/>
            <p:nvPr/>
          </p:nvSpPr>
          <p:spPr>
            <a:xfrm>
              <a:off x="7034450"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826" name="tx1826"/>
            <p:cNvSpPr/>
            <p:nvPr/>
          </p:nvSpPr>
          <p:spPr>
            <a:xfrm>
              <a:off x="8316352"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827" name="tx1827"/>
            <p:cNvSpPr/>
            <p:nvPr/>
          </p:nvSpPr>
          <p:spPr>
            <a:xfrm>
              <a:off x="2163221"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28" name="tx1828"/>
            <p:cNvSpPr/>
            <p:nvPr/>
          </p:nvSpPr>
          <p:spPr>
            <a:xfrm>
              <a:off x="2419602"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29" name="tx1829"/>
            <p:cNvSpPr/>
            <p:nvPr/>
          </p:nvSpPr>
          <p:spPr>
            <a:xfrm>
              <a:off x="2675982"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30" name="tx1830"/>
            <p:cNvSpPr/>
            <p:nvPr/>
          </p:nvSpPr>
          <p:spPr>
            <a:xfrm>
              <a:off x="2932363" y="36261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31" name="tx1831"/>
            <p:cNvSpPr/>
            <p:nvPr/>
          </p:nvSpPr>
          <p:spPr>
            <a:xfrm>
              <a:off x="3188743"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32" name="tx1832"/>
            <p:cNvSpPr/>
            <p:nvPr/>
          </p:nvSpPr>
          <p:spPr>
            <a:xfrm>
              <a:off x="3445124"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33" name="tx1833"/>
            <p:cNvSpPr/>
            <p:nvPr/>
          </p:nvSpPr>
          <p:spPr>
            <a:xfrm>
              <a:off x="3701504"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34" name="tx1834"/>
            <p:cNvSpPr/>
            <p:nvPr/>
          </p:nvSpPr>
          <p:spPr>
            <a:xfrm>
              <a:off x="3957885"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35" name="tx1835"/>
            <p:cNvSpPr/>
            <p:nvPr/>
          </p:nvSpPr>
          <p:spPr>
            <a:xfrm>
              <a:off x="4214265" y="36261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36" name="tx1836"/>
            <p:cNvSpPr/>
            <p:nvPr/>
          </p:nvSpPr>
          <p:spPr>
            <a:xfrm>
              <a:off x="4470645"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37" name="tx1837"/>
            <p:cNvSpPr/>
            <p:nvPr/>
          </p:nvSpPr>
          <p:spPr>
            <a:xfrm>
              <a:off x="4727026"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38" name="tx1838"/>
            <p:cNvSpPr/>
            <p:nvPr/>
          </p:nvSpPr>
          <p:spPr>
            <a:xfrm>
              <a:off x="4983406"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39" name="tx1839"/>
            <p:cNvSpPr/>
            <p:nvPr/>
          </p:nvSpPr>
          <p:spPr>
            <a:xfrm>
              <a:off x="5239787" y="36261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40" name="tx1840"/>
            <p:cNvSpPr/>
            <p:nvPr/>
          </p:nvSpPr>
          <p:spPr>
            <a:xfrm>
              <a:off x="5496167"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41" name="tx1841"/>
            <p:cNvSpPr/>
            <p:nvPr/>
          </p:nvSpPr>
          <p:spPr>
            <a:xfrm>
              <a:off x="5752548"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42" name="tx1842"/>
            <p:cNvSpPr/>
            <p:nvPr/>
          </p:nvSpPr>
          <p:spPr>
            <a:xfrm>
              <a:off x="6008928"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43" name="tx1843"/>
            <p:cNvSpPr/>
            <p:nvPr/>
          </p:nvSpPr>
          <p:spPr>
            <a:xfrm>
              <a:off x="6265309"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44" name="tx1844"/>
            <p:cNvSpPr/>
            <p:nvPr/>
          </p:nvSpPr>
          <p:spPr>
            <a:xfrm>
              <a:off x="6521689"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45" name="tx1845"/>
            <p:cNvSpPr/>
            <p:nvPr/>
          </p:nvSpPr>
          <p:spPr>
            <a:xfrm>
              <a:off x="6778069"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46" name="tx1846"/>
            <p:cNvSpPr/>
            <p:nvPr/>
          </p:nvSpPr>
          <p:spPr>
            <a:xfrm>
              <a:off x="7034450"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47" name="tx1847"/>
            <p:cNvSpPr/>
            <p:nvPr/>
          </p:nvSpPr>
          <p:spPr>
            <a:xfrm>
              <a:off x="7290830"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48" name="tx1848"/>
            <p:cNvSpPr/>
            <p:nvPr/>
          </p:nvSpPr>
          <p:spPr>
            <a:xfrm>
              <a:off x="7547211"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49" name="tx1849"/>
            <p:cNvSpPr/>
            <p:nvPr/>
          </p:nvSpPr>
          <p:spPr>
            <a:xfrm>
              <a:off x="7803591"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50" name="tx1850"/>
            <p:cNvSpPr/>
            <p:nvPr/>
          </p:nvSpPr>
          <p:spPr>
            <a:xfrm>
              <a:off x="8059972"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51" name="tx1851"/>
            <p:cNvSpPr/>
            <p:nvPr/>
          </p:nvSpPr>
          <p:spPr>
            <a:xfrm>
              <a:off x="8316352"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52" name="tx1852"/>
            <p:cNvSpPr/>
            <p:nvPr/>
          </p:nvSpPr>
          <p:spPr>
            <a:xfrm>
              <a:off x="8572733"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53" name="tx1853"/>
            <p:cNvSpPr/>
            <p:nvPr/>
          </p:nvSpPr>
          <p:spPr>
            <a:xfrm>
              <a:off x="8316352"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1854" name="tx1854"/>
            <p:cNvSpPr/>
            <p:nvPr/>
          </p:nvSpPr>
          <p:spPr>
            <a:xfrm>
              <a:off x="8572733"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1855" name="tx1855"/>
            <p:cNvSpPr/>
            <p:nvPr/>
          </p:nvSpPr>
          <p:spPr>
            <a:xfrm>
              <a:off x="8059972"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1856" name="tx1856"/>
            <p:cNvSpPr/>
            <p:nvPr/>
          </p:nvSpPr>
          <p:spPr>
            <a:xfrm>
              <a:off x="2163221" y="550597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1857" name="tx1857"/>
            <p:cNvSpPr/>
            <p:nvPr/>
          </p:nvSpPr>
          <p:spPr>
            <a:xfrm>
              <a:off x="2419602" y="550597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1858" name="tx1858"/>
            <p:cNvSpPr/>
            <p:nvPr/>
          </p:nvSpPr>
          <p:spPr>
            <a:xfrm>
              <a:off x="2675982"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1859" name="tx1859"/>
            <p:cNvSpPr/>
            <p:nvPr/>
          </p:nvSpPr>
          <p:spPr>
            <a:xfrm>
              <a:off x="2932363" y="5505096"/>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1860" name="tx1860"/>
            <p:cNvSpPr/>
            <p:nvPr/>
          </p:nvSpPr>
          <p:spPr>
            <a:xfrm>
              <a:off x="3188743" y="55057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1861" name="tx1861"/>
            <p:cNvSpPr/>
            <p:nvPr/>
          </p:nvSpPr>
          <p:spPr>
            <a:xfrm>
              <a:off x="6265309"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1862" name="tx1862"/>
            <p:cNvSpPr/>
            <p:nvPr/>
          </p:nvSpPr>
          <p:spPr>
            <a:xfrm>
              <a:off x="6778069" y="55057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1863" name="tx1863"/>
            <p:cNvSpPr/>
            <p:nvPr/>
          </p:nvSpPr>
          <p:spPr>
            <a:xfrm>
              <a:off x="7034450" y="5505096"/>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1864" name="tx1864"/>
            <p:cNvSpPr/>
            <p:nvPr/>
          </p:nvSpPr>
          <p:spPr>
            <a:xfrm>
              <a:off x="7290830"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1865" name="tx1865"/>
            <p:cNvSpPr/>
            <p:nvPr/>
          </p:nvSpPr>
          <p:spPr>
            <a:xfrm>
              <a:off x="7547211"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1866" name="tx1866"/>
            <p:cNvSpPr/>
            <p:nvPr/>
          </p:nvSpPr>
          <p:spPr>
            <a:xfrm>
              <a:off x="7803591"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1867" name="tx1867"/>
            <p:cNvSpPr/>
            <p:nvPr/>
          </p:nvSpPr>
          <p:spPr>
            <a:xfrm>
              <a:off x="8059972" y="5505096"/>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1868" name="tx1868"/>
            <p:cNvSpPr/>
            <p:nvPr/>
          </p:nvSpPr>
          <p:spPr>
            <a:xfrm>
              <a:off x="8572733"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1869" name="tx1869"/>
            <p:cNvSpPr/>
            <p:nvPr/>
          </p:nvSpPr>
          <p:spPr>
            <a:xfrm>
              <a:off x="7290830"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1870" name="tx1870"/>
            <p:cNvSpPr/>
            <p:nvPr/>
          </p:nvSpPr>
          <p:spPr>
            <a:xfrm>
              <a:off x="4214265"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1871" name="tx1871"/>
            <p:cNvSpPr/>
            <p:nvPr/>
          </p:nvSpPr>
          <p:spPr>
            <a:xfrm>
              <a:off x="7290830" y="563034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1872" name="tx1872"/>
            <p:cNvSpPr/>
            <p:nvPr/>
          </p:nvSpPr>
          <p:spPr>
            <a:xfrm>
              <a:off x="7547211"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1873" name="tx1873"/>
            <p:cNvSpPr/>
            <p:nvPr/>
          </p:nvSpPr>
          <p:spPr>
            <a:xfrm>
              <a:off x="7803591" y="56300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1874" name="tx1874"/>
            <p:cNvSpPr/>
            <p:nvPr/>
          </p:nvSpPr>
          <p:spPr>
            <a:xfrm>
              <a:off x="8059972" y="563034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1875" name="tx1875"/>
            <p:cNvSpPr/>
            <p:nvPr/>
          </p:nvSpPr>
          <p:spPr>
            <a:xfrm>
              <a:off x="8572733"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1876" name="rc187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77" name="rc187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78" name="rc187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79" name="rc187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80" name="rc188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81" name="rc188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82" name="rc188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83" name="rc188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84" name="rc188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85" name="rc188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86" name="rc188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87" name="rc188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88" name="rc188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89" name="rc188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90" name="rc189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91" name="rc189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92" name="rc189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93" name="rc189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94" name="rc189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95" name="rc189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96" name="rc189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97" name="rc189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98" name="rc189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899" name="rc189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00" name="rc190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01" name="rc190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02" name="rc190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03" name="rc190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04" name="rc190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05" name="rc190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06" name="rc190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07" name="rc190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08" name="rc190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09" name="rc190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10" name="rc191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11" name="rc191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12" name="rc191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13" name="rc191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14" name="rc191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15" name="rc191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16" name="rc191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17" name="rc191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18" name="rc191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19" name="rc191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20" name="rc192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21" name="rc192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22" name="rc192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23" name="rc192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24" name="rc192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25" name="rc192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26" name="rc192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27" name="rc192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28" name="rc192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29" name="rc192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30" name="rc193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31" name="rc193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32" name="rc193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33" name="rc193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34" name="rc193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35" name="rc193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36" name="rc193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37" name="rc193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38" name="rc193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39" name="rc193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40" name="rc194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41" name="rc194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42" name="rc194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43" name="rc194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44" name="rc194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45" name="rc194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46" name="rc194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47" name="rc194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48" name="rc194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49" name="rc194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50" name="rc195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51" name="rc195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52" name="rc195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53" name="rc195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54" name="rc195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55" name="rc195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56" name="rc195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57" name="rc195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58" name="rc195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59" name="rc195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60" name="rc196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61" name="rc196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62" name="rc196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63" name="rc196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64" name="rc196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65" name="rc196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66" name="rc196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67" name="rc196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68" name="rc196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69" name="rc196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70" name="rc197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71" name="rc197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72" name="rc197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73" name="rc197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74" name="rc197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75" name="rc197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76" name="rc197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77" name="rc197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78" name="rc197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79" name="rc197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80" name="rc198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81" name="rc198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82" name="rc198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83" name="rc198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84" name="rc198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85" name="rc198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86" name="rc198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87" name="rc198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88" name="rc198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89" name="rc198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90" name="rc199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91" name="rc199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92" name="rc199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93" name="rc199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94" name="rc199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95" name="rc199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96" name="rc199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97" name="rc199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98" name="rc199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1999" name="rc199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00" name="rc200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01" name="rc200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02" name="rc200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03" name="rc200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04" name="rc200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05" name="rc200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06" name="rc200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07" name="rc200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08" name="rc200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09" name="rc200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10" name="rc201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11" name="rc201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12" name="rc201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13" name="rc201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14" name="rc201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15" name="rc201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16" name="rc201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17" name="rc201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18" name="rc201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19" name="rc201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20" name="rc202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21" name="rc202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22" name="rc202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23" name="rc202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24" name="rc202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25" name="rc202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26" name="rc202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27" name="rc202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28" name="rc202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29" name="rc202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30" name="rc203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31" name="rc203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32" name="rc203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33" name="rc203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34" name="rc203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35" name="rc203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36" name="rc203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37" name="rc203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38" name="rc203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39" name="rc203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40" name="rc204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41" name="rc204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42" name="rc204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43" name="rc204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44" name="rc204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45" name="rc204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46" name="rc204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47" name="rc204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48" name="rc204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49" name="rc204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50" name="rc205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51" name="rc205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52" name="rc205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53" name="rc205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54" name="rc205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55" name="rc205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56" name="rc205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57" name="rc205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58" name="rc205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59" name="rc205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60" name="rc206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61" name="rc206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62" name="rc206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63" name="rc206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64" name="rc206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65" name="rc206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66" name="rc206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67" name="rc206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68" name="rc206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69" name="rc206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70" name="rc207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71" name="rc207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72" name="rc207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73" name="rc207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74" name="rc207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75" name="rc207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76" name="rc207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77" name="rc207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78" name="rc207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79" name="rc207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80" name="rc208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81" name="rc208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82" name="rc208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83" name="rc208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84" name="rc208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85" name="rc208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86" name="rc208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87" name="rc208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88" name="rc208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89" name="rc208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90" name="rc209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91" name="rc209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92" name="rc209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93" name="rc209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94" name="rc209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95" name="rc209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96" name="rc209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97" name="rc209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98" name="rc209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099" name="rc209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00" name="rc210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01" name="rc210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02" name="rc210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03" name="rc210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04" name="rc210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05" name="rc210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06" name="rc210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07" name="rc210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08" name="rc210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09" name="rc210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10" name="rc211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11" name="rc211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12" name="rc211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13" name="rc211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14" name="rc211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15" name="rc211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16" name="rc211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17" name="rc211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18" name="rc211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19" name="rc211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20" name="rc212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21" name="rc212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22" name="rc212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23" name="rc212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24" name="rc212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25" name="rc212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26" name="rc212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27" name="rc212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28" name="rc212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29" name="rc212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30" name="rc213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31" name="rc213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32" name="rc213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33" name="rc213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34" name="rc213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35" name="rc213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36" name="rc213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37" name="rc213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38" name="rc213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39" name="rc213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40" name="rc214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41" name="rc214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42" name="rc214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43" name="rc214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44" name="rc214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45" name="rc214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46" name="rc214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47" name="rc214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48" name="rc214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49" name="rc214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50" name="rc215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51" name="rc215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52" name="rc215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53" name="rc215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54" name="rc215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55" name="rc215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56" name="rc215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57" name="rc215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58" name="rc215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59" name="rc215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60" name="rc216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61" name="rc216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62" name="rc216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63" name="rc216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64" name="rc216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65" name="rc216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66" name="rc216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67" name="rc216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68" name="rc216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69" name="rc216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70" name="rc217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71" name="rc217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72" name="rc217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73" name="rc217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74" name="rc217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75" name="rc217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76" name="rc217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77" name="rc217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78" name="rc217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79" name="rc217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80" name="rc218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81" name="rc218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82" name="rc218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83" name="rc218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84" name="rc218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85" name="rc218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86" name="rc218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87" name="rc218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88" name="rc218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89" name="rc218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90" name="rc219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91" name="rc219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92" name="rc219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93" name="rc219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94" name="rc219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95" name="rc219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96" name="rc219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97" name="rc219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98" name="rc219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199" name="rc219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00" name="rc220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01" name="rc220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02" name="rc220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03" name="rc220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04" name="rc220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05" name="rc220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06" name="rc220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07" name="rc220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08" name="rc220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09" name="rc220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10" name="rc221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11" name="rc221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12" name="rc221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13" name="rc221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14" name="rc221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15" name="rc221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16" name="rc221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17" name="rc221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18" name="rc221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19" name="rc221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20" name="rc222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21" name="rc222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22" name="rc222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23" name="rc222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24" name="rc222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25" name="rc222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26" name="rc222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27" name="rc222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28" name="rc222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29" name="rc222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30" name="rc223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31" name="rc223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32" name="rc223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33" name="rc223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34" name="rc223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35" name="rc223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36" name="rc223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37" name="rc223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38" name="rc223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39" name="rc223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40" name="rc224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41" name="rc224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42" name="rc224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43" name="rc224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44" name="rc224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45" name="rc224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46" name="rc224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47" name="rc224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48" name="rc224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49" name="rc224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50" name="rc225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51" name="rc225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52" name="rc225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53" name="rc225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54" name="rc225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55" name="rc225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56" name="rc225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57" name="rc225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58" name="rc225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59" name="rc225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60" name="rc226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61" name="rc226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62" name="rc226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63" name="rc226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64" name="rc226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65" name="rc226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66" name="rc226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67" name="rc226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68" name="rc226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69" name="rc226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70" name="rc227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71" name="rc227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72" name="rc227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73" name="rc227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74" name="rc227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75" name="rc227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76" name="rc227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77" name="rc227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78" name="rc227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79" name="rc227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80" name="rc228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81" name="rc228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82" name="rc228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83" name="rc228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84" name="rc228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85" name="rc228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86" name="rc228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87" name="rc228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88" name="rc228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89" name="rc228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90" name="rc229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91" name="rc229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92" name="rc229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93" name="rc229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94" name="rc229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95" name="rc229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96" name="rc229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97" name="rc229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98" name="rc229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299" name="rc229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00" name="rc230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01" name="rc230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02" name="rc230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03" name="rc230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04" name="rc230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05" name="rc230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06" name="rc230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07" name="rc230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08" name="rc230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09" name="rc230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10" name="rc231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11" name="rc231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12" name="rc231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13" name="rc231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14" name="rc231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15" name="rc231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16" name="rc231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17" name="rc231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18" name="rc231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19" name="rc231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20" name="rc232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21" name="rc232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22" name="rc232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23" name="rc232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24" name="rc232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25" name="rc232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26" name="rc232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27" name="rc232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28" name="rc232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29" name="rc232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30" name="rc233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31" name="rc233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32" name="rc233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33" name="rc233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34" name="rc233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35" name="rc233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36" name="rc233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37" name="rc233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38" name="rc233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39" name="rc233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40" name="rc234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41" name="rc234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42" name="rc234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43" name="rc234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44" name="rc234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45" name="rc234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46" name="rc234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47" name="rc234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48" name="rc234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49" name="rc234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50" name="rc235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51" name="rc235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52" name="rc235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53" name="rc235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54" name="rc235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55" name="rc235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56" name="rc235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57" name="rc235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58" name="rc235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59" name="rc235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60" name="rc236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61" name="rc236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62" name="rc236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63" name="rc236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64" name="rc236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65" name="rc236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66" name="rc236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67" name="rc236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68" name="rc236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69" name="rc236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70" name="rc237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71" name="rc237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72" name="rc237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73" name="rc237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74" name="rc237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75" name="rc237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76" name="rc237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77" name="rc237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78" name="rc237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79" name="rc237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80" name="rc238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81" name="rc238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82" name="rc238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83" name="rc238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84" name="rc238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85" name="rc238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86" name="rc238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87" name="rc238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88" name="rc238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89" name="rc238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90" name="rc239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91" name="rc239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92" name="rc239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93" name="rc239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94" name="rc239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95" name="rc239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96" name="rc239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97" name="rc239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98" name="rc239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399" name="rc239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00" name="rc240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01" name="rc240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02" name="rc240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03" name="rc240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04" name="rc240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05" name="rc240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06" name="rc240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07" name="rc240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08" name="rc240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09" name="rc240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10" name="rc241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11" name="rc241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12" name="rc241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13" name="rc241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14" name="rc241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15" name="rc241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16" name="rc241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17" name="rc241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18" name="rc241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19" name="rc241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20" name="rc242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21" name="rc242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22" name="rc242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23" name="rc242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24" name="rc242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25" name="rc242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26" name="rc242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27" name="rc242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28" name="rc242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29" name="rc242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30" name="rc243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31" name="rc243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32" name="rc243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33" name="rc243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34" name="rc243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35" name="rc243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36" name="rc243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37" name="rc243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38" name="rc243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39" name="rc243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40" name="rc244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41" name="rc244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42" name="rc244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43" name="rc244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44" name="rc244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45" name="rc244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46" name="rc244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47" name="rc244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48" name="rc244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49" name="rc244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50" name="rc245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51" name="rc245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52" name="rc245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53" name="rc245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54" name="rc245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55" name="rc245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56" name="rc245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57" name="rc245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58" name="rc245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59" name="rc245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60" name="rc246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61" name="rc246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62" name="rc246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63" name="rc246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64" name="rc246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65" name="rc246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66" name="rc246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67" name="rc246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68" name="rc246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69" name="rc246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70" name="rc247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71" name="rc247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72" name="rc247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73" name="rc247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74" name="rc247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75" name="rc247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76" name="rc247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77" name="rc247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78" name="rc247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79" name="rc247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80" name="rc248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81" name="rc248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82" name="rc248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83" name="rc248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84" name="rc248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85" name="rc248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86" name="rc248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87" name="rc248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88" name="rc248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89" name="rc248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90" name="rc249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91" name="rc249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92" name="rc249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93" name="rc249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94" name="rc249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95" name="rc249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96" name="rc249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97" name="rc249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98" name="rc249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499" name="rc249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00" name="rc250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01" name="rc250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02" name="rc250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03" name="rc250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04" name="rc250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05" name="rc250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06" name="rc250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07" name="rc250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08" name="rc250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09" name="rc250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10" name="rc251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11" name="rc251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12" name="rc251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13" name="rc251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14" name="rc251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15" name="rc251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16" name="rc251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17" name="rc251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18" name="rc251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19" name="rc251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20" name="rc252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21" name="rc252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22" name="rc252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23" name="rc252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24" name="rc252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25" name="rc252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26" name="rc252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27" name="rc252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28" name="rc252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29" name="rc252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30" name="rc253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31" name="rc253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32" name="rc253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33" name="rc253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34" name="rc253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35" name="rc253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36" name="rc253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37" name="rc253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38" name="rc253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39" name="rc253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40" name="rc254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41" name="rc254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42" name="rc254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43" name="rc254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44" name="rc254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45" name="rc254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46" name="rc254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47" name="rc254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48" name="rc254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49" name="rc254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50" name="rc255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51" name="rc255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52" name="rc255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53" name="rc255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54" name="rc255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55" name="rc255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56" name="rc255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57" name="rc255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58" name="rc255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59" name="rc255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60" name="rc256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61" name="rc256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62" name="rc256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63" name="rc256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64" name="rc256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65" name="rc256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66" name="rc256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67" name="rc256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68" name="rc256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69" name="rc256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70" name="rc257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71" name="rc257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72" name="rc257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73" name="rc257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74" name="rc257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75" name="rc257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76" name="rc257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77" name="rc257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78" name="rc257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79" name="rc257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80" name="rc258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81" name="rc258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82" name="rc258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83" name="rc258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84" name="rc258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85" name="rc258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86" name="rc258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87" name="rc258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88" name="rc258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89" name="rc258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90" name="rc259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91" name="rc259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92" name="rc259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93" name="rc259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94" name="rc259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95" name="rc259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96" name="rc259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97" name="rc259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98" name="rc259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599" name="rc259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00" name="rc260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01" name="rc260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02" name="rc260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03" name="rc260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04" name="rc260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05" name="rc260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06" name="rc260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07" name="rc260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08" name="rc260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09" name="rc260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10" name="rc261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11" name="rc261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12" name="rc261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13" name="rc261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14" name="rc261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15" name="rc261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16" name="rc261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17" name="rc261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18" name="rc261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19" name="rc261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20" name="rc262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21" name="rc262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22" name="rc262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23" name="rc262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24" name="rc262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25" name="rc262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26" name="rc262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27" name="rc262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28" name="rc262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29" name="rc262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30" name="rc263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31" name="rc263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32" name="rc263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33" name="rc263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34" name="rc263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35" name="rc263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36" name="rc263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37" name="rc263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38" name="rc263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39" name="rc263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40" name="rc264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41" name="rc264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42" name="rc264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43" name="rc264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44" name="rc264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45" name="rc264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46" name="rc264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47" name="rc264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48" name="rc264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49" name="rc264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50" name="rc265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51" name="rc265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52" name="rc265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53" name="rc265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54" name="rc265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55" name="rc265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56" name="rc265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57" name="rc265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58" name="rc265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59" name="rc265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60" name="rc266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61" name="rc266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62" name="rc266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63" name="rc266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64" name="rc266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65" name="rc266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66" name="rc266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67" name="rc266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68" name="rc266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69" name="rc266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70" name="rc267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71" name="rc267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72" name="rc267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73" name="rc267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74" name="rc267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75" name="rc267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76" name="rc267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77" name="rc267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78" name="rc267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79" name="rc267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80" name="rc268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81" name="rc268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82" name="rc268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83" name="rc268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84" name="rc268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85" name="rc268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86" name="rc268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87" name="rc268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88" name="rc268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89" name="rc268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90" name="rc269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91" name="rc269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92" name="rc269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93" name="rc269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94" name="rc269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95" name="rc269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96" name="rc269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97" name="rc269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98" name="rc269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699" name="rc269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00" name="rc270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01" name="rc270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02" name="rc270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03" name="rc270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04" name="rc270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05" name="rc270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06" name="rc270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07" name="rc270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08" name="rc270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09" name="rc270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10" name="rc271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11" name="rc271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12" name="rc271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13" name="rc271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14" name="rc271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15" name="rc271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16" name="rc271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17" name="rc271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18" name="rc271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19" name="rc271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20" name="rc272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21" name="rc272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22" name="rc272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23" name="rc272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24" name="rc272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25" name="rc272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26" name="rc272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27" name="rc272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28" name="rc272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29" name="rc272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30" name="rc273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31" name="rc273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32" name="rc273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33" name="rc273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34" name="rc273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35" name="rc273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36" name="rc273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37" name="rc273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38" name="rc273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39" name="rc273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40" name="rc274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41" name="rc274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42" name="rc274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43" name="rc274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44" name="rc274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45" name="rc274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46" name="rc274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47" name="rc274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48" name="rc274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49" name="rc274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50" name="rc275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51" name="rc275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52" name="rc275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53" name="rc275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54" name="rc275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55" name="rc275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56" name="rc275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57" name="rc275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58" name="rc275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59" name="rc275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60" name="rc276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61" name="rc276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62" name="rc276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63" name="rc276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64" name="rc276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65" name="rc276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66" name="rc276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67" name="rc276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68" name="rc276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69" name="rc276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70" name="rc277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71" name="rc277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72" name="rc277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73" name="rc277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74" name="rc277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75" name="rc277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76" name="rc277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77" name="rc277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78" name="rc277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79" name="rc277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80" name="rc278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81" name="rc278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82" name="rc278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83" name="rc278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84" name="rc278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85" name="rc278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86" name="rc278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87" name="rc278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88" name="rc278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89" name="rc278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90" name="rc279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91" name="rc279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92" name="rc279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93" name="rc279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94" name="rc279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95" name="rc279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96" name="rc279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97" name="rc279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98" name="rc279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799" name="rc279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00" name="rc280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01" name="rc280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02" name="rc2802"/>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03" name="rc2803"/>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04" name="rc2804"/>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05" name="rc2805"/>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06" name="rc2806"/>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07" name="rc2807"/>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08" name="rc2808"/>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09" name="rc2809"/>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10" name="rc2810"/>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11" name="rc2811"/>
            <p:cNvSpPr/>
            <p:nvPr/>
          </p:nvSpPr>
          <p:spPr>
            <a:xfrm>
              <a:off x="2075224" y="3590514"/>
              <a:ext cx="6665891" cy="125247"/>
            </a:xfrm>
            <a:prstGeom prst="rect">
              <a:avLst/>
            </a:prstGeom>
            <a:ln w="27101" cap="flat">
              <a:solidFill>
                <a:srgbClr val="000000">
                  <a:alpha val="100000"/>
                </a:srgbClr>
              </a:solidFill>
              <a:prstDash val="solid"/>
              <a:miter/>
            </a:ln>
          </p:spPr>
          <p:txBody>
            <a:bodyPr/>
            <a:lstStyle/>
            <a:p>
              <a:endParaRPr/>
            </a:p>
          </p:txBody>
        </p:sp>
        <p:sp>
          <p:nvSpPr>
            <p:cNvPr id="2812" name="tx2812"/>
            <p:cNvSpPr/>
            <p:nvPr/>
          </p:nvSpPr>
          <p:spPr>
            <a:xfrm rot="-2700000">
              <a:off x="212179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2813" name="tx2813"/>
            <p:cNvSpPr/>
            <p:nvPr/>
          </p:nvSpPr>
          <p:spPr>
            <a:xfrm rot="-2700000">
              <a:off x="237818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2814" name="tx2814"/>
            <p:cNvSpPr/>
            <p:nvPr/>
          </p:nvSpPr>
          <p:spPr>
            <a:xfrm rot="-2700000">
              <a:off x="263456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2815" name="tx2815"/>
            <p:cNvSpPr/>
            <p:nvPr/>
          </p:nvSpPr>
          <p:spPr>
            <a:xfrm rot="-2700000">
              <a:off x="2890916"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2816" name="tx2816"/>
            <p:cNvSpPr/>
            <p:nvPr/>
          </p:nvSpPr>
          <p:spPr>
            <a:xfrm rot="-2700000">
              <a:off x="314732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2817" name="tx2817"/>
            <p:cNvSpPr/>
            <p:nvPr/>
          </p:nvSpPr>
          <p:spPr>
            <a:xfrm rot="-2700000">
              <a:off x="340370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2818" name="tx2818"/>
            <p:cNvSpPr/>
            <p:nvPr/>
          </p:nvSpPr>
          <p:spPr>
            <a:xfrm rot="-2700000">
              <a:off x="3660082"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2819" name="tx2819"/>
            <p:cNvSpPr/>
            <p:nvPr/>
          </p:nvSpPr>
          <p:spPr>
            <a:xfrm rot="-2700000">
              <a:off x="3916462"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2820" name="tx2820"/>
            <p:cNvSpPr/>
            <p:nvPr/>
          </p:nvSpPr>
          <p:spPr>
            <a:xfrm rot="-2700000">
              <a:off x="4172843"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2821" name="tx2821"/>
            <p:cNvSpPr/>
            <p:nvPr/>
          </p:nvSpPr>
          <p:spPr>
            <a:xfrm rot="-2700000">
              <a:off x="4429223"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2822" name="tx2822"/>
            <p:cNvSpPr/>
            <p:nvPr/>
          </p:nvSpPr>
          <p:spPr>
            <a:xfrm rot="-2700000">
              <a:off x="4685604"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2823" name="tx2823"/>
            <p:cNvSpPr/>
            <p:nvPr/>
          </p:nvSpPr>
          <p:spPr>
            <a:xfrm rot="-2700000">
              <a:off x="4941984"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2824" name="tx2824"/>
            <p:cNvSpPr/>
            <p:nvPr/>
          </p:nvSpPr>
          <p:spPr>
            <a:xfrm rot="-2700000">
              <a:off x="5198365"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2825" name="tx2825"/>
            <p:cNvSpPr/>
            <p:nvPr/>
          </p:nvSpPr>
          <p:spPr>
            <a:xfrm rot="-2700000">
              <a:off x="5454721"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2826" name="tx2826"/>
            <p:cNvSpPr/>
            <p:nvPr/>
          </p:nvSpPr>
          <p:spPr>
            <a:xfrm rot="-2700000">
              <a:off x="5711125"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2827" name="tx2827"/>
            <p:cNvSpPr/>
            <p:nvPr/>
          </p:nvSpPr>
          <p:spPr>
            <a:xfrm rot="-2700000">
              <a:off x="596750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2828" name="tx2828"/>
            <p:cNvSpPr/>
            <p:nvPr/>
          </p:nvSpPr>
          <p:spPr>
            <a:xfrm rot="-2700000">
              <a:off x="622388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2829" name="tx2829"/>
            <p:cNvSpPr/>
            <p:nvPr/>
          </p:nvSpPr>
          <p:spPr>
            <a:xfrm rot="-2700000">
              <a:off x="648026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2830" name="tx2830"/>
            <p:cNvSpPr/>
            <p:nvPr/>
          </p:nvSpPr>
          <p:spPr>
            <a:xfrm rot="-2700000">
              <a:off x="67366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2831" name="tx2831"/>
            <p:cNvSpPr/>
            <p:nvPr/>
          </p:nvSpPr>
          <p:spPr>
            <a:xfrm rot="-2700000">
              <a:off x="69930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2832" name="tx2832"/>
            <p:cNvSpPr/>
            <p:nvPr/>
          </p:nvSpPr>
          <p:spPr>
            <a:xfrm rot="-2700000">
              <a:off x="724940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2833" name="tx2833"/>
            <p:cNvSpPr/>
            <p:nvPr/>
          </p:nvSpPr>
          <p:spPr>
            <a:xfrm rot="-2700000">
              <a:off x="750578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2834" name="tx2834"/>
            <p:cNvSpPr/>
            <p:nvPr/>
          </p:nvSpPr>
          <p:spPr>
            <a:xfrm rot="-2700000">
              <a:off x="776216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2835" name="tx2835"/>
            <p:cNvSpPr/>
            <p:nvPr/>
          </p:nvSpPr>
          <p:spPr>
            <a:xfrm rot="-2700000">
              <a:off x="8018525"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2836" name="tx2836"/>
            <p:cNvSpPr/>
            <p:nvPr/>
          </p:nvSpPr>
          <p:spPr>
            <a:xfrm rot="-2700000">
              <a:off x="827493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2837" name="tx2837"/>
            <p:cNvSpPr/>
            <p:nvPr/>
          </p:nvSpPr>
          <p:spPr>
            <a:xfrm rot="-2700000">
              <a:off x="853131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2838" name="tx2838"/>
            <p:cNvSpPr/>
            <p:nvPr/>
          </p:nvSpPr>
          <p:spPr>
            <a:xfrm>
              <a:off x="1259152" y="5614877"/>
              <a:ext cx="42014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Venezuela</a:t>
              </a:r>
            </a:p>
          </p:txBody>
        </p:sp>
        <p:sp>
          <p:nvSpPr>
            <p:cNvPr id="2839" name="tx2839"/>
            <p:cNvSpPr/>
            <p:nvPr/>
          </p:nvSpPr>
          <p:spPr>
            <a:xfrm>
              <a:off x="1496508" y="5489283"/>
              <a:ext cx="182791"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Haití</a:t>
              </a:r>
            </a:p>
          </p:txBody>
        </p:sp>
        <p:sp>
          <p:nvSpPr>
            <p:cNvPr id="2840" name="tx2840"/>
            <p:cNvSpPr/>
            <p:nvPr/>
          </p:nvSpPr>
          <p:spPr>
            <a:xfrm>
              <a:off x="1417418" y="5364383"/>
              <a:ext cx="261881"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Bolivia</a:t>
              </a:r>
            </a:p>
          </p:txBody>
        </p:sp>
        <p:sp>
          <p:nvSpPr>
            <p:cNvPr id="2841" name="tx2841"/>
            <p:cNvSpPr/>
            <p:nvPr/>
          </p:nvSpPr>
          <p:spPr>
            <a:xfrm>
              <a:off x="1298740" y="5221468"/>
              <a:ext cx="38055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Argentina</a:t>
              </a:r>
            </a:p>
          </p:txBody>
        </p:sp>
        <p:sp>
          <p:nvSpPr>
            <p:cNvPr id="2842" name="tx2842"/>
            <p:cNvSpPr/>
            <p:nvPr/>
          </p:nvSpPr>
          <p:spPr>
            <a:xfrm>
              <a:off x="1244436" y="5112760"/>
              <a:ext cx="43486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Guatemala</a:t>
              </a:r>
            </a:p>
          </p:txBody>
        </p:sp>
        <p:sp>
          <p:nvSpPr>
            <p:cNvPr id="2843" name="tx2843"/>
            <p:cNvSpPr/>
            <p:nvPr/>
          </p:nvSpPr>
          <p:spPr>
            <a:xfrm>
              <a:off x="1348182" y="4988641"/>
              <a:ext cx="33111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Ecuador</a:t>
              </a:r>
            </a:p>
          </p:txBody>
        </p:sp>
        <p:sp>
          <p:nvSpPr>
            <p:cNvPr id="2844" name="tx2844"/>
            <p:cNvSpPr/>
            <p:nvPr/>
          </p:nvSpPr>
          <p:spPr>
            <a:xfrm>
              <a:off x="1298827" y="4862266"/>
              <a:ext cx="380472"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Suriname</a:t>
              </a:r>
            </a:p>
          </p:txBody>
        </p:sp>
        <p:sp>
          <p:nvSpPr>
            <p:cNvPr id="2845" name="tx2845"/>
            <p:cNvSpPr/>
            <p:nvPr/>
          </p:nvSpPr>
          <p:spPr>
            <a:xfrm>
              <a:off x="1298740" y="4720480"/>
              <a:ext cx="38055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Paraguay</a:t>
              </a:r>
            </a:p>
          </p:txBody>
        </p:sp>
        <p:sp>
          <p:nvSpPr>
            <p:cNvPr id="2846" name="tx2846"/>
            <p:cNvSpPr/>
            <p:nvPr/>
          </p:nvSpPr>
          <p:spPr>
            <a:xfrm>
              <a:off x="1348182" y="4612553"/>
              <a:ext cx="331117"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Panamá</a:t>
              </a:r>
            </a:p>
          </p:txBody>
        </p:sp>
        <p:sp>
          <p:nvSpPr>
            <p:cNvPr id="2847" name="tx2847"/>
            <p:cNvSpPr/>
            <p:nvPr/>
          </p:nvSpPr>
          <p:spPr>
            <a:xfrm>
              <a:off x="1437169" y="4487653"/>
              <a:ext cx="242130"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Belice</a:t>
              </a:r>
            </a:p>
          </p:txBody>
        </p:sp>
        <p:sp>
          <p:nvSpPr>
            <p:cNvPr id="2848" name="tx2848"/>
            <p:cNvSpPr/>
            <p:nvPr/>
          </p:nvSpPr>
          <p:spPr>
            <a:xfrm>
              <a:off x="1204805" y="4361277"/>
              <a:ext cx="232320"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Santa</a:t>
              </a:r>
            </a:p>
          </p:txBody>
        </p:sp>
        <p:sp>
          <p:nvSpPr>
            <p:cNvPr id="2849" name="tx2849"/>
            <p:cNvSpPr/>
            <p:nvPr/>
          </p:nvSpPr>
          <p:spPr>
            <a:xfrm>
              <a:off x="1461825" y="4362059"/>
              <a:ext cx="217475"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Lucía</a:t>
              </a:r>
            </a:p>
          </p:txBody>
        </p:sp>
        <p:sp>
          <p:nvSpPr>
            <p:cNvPr id="2850" name="tx2850"/>
            <p:cNvSpPr/>
            <p:nvPr/>
          </p:nvSpPr>
          <p:spPr>
            <a:xfrm>
              <a:off x="1491516" y="4236812"/>
              <a:ext cx="187783"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Perú</a:t>
              </a:r>
            </a:p>
          </p:txBody>
        </p:sp>
        <p:sp>
          <p:nvSpPr>
            <p:cNvPr id="2851" name="tx2851"/>
            <p:cNvSpPr/>
            <p:nvPr/>
          </p:nvSpPr>
          <p:spPr>
            <a:xfrm>
              <a:off x="1298740" y="4111912"/>
              <a:ext cx="38055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Barbados</a:t>
              </a:r>
            </a:p>
          </p:txBody>
        </p:sp>
        <p:sp>
          <p:nvSpPr>
            <p:cNvPr id="2852" name="tx2852"/>
            <p:cNvSpPr/>
            <p:nvPr/>
          </p:nvSpPr>
          <p:spPr>
            <a:xfrm>
              <a:off x="1303732" y="3986665"/>
              <a:ext cx="37556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Bahamas</a:t>
              </a:r>
            </a:p>
          </p:txBody>
        </p:sp>
        <p:sp>
          <p:nvSpPr>
            <p:cNvPr id="2853" name="tx2853"/>
            <p:cNvSpPr/>
            <p:nvPr/>
          </p:nvSpPr>
          <p:spPr>
            <a:xfrm>
              <a:off x="1293835" y="3861418"/>
              <a:ext cx="385464"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Honduras</a:t>
              </a:r>
            </a:p>
          </p:txBody>
        </p:sp>
        <p:sp>
          <p:nvSpPr>
            <p:cNvPr id="2854" name="tx2854"/>
            <p:cNvSpPr/>
            <p:nvPr/>
          </p:nvSpPr>
          <p:spPr>
            <a:xfrm>
              <a:off x="1457006" y="3736170"/>
              <a:ext cx="22229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Brasil</a:t>
              </a:r>
            </a:p>
          </p:txBody>
        </p:sp>
        <p:sp>
          <p:nvSpPr>
            <p:cNvPr id="2855" name="tx2855"/>
            <p:cNvSpPr/>
            <p:nvPr/>
          </p:nvSpPr>
          <p:spPr>
            <a:xfrm>
              <a:off x="1476844" y="3611965"/>
              <a:ext cx="202455" cy="63636"/>
            </a:xfrm>
            <a:prstGeom prst="rect">
              <a:avLst/>
            </a:prstGeom>
            <a:noFill/>
          </p:spPr>
          <p:txBody>
            <a:bodyPr wrap="none" lIns="0" tIns="0" rIns="0" bIns="0" anchor="ctr" anchorCtr="1"/>
            <a:lstStyle/>
            <a:p>
              <a:pPr marL="0" marR="0" indent="0" algn="l">
                <a:lnSpc>
                  <a:spcPts val="700"/>
                </a:lnSpc>
                <a:spcBef>
                  <a:spcPts val="0"/>
                </a:spcBef>
                <a:spcAft>
                  <a:spcPts val="0"/>
                </a:spcAft>
              </a:pPr>
              <a:r>
                <a:rPr sz="700" b="1">
                  <a:solidFill>
                    <a:srgbClr val="4D4D4D">
                      <a:alpha val="100000"/>
                    </a:srgbClr>
                  </a:solidFill>
                  <a:latin typeface="Arial"/>
                  <a:cs typeface="Arial"/>
                </a:rPr>
                <a:t>AMR</a:t>
              </a:r>
            </a:p>
          </p:txBody>
        </p:sp>
        <p:sp>
          <p:nvSpPr>
            <p:cNvPr id="2856" name="tx2856"/>
            <p:cNvSpPr/>
            <p:nvPr/>
          </p:nvSpPr>
          <p:spPr>
            <a:xfrm>
              <a:off x="789822" y="3468704"/>
              <a:ext cx="395361" cy="8165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República</a:t>
              </a:r>
            </a:p>
          </p:txBody>
        </p:sp>
        <p:sp>
          <p:nvSpPr>
            <p:cNvPr id="2857" name="tx2857"/>
            <p:cNvSpPr/>
            <p:nvPr/>
          </p:nvSpPr>
          <p:spPr>
            <a:xfrm>
              <a:off x="1209883" y="3485676"/>
              <a:ext cx="469416"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Dominicana</a:t>
              </a:r>
            </a:p>
          </p:txBody>
        </p:sp>
        <p:sp>
          <p:nvSpPr>
            <p:cNvPr id="2858" name="tx2858"/>
            <p:cNvSpPr/>
            <p:nvPr/>
          </p:nvSpPr>
          <p:spPr>
            <a:xfrm>
              <a:off x="1397711" y="3360082"/>
              <a:ext cx="281589"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México</a:t>
              </a:r>
            </a:p>
          </p:txBody>
        </p:sp>
        <p:sp>
          <p:nvSpPr>
            <p:cNvPr id="2859" name="tx2859"/>
            <p:cNvSpPr/>
            <p:nvPr/>
          </p:nvSpPr>
          <p:spPr>
            <a:xfrm>
              <a:off x="1308767" y="3235182"/>
              <a:ext cx="370532"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Dominica</a:t>
              </a:r>
            </a:p>
          </p:txBody>
        </p:sp>
        <p:sp>
          <p:nvSpPr>
            <p:cNvPr id="2860" name="tx2860"/>
            <p:cNvSpPr/>
            <p:nvPr/>
          </p:nvSpPr>
          <p:spPr>
            <a:xfrm>
              <a:off x="1303775" y="3108806"/>
              <a:ext cx="375524"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Colombia</a:t>
              </a:r>
            </a:p>
          </p:txBody>
        </p:sp>
        <p:sp>
          <p:nvSpPr>
            <p:cNvPr id="2861" name="tx2861"/>
            <p:cNvSpPr/>
            <p:nvPr/>
          </p:nvSpPr>
          <p:spPr>
            <a:xfrm>
              <a:off x="1367889" y="2983559"/>
              <a:ext cx="311410"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Canadá</a:t>
              </a:r>
            </a:p>
          </p:txBody>
        </p:sp>
        <p:sp>
          <p:nvSpPr>
            <p:cNvPr id="2862" name="tx2862"/>
            <p:cNvSpPr/>
            <p:nvPr/>
          </p:nvSpPr>
          <p:spPr>
            <a:xfrm>
              <a:off x="1333336" y="2858312"/>
              <a:ext cx="34596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Granada</a:t>
              </a:r>
            </a:p>
          </p:txBody>
        </p:sp>
        <p:sp>
          <p:nvSpPr>
            <p:cNvPr id="2863" name="tx2863"/>
            <p:cNvSpPr/>
            <p:nvPr/>
          </p:nvSpPr>
          <p:spPr>
            <a:xfrm>
              <a:off x="1056652" y="2734194"/>
              <a:ext cx="321220"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Estados</a:t>
              </a:r>
            </a:p>
          </p:txBody>
        </p:sp>
        <p:sp>
          <p:nvSpPr>
            <p:cNvPr id="2864" name="tx2864"/>
            <p:cNvSpPr/>
            <p:nvPr/>
          </p:nvSpPr>
          <p:spPr>
            <a:xfrm>
              <a:off x="1402572" y="2734150"/>
              <a:ext cx="276727" cy="64721"/>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Unidos</a:t>
              </a:r>
            </a:p>
          </p:txBody>
        </p:sp>
        <p:sp>
          <p:nvSpPr>
            <p:cNvPr id="2865" name="tx2865"/>
            <p:cNvSpPr/>
            <p:nvPr/>
          </p:nvSpPr>
          <p:spPr>
            <a:xfrm>
              <a:off x="780055" y="2607818"/>
              <a:ext cx="158179"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San</a:t>
              </a:r>
            </a:p>
          </p:txBody>
        </p:sp>
        <p:sp>
          <p:nvSpPr>
            <p:cNvPr id="2866" name="tx2866"/>
            <p:cNvSpPr/>
            <p:nvPr/>
          </p:nvSpPr>
          <p:spPr>
            <a:xfrm>
              <a:off x="962934" y="2607818"/>
              <a:ext cx="350781"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Cristóbal</a:t>
              </a:r>
            </a:p>
          </p:txBody>
        </p:sp>
        <p:sp>
          <p:nvSpPr>
            <p:cNvPr id="2867" name="tx2867"/>
            <p:cNvSpPr/>
            <p:nvPr/>
          </p:nvSpPr>
          <p:spPr>
            <a:xfrm>
              <a:off x="1338415" y="2608816"/>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68" name="tx2868"/>
            <p:cNvSpPr/>
            <p:nvPr/>
          </p:nvSpPr>
          <p:spPr>
            <a:xfrm>
              <a:off x="1407564" y="2608946"/>
              <a:ext cx="27173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Nieves</a:t>
              </a:r>
            </a:p>
          </p:txBody>
        </p:sp>
        <p:sp>
          <p:nvSpPr>
            <p:cNvPr id="2869" name="tx2869"/>
            <p:cNvSpPr/>
            <p:nvPr/>
          </p:nvSpPr>
          <p:spPr>
            <a:xfrm>
              <a:off x="1348269" y="2483656"/>
              <a:ext cx="331030" cy="64721"/>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Jamaica</a:t>
              </a:r>
            </a:p>
          </p:txBody>
        </p:sp>
        <p:sp>
          <p:nvSpPr>
            <p:cNvPr id="2870" name="tx2870"/>
            <p:cNvSpPr/>
            <p:nvPr/>
          </p:nvSpPr>
          <p:spPr>
            <a:xfrm>
              <a:off x="1476714" y="2357324"/>
              <a:ext cx="20258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Chile</a:t>
              </a:r>
            </a:p>
          </p:txBody>
        </p:sp>
        <p:sp>
          <p:nvSpPr>
            <p:cNvPr id="2871" name="tx2871"/>
            <p:cNvSpPr/>
            <p:nvPr/>
          </p:nvSpPr>
          <p:spPr>
            <a:xfrm>
              <a:off x="1343277" y="2215538"/>
              <a:ext cx="336022"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Uruguay</a:t>
              </a:r>
            </a:p>
          </p:txBody>
        </p:sp>
        <p:sp>
          <p:nvSpPr>
            <p:cNvPr id="2872" name="tx2872"/>
            <p:cNvSpPr/>
            <p:nvPr/>
          </p:nvSpPr>
          <p:spPr>
            <a:xfrm>
              <a:off x="1274084" y="2090291"/>
              <a:ext cx="405215"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Nicaragua</a:t>
              </a:r>
            </a:p>
          </p:txBody>
        </p:sp>
        <p:sp>
          <p:nvSpPr>
            <p:cNvPr id="2873" name="tx2873"/>
            <p:cNvSpPr/>
            <p:nvPr/>
          </p:nvSpPr>
          <p:spPr>
            <a:xfrm>
              <a:off x="1244523" y="1981582"/>
              <a:ext cx="23223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Costa</a:t>
              </a:r>
            </a:p>
          </p:txBody>
        </p:sp>
        <p:sp>
          <p:nvSpPr>
            <p:cNvPr id="2874" name="tx2874"/>
            <p:cNvSpPr/>
            <p:nvPr/>
          </p:nvSpPr>
          <p:spPr>
            <a:xfrm>
              <a:off x="1501456" y="1982711"/>
              <a:ext cx="17784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Rica</a:t>
              </a:r>
            </a:p>
          </p:txBody>
        </p:sp>
        <p:sp>
          <p:nvSpPr>
            <p:cNvPr id="2875" name="tx2875"/>
            <p:cNvSpPr/>
            <p:nvPr/>
          </p:nvSpPr>
          <p:spPr>
            <a:xfrm>
              <a:off x="962760" y="1857464"/>
              <a:ext cx="32117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Trinidad</a:t>
              </a:r>
            </a:p>
          </p:txBody>
        </p:sp>
        <p:sp>
          <p:nvSpPr>
            <p:cNvPr id="2876" name="tx2876"/>
            <p:cNvSpPr/>
            <p:nvPr/>
          </p:nvSpPr>
          <p:spPr>
            <a:xfrm>
              <a:off x="1308637" y="1857334"/>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77" name="tx2877"/>
            <p:cNvSpPr/>
            <p:nvPr/>
          </p:nvSpPr>
          <p:spPr>
            <a:xfrm>
              <a:off x="1377786" y="1839797"/>
              <a:ext cx="301513"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Tobago</a:t>
              </a:r>
            </a:p>
          </p:txBody>
        </p:sp>
        <p:sp>
          <p:nvSpPr>
            <p:cNvPr id="2878" name="tx2878"/>
            <p:cNvSpPr/>
            <p:nvPr/>
          </p:nvSpPr>
          <p:spPr>
            <a:xfrm>
              <a:off x="508103" y="1731088"/>
              <a:ext cx="158179"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San</a:t>
              </a:r>
            </a:p>
          </p:txBody>
        </p:sp>
        <p:sp>
          <p:nvSpPr>
            <p:cNvPr id="2879" name="tx2879"/>
            <p:cNvSpPr/>
            <p:nvPr/>
          </p:nvSpPr>
          <p:spPr>
            <a:xfrm>
              <a:off x="690982" y="1732217"/>
              <a:ext cx="296521"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Vicente</a:t>
              </a:r>
            </a:p>
          </p:txBody>
        </p:sp>
        <p:sp>
          <p:nvSpPr>
            <p:cNvPr id="2880" name="tx2880"/>
            <p:cNvSpPr/>
            <p:nvPr/>
          </p:nvSpPr>
          <p:spPr>
            <a:xfrm>
              <a:off x="1012202" y="1732087"/>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81" name="tx2881"/>
            <p:cNvSpPr/>
            <p:nvPr/>
          </p:nvSpPr>
          <p:spPr>
            <a:xfrm>
              <a:off x="1081352" y="1732217"/>
              <a:ext cx="113642"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las</a:t>
              </a:r>
            </a:p>
          </p:txBody>
        </p:sp>
        <p:sp>
          <p:nvSpPr>
            <p:cNvPr id="2882" name="tx2882"/>
            <p:cNvSpPr/>
            <p:nvPr/>
          </p:nvSpPr>
          <p:spPr>
            <a:xfrm>
              <a:off x="1219694" y="1731088"/>
              <a:ext cx="45960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Granadinas</a:t>
              </a:r>
            </a:p>
          </p:txBody>
        </p:sp>
        <p:sp>
          <p:nvSpPr>
            <p:cNvPr id="2883" name="tx2883"/>
            <p:cNvSpPr/>
            <p:nvPr/>
          </p:nvSpPr>
          <p:spPr>
            <a:xfrm>
              <a:off x="1367933" y="1588217"/>
              <a:ext cx="311367"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Guyana</a:t>
              </a:r>
            </a:p>
          </p:txBody>
        </p:sp>
        <p:sp>
          <p:nvSpPr>
            <p:cNvPr id="2884" name="tx2884"/>
            <p:cNvSpPr/>
            <p:nvPr/>
          </p:nvSpPr>
          <p:spPr>
            <a:xfrm>
              <a:off x="1224686" y="1482764"/>
              <a:ext cx="79046" cy="6363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El</a:t>
              </a:r>
            </a:p>
          </p:txBody>
        </p:sp>
        <p:sp>
          <p:nvSpPr>
            <p:cNvPr id="2885" name="tx2885"/>
            <p:cNvSpPr/>
            <p:nvPr/>
          </p:nvSpPr>
          <p:spPr>
            <a:xfrm>
              <a:off x="1328431" y="1480594"/>
              <a:ext cx="350868"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Salvador</a:t>
              </a:r>
            </a:p>
          </p:txBody>
        </p:sp>
        <p:sp>
          <p:nvSpPr>
            <p:cNvPr id="2886" name="tx2886"/>
            <p:cNvSpPr/>
            <p:nvPr/>
          </p:nvSpPr>
          <p:spPr>
            <a:xfrm>
              <a:off x="1466773" y="1355347"/>
              <a:ext cx="21252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Cuba</a:t>
              </a:r>
            </a:p>
          </p:txBody>
        </p:sp>
        <p:sp>
          <p:nvSpPr>
            <p:cNvPr id="2887" name="tx2887"/>
            <p:cNvSpPr/>
            <p:nvPr/>
          </p:nvSpPr>
          <p:spPr>
            <a:xfrm>
              <a:off x="947828" y="1213561"/>
              <a:ext cx="301513"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Antigua</a:t>
              </a:r>
            </a:p>
          </p:txBody>
        </p:sp>
        <p:sp>
          <p:nvSpPr>
            <p:cNvPr id="2888" name="tx2888"/>
            <p:cNvSpPr/>
            <p:nvPr/>
          </p:nvSpPr>
          <p:spPr>
            <a:xfrm>
              <a:off x="1274041" y="1231098"/>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89" name="tx2889"/>
            <p:cNvSpPr/>
            <p:nvPr/>
          </p:nvSpPr>
          <p:spPr>
            <a:xfrm>
              <a:off x="1343190" y="1231228"/>
              <a:ext cx="33610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Barbuda</a:t>
              </a:r>
            </a:p>
          </p:txBody>
        </p:sp>
        <p:sp>
          <p:nvSpPr>
            <p:cNvPr id="2890" name="tx2890"/>
            <p:cNvSpPr/>
            <p:nvPr/>
          </p:nvSpPr>
          <p:spPr>
            <a:xfrm>
              <a:off x="3384848" y="6056184"/>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2891" name="pic2891"/>
            <p:cNvPicPr/>
            <p:nvPr/>
          </p:nvPicPr>
          <p:blipFill>
            <a:blip r:embed="rId2" cstate="print"/>
            <a:stretch>
              <a:fillRect/>
            </a:stretch>
          </p:blipFill>
          <p:spPr>
            <a:xfrm>
              <a:off x="5271492" y="5941007"/>
              <a:ext cx="2160000" cy="219455"/>
            </a:xfrm>
            <a:prstGeom prst="rect">
              <a:avLst/>
            </a:prstGeom>
          </p:spPr>
        </p:pic>
        <p:sp>
          <p:nvSpPr>
            <p:cNvPr id="2892" name="pl2892"/>
            <p:cNvSpPr/>
            <p:nvPr/>
          </p:nvSpPr>
          <p:spPr>
            <a:xfrm>
              <a:off x="527509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3" name="pl2893"/>
            <p:cNvSpPr/>
            <p:nvPr/>
          </p:nvSpPr>
          <p:spPr>
            <a:xfrm>
              <a:off x="656677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4" name="pl2894"/>
            <p:cNvSpPr/>
            <p:nvPr/>
          </p:nvSpPr>
          <p:spPr>
            <a:xfrm>
              <a:off x="678205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5" name="pl2895"/>
            <p:cNvSpPr/>
            <p:nvPr/>
          </p:nvSpPr>
          <p:spPr>
            <a:xfrm>
              <a:off x="699733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6" name="pl2896"/>
            <p:cNvSpPr/>
            <p:nvPr/>
          </p:nvSpPr>
          <p:spPr>
            <a:xfrm>
              <a:off x="721261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7" name="pl2897"/>
            <p:cNvSpPr/>
            <p:nvPr/>
          </p:nvSpPr>
          <p:spPr>
            <a:xfrm>
              <a:off x="742789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8" name="pl2898"/>
            <p:cNvSpPr/>
            <p:nvPr/>
          </p:nvSpPr>
          <p:spPr>
            <a:xfrm>
              <a:off x="527509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99" name="pl2899"/>
            <p:cNvSpPr/>
            <p:nvPr/>
          </p:nvSpPr>
          <p:spPr>
            <a:xfrm>
              <a:off x="656677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0" name="pl2900"/>
            <p:cNvSpPr/>
            <p:nvPr/>
          </p:nvSpPr>
          <p:spPr>
            <a:xfrm>
              <a:off x="678205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1" name="pl2901"/>
            <p:cNvSpPr/>
            <p:nvPr/>
          </p:nvSpPr>
          <p:spPr>
            <a:xfrm>
              <a:off x="699733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2" name="pl2902"/>
            <p:cNvSpPr/>
            <p:nvPr/>
          </p:nvSpPr>
          <p:spPr>
            <a:xfrm>
              <a:off x="721261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3" name="pl2903"/>
            <p:cNvSpPr/>
            <p:nvPr/>
          </p:nvSpPr>
          <p:spPr>
            <a:xfrm>
              <a:off x="742789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4" name="tx2904"/>
            <p:cNvSpPr/>
            <p:nvPr/>
          </p:nvSpPr>
          <p:spPr>
            <a:xfrm>
              <a:off x="5244014"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905" name="tx2905"/>
            <p:cNvSpPr/>
            <p:nvPr/>
          </p:nvSpPr>
          <p:spPr>
            <a:xfrm>
              <a:off x="650461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906" name="tx2906"/>
            <p:cNvSpPr/>
            <p:nvPr/>
          </p:nvSpPr>
          <p:spPr>
            <a:xfrm>
              <a:off x="671989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907" name="tx2907"/>
            <p:cNvSpPr/>
            <p:nvPr/>
          </p:nvSpPr>
          <p:spPr>
            <a:xfrm>
              <a:off x="693517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908" name="tx2908"/>
            <p:cNvSpPr/>
            <p:nvPr/>
          </p:nvSpPr>
          <p:spPr>
            <a:xfrm>
              <a:off x="715045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909" name="tx2909"/>
            <p:cNvSpPr/>
            <p:nvPr/>
          </p:nvSpPr>
          <p:spPr>
            <a:xfrm>
              <a:off x="7334659"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910" name="tx2910"/>
            <p:cNvSpPr/>
            <p:nvPr/>
          </p:nvSpPr>
          <p:spPr>
            <a:xfrm>
              <a:off x="1741930" y="401379"/>
              <a:ext cx="3242704" cy="15397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DTP3 cobertura, por país, AMR, 2000-2025</a:t>
              </a:r>
            </a:p>
          </p:txBody>
        </p:sp>
        <p:sp>
          <p:nvSpPr>
            <p:cNvPr id="2911" name="tx2911"/>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912" name="tx2912"/>
            <p:cNvSpPr/>
            <p:nvPr/>
          </p:nvSpPr>
          <p:spPr>
            <a:xfrm>
              <a:off x="5781365" y="6569494"/>
              <a:ext cx="3293045"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Países ordenados según la cobertura descendente en 2025.</a:t>
              </a:r>
            </a:p>
          </p:txBody>
        </p:sp>
      </p:grpSp>
      <p:sp>
        <p:nvSpPr>
          <p:cNvPr id="291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dirty="0">
                <a:solidFill>
                  <a:srgbClr val="FFFFFF">
                    <a:alpha val="100000"/>
                  </a:srgbClr>
                </a:solidFill>
                <a:latin typeface="Arial"/>
                <a:cs typeface="Arial"/>
                <a:sym typeface="Arial"/>
              </a:rPr>
              <a:t>Este </a:t>
            </a:r>
            <a:r>
              <a:rPr sz="1200" b="0" i="0" u="none" cap="none" dirty="0" err="1">
                <a:solidFill>
                  <a:srgbClr val="FFFFFF">
                    <a:alpha val="100000"/>
                  </a:srgbClr>
                </a:solidFill>
                <a:latin typeface="Arial"/>
                <a:cs typeface="Arial"/>
                <a:sym typeface="Arial"/>
              </a:rPr>
              <a:t>mapa</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calor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muestra</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de la </a:t>
            </a:r>
            <a:r>
              <a:rPr sz="1200" b="0" i="0" u="none" cap="none" dirty="0" err="1">
                <a:solidFill>
                  <a:srgbClr val="FFFFFF">
                    <a:alpha val="100000"/>
                  </a:srgbClr>
                </a:solidFill>
                <a:latin typeface="Arial"/>
                <a:cs typeface="Arial"/>
                <a:sym typeface="Arial"/>
              </a:rPr>
              <a:t>vacuna</a:t>
            </a:r>
            <a:r>
              <a:rPr sz="1200" b="0" i="0" u="none" cap="none" dirty="0">
                <a:solidFill>
                  <a:srgbClr val="FFFFFF">
                    <a:alpha val="100000"/>
                  </a:srgbClr>
                </a:solidFill>
                <a:latin typeface="Arial"/>
                <a:cs typeface="Arial"/>
                <a:sym typeface="Arial"/>
              </a:rPr>
              <a:t> DTP3, </a:t>
            </a:r>
            <a:r>
              <a:rPr sz="1200" b="0" i="0" u="none" cap="none" dirty="0" err="1">
                <a:solidFill>
                  <a:srgbClr val="FFFFFF">
                    <a:alpha val="100000"/>
                  </a:srgbClr>
                </a:solidFill>
                <a:latin typeface="Arial"/>
                <a:cs typeface="Arial"/>
                <a:sym typeface="Arial"/>
              </a:rPr>
              <a:t>por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región</a:t>
            </a:r>
            <a:r>
              <a:rPr sz="1200" b="0" i="0" u="none" cap="none" dirty="0">
                <a:solidFill>
                  <a:srgbClr val="FFFFFF">
                    <a:alpha val="100000"/>
                  </a:srgbClr>
                </a:solidFill>
                <a:latin typeface="Arial"/>
                <a:cs typeface="Arial"/>
                <a:sym typeface="Arial"/>
              </a:rPr>
              <a:t> y </a:t>
            </a:r>
            <a:r>
              <a:rPr sz="1200" b="0" i="0" u="none" cap="none" dirty="0" err="1">
                <a:solidFill>
                  <a:srgbClr val="FFFFFF">
                    <a:alpha val="100000"/>
                  </a:srgbClr>
                </a:solidFill>
                <a:latin typeface="Arial"/>
                <a:cs typeface="Arial"/>
                <a:sym typeface="Arial"/>
              </a:rPr>
              <a:t>año</a:t>
            </a:r>
            <a:r>
              <a:rPr sz="1200" b="0" i="0" u="none" cap="none" dirty="0">
                <a:solidFill>
                  <a:srgbClr val="FFFFFF">
                    <a:alpha val="100000"/>
                  </a:srgbClr>
                </a:solidFill>
                <a:latin typeface="Arial"/>
                <a:cs typeface="Arial"/>
                <a:sym typeface="Arial"/>
              </a:rPr>
              <a:t>. El color rojo indica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baja (&lt;60 %) y </a:t>
            </a:r>
            <a:r>
              <a:rPr sz="1200" b="0" i="0" u="none" cap="none" dirty="0" err="1">
                <a:solidFill>
                  <a:srgbClr val="FFFFFF">
                    <a:alpha val="100000"/>
                  </a:srgbClr>
                </a:solidFill>
                <a:latin typeface="Arial"/>
                <a:cs typeface="Arial"/>
                <a:sym typeface="Arial"/>
              </a:rPr>
              <a:t>el</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verde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alta</a:t>
            </a:r>
            <a:r>
              <a:rPr sz="1200" b="0" i="0" u="none" cap="none" dirty="0">
                <a:solidFill>
                  <a:srgbClr val="FFFFFF">
                    <a:alpha val="100000"/>
                  </a:srgbClr>
                </a:solidFill>
                <a:latin typeface="Arial"/>
                <a:cs typeface="Arial"/>
                <a:sym typeface="Arial"/>
              </a:rPr>
              <a:t> (≥90 %). El </a:t>
            </a:r>
            <a:r>
              <a:rPr sz="1200" b="0" i="0" u="none" cap="none" dirty="0" err="1">
                <a:solidFill>
                  <a:srgbClr val="FFFFFF">
                    <a:alpha val="100000"/>
                  </a:srgbClr>
                </a:solidFill>
                <a:latin typeface="Arial"/>
                <a:cs typeface="Arial"/>
                <a:sym typeface="Arial"/>
              </a:rPr>
              <a:t>gradiente</a:t>
            </a:r>
            <a:r>
              <a:rPr sz="1200" b="0" i="0" u="none" cap="none" dirty="0">
                <a:solidFill>
                  <a:srgbClr val="FFFFFF">
                    <a:alpha val="100000"/>
                  </a:srgbClr>
                </a:solidFill>
                <a:latin typeface="Arial"/>
                <a:cs typeface="Arial"/>
                <a:sym typeface="Arial"/>
              </a:rPr>
              <a:t> de color </a:t>
            </a:r>
            <a:r>
              <a:rPr sz="1200" b="0" i="0" u="none" cap="none" dirty="0" err="1">
                <a:solidFill>
                  <a:srgbClr val="FFFFFF">
                    <a:alpha val="100000"/>
                  </a:srgbClr>
                </a:solidFill>
                <a:latin typeface="Arial"/>
                <a:cs typeface="Arial"/>
                <a:sym typeface="Arial"/>
              </a:rPr>
              <a:t>cambiante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puede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utilizarse</a:t>
            </a:r>
            <a:r>
              <a:rPr sz="1200" b="0" i="0" u="none" cap="none" dirty="0">
                <a:solidFill>
                  <a:srgbClr val="FFFFFF">
                    <a:alpha val="100000"/>
                  </a:srgbClr>
                </a:solidFill>
                <a:latin typeface="Arial"/>
                <a:cs typeface="Arial"/>
                <a:sym typeface="Arial"/>
              </a:rPr>
              <a:t> para </a:t>
            </a:r>
            <a:r>
              <a:rPr sz="1200" b="0" i="0" u="none" cap="none" dirty="0" err="1">
                <a:solidFill>
                  <a:srgbClr val="FFFFFF">
                    <a:alpha val="100000"/>
                  </a:srgbClr>
                </a:solidFill>
                <a:latin typeface="Arial"/>
                <a:cs typeface="Arial"/>
                <a:sym typeface="Arial"/>
              </a:rPr>
              <a:t>realizar</a:t>
            </a:r>
            <a:r>
              <a:rPr sz="1200" b="0" i="0" u="none" cap="none" dirty="0">
                <a:solidFill>
                  <a:srgbClr val="FFFFFF">
                    <a:alpha val="100000"/>
                  </a:srgbClr>
                </a:solidFill>
                <a:latin typeface="Arial"/>
                <a:cs typeface="Arial"/>
                <a:sym typeface="Arial"/>
              </a:rPr>
              <a:t> un </a:t>
            </a:r>
            <a:r>
              <a:rPr sz="1200" b="0" i="0" u="none" cap="none" dirty="0" err="1">
                <a:solidFill>
                  <a:srgbClr val="FFFFFF">
                    <a:alpha val="100000"/>
                  </a:srgbClr>
                </a:solidFill>
                <a:latin typeface="Arial"/>
                <a:cs typeface="Arial"/>
                <a:sym typeface="Arial"/>
              </a:rPr>
              <a:t>seguimiento</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los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cambios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en</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 lo largo del </a:t>
            </a:r>
            <a:r>
              <a:rPr sz="1200" b="0" i="0" u="none" cap="none" dirty="0" err="1">
                <a:solidFill>
                  <a:srgbClr val="FFFFFF">
                    <a:alpha val="100000"/>
                  </a:srgbClr>
                </a:solidFill>
                <a:latin typeface="Arial"/>
                <a:cs typeface="Arial"/>
                <a:sym typeface="Arial"/>
              </a:rPr>
              <a:t>tiempo</a:t>
            </a:r>
            <a:r>
              <a:rPr sz="1200" b="0" i="0" u="none" cap="none" dirty="0">
                <a:solidFill>
                  <a:srgbClr val="FFFFFF">
                    <a:alpha val="100000"/>
                  </a:srgbClr>
                </a:solidFill>
                <a:latin typeface="Arial"/>
                <a:cs typeface="Arial"/>
                <a:sym typeface="Arial"/>
              </a:rPr>
              <a:t> y la </a:t>
            </a:r>
            <a:r>
              <a:rPr sz="1200" b="0" i="0" u="none" cap="none" dirty="0" err="1">
                <a:solidFill>
                  <a:srgbClr val="FFFFFF">
                    <a:alpha val="100000"/>
                  </a:srgbClr>
                </a:solidFill>
                <a:latin typeface="Arial"/>
                <a:cs typeface="Arial"/>
                <a:sym typeface="Arial"/>
              </a:rPr>
              <a:t>recuperación</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tras</a:t>
            </a:r>
            <a:r>
              <a:rPr sz="1200" b="0" i="0" u="none" cap="none" dirty="0">
                <a:solidFill>
                  <a:srgbClr val="FFFFFF">
                    <a:alpha val="100000"/>
                  </a:srgbClr>
                </a:solidFill>
                <a:latin typeface="Arial"/>
                <a:cs typeface="Arial"/>
                <a:sym typeface="Arial"/>
              </a:rPr>
              <a:t> las </a:t>
            </a:r>
            <a:r>
              <a:rPr sz="1200" b="0" i="0" u="none" cap="none" dirty="0" err="1">
                <a:solidFill>
                  <a:srgbClr val="FFFFFF">
                    <a:alpha val="100000"/>
                  </a:srgbClr>
                </a:solidFill>
                <a:latin typeface="Arial"/>
                <a:cs typeface="Arial"/>
                <a:sym typeface="Arial"/>
              </a:rPr>
              <a:t>interrupciones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relacionadas</a:t>
            </a:r>
            <a:r>
              <a:rPr sz="1200" b="0" i="0" u="none" cap="none" dirty="0">
                <a:solidFill>
                  <a:srgbClr val="FFFFFF">
                    <a:alpha val="100000"/>
                  </a:srgbClr>
                </a:solidFill>
                <a:latin typeface="Arial"/>
                <a:cs typeface="Arial"/>
                <a:sym typeface="Arial"/>
              </a:rPr>
              <a:t> con la pandemia, </a:t>
            </a:r>
            <a:r>
              <a:rPr sz="1200" b="0" i="0" u="none" cap="none" dirty="0" err="1">
                <a:solidFill>
                  <a:srgbClr val="FFFFFF">
                    <a:alpha val="100000"/>
                  </a:srgbClr>
                </a:solidFill>
                <a:latin typeface="Arial"/>
                <a:cs typeface="Arial"/>
                <a:sym typeface="Arial"/>
              </a:rPr>
              <a:t>cuando</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proceda</a:t>
            </a:r>
            <a:r>
              <a:rPr sz="1200" b="0" i="0" u="none" cap="none" dirty="0">
                <a:solidFill>
                  <a:srgbClr val="FFFFFF">
                    <a:alpha val="100000"/>
                  </a:srgbClr>
                </a:solidFill>
                <a:latin typeface="Arial"/>
                <a:cs typeface="Arial"/>
                <a:sym typeface="Arial"/>
              </a:rPr>
              <a:t>.
</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marL="0" marR="0" algn="ctr">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Definiciones de términos de inmunización</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marL="0" marR="0" algn="l">
              <a:lnSpc>
                <a:spcPct val="100000"/>
              </a:lnSpc>
              <a:spcBef>
                <a:spcPts val="0"/>
              </a:spcBef>
              <a:spcAft>
                <a:spcPts val="0"/>
              </a:spcAft>
              <a:buNone/>
            </a:pPr>
            <a:r>
              <a:rPr sz="1250" b="1" i="0" u="none" cap="none">
                <a:solidFill>
                  <a:srgbClr val="FFFFFF">
                    <a:alpha val="100000"/>
                  </a:srgbClr>
                </a:solidFill>
                <a:latin typeface="Aptos (Body)"/>
                <a:cs typeface="Aptos (Body)"/>
                <a:sym typeface="Aptos (Body)"/>
              </a:rPr>
              <a:t>Cobertura vacunal
</a:t>
            </a:r>
            <a:r>
              <a:rPr sz="1250" b="0" i="0" u="none" cap="none">
                <a:solidFill>
                  <a:srgbClr val="FFFFFF">
                    <a:alpha val="100000"/>
                  </a:srgbClr>
                </a:solidFill>
                <a:latin typeface="Aptos (Body)"/>
                <a:cs typeface="Aptos (Body)"/>
                <a:sym typeface="Aptos (Body)"/>
              </a:rPr>
              <a:t>Porcentaje de lactantes (niños menores de un año) que recibieron determinadas dosis de vacunas. Por ejemplo, la cobertura de DTP3 es el porcentaje de lactantes que recibieron las tres dosis de la vacuna contra la difteria, el tétanos y la tos ferina (DTP o el equivalente según el esquema de vacunación del país).  
Sin vacunar – Lactante que no ha recibido la primera dosis de una serie de vacunas. El término «dosis cero» se utiliza para describir a los niños no vacunados con DTP1.
</a:t>
            </a:r>
            <a:r>
              <a:rPr sz="1250" b="1" i="0" u="none" cap="none">
                <a:solidFill>
                  <a:srgbClr val="FFFFFF">
                    <a:alpha val="100000"/>
                  </a:srgbClr>
                </a:solidFill>
                <a:latin typeface="Aptos (Body)"/>
                <a:cs typeface="Aptos (Body)"/>
                <a:sym typeface="Aptos (Body)"/>
              </a:rPr>
              <a:t>Sub-vacunado
</a:t>
            </a:r>
            <a:r>
              <a:rPr sz="1250" b="0" i="0" u="none" cap="none">
                <a:solidFill>
                  <a:srgbClr val="FFFFFF">
                    <a:alpha val="100000"/>
                  </a:srgbClr>
                </a:solidFill>
                <a:latin typeface="Aptos (Body)"/>
                <a:cs typeface="Aptos (Body)"/>
                <a:sym typeface="Aptos (Body)"/>
              </a:rPr>
              <a:t>Lactante que ha recibido algunas pero no todas las dosis de vacunas recomendadas en el esquema de vacunación regular o calendario nacional. 
</a:t>
            </a:r>
            <a:r>
              <a:rPr sz="1250" b="1" i="0" u="none" cap="none">
                <a:solidFill>
                  <a:srgbClr val="FFFFFF">
                    <a:alpha val="100000"/>
                  </a:srgbClr>
                </a:solidFill>
                <a:latin typeface="Aptos (Body)"/>
                <a:cs typeface="Aptos (Body)"/>
                <a:sym typeface="Aptos (Body)"/>
              </a:rPr>
              <a:t>Dosis de vacuna
</a:t>
            </a:r>
            <a:r>
              <a:rPr sz="1250" b="0" i="0" u="none" cap="none">
                <a:solidFill>
                  <a:srgbClr val="FFFFFF">
                    <a:alpha val="100000"/>
                  </a:srgbClr>
                </a:solidFill>
                <a:latin typeface="Aptos (Body)"/>
                <a:cs typeface="Aptos (Body)"/>
                <a:sym typeface="Aptos (Body)"/>
              </a:rPr>
              <a:t>•  Bacilo de Calmette-Guerin (BCG): vacuna contra la tuberculosis
•  Dosis de nacimiento contra la hepatitis B, administrada en las 24 horas siguientes al nacimiento (HepBB)
•  Vacuna contra la difteria, el tétanos y la tos ferina, primera dosis (DTP1) y tercera dosis (DTP3)
•  Vacuna contra la hepatitis B, tercera dosis (HepB3)
•  Vacuna contra Haemophilus influenzae tipo b, tercera dosis (Hib3)
•  Vacuna antipoliomielítica inactivada, primera dosis (IPV1) y última dosis (IPVC) 
•  Vacuna que contiene sarampión, primera dosis (MCV1) y segunda dosis (MCV2)
•  Vacuna contra el rotavirus, última dosis (RotaC)
•  Vacuna antineumocócica, última dosis (PCVC)
•  Vacuna contra la fiebre amarilla (YFV) 
•  Vacuna meningocócica A (MengA) 
•  Vacuna contra el virus del papiloma humano, primera dosis (HPV1) y última dosis (HPVc): vacuna para proteger contra ciertos tipos de virus del papiloma humano que pueden provocar cáncer o verrugas genitales.
</a:t>
            </a:r>
            <a:r>
              <a:rPr sz="1250" b="1" i="0" u="none" cap="none">
                <a:solidFill>
                  <a:srgbClr val="FFFFFF">
                    <a:alpha val="100000"/>
                  </a:srgbClr>
                </a:solidFill>
                <a:latin typeface="Aptos (Body)"/>
                <a:cs typeface="Aptos (Body)"/>
                <a:sym typeface="Aptos (Body)"/>
              </a:rPr>
              <a:t>La Agenda de Inmunización 2030 (IA2030)
</a:t>
            </a:r>
            <a:r>
              <a:rPr sz="1250" b="0" i="0" u="none" cap="none">
                <a:solidFill>
                  <a:srgbClr val="FFFFFF">
                    <a:alpha val="100000"/>
                  </a:srgbClr>
                </a:solidFill>
                <a:latin typeface="Aptos (Body)"/>
                <a:cs typeface="Aptos (Body)"/>
                <a:sym typeface="Aptos (Body)"/>
              </a:rPr>
              <a:t>La IA2030 es una estrategia mundial respaldada por la Asamblea Mundial de la Salud cuyo objetivo es garantizar que todas las personas, en todas partes y a todas las edades, se beneficien de las vacunas para mejorar su salud y bienestar de aquí a 2030. Se centra en el aumento de la cobertura vacunal, la equidad, la sostenibilidad y la preparación ante pandemias, al tiempo que promueve la inmunización a lo largo de toda la vida e articular la inmunización con otros servicios sanitarios.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85767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65682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345598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325513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05429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11084" y="285344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911084" y="265260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911084" y="245175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911084" y="225091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911084" y="205006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911084" y="184922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911084" y="164837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7" name="pl17"/>
            <p:cNvSpPr/>
            <p:nvPr/>
          </p:nvSpPr>
          <p:spPr>
            <a:xfrm>
              <a:off x="911084" y="375725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11084" y="355640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911084" y="335556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911084" y="315471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911084" y="295387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911084" y="275302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911084" y="255218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911084" y="235133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911084" y="215049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911084" y="194964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911084" y="174880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108281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1769714"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456618"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3143522"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369304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451733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1082810" y="2210744"/>
              <a:ext cx="3434519" cy="522196"/>
            </a:xfrm>
            <a:custGeom>
              <a:avLst/>
              <a:gdLst/>
              <a:ahLst/>
              <a:cxnLst/>
              <a:rect l="0" t="0" r="0" b="0"/>
              <a:pathLst>
                <a:path w="3434519" h="522196">
                  <a:moveTo>
                    <a:pt x="0" y="522196"/>
                  </a:moveTo>
                  <a:lnTo>
                    <a:pt x="137380" y="502112"/>
                  </a:lnTo>
                  <a:lnTo>
                    <a:pt x="274761" y="482027"/>
                  </a:lnTo>
                  <a:lnTo>
                    <a:pt x="412142" y="421774"/>
                  </a:lnTo>
                  <a:lnTo>
                    <a:pt x="549523" y="361520"/>
                  </a:lnTo>
                  <a:lnTo>
                    <a:pt x="686903" y="301267"/>
                  </a:lnTo>
                  <a:lnTo>
                    <a:pt x="824284" y="241013"/>
                  </a:lnTo>
                  <a:lnTo>
                    <a:pt x="961665" y="220929"/>
                  </a:lnTo>
                  <a:lnTo>
                    <a:pt x="1099046" y="140591"/>
                  </a:lnTo>
                  <a:lnTo>
                    <a:pt x="1236427" y="80337"/>
                  </a:lnTo>
                  <a:lnTo>
                    <a:pt x="1373807" y="120506"/>
                  </a:lnTo>
                  <a:lnTo>
                    <a:pt x="1511188" y="120506"/>
                  </a:lnTo>
                  <a:lnTo>
                    <a:pt x="1648569" y="140591"/>
                  </a:lnTo>
                  <a:lnTo>
                    <a:pt x="1785950" y="160675"/>
                  </a:lnTo>
                  <a:lnTo>
                    <a:pt x="1923331" y="120506"/>
                  </a:lnTo>
                  <a:lnTo>
                    <a:pt x="2060711" y="140591"/>
                  </a:lnTo>
                  <a:lnTo>
                    <a:pt x="2198092" y="80337"/>
                  </a:lnTo>
                  <a:lnTo>
                    <a:pt x="2335473" y="60253"/>
                  </a:lnTo>
                  <a:lnTo>
                    <a:pt x="2472854" y="20084"/>
                  </a:lnTo>
                  <a:lnTo>
                    <a:pt x="2610235" y="0"/>
                  </a:lnTo>
                  <a:lnTo>
                    <a:pt x="2747615" y="60253"/>
                  </a:lnTo>
                  <a:lnTo>
                    <a:pt x="2884996" y="120506"/>
                  </a:lnTo>
                  <a:lnTo>
                    <a:pt x="3022377" y="100422"/>
                  </a:lnTo>
                  <a:lnTo>
                    <a:pt x="3159758" y="40168"/>
                  </a:lnTo>
                  <a:lnTo>
                    <a:pt x="3297139" y="40168"/>
                  </a:lnTo>
                  <a:lnTo>
                    <a:pt x="3434519" y="20084"/>
                  </a:lnTo>
                </a:path>
              </a:pathLst>
            </a:custGeom>
            <a:ln w="27101" cap="flat">
              <a:solidFill>
                <a:srgbClr val="F4A81D">
                  <a:alpha val="69803"/>
                </a:srgbClr>
              </a:solidFill>
              <a:prstDash val="solid"/>
              <a:round/>
            </a:ln>
          </p:spPr>
          <p:txBody>
            <a:bodyPr/>
            <a:lstStyle/>
            <a:p>
              <a:endParaRPr/>
            </a:p>
          </p:txBody>
        </p:sp>
        <p:sp>
          <p:nvSpPr>
            <p:cNvPr id="35" name="pl35"/>
            <p:cNvSpPr/>
            <p:nvPr/>
          </p:nvSpPr>
          <p:spPr>
            <a:xfrm>
              <a:off x="1082810" y="1869308"/>
              <a:ext cx="3434519" cy="261098"/>
            </a:xfrm>
            <a:custGeom>
              <a:avLst/>
              <a:gdLst/>
              <a:ahLst/>
              <a:cxnLst/>
              <a:rect l="0" t="0" r="0" b="0"/>
              <a:pathLst>
                <a:path w="3434519" h="261098">
                  <a:moveTo>
                    <a:pt x="0" y="60253"/>
                  </a:moveTo>
                  <a:lnTo>
                    <a:pt x="137380" y="60253"/>
                  </a:lnTo>
                  <a:lnTo>
                    <a:pt x="274761" y="40168"/>
                  </a:lnTo>
                  <a:lnTo>
                    <a:pt x="412142" y="20084"/>
                  </a:lnTo>
                  <a:lnTo>
                    <a:pt x="549523" y="0"/>
                  </a:lnTo>
                  <a:lnTo>
                    <a:pt x="686903" y="0"/>
                  </a:lnTo>
                  <a:lnTo>
                    <a:pt x="824284" y="0"/>
                  </a:lnTo>
                  <a:lnTo>
                    <a:pt x="961665" y="0"/>
                  </a:lnTo>
                  <a:lnTo>
                    <a:pt x="1099046" y="20084"/>
                  </a:lnTo>
                  <a:lnTo>
                    <a:pt x="1236427" y="0"/>
                  </a:lnTo>
                  <a:lnTo>
                    <a:pt x="1373807" y="0"/>
                  </a:lnTo>
                  <a:lnTo>
                    <a:pt x="1511188" y="0"/>
                  </a:lnTo>
                  <a:lnTo>
                    <a:pt x="1648569" y="20084"/>
                  </a:lnTo>
                  <a:lnTo>
                    <a:pt x="1785950" y="60253"/>
                  </a:lnTo>
                  <a:lnTo>
                    <a:pt x="1923331" y="80337"/>
                  </a:lnTo>
                  <a:lnTo>
                    <a:pt x="2060711" y="60253"/>
                  </a:lnTo>
                  <a:lnTo>
                    <a:pt x="2198092" y="60253"/>
                  </a:lnTo>
                  <a:lnTo>
                    <a:pt x="2335473" y="140591"/>
                  </a:lnTo>
                  <a:lnTo>
                    <a:pt x="2472854" y="120506"/>
                  </a:lnTo>
                  <a:lnTo>
                    <a:pt x="2610235" y="200844"/>
                  </a:lnTo>
                  <a:lnTo>
                    <a:pt x="2747615" y="261098"/>
                  </a:lnTo>
                  <a:lnTo>
                    <a:pt x="2884996" y="261098"/>
                  </a:lnTo>
                  <a:lnTo>
                    <a:pt x="3022377" y="200844"/>
                  </a:lnTo>
                  <a:lnTo>
                    <a:pt x="3159758" y="160675"/>
                  </a:lnTo>
                  <a:lnTo>
                    <a:pt x="3297139" y="160675"/>
                  </a:lnTo>
                  <a:lnTo>
                    <a:pt x="3434519" y="160675"/>
                  </a:lnTo>
                </a:path>
              </a:pathLst>
            </a:custGeom>
            <a:ln w="27101" cap="flat">
              <a:solidFill>
                <a:srgbClr val="F26829">
                  <a:alpha val="69803"/>
                </a:srgbClr>
              </a:solidFill>
              <a:prstDash val="solid"/>
              <a:round/>
            </a:ln>
          </p:spPr>
          <p:txBody>
            <a:bodyPr/>
            <a:lstStyle/>
            <a:p>
              <a:endParaRPr/>
            </a:p>
          </p:txBody>
        </p:sp>
        <p:sp>
          <p:nvSpPr>
            <p:cNvPr id="36" name="pl36"/>
            <p:cNvSpPr/>
            <p:nvPr/>
          </p:nvSpPr>
          <p:spPr>
            <a:xfrm>
              <a:off x="1082810" y="2070152"/>
              <a:ext cx="3434519" cy="261098"/>
            </a:xfrm>
            <a:custGeom>
              <a:avLst/>
              <a:gdLst/>
              <a:ahLst/>
              <a:cxnLst/>
              <a:rect l="0" t="0" r="0" b="0"/>
              <a:pathLst>
                <a:path w="3434519" h="261098">
                  <a:moveTo>
                    <a:pt x="0" y="261098"/>
                  </a:moveTo>
                  <a:lnTo>
                    <a:pt x="137380" y="220929"/>
                  </a:lnTo>
                  <a:lnTo>
                    <a:pt x="274761" y="220929"/>
                  </a:lnTo>
                  <a:lnTo>
                    <a:pt x="412142" y="180760"/>
                  </a:lnTo>
                  <a:lnTo>
                    <a:pt x="549523" y="140591"/>
                  </a:lnTo>
                  <a:lnTo>
                    <a:pt x="686903" y="160675"/>
                  </a:lnTo>
                  <a:lnTo>
                    <a:pt x="824284" y="200844"/>
                  </a:lnTo>
                  <a:lnTo>
                    <a:pt x="961665" y="200844"/>
                  </a:lnTo>
                  <a:lnTo>
                    <a:pt x="1099046" y="200844"/>
                  </a:lnTo>
                  <a:lnTo>
                    <a:pt x="1236427" y="200844"/>
                  </a:lnTo>
                  <a:lnTo>
                    <a:pt x="1373807" y="180760"/>
                  </a:lnTo>
                  <a:lnTo>
                    <a:pt x="1511188" y="120506"/>
                  </a:lnTo>
                  <a:lnTo>
                    <a:pt x="1648569" y="140591"/>
                  </a:lnTo>
                  <a:lnTo>
                    <a:pt x="1785950" y="120506"/>
                  </a:lnTo>
                  <a:lnTo>
                    <a:pt x="1923331" y="100422"/>
                  </a:lnTo>
                  <a:lnTo>
                    <a:pt x="2060711" y="100422"/>
                  </a:lnTo>
                  <a:lnTo>
                    <a:pt x="2198092" y="60253"/>
                  </a:lnTo>
                  <a:lnTo>
                    <a:pt x="2335473" y="40168"/>
                  </a:lnTo>
                  <a:lnTo>
                    <a:pt x="2472854" y="20084"/>
                  </a:lnTo>
                  <a:lnTo>
                    <a:pt x="2610235" y="0"/>
                  </a:lnTo>
                  <a:lnTo>
                    <a:pt x="2747615" y="60253"/>
                  </a:lnTo>
                  <a:lnTo>
                    <a:pt x="2884996" y="60253"/>
                  </a:lnTo>
                  <a:lnTo>
                    <a:pt x="3022377" y="0"/>
                  </a:lnTo>
                  <a:lnTo>
                    <a:pt x="3159758" y="80337"/>
                  </a:lnTo>
                  <a:lnTo>
                    <a:pt x="3297139" y="80337"/>
                  </a:lnTo>
                  <a:lnTo>
                    <a:pt x="3434519" y="60253"/>
                  </a:lnTo>
                </a:path>
              </a:pathLst>
            </a:custGeom>
            <a:ln w="27101" cap="flat">
              <a:solidFill>
                <a:srgbClr val="BD53BD">
                  <a:alpha val="69803"/>
                </a:srgbClr>
              </a:solidFill>
              <a:prstDash val="solid"/>
              <a:round/>
            </a:ln>
          </p:spPr>
          <p:txBody>
            <a:bodyPr/>
            <a:lstStyle/>
            <a:p>
              <a:endParaRPr/>
            </a:p>
          </p:txBody>
        </p:sp>
        <p:sp>
          <p:nvSpPr>
            <p:cNvPr id="37" name="pl37"/>
            <p:cNvSpPr/>
            <p:nvPr/>
          </p:nvSpPr>
          <p:spPr>
            <a:xfrm>
              <a:off x="1082810" y="1829139"/>
              <a:ext cx="3434519" cy="100422"/>
            </a:xfrm>
            <a:custGeom>
              <a:avLst/>
              <a:gdLst/>
              <a:ahLst/>
              <a:cxnLst/>
              <a:rect l="0" t="0" r="0" b="0"/>
              <a:pathLst>
                <a:path w="3434519" h="100422">
                  <a:moveTo>
                    <a:pt x="0" y="60253"/>
                  </a:moveTo>
                  <a:lnTo>
                    <a:pt x="137380" y="40168"/>
                  </a:lnTo>
                  <a:lnTo>
                    <a:pt x="274761" y="60253"/>
                  </a:lnTo>
                  <a:lnTo>
                    <a:pt x="412142" y="80337"/>
                  </a:lnTo>
                  <a:lnTo>
                    <a:pt x="549523" y="40168"/>
                  </a:lnTo>
                  <a:lnTo>
                    <a:pt x="686903" y="20084"/>
                  </a:lnTo>
                  <a:lnTo>
                    <a:pt x="824284" y="20084"/>
                  </a:lnTo>
                  <a:lnTo>
                    <a:pt x="961665" y="0"/>
                  </a:lnTo>
                  <a:lnTo>
                    <a:pt x="1099046" y="0"/>
                  </a:lnTo>
                  <a:lnTo>
                    <a:pt x="1236427" y="20084"/>
                  </a:lnTo>
                  <a:lnTo>
                    <a:pt x="1373807" y="40168"/>
                  </a:lnTo>
                  <a:lnTo>
                    <a:pt x="1511188" y="40168"/>
                  </a:lnTo>
                  <a:lnTo>
                    <a:pt x="1648569" y="20084"/>
                  </a:lnTo>
                  <a:lnTo>
                    <a:pt x="1785950" y="20084"/>
                  </a:lnTo>
                  <a:lnTo>
                    <a:pt x="1923331" y="80337"/>
                  </a:lnTo>
                  <a:lnTo>
                    <a:pt x="2060711" y="60253"/>
                  </a:lnTo>
                  <a:lnTo>
                    <a:pt x="2198092" y="80337"/>
                  </a:lnTo>
                  <a:lnTo>
                    <a:pt x="2335473" y="60253"/>
                  </a:lnTo>
                  <a:lnTo>
                    <a:pt x="2472854" y="60253"/>
                  </a:lnTo>
                  <a:lnTo>
                    <a:pt x="2610235" y="40168"/>
                  </a:lnTo>
                  <a:lnTo>
                    <a:pt x="2747615" y="80337"/>
                  </a:lnTo>
                  <a:lnTo>
                    <a:pt x="2884996" y="80337"/>
                  </a:lnTo>
                  <a:lnTo>
                    <a:pt x="3022377" y="80337"/>
                  </a:lnTo>
                  <a:lnTo>
                    <a:pt x="3159758" y="80337"/>
                  </a:lnTo>
                  <a:lnTo>
                    <a:pt x="3297139" y="100422"/>
                  </a:lnTo>
                  <a:lnTo>
                    <a:pt x="3434519" y="100422"/>
                  </a:lnTo>
                </a:path>
              </a:pathLst>
            </a:custGeom>
            <a:ln w="27101" cap="flat">
              <a:solidFill>
                <a:srgbClr val="6363C0">
                  <a:alpha val="69803"/>
                </a:srgbClr>
              </a:solidFill>
              <a:prstDash val="solid"/>
              <a:round/>
            </a:ln>
          </p:spPr>
          <p:txBody>
            <a:bodyPr/>
            <a:lstStyle/>
            <a:p>
              <a:endParaRPr/>
            </a:p>
          </p:txBody>
        </p:sp>
        <p:sp>
          <p:nvSpPr>
            <p:cNvPr id="38" name="pl38"/>
            <p:cNvSpPr/>
            <p:nvPr/>
          </p:nvSpPr>
          <p:spPr>
            <a:xfrm>
              <a:off x="1082810" y="1869308"/>
              <a:ext cx="3434519" cy="622619"/>
            </a:xfrm>
            <a:custGeom>
              <a:avLst/>
              <a:gdLst/>
              <a:ahLst/>
              <a:cxnLst/>
              <a:rect l="0" t="0" r="0" b="0"/>
              <a:pathLst>
                <a:path w="3434519" h="622619">
                  <a:moveTo>
                    <a:pt x="0" y="622619"/>
                  </a:moveTo>
                  <a:lnTo>
                    <a:pt x="137380" y="602534"/>
                  </a:lnTo>
                  <a:lnTo>
                    <a:pt x="274761" y="602534"/>
                  </a:lnTo>
                  <a:lnTo>
                    <a:pt x="412142" y="562365"/>
                  </a:lnTo>
                  <a:lnTo>
                    <a:pt x="549523" y="502112"/>
                  </a:lnTo>
                  <a:lnTo>
                    <a:pt x="686903" y="482027"/>
                  </a:lnTo>
                  <a:lnTo>
                    <a:pt x="824284" y="461943"/>
                  </a:lnTo>
                  <a:lnTo>
                    <a:pt x="961665" y="482027"/>
                  </a:lnTo>
                  <a:lnTo>
                    <a:pt x="1099046" y="381605"/>
                  </a:lnTo>
                  <a:lnTo>
                    <a:pt x="1236427" y="321351"/>
                  </a:lnTo>
                  <a:lnTo>
                    <a:pt x="1373807" y="241013"/>
                  </a:lnTo>
                  <a:lnTo>
                    <a:pt x="1511188" y="200844"/>
                  </a:lnTo>
                  <a:lnTo>
                    <a:pt x="1648569" y="200844"/>
                  </a:lnTo>
                  <a:lnTo>
                    <a:pt x="1785950" y="180760"/>
                  </a:lnTo>
                  <a:lnTo>
                    <a:pt x="1923331" y="140591"/>
                  </a:lnTo>
                  <a:lnTo>
                    <a:pt x="2060711" y="100422"/>
                  </a:lnTo>
                  <a:lnTo>
                    <a:pt x="2198092" y="80337"/>
                  </a:lnTo>
                  <a:lnTo>
                    <a:pt x="2335473" y="80337"/>
                  </a:lnTo>
                  <a:lnTo>
                    <a:pt x="2472854" y="60253"/>
                  </a:lnTo>
                  <a:lnTo>
                    <a:pt x="2610235" y="40168"/>
                  </a:lnTo>
                  <a:lnTo>
                    <a:pt x="2747615" y="140591"/>
                  </a:lnTo>
                  <a:lnTo>
                    <a:pt x="2884996" y="180760"/>
                  </a:lnTo>
                  <a:lnTo>
                    <a:pt x="3022377" y="20084"/>
                  </a:lnTo>
                  <a:lnTo>
                    <a:pt x="3159758" y="60253"/>
                  </a:lnTo>
                  <a:lnTo>
                    <a:pt x="3297139" y="0"/>
                  </a:lnTo>
                  <a:lnTo>
                    <a:pt x="3434519" y="0"/>
                  </a:lnTo>
                </a:path>
              </a:pathLst>
            </a:custGeom>
            <a:ln w="27101" cap="flat">
              <a:solidFill>
                <a:srgbClr val="008DC9">
                  <a:alpha val="69803"/>
                </a:srgbClr>
              </a:solidFill>
              <a:prstDash val="solid"/>
              <a:round/>
            </a:ln>
          </p:spPr>
          <p:txBody>
            <a:bodyPr/>
            <a:lstStyle/>
            <a:p>
              <a:endParaRPr/>
            </a:p>
          </p:txBody>
        </p:sp>
        <p:sp>
          <p:nvSpPr>
            <p:cNvPr id="39" name="pl39"/>
            <p:cNvSpPr/>
            <p:nvPr/>
          </p:nvSpPr>
          <p:spPr>
            <a:xfrm>
              <a:off x="1082810" y="1849223"/>
              <a:ext cx="3434519" cy="261098"/>
            </a:xfrm>
            <a:custGeom>
              <a:avLst/>
              <a:gdLst/>
              <a:ahLst/>
              <a:cxnLst/>
              <a:rect l="0" t="0" r="0" b="0"/>
              <a:pathLst>
                <a:path w="3434519" h="261098">
                  <a:moveTo>
                    <a:pt x="0" y="241013"/>
                  </a:moveTo>
                  <a:lnTo>
                    <a:pt x="137380" y="220929"/>
                  </a:lnTo>
                  <a:lnTo>
                    <a:pt x="274761" y="261098"/>
                  </a:lnTo>
                  <a:lnTo>
                    <a:pt x="412142" y="220929"/>
                  </a:lnTo>
                  <a:lnTo>
                    <a:pt x="549523" y="200844"/>
                  </a:lnTo>
                  <a:lnTo>
                    <a:pt x="686903" y="200844"/>
                  </a:lnTo>
                  <a:lnTo>
                    <a:pt x="824284" y="120506"/>
                  </a:lnTo>
                  <a:lnTo>
                    <a:pt x="961665" y="120506"/>
                  </a:lnTo>
                  <a:lnTo>
                    <a:pt x="1099046" y="60253"/>
                  </a:lnTo>
                  <a:lnTo>
                    <a:pt x="1236427" y="20084"/>
                  </a:lnTo>
                  <a:lnTo>
                    <a:pt x="1373807" y="20084"/>
                  </a:lnTo>
                  <a:lnTo>
                    <a:pt x="1511188" y="20084"/>
                  </a:lnTo>
                  <a:lnTo>
                    <a:pt x="1648569" y="0"/>
                  </a:lnTo>
                  <a:lnTo>
                    <a:pt x="1785950" y="20084"/>
                  </a:lnTo>
                  <a:lnTo>
                    <a:pt x="1923331" y="0"/>
                  </a:lnTo>
                  <a:lnTo>
                    <a:pt x="2060711" y="20084"/>
                  </a:lnTo>
                  <a:lnTo>
                    <a:pt x="2198092" y="0"/>
                  </a:lnTo>
                  <a:lnTo>
                    <a:pt x="2335473" y="0"/>
                  </a:lnTo>
                  <a:lnTo>
                    <a:pt x="2472854" y="40168"/>
                  </a:lnTo>
                  <a:lnTo>
                    <a:pt x="2610235" y="20084"/>
                  </a:lnTo>
                  <a:lnTo>
                    <a:pt x="2747615" y="60253"/>
                  </a:lnTo>
                  <a:lnTo>
                    <a:pt x="2884996" y="160675"/>
                  </a:lnTo>
                  <a:lnTo>
                    <a:pt x="3022377" y="20084"/>
                  </a:lnTo>
                  <a:lnTo>
                    <a:pt x="3159758" y="120506"/>
                  </a:lnTo>
                  <a:lnTo>
                    <a:pt x="3297139" y="120506"/>
                  </a:lnTo>
                  <a:lnTo>
                    <a:pt x="3434519" y="120506"/>
                  </a:lnTo>
                </a:path>
              </a:pathLst>
            </a:custGeom>
            <a:ln w="27101" cap="flat">
              <a:solidFill>
                <a:srgbClr val="40BF73">
                  <a:alpha val="69803"/>
                </a:srgbClr>
              </a:solidFill>
              <a:prstDash val="solid"/>
              <a:round/>
            </a:ln>
          </p:spPr>
          <p:txBody>
            <a:bodyPr/>
            <a:lstStyle/>
            <a:p>
              <a:endParaRPr/>
            </a:p>
          </p:txBody>
        </p:sp>
        <p:sp>
          <p:nvSpPr>
            <p:cNvPr id="40" name="pl40"/>
            <p:cNvSpPr/>
            <p:nvPr/>
          </p:nvSpPr>
          <p:spPr>
            <a:xfrm>
              <a:off x="1082810" y="1869308"/>
              <a:ext cx="3434519" cy="261098"/>
            </a:xfrm>
            <a:custGeom>
              <a:avLst/>
              <a:gdLst/>
              <a:ahLst/>
              <a:cxnLst/>
              <a:rect l="0" t="0" r="0" b="0"/>
              <a:pathLst>
                <a:path w="3434519" h="261098">
                  <a:moveTo>
                    <a:pt x="0" y="60253"/>
                  </a:moveTo>
                  <a:lnTo>
                    <a:pt x="137380" y="60253"/>
                  </a:lnTo>
                  <a:lnTo>
                    <a:pt x="274761" y="40168"/>
                  </a:lnTo>
                  <a:lnTo>
                    <a:pt x="412142" y="20084"/>
                  </a:lnTo>
                  <a:lnTo>
                    <a:pt x="549523" y="0"/>
                  </a:lnTo>
                  <a:lnTo>
                    <a:pt x="686903" y="0"/>
                  </a:lnTo>
                  <a:lnTo>
                    <a:pt x="824284" y="0"/>
                  </a:lnTo>
                  <a:lnTo>
                    <a:pt x="961665" y="0"/>
                  </a:lnTo>
                  <a:lnTo>
                    <a:pt x="1099046" y="20084"/>
                  </a:lnTo>
                  <a:lnTo>
                    <a:pt x="1236427" y="0"/>
                  </a:lnTo>
                  <a:lnTo>
                    <a:pt x="1373807" y="0"/>
                  </a:lnTo>
                  <a:lnTo>
                    <a:pt x="1511188" y="0"/>
                  </a:lnTo>
                  <a:lnTo>
                    <a:pt x="1648569" y="20084"/>
                  </a:lnTo>
                  <a:lnTo>
                    <a:pt x="1785950" y="60253"/>
                  </a:lnTo>
                  <a:lnTo>
                    <a:pt x="1923331" y="80337"/>
                  </a:lnTo>
                  <a:lnTo>
                    <a:pt x="2060711" y="60253"/>
                  </a:lnTo>
                  <a:lnTo>
                    <a:pt x="2198092" y="60253"/>
                  </a:lnTo>
                  <a:lnTo>
                    <a:pt x="2335473" y="140591"/>
                  </a:lnTo>
                  <a:lnTo>
                    <a:pt x="2472854" y="120506"/>
                  </a:lnTo>
                  <a:lnTo>
                    <a:pt x="2610235" y="200844"/>
                  </a:lnTo>
                  <a:lnTo>
                    <a:pt x="2747615" y="261098"/>
                  </a:lnTo>
                  <a:lnTo>
                    <a:pt x="2884996" y="261098"/>
                  </a:lnTo>
                  <a:lnTo>
                    <a:pt x="3022377" y="200844"/>
                  </a:lnTo>
                  <a:lnTo>
                    <a:pt x="3159758" y="160675"/>
                  </a:lnTo>
                  <a:lnTo>
                    <a:pt x="3297139" y="160675"/>
                  </a:lnTo>
                  <a:lnTo>
                    <a:pt x="3434519" y="160675"/>
                  </a:lnTo>
                </a:path>
              </a:pathLst>
            </a:custGeom>
            <a:ln w="65043" cap="flat">
              <a:solidFill>
                <a:srgbClr val="000000">
                  <a:alpha val="100000"/>
                </a:srgbClr>
              </a:solidFill>
              <a:prstDash val="solid"/>
              <a:round/>
            </a:ln>
          </p:spPr>
          <p:txBody>
            <a:bodyPr/>
            <a:lstStyle/>
            <a:p>
              <a:endParaRPr/>
            </a:p>
          </p:txBody>
        </p:sp>
        <p:sp>
          <p:nvSpPr>
            <p:cNvPr id="41" name="pl41"/>
            <p:cNvSpPr/>
            <p:nvPr/>
          </p:nvSpPr>
          <p:spPr>
            <a:xfrm>
              <a:off x="1082810" y="1869308"/>
              <a:ext cx="3434519" cy="261098"/>
            </a:xfrm>
            <a:custGeom>
              <a:avLst/>
              <a:gdLst/>
              <a:ahLst/>
              <a:cxnLst/>
              <a:rect l="0" t="0" r="0" b="0"/>
              <a:pathLst>
                <a:path w="3434519" h="261098">
                  <a:moveTo>
                    <a:pt x="0" y="60253"/>
                  </a:moveTo>
                  <a:lnTo>
                    <a:pt x="137380" y="60253"/>
                  </a:lnTo>
                  <a:lnTo>
                    <a:pt x="274761" y="40168"/>
                  </a:lnTo>
                  <a:lnTo>
                    <a:pt x="412142" y="20084"/>
                  </a:lnTo>
                  <a:lnTo>
                    <a:pt x="549523" y="0"/>
                  </a:lnTo>
                  <a:lnTo>
                    <a:pt x="686903" y="0"/>
                  </a:lnTo>
                  <a:lnTo>
                    <a:pt x="824284" y="0"/>
                  </a:lnTo>
                  <a:lnTo>
                    <a:pt x="961665" y="0"/>
                  </a:lnTo>
                  <a:lnTo>
                    <a:pt x="1099046" y="20084"/>
                  </a:lnTo>
                  <a:lnTo>
                    <a:pt x="1236427" y="0"/>
                  </a:lnTo>
                  <a:lnTo>
                    <a:pt x="1373807" y="0"/>
                  </a:lnTo>
                  <a:lnTo>
                    <a:pt x="1511188" y="0"/>
                  </a:lnTo>
                  <a:lnTo>
                    <a:pt x="1648569" y="20084"/>
                  </a:lnTo>
                  <a:lnTo>
                    <a:pt x="1785950" y="60253"/>
                  </a:lnTo>
                  <a:lnTo>
                    <a:pt x="1923331" y="80337"/>
                  </a:lnTo>
                  <a:lnTo>
                    <a:pt x="2060711" y="60253"/>
                  </a:lnTo>
                  <a:lnTo>
                    <a:pt x="2198092" y="60253"/>
                  </a:lnTo>
                  <a:lnTo>
                    <a:pt x="2335473" y="140591"/>
                  </a:lnTo>
                  <a:lnTo>
                    <a:pt x="2472854" y="120506"/>
                  </a:lnTo>
                  <a:lnTo>
                    <a:pt x="2610235" y="200844"/>
                  </a:lnTo>
                  <a:lnTo>
                    <a:pt x="2747615" y="261098"/>
                  </a:lnTo>
                  <a:lnTo>
                    <a:pt x="2884996" y="261098"/>
                  </a:lnTo>
                  <a:lnTo>
                    <a:pt x="3022377" y="200844"/>
                  </a:lnTo>
                  <a:lnTo>
                    <a:pt x="3159758" y="160675"/>
                  </a:lnTo>
                  <a:lnTo>
                    <a:pt x="3297139" y="160675"/>
                  </a:lnTo>
                  <a:lnTo>
                    <a:pt x="3434519" y="160675"/>
                  </a:lnTo>
                </a:path>
              </a:pathLst>
            </a:custGeom>
            <a:ln w="40651" cap="flat">
              <a:solidFill>
                <a:srgbClr val="F26829">
                  <a:alpha val="100000"/>
                </a:srgbClr>
              </a:solidFill>
              <a:prstDash val="solid"/>
              <a:round/>
            </a:ln>
          </p:spPr>
          <p:txBody>
            <a:bodyPr/>
            <a:lstStyle/>
            <a:p>
              <a:endParaRPr/>
            </a:p>
          </p:txBody>
        </p:sp>
        <p:sp>
          <p:nvSpPr>
            <p:cNvPr id="42" name="tx42"/>
            <p:cNvSpPr/>
            <p:nvPr/>
          </p:nvSpPr>
          <p:spPr>
            <a:xfrm>
              <a:off x="1022520" y="175720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43" name="tx43"/>
            <p:cNvSpPr/>
            <p:nvPr/>
          </p:nvSpPr>
          <p:spPr>
            <a:xfrm>
              <a:off x="1709424" y="16969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44" name="tx44"/>
            <p:cNvSpPr/>
            <p:nvPr/>
          </p:nvSpPr>
          <p:spPr>
            <a:xfrm>
              <a:off x="2396328" y="16969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45" name="tx45"/>
            <p:cNvSpPr/>
            <p:nvPr/>
          </p:nvSpPr>
          <p:spPr>
            <a:xfrm>
              <a:off x="3083232" y="175720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46" name="tx46"/>
            <p:cNvSpPr/>
            <p:nvPr/>
          </p:nvSpPr>
          <p:spPr>
            <a:xfrm>
              <a:off x="3632755" y="18977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47" name="tx47"/>
            <p:cNvSpPr/>
            <p:nvPr/>
          </p:nvSpPr>
          <p:spPr>
            <a:xfrm>
              <a:off x="4457040" y="185762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48" name="tx48"/>
            <p:cNvSpPr/>
            <p:nvPr/>
          </p:nvSpPr>
          <p:spPr>
            <a:xfrm>
              <a:off x="777822" y="3709873"/>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49" name="tx49"/>
            <p:cNvSpPr/>
            <p:nvPr/>
          </p:nvSpPr>
          <p:spPr>
            <a:xfrm>
              <a:off x="707191" y="350902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50" name="tx50"/>
            <p:cNvSpPr/>
            <p:nvPr/>
          </p:nvSpPr>
          <p:spPr>
            <a:xfrm>
              <a:off x="707191" y="330818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51" name="tx51"/>
            <p:cNvSpPr/>
            <p:nvPr/>
          </p:nvSpPr>
          <p:spPr>
            <a:xfrm>
              <a:off x="707191" y="3107276"/>
              <a:ext cx="141262"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a:t>
              </a:r>
            </a:p>
          </p:txBody>
        </p:sp>
        <p:sp>
          <p:nvSpPr>
            <p:cNvPr id="52" name="tx52"/>
            <p:cNvSpPr/>
            <p:nvPr/>
          </p:nvSpPr>
          <p:spPr>
            <a:xfrm>
              <a:off x="707191" y="290649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a:t>
              </a:r>
            </a:p>
          </p:txBody>
        </p:sp>
        <p:sp>
          <p:nvSpPr>
            <p:cNvPr id="53" name="tx53"/>
            <p:cNvSpPr/>
            <p:nvPr/>
          </p:nvSpPr>
          <p:spPr>
            <a:xfrm>
              <a:off x="707191" y="270564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54" name="tx54"/>
            <p:cNvSpPr/>
            <p:nvPr/>
          </p:nvSpPr>
          <p:spPr>
            <a:xfrm>
              <a:off x="707191" y="250480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55" name="tx55"/>
            <p:cNvSpPr/>
            <p:nvPr/>
          </p:nvSpPr>
          <p:spPr>
            <a:xfrm>
              <a:off x="707191" y="230395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56" name="tx56"/>
            <p:cNvSpPr/>
            <p:nvPr/>
          </p:nvSpPr>
          <p:spPr>
            <a:xfrm>
              <a:off x="707191" y="2103114"/>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57" name="tx57"/>
            <p:cNvSpPr/>
            <p:nvPr/>
          </p:nvSpPr>
          <p:spPr>
            <a:xfrm>
              <a:off x="707191" y="1902269"/>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58" name="tx58"/>
            <p:cNvSpPr/>
            <p:nvPr/>
          </p:nvSpPr>
          <p:spPr>
            <a:xfrm>
              <a:off x="636560" y="1701424"/>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59" name="tx59"/>
            <p:cNvSpPr/>
            <p:nvPr/>
          </p:nvSpPr>
          <p:spPr>
            <a:xfrm rot="-5400000">
              <a:off x="94058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60" name="tx60"/>
            <p:cNvSpPr/>
            <p:nvPr/>
          </p:nvSpPr>
          <p:spPr>
            <a:xfrm rot="-5400000">
              <a:off x="1627490"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61" name="tx61"/>
            <p:cNvSpPr/>
            <p:nvPr/>
          </p:nvSpPr>
          <p:spPr>
            <a:xfrm rot="-5400000">
              <a:off x="2314394"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62" name="tx62"/>
            <p:cNvSpPr/>
            <p:nvPr/>
          </p:nvSpPr>
          <p:spPr>
            <a:xfrm rot="-5400000">
              <a:off x="3001298"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63" name="tx63"/>
            <p:cNvSpPr/>
            <p:nvPr/>
          </p:nvSpPr>
          <p:spPr>
            <a:xfrm rot="-5400000">
              <a:off x="3550821"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64" name="tx64"/>
            <p:cNvSpPr/>
            <p:nvPr/>
          </p:nvSpPr>
          <p:spPr>
            <a:xfrm rot="-5400000">
              <a:off x="437510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65" name="tx65"/>
            <p:cNvSpPr/>
            <p:nvPr/>
          </p:nvSpPr>
          <p:spPr>
            <a:xfrm rot="-5400000">
              <a:off x="46047" y="2693432"/>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66" name="pl66"/>
            <p:cNvSpPr/>
            <p:nvPr/>
          </p:nvSpPr>
          <p:spPr>
            <a:xfrm>
              <a:off x="1863724" y="4702006"/>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67" name="pl67"/>
            <p:cNvSpPr/>
            <p:nvPr/>
          </p:nvSpPr>
          <p:spPr>
            <a:xfrm>
              <a:off x="1863724" y="4991051"/>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68" name="pl68"/>
            <p:cNvSpPr/>
            <p:nvPr/>
          </p:nvSpPr>
          <p:spPr>
            <a:xfrm>
              <a:off x="1863724" y="4991051"/>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69" name="pl69"/>
            <p:cNvSpPr/>
            <p:nvPr/>
          </p:nvSpPr>
          <p:spPr>
            <a:xfrm>
              <a:off x="2504573" y="4702006"/>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70" name="pl70"/>
            <p:cNvSpPr/>
            <p:nvPr/>
          </p:nvSpPr>
          <p:spPr>
            <a:xfrm>
              <a:off x="2504573" y="4991051"/>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71" name="pl71"/>
            <p:cNvSpPr/>
            <p:nvPr/>
          </p:nvSpPr>
          <p:spPr>
            <a:xfrm>
              <a:off x="3145423" y="4702006"/>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72" name="pl72"/>
            <p:cNvSpPr/>
            <p:nvPr/>
          </p:nvSpPr>
          <p:spPr>
            <a:xfrm>
              <a:off x="3145423" y="4991051"/>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73" name="tx73"/>
            <p:cNvSpPr/>
            <p:nvPr/>
          </p:nvSpPr>
          <p:spPr>
            <a:xfrm>
              <a:off x="2130823" y="4656552"/>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74" name="tx74"/>
            <p:cNvSpPr/>
            <p:nvPr/>
          </p:nvSpPr>
          <p:spPr>
            <a:xfrm>
              <a:off x="2130823" y="4945597"/>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75" name="tx75"/>
            <p:cNvSpPr/>
            <p:nvPr/>
          </p:nvSpPr>
          <p:spPr>
            <a:xfrm>
              <a:off x="2771673" y="4656552"/>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76" name="tx76"/>
            <p:cNvSpPr/>
            <p:nvPr/>
          </p:nvSpPr>
          <p:spPr>
            <a:xfrm>
              <a:off x="2771673" y="4944047"/>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77" name="tx77"/>
            <p:cNvSpPr/>
            <p:nvPr/>
          </p:nvSpPr>
          <p:spPr>
            <a:xfrm>
              <a:off x="3412522"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78" name="tx78"/>
            <p:cNvSpPr/>
            <p:nvPr/>
          </p:nvSpPr>
          <p:spPr>
            <a:xfrm>
              <a:off x="3412522" y="4945597"/>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79" name="tx79"/>
            <p:cNvSpPr/>
            <p:nvPr/>
          </p:nvSpPr>
          <p:spPr>
            <a:xfrm>
              <a:off x="1626858" y="1414185"/>
              <a:ext cx="2346424"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DTP3, AMR, 2000-2025</a:t>
              </a:r>
            </a:p>
          </p:txBody>
        </p:sp>
        <p:sp>
          <p:nvSpPr>
            <p:cNvPr id="80" name="pl80"/>
            <p:cNvSpPr/>
            <p:nvPr/>
          </p:nvSpPr>
          <p:spPr>
            <a:xfrm>
              <a:off x="5226849" y="3551255"/>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1" name="pl81"/>
            <p:cNvSpPr/>
            <p:nvPr/>
          </p:nvSpPr>
          <p:spPr>
            <a:xfrm>
              <a:off x="5226849" y="303626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2" name="pl82"/>
            <p:cNvSpPr/>
            <p:nvPr/>
          </p:nvSpPr>
          <p:spPr>
            <a:xfrm>
              <a:off x="5226849" y="252128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3" name="pl83"/>
            <p:cNvSpPr/>
            <p:nvPr/>
          </p:nvSpPr>
          <p:spPr>
            <a:xfrm>
              <a:off x="5226849" y="200629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4" name="pl84"/>
            <p:cNvSpPr/>
            <p:nvPr/>
          </p:nvSpPr>
          <p:spPr>
            <a:xfrm>
              <a:off x="5226849" y="3808749"/>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5" name="pl85"/>
            <p:cNvSpPr/>
            <p:nvPr/>
          </p:nvSpPr>
          <p:spPr>
            <a:xfrm>
              <a:off x="5226849" y="3293762"/>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6" name="pl86"/>
            <p:cNvSpPr/>
            <p:nvPr/>
          </p:nvSpPr>
          <p:spPr>
            <a:xfrm>
              <a:off x="5226849" y="277877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7" name="pl87"/>
            <p:cNvSpPr/>
            <p:nvPr/>
          </p:nvSpPr>
          <p:spPr>
            <a:xfrm>
              <a:off x="5226849" y="2263788"/>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8" name="pl88"/>
            <p:cNvSpPr/>
            <p:nvPr/>
          </p:nvSpPr>
          <p:spPr>
            <a:xfrm>
              <a:off x="5226849" y="174880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9" name="pl89"/>
            <p:cNvSpPr/>
            <p:nvPr/>
          </p:nvSpPr>
          <p:spPr>
            <a:xfrm>
              <a:off x="539857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0" name="pl90"/>
            <p:cNvSpPr/>
            <p:nvPr/>
          </p:nvSpPr>
          <p:spPr>
            <a:xfrm>
              <a:off x="6085479"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1" name="pl91"/>
            <p:cNvSpPr/>
            <p:nvPr/>
          </p:nvSpPr>
          <p:spPr>
            <a:xfrm>
              <a:off x="6772383"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2" name="pl92"/>
            <p:cNvSpPr/>
            <p:nvPr/>
          </p:nvSpPr>
          <p:spPr>
            <a:xfrm>
              <a:off x="7459287"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3" name="pl93"/>
            <p:cNvSpPr/>
            <p:nvPr/>
          </p:nvSpPr>
          <p:spPr>
            <a:xfrm>
              <a:off x="8008811"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4" name="pl94"/>
            <p:cNvSpPr/>
            <p:nvPr/>
          </p:nvSpPr>
          <p:spPr>
            <a:xfrm>
              <a:off x="883309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5" name="pl95"/>
            <p:cNvSpPr/>
            <p:nvPr/>
          </p:nvSpPr>
          <p:spPr>
            <a:xfrm>
              <a:off x="5398575" y="2263788"/>
              <a:ext cx="3434519" cy="1338966"/>
            </a:xfrm>
            <a:custGeom>
              <a:avLst/>
              <a:gdLst/>
              <a:ahLst/>
              <a:cxnLst/>
              <a:rect l="0" t="0" r="0" b="0"/>
              <a:pathLst>
                <a:path w="3434519" h="1338966">
                  <a:moveTo>
                    <a:pt x="0" y="1338966"/>
                  </a:moveTo>
                  <a:lnTo>
                    <a:pt x="137380" y="1287467"/>
                  </a:lnTo>
                  <a:lnTo>
                    <a:pt x="274761" y="1235968"/>
                  </a:lnTo>
                  <a:lnTo>
                    <a:pt x="412142" y="1081472"/>
                  </a:lnTo>
                  <a:lnTo>
                    <a:pt x="549523" y="926976"/>
                  </a:lnTo>
                  <a:lnTo>
                    <a:pt x="686903" y="772480"/>
                  </a:lnTo>
                  <a:lnTo>
                    <a:pt x="824284" y="617984"/>
                  </a:lnTo>
                  <a:lnTo>
                    <a:pt x="961665" y="566485"/>
                  </a:lnTo>
                  <a:lnTo>
                    <a:pt x="1099046" y="360490"/>
                  </a:lnTo>
                  <a:lnTo>
                    <a:pt x="1236427" y="205994"/>
                  </a:lnTo>
                  <a:lnTo>
                    <a:pt x="1373807" y="308992"/>
                  </a:lnTo>
                  <a:lnTo>
                    <a:pt x="1511188" y="308992"/>
                  </a:lnTo>
                  <a:lnTo>
                    <a:pt x="1648569" y="360490"/>
                  </a:lnTo>
                  <a:lnTo>
                    <a:pt x="1785950" y="411989"/>
                  </a:lnTo>
                  <a:lnTo>
                    <a:pt x="1923331" y="308992"/>
                  </a:lnTo>
                  <a:lnTo>
                    <a:pt x="2060711" y="360490"/>
                  </a:lnTo>
                  <a:lnTo>
                    <a:pt x="2198092" y="205994"/>
                  </a:lnTo>
                  <a:lnTo>
                    <a:pt x="2335473" y="154496"/>
                  </a:lnTo>
                  <a:lnTo>
                    <a:pt x="2472854" y="51498"/>
                  </a:lnTo>
                  <a:lnTo>
                    <a:pt x="2610235" y="0"/>
                  </a:lnTo>
                  <a:lnTo>
                    <a:pt x="2747615" y="154496"/>
                  </a:lnTo>
                  <a:lnTo>
                    <a:pt x="2884996" y="308992"/>
                  </a:lnTo>
                  <a:lnTo>
                    <a:pt x="3022377" y="257493"/>
                  </a:lnTo>
                  <a:lnTo>
                    <a:pt x="3159758" y="102997"/>
                  </a:lnTo>
                  <a:lnTo>
                    <a:pt x="3297139" y="102997"/>
                  </a:lnTo>
                  <a:lnTo>
                    <a:pt x="3434519" y="51498"/>
                  </a:lnTo>
                </a:path>
              </a:pathLst>
            </a:custGeom>
            <a:ln w="27101" cap="flat">
              <a:solidFill>
                <a:srgbClr val="F4A81D">
                  <a:alpha val="69803"/>
                </a:srgbClr>
              </a:solidFill>
              <a:prstDash val="solid"/>
              <a:round/>
            </a:ln>
          </p:spPr>
          <p:txBody>
            <a:bodyPr/>
            <a:lstStyle/>
            <a:p>
              <a:endParaRPr/>
            </a:p>
          </p:txBody>
        </p:sp>
        <p:sp>
          <p:nvSpPr>
            <p:cNvPr id="96" name="pl96"/>
            <p:cNvSpPr/>
            <p:nvPr/>
          </p:nvSpPr>
          <p:spPr>
            <a:xfrm>
              <a:off x="5398575" y="1748801"/>
              <a:ext cx="3434519" cy="669483"/>
            </a:xfrm>
            <a:custGeom>
              <a:avLst/>
              <a:gdLst/>
              <a:ahLst/>
              <a:cxnLst/>
              <a:rect l="0" t="0" r="0" b="0"/>
              <a:pathLst>
                <a:path w="3434519" h="669483">
                  <a:moveTo>
                    <a:pt x="0" y="154496"/>
                  </a:moveTo>
                  <a:lnTo>
                    <a:pt x="137380" y="154496"/>
                  </a:lnTo>
                  <a:lnTo>
                    <a:pt x="274761" y="102997"/>
                  </a:lnTo>
                  <a:lnTo>
                    <a:pt x="412142" y="51498"/>
                  </a:lnTo>
                  <a:lnTo>
                    <a:pt x="549523" y="0"/>
                  </a:lnTo>
                  <a:lnTo>
                    <a:pt x="686903" y="0"/>
                  </a:lnTo>
                  <a:lnTo>
                    <a:pt x="824284" y="0"/>
                  </a:lnTo>
                  <a:lnTo>
                    <a:pt x="961665" y="0"/>
                  </a:lnTo>
                  <a:lnTo>
                    <a:pt x="1099046" y="51498"/>
                  </a:lnTo>
                  <a:lnTo>
                    <a:pt x="1236427" y="0"/>
                  </a:lnTo>
                  <a:lnTo>
                    <a:pt x="1373807" y="0"/>
                  </a:lnTo>
                  <a:lnTo>
                    <a:pt x="1511188" y="0"/>
                  </a:lnTo>
                  <a:lnTo>
                    <a:pt x="1648569" y="51498"/>
                  </a:lnTo>
                  <a:lnTo>
                    <a:pt x="1785950" y="154496"/>
                  </a:lnTo>
                  <a:lnTo>
                    <a:pt x="1923331" y="205994"/>
                  </a:lnTo>
                  <a:lnTo>
                    <a:pt x="2060711" y="154496"/>
                  </a:lnTo>
                  <a:lnTo>
                    <a:pt x="2198092" y="154496"/>
                  </a:lnTo>
                  <a:lnTo>
                    <a:pt x="2335473" y="360490"/>
                  </a:lnTo>
                  <a:lnTo>
                    <a:pt x="2472854" y="308992"/>
                  </a:lnTo>
                  <a:lnTo>
                    <a:pt x="2610235" y="514987"/>
                  </a:lnTo>
                  <a:lnTo>
                    <a:pt x="2747615" y="669483"/>
                  </a:lnTo>
                  <a:lnTo>
                    <a:pt x="2884996" y="669483"/>
                  </a:lnTo>
                  <a:lnTo>
                    <a:pt x="3022377" y="514987"/>
                  </a:lnTo>
                  <a:lnTo>
                    <a:pt x="3159758" y="411989"/>
                  </a:lnTo>
                  <a:lnTo>
                    <a:pt x="3297139" y="411989"/>
                  </a:lnTo>
                  <a:lnTo>
                    <a:pt x="3434519" y="411989"/>
                  </a:lnTo>
                </a:path>
              </a:pathLst>
            </a:custGeom>
            <a:ln w="27101" cap="flat">
              <a:solidFill>
                <a:srgbClr val="F26829">
                  <a:alpha val="69803"/>
                </a:srgbClr>
              </a:solidFill>
              <a:prstDash val="solid"/>
              <a:round/>
            </a:ln>
          </p:spPr>
          <p:txBody>
            <a:bodyPr/>
            <a:lstStyle/>
            <a:p>
              <a:endParaRPr/>
            </a:p>
          </p:txBody>
        </p:sp>
        <p:sp>
          <p:nvSpPr>
            <p:cNvPr id="97" name="pl97"/>
            <p:cNvSpPr/>
            <p:nvPr/>
          </p:nvSpPr>
          <p:spPr>
            <a:xfrm>
              <a:off x="5398575" y="2263788"/>
              <a:ext cx="3434519" cy="669483"/>
            </a:xfrm>
            <a:custGeom>
              <a:avLst/>
              <a:gdLst/>
              <a:ahLst/>
              <a:cxnLst/>
              <a:rect l="0" t="0" r="0" b="0"/>
              <a:pathLst>
                <a:path w="3434519" h="669483">
                  <a:moveTo>
                    <a:pt x="0" y="669483"/>
                  </a:moveTo>
                  <a:lnTo>
                    <a:pt x="137380" y="566485"/>
                  </a:lnTo>
                  <a:lnTo>
                    <a:pt x="274761" y="566485"/>
                  </a:lnTo>
                  <a:lnTo>
                    <a:pt x="412142" y="463488"/>
                  </a:lnTo>
                  <a:lnTo>
                    <a:pt x="549523" y="360490"/>
                  </a:lnTo>
                  <a:lnTo>
                    <a:pt x="686903" y="411989"/>
                  </a:lnTo>
                  <a:lnTo>
                    <a:pt x="824284" y="514987"/>
                  </a:lnTo>
                  <a:lnTo>
                    <a:pt x="961665" y="514987"/>
                  </a:lnTo>
                  <a:lnTo>
                    <a:pt x="1099046" y="514987"/>
                  </a:lnTo>
                  <a:lnTo>
                    <a:pt x="1236427" y="514987"/>
                  </a:lnTo>
                  <a:lnTo>
                    <a:pt x="1373807" y="463488"/>
                  </a:lnTo>
                  <a:lnTo>
                    <a:pt x="1511188" y="308992"/>
                  </a:lnTo>
                  <a:lnTo>
                    <a:pt x="1648569" y="360490"/>
                  </a:lnTo>
                  <a:lnTo>
                    <a:pt x="1785950" y="308992"/>
                  </a:lnTo>
                  <a:lnTo>
                    <a:pt x="1923331" y="257493"/>
                  </a:lnTo>
                  <a:lnTo>
                    <a:pt x="2060711" y="257493"/>
                  </a:lnTo>
                  <a:lnTo>
                    <a:pt x="2198092" y="154496"/>
                  </a:lnTo>
                  <a:lnTo>
                    <a:pt x="2335473" y="102997"/>
                  </a:lnTo>
                  <a:lnTo>
                    <a:pt x="2472854" y="51498"/>
                  </a:lnTo>
                  <a:lnTo>
                    <a:pt x="2610235" y="0"/>
                  </a:lnTo>
                  <a:lnTo>
                    <a:pt x="2747615" y="154496"/>
                  </a:lnTo>
                  <a:lnTo>
                    <a:pt x="2884996" y="154496"/>
                  </a:lnTo>
                  <a:lnTo>
                    <a:pt x="3022377" y="0"/>
                  </a:lnTo>
                  <a:lnTo>
                    <a:pt x="3159758" y="205994"/>
                  </a:lnTo>
                  <a:lnTo>
                    <a:pt x="3297139" y="205994"/>
                  </a:lnTo>
                  <a:lnTo>
                    <a:pt x="3434519" y="154496"/>
                  </a:lnTo>
                </a:path>
              </a:pathLst>
            </a:custGeom>
            <a:ln w="27101" cap="flat">
              <a:solidFill>
                <a:srgbClr val="BD53BD">
                  <a:alpha val="69803"/>
                </a:srgbClr>
              </a:solidFill>
              <a:prstDash val="solid"/>
              <a:round/>
            </a:ln>
          </p:spPr>
          <p:txBody>
            <a:bodyPr/>
            <a:lstStyle/>
            <a:p>
              <a:endParaRPr/>
            </a:p>
          </p:txBody>
        </p:sp>
        <p:sp>
          <p:nvSpPr>
            <p:cNvPr id="98" name="pl98"/>
            <p:cNvSpPr/>
            <p:nvPr/>
          </p:nvSpPr>
          <p:spPr>
            <a:xfrm>
              <a:off x="5398575" y="2160790"/>
              <a:ext cx="3434519" cy="257493"/>
            </a:xfrm>
            <a:custGeom>
              <a:avLst/>
              <a:gdLst/>
              <a:ahLst/>
              <a:cxnLst/>
              <a:rect l="0" t="0" r="0" b="0"/>
              <a:pathLst>
                <a:path w="3434519" h="257493">
                  <a:moveTo>
                    <a:pt x="0" y="154496"/>
                  </a:moveTo>
                  <a:lnTo>
                    <a:pt x="137380" y="102997"/>
                  </a:lnTo>
                  <a:lnTo>
                    <a:pt x="274761" y="154496"/>
                  </a:lnTo>
                  <a:lnTo>
                    <a:pt x="412142" y="205994"/>
                  </a:lnTo>
                  <a:lnTo>
                    <a:pt x="549523" y="102997"/>
                  </a:lnTo>
                  <a:lnTo>
                    <a:pt x="686903" y="51498"/>
                  </a:lnTo>
                  <a:lnTo>
                    <a:pt x="824284" y="51498"/>
                  </a:lnTo>
                  <a:lnTo>
                    <a:pt x="961665" y="0"/>
                  </a:lnTo>
                  <a:lnTo>
                    <a:pt x="1099046" y="0"/>
                  </a:lnTo>
                  <a:lnTo>
                    <a:pt x="1236427" y="51498"/>
                  </a:lnTo>
                  <a:lnTo>
                    <a:pt x="1373807" y="102997"/>
                  </a:lnTo>
                  <a:lnTo>
                    <a:pt x="1511188" y="102997"/>
                  </a:lnTo>
                  <a:lnTo>
                    <a:pt x="1648569" y="51498"/>
                  </a:lnTo>
                  <a:lnTo>
                    <a:pt x="1785950" y="51498"/>
                  </a:lnTo>
                  <a:lnTo>
                    <a:pt x="1923331" y="205994"/>
                  </a:lnTo>
                  <a:lnTo>
                    <a:pt x="2060711" y="154496"/>
                  </a:lnTo>
                  <a:lnTo>
                    <a:pt x="2198092" y="205994"/>
                  </a:lnTo>
                  <a:lnTo>
                    <a:pt x="2335473" y="154496"/>
                  </a:lnTo>
                  <a:lnTo>
                    <a:pt x="2472854" y="154496"/>
                  </a:lnTo>
                  <a:lnTo>
                    <a:pt x="2610235" y="102997"/>
                  </a:lnTo>
                  <a:lnTo>
                    <a:pt x="2747615" y="205994"/>
                  </a:lnTo>
                  <a:lnTo>
                    <a:pt x="2884996" y="205994"/>
                  </a:lnTo>
                  <a:lnTo>
                    <a:pt x="3022377" y="205994"/>
                  </a:lnTo>
                  <a:lnTo>
                    <a:pt x="3159758" y="205994"/>
                  </a:lnTo>
                  <a:lnTo>
                    <a:pt x="3297139" y="257493"/>
                  </a:lnTo>
                  <a:lnTo>
                    <a:pt x="3434519" y="257493"/>
                  </a:lnTo>
                </a:path>
              </a:pathLst>
            </a:custGeom>
            <a:ln w="27101" cap="flat">
              <a:solidFill>
                <a:srgbClr val="6363C0">
                  <a:alpha val="69803"/>
                </a:srgbClr>
              </a:solidFill>
              <a:prstDash val="solid"/>
              <a:round/>
            </a:ln>
          </p:spPr>
          <p:txBody>
            <a:bodyPr/>
            <a:lstStyle/>
            <a:p>
              <a:endParaRPr/>
            </a:p>
          </p:txBody>
        </p:sp>
        <p:sp>
          <p:nvSpPr>
            <p:cNvPr id="99" name="pl99"/>
            <p:cNvSpPr/>
            <p:nvPr/>
          </p:nvSpPr>
          <p:spPr>
            <a:xfrm>
              <a:off x="5398575" y="2160790"/>
              <a:ext cx="3434519" cy="1596459"/>
            </a:xfrm>
            <a:custGeom>
              <a:avLst/>
              <a:gdLst/>
              <a:ahLst/>
              <a:cxnLst/>
              <a:rect l="0" t="0" r="0" b="0"/>
              <a:pathLst>
                <a:path w="3434519" h="1596459">
                  <a:moveTo>
                    <a:pt x="0" y="1596459"/>
                  </a:moveTo>
                  <a:lnTo>
                    <a:pt x="137380" y="1544961"/>
                  </a:lnTo>
                  <a:lnTo>
                    <a:pt x="274761" y="1544961"/>
                  </a:lnTo>
                  <a:lnTo>
                    <a:pt x="412142" y="1441963"/>
                  </a:lnTo>
                  <a:lnTo>
                    <a:pt x="549523" y="1287467"/>
                  </a:lnTo>
                  <a:lnTo>
                    <a:pt x="686903" y="1235968"/>
                  </a:lnTo>
                  <a:lnTo>
                    <a:pt x="824284" y="1184470"/>
                  </a:lnTo>
                  <a:lnTo>
                    <a:pt x="961665" y="1235968"/>
                  </a:lnTo>
                  <a:lnTo>
                    <a:pt x="1099046" y="978475"/>
                  </a:lnTo>
                  <a:lnTo>
                    <a:pt x="1236427" y="823979"/>
                  </a:lnTo>
                  <a:lnTo>
                    <a:pt x="1373807" y="617984"/>
                  </a:lnTo>
                  <a:lnTo>
                    <a:pt x="1511188" y="514987"/>
                  </a:lnTo>
                  <a:lnTo>
                    <a:pt x="1648569" y="514987"/>
                  </a:lnTo>
                  <a:lnTo>
                    <a:pt x="1785950" y="463488"/>
                  </a:lnTo>
                  <a:lnTo>
                    <a:pt x="1923331" y="360490"/>
                  </a:lnTo>
                  <a:lnTo>
                    <a:pt x="2060711" y="257493"/>
                  </a:lnTo>
                  <a:lnTo>
                    <a:pt x="2198092" y="205994"/>
                  </a:lnTo>
                  <a:lnTo>
                    <a:pt x="2335473" y="205994"/>
                  </a:lnTo>
                  <a:lnTo>
                    <a:pt x="2472854" y="154496"/>
                  </a:lnTo>
                  <a:lnTo>
                    <a:pt x="2610235" y="102997"/>
                  </a:lnTo>
                  <a:lnTo>
                    <a:pt x="2747615" y="360490"/>
                  </a:lnTo>
                  <a:lnTo>
                    <a:pt x="2884996" y="463488"/>
                  </a:lnTo>
                  <a:lnTo>
                    <a:pt x="3022377" y="51498"/>
                  </a:lnTo>
                  <a:lnTo>
                    <a:pt x="3159758" y="154496"/>
                  </a:lnTo>
                  <a:lnTo>
                    <a:pt x="3297139" y="0"/>
                  </a:lnTo>
                  <a:lnTo>
                    <a:pt x="3434519" y="0"/>
                  </a:lnTo>
                </a:path>
              </a:pathLst>
            </a:custGeom>
            <a:ln w="27101" cap="flat">
              <a:solidFill>
                <a:srgbClr val="008DC9">
                  <a:alpha val="69803"/>
                </a:srgbClr>
              </a:solidFill>
              <a:prstDash val="solid"/>
              <a:round/>
            </a:ln>
          </p:spPr>
          <p:txBody>
            <a:bodyPr/>
            <a:lstStyle/>
            <a:p>
              <a:endParaRPr/>
            </a:p>
          </p:txBody>
        </p:sp>
        <p:sp>
          <p:nvSpPr>
            <p:cNvPr id="100" name="pl100"/>
            <p:cNvSpPr/>
            <p:nvPr/>
          </p:nvSpPr>
          <p:spPr>
            <a:xfrm>
              <a:off x="5398575" y="2212289"/>
              <a:ext cx="3434519" cy="669483"/>
            </a:xfrm>
            <a:custGeom>
              <a:avLst/>
              <a:gdLst/>
              <a:ahLst/>
              <a:cxnLst/>
              <a:rect l="0" t="0" r="0" b="0"/>
              <a:pathLst>
                <a:path w="3434519" h="669483">
                  <a:moveTo>
                    <a:pt x="0" y="617984"/>
                  </a:moveTo>
                  <a:lnTo>
                    <a:pt x="137380" y="566485"/>
                  </a:lnTo>
                  <a:lnTo>
                    <a:pt x="274761" y="669483"/>
                  </a:lnTo>
                  <a:lnTo>
                    <a:pt x="412142" y="566485"/>
                  </a:lnTo>
                  <a:lnTo>
                    <a:pt x="549523" y="514987"/>
                  </a:lnTo>
                  <a:lnTo>
                    <a:pt x="686903" y="514987"/>
                  </a:lnTo>
                  <a:lnTo>
                    <a:pt x="824284" y="308992"/>
                  </a:lnTo>
                  <a:lnTo>
                    <a:pt x="961665" y="308992"/>
                  </a:lnTo>
                  <a:lnTo>
                    <a:pt x="1099046" y="154496"/>
                  </a:lnTo>
                  <a:lnTo>
                    <a:pt x="1236427" y="51498"/>
                  </a:lnTo>
                  <a:lnTo>
                    <a:pt x="1373807" y="51498"/>
                  </a:lnTo>
                  <a:lnTo>
                    <a:pt x="1511188" y="51498"/>
                  </a:lnTo>
                  <a:lnTo>
                    <a:pt x="1648569" y="0"/>
                  </a:lnTo>
                  <a:lnTo>
                    <a:pt x="1785950" y="51498"/>
                  </a:lnTo>
                  <a:lnTo>
                    <a:pt x="1923331" y="0"/>
                  </a:lnTo>
                  <a:lnTo>
                    <a:pt x="2060711" y="51498"/>
                  </a:lnTo>
                  <a:lnTo>
                    <a:pt x="2198092" y="0"/>
                  </a:lnTo>
                  <a:lnTo>
                    <a:pt x="2335473" y="0"/>
                  </a:lnTo>
                  <a:lnTo>
                    <a:pt x="2472854" y="102997"/>
                  </a:lnTo>
                  <a:lnTo>
                    <a:pt x="2610235" y="51498"/>
                  </a:lnTo>
                  <a:lnTo>
                    <a:pt x="2747615" y="154496"/>
                  </a:lnTo>
                  <a:lnTo>
                    <a:pt x="2884996" y="411989"/>
                  </a:lnTo>
                  <a:lnTo>
                    <a:pt x="3022377" y="51498"/>
                  </a:lnTo>
                  <a:lnTo>
                    <a:pt x="3159758" y="308992"/>
                  </a:lnTo>
                  <a:lnTo>
                    <a:pt x="3297139" y="308992"/>
                  </a:lnTo>
                  <a:lnTo>
                    <a:pt x="3434519" y="308992"/>
                  </a:lnTo>
                </a:path>
              </a:pathLst>
            </a:custGeom>
            <a:ln w="27101" cap="flat">
              <a:solidFill>
                <a:srgbClr val="40BF73">
                  <a:alpha val="69803"/>
                </a:srgbClr>
              </a:solidFill>
              <a:prstDash val="solid"/>
              <a:round/>
            </a:ln>
          </p:spPr>
          <p:txBody>
            <a:bodyPr/>
            <a:lstStyle/>
            <a:p>
              <a:endParaRPr/>
            </a:p>
          </p:txBody>
        </p:sp>
        <p:sp>
          <p:nvSpPr>
            <p:cNvPr id="101" name="pl101"/>
            <p:cNvSpPr/>
            <p:nvPr/>
          </p:nvSpPr>
          <p:spPr>
            <a:xfrm>
              <a:off x="5398575" y="2263788"/>
              <a:ext cx="3434519" cy="0"/>
            </a:xfrm>
            <a:custGeom>
              <a:avLst/>
              <a:gdLst/>
              <a:ahLst/>
              <a:cxnLst/>
              <a:rect l="0" t="0" r="0" b="0"/>
              <a:pathLst>
                <a:path w="3434519">
                  <a:moveTo>
                    <a:pt x="0" y="0"/>
                  </a:moveTo>
                  <a:lnTo>
                    <a:pt x="0" y="0"/>
                  </a:lnTo>
                  <a:lnTo>
                    <a:pt x="0" y="0"/>
                  </a:lnTo>
                  <a:lnTo>
                    <a:pt x="0" y="0"/>
                  </a:lnTo>
                  <a:lnTo>
                    <a:pt x="0" y="0"/>
                  </a:lnTo>
                  <a:lnTo>
                    <a:pt x="0" y="0"/>
                  </a:lnTo>
                  <a:lnTo>
                    <a:pt x="137380" y="0"/>
                  </a:lnTo>
                  <a:lnTo>
                    <a:pt x="137380" y="0"/>
                  </a:lnTo>
                  <a:lnTo>
                    <a:pt x="137380" y="0"/>
                  </a:lnTo>
                  <a:lnTo>
                    <a:pt x="137380" y="0"/>
                  </a:lnTo>
                  <a:lnTo>
                    <a:pt x="137380" y="0"/>
                  </a:lnTo>
                  <a:lnTo>
                    <a:pt x="137380" y="0"/>
                  </a:lnTo>
                  <a:lnTo>
                    <a:pt x="274761" y="0"/>
                  </a:lnTo>
                  <a:lnTo>
                    <a:pt x="274761" y="0"/>
                  </a:lnTo>
                  <a:lnTo>
                    <a:pt x="274761" y="0"/>
                  </a:lnTo>
                  <a:lnTo>
                    <a:pt x="274761" y="0"/>
                  </a:lnTo>
                  <a:lnTo>
                    <a:pt x="274761" y="0"/>
                  </a:lnTo>
                  <a:lnTo>
                    <a:pt x="274761" y="0"/>
                  </a:lnTo>
                  <a:lnTo>
                    <a:pt x="412142" y="0"/>
                  </a:lnTo>
                  <a:lnTo>
                    <a:pt x="412142" y="0"/>
                  </a:lnTo>
                  <a:lnTo>
                    <a:pt x="412142" y="0"/>
                  </a:lnTo>
                  <a:lnTo>
                    <a:pt x="412142" y="0"/>
                  </a:lnTo>
                  <a:lnTo>
                    <a:pt x="412142" y="0"/>
                  </a:lnTo>
                  <a:lnTo>
                    <a:pt x="412142" y="0"/>
                  </a:lnTo>
                  <a:lnTo>
                    <a:pt x="549523" y="0"/>
                  </a:lnTo>
                  <a:lnTo>
                    <a:pt x="549523" y="0"/>
                  </a:lnTo>
                  <a:lnTo>
                    <a:pt x="549523" y="0"/>
                  </a:lnTo>
                  <a:lnTo>
                    <a:pt x="549523" y="0"/>
                  </a:lnTo>
                  <a:lnTo>
                    <a:pt x="549523" y="0"/>
                  </a:lnTo>
                  <a:lnTo>
                    <a:pt x="549523" y="0"/>
                  </a:lnTo>
                  <a:lnTo>
                    <a:pt x="686903" y="0"/>
                  </a:lnTo>
                  <a:lnTo>
                    <a:pt x="686903" y="0"/>
                  </a:lnTo>
                  <a:lnTo>
                    <a:pt x="686903" y="0"/>
                  </a:lnTo>
                  <a:lnTo>
                    <a:pt x="686903" y="0"/>
                  </a:lnTo>
                  <a:lnTo>
                    <a:pt x="686903" y="0"/>
                  </a:lnTo>
                  <a:lnTo>
                    <a:pt x="686903" y="0"/>
                  </a:lnTo>
                  <a:lnTo>
                    <a:pt x="824284" y="0"/>
                  </a:lnTo>
                  <a:lnTo>
                    <a:pt x="824284" y="0"/>
                  </a:lnTo>
                  <a:lnTo>
                    <a:pt x="824284" y="0"/>
                  </a:lnTo>
                  <a:lnTo>
                    <a:pt x="824284" y="0"/>
                  </a:lnTo>
                  <a:lnTo>
                    <a:pt x="824284" y="0"/>
                  </a:lnTo>
                  <a:lnTo>
                    <a:pt x="824284" y="0"/>
                  </a:lnTo>
                  <a:lnTo>
                    <a:pt x="961665" y="0"/>
                  </a:lnTo>
                  <a:lnTo>
                    <a:pt x="961665" y="0"/>
                  </a:lnTo>
                  <a:lnTo>
                    <a:pt x="961665" y="0"/>
                  </a:lnTo>
                  <a:lnTo>
                    <a:pt x="961665" y="0"/>
                  </a:lnTo>
                  <a:lnTo>
                    <a:pt x="961665" y="0"/>
                  </a:lnTo>
                  <a:lnTo>
                    <a:pt x="961665" y="0"/>
                  </a:lnTo>
                  <a:lnTo>
                    <a:pt x="1099046" y="0"/>
                  </a:lnTo>
                  <a:lnTo>
                    <a:pt x="1099046" y="0"/>
                  </a:lnTo>
                  <a:lnTo>
                    <a:pt x="1099046" y="0"/>
                  </a:lnTo>
                  <a:lnTo>
                    <a:pt x="1099046" y="0"/>
                  </a:lnTo>
                  <a:lnTo>
                    <a:pt x="1099046" y="0"/>
                  </a:lnTo>
                  <a:lnTo>
                    <a:pt x="1099046" y="0"/>
                  </a:lnTo>
                  <a:lnTo>
                    <a:pt x="1236427" y="0"/>
                  </a:lnTo>
                  <a:lnTo>
                    <a:pt x="1236427" y="0"/>
                  </a:lnTo>
                  <a:lnTo>
                    <a:pt x="1236427" y="0"/>
                  </a:lnTo>
                  <a:lnTo>
                    <a:pt x="1236427" y="0"/>
                  </a:lnTo>
                  <a:lnTo>
                    <a:pt x="1236427" y="0"/>
                  </a:lnTo>
                  <a:lnTo>
                    <a:pt x="1236427" y="0"/>
                  </a:lnTo>
                  <a:lnTo>
                    <a:pt x="1373807" y="0"/>
                  </a:lnTo>
                  <a:lnTo>
                    <a:pt x="1373807" y="0"/>
                  </a:lnTo>
                  <a:lnTo>
                    <a:pt x="1373807" y="0"/>
                  </a:lnTo>
                  <a:lnTo>
                    <a:pt x="1373807" y="0"/>
                  </a:lnTo>
                  <a:lnTo>
                    <a:pt x="1373807" y="0"/>
                  </a:lnTo>
                  <a:lnTo>
                    <a:pt x="1373807" y="0"/>
                  </a:lnTo>
                  <a:lnTo>
                    <a:pt x="1511188" y="0"/>
                  </a:lnTo>
                  <a:lnTo>
                    <a:pt x="1511188" y="0"/>
                  </a:lnTo>
                  <a:lnTo>
                    <a:pt x="1511188" y="0"/>
                  </a:lnTo>
                  <a:lnTo>
                    <a:pt x="1511188" y="0"/>
                  </a:lnTo>
                  <a:lnTo>
                    <a:pt x="1511188" y="0"/>
                  </a:lnTo>
                  <a:lnTo>
                    <a:pt x="1511188" y="0"/>
                  </a:lnTo>
                  <a:lnTo>
                    <a:pt x="1648569" y="0"/>
                  </a:lnTo>
                  <a:lnTo>
                    <a:pt x="1648569" y="0"/>
                  </a:lnTo>
                  <a:lnTo>
                    <a:pt x="1648569" y="0"/>
                  </a:lnTo>
                  <a:lnTo>
                    <a:pt x="1648569" y="0"/>
                  </a:lnTo>
                  <a:lnTo>
                    <a:pt x="1648569" y="0"/>
                  </a:lnTo>
                  <a:lnTo>
                    <a:pt x="1648569" y="0"/>
                  </a:lnTo>
                  <a:lnTo>
                    <a:pt x="1785950" y="0"/>
                  </a:lnTo>
                  <a:lnTo>
                    <a:pt x="1785950" y="0"/>
                  </a:lnTo>
                  <a:lnTo>
                    <a:pt x="1785950" y="0"/>
                  </a:lnTo>
                  <a:lnTo>
                    <a:pt x="1785950" y="0"/>
                  </a:lnTo>
                  <a:lnTo>
                    <a:pt x="1785950" y="0"/>
                  </a:lnTo>
                  <a:lnTo>
                    <a:pt x="1785950" y="0"/>
                  </a:lnTo>
                  <a:lnTo>
                    <a:pt x="1923331" y="0"/>
                  </a:lnTo>
                  <a:lnTo>
                    <a:pt x="1923331" y="0"/>
                  </a:lnTo>
                  <a:lnTo>
                    <a:pt x="1923331" y="0"/>
                  </a:lnTo>
                  <a:lnTo>
                    <a:pt x="1923331" y="0"/>
                  </a:lnTo>
                  <a:lnTo>
                    <a:pt x="1923331" y="0"/>
                  </a:lnTo>
                  <a:lnTo>
                    <a:pt x="1923331" y="0"/>
                  </a:lnTo>
                  <a:lnTo>
                    <a:pt x="2060711" y="0"/>
                  </a:lnTo>
                  <a:lnTo>
                    <a:pt x="2060711" y="0"/>
                  </a:lnTo>
                  <a:lnTo>
                    <a:pt x="2060711" y="0"/>
                  </a:lnTo>
                  <a:lnTo>
                    <a:pt x="2060711" y="0"/>
                  </a:lnTo>
                  <a:lnTo>
                    <a:pt x="2060711" y="0"/>
                  </a:lnTo>
                  <a:lnTo>
                    <a:pt x="2060711" y="0"/>
                  </a:lnTo>
                  <a:lnTo>
                    <a:pt x="2198092" y="0"/>
                  </a:lnTo>
                  <a:lnTo>
                    <a:pt x="2198092" y="0"/>
                  </a:lnTo>
                  <a:lnTo>
                    <a:pt x="2198092" y="0"/>
                  </a:lnTo>
                  <a:lnTo>
                    <a:pt x="2198092" y="0"/>
                  </a:lnTo>
                  <a:lnTo>
                    <a:pt x="2198092" y="0"/>
                  </a:lnTo>
                  <a:lnTo>
                    <a:pt x="2198092" y="0"/>
                  </a:lnTo>
                  <a:lnTo>
                    <a:pt x="2335473" y="0"/>
                  </a:lnTo>
                  <a:lnTo>
                    <a:pt x="2335473" y="0"/>
                  </a:lnTo>
                  <a:lnTo>
                    <a:pt x="2335473" y="0"/>
                  </a:lnTo>
                  <a:lnTo>
                    <a:pt x="2335473" y="0"/>
                  </a:lnTo>
                  <a:lnTo>
                    <a:pt x="2335473" y="0"/>
                  </a:lnTo>
                  <a:lnTo>
                    <a:pt x="2335473" y="0"/>
                  </a:lnTo>
                  <a:lnTo>
                    <a:pt x="2472854" y="0"/>
                  </a:lnTo>
                  <a:lnTo>
                    <a:pt x="2472854" y="0"/>
                  </a:lnTo>
                  <a:lnTo>
                    <a:pt x="2472854" y="0"/>
                  </a:lnTo>
                  <a:lnTo>
                    <a:pt x="2472854" y="0"/>
                  </a:lnTo>
                  <a:lnTo>
                    <a:pt x="2472854" y="0"/>
                  </a:lnTo>
                  <a:lnTo>
                    <a:pt x="2472854" y="0"/>
                  </a:lnTo>
                  <a:lnTo>
                    <a:pt x="2610235" y="0"/>
                  </a:lnTo>
                  <a:lnTo>
                    <a:pt x="2610235" y="0"/>
                  </a:lnTo>
                  <a:lnTo>
                    <a:pt x="2610235" y="0"/>
                  </a:lnTo>
                  <a:lnTo>
                    <a:pt x="2610235" y="0"/>
                  </a:lnTo>
                  <a:lnTo>
                    <a:pt x="2610235" y="0"/>
                  </a:lnTo>
                  <a:lnTo>
                    <a:pt x="2610235" y="0"/>
                  </a:lnTo>
                  <a:lnTo>
                    <a:pt x="2747615" y="0"/>
                  </a:lnTo>
                  <a:lnTo>
                    <a:pt x="2747615" y="0"/>
                  </a:lnTo>
                  <a:lnTo>
                    <a:pt x="2747615" y="0"/>
                  </a:lnTo>
                  <a:lnTo>
                    <a:pt x="2747615" y="0"/>
                  </a:lnTo>
                  <a:lnTo>
                    <a:pt x="2747615" y="0"/>
                  </a:lnTo>
                  <a:lnTo>
                    <a:pt x="2747615" y="0"/>
                  </a:lnTo>
                  <a:lnTo>
                    <a:pt x="2884996" y="0"/>
                  </a:lnTo>
                  <a:lnTo>
                    <a:pt x="2884996" y="0"/>
                  </a:lnTo>
                  <a:lnTo>
                    <a:pt x="2884996" y="0"/>
                  </a:lnTo>
                  <a:lnTo>
                    <a:pt x="2884996" y="0"/>
                  </a:lnTo>
                  <a:lnTo>
                    <a:pt x="2884996" y="0"/>
                  </a:lnTo>
                  <a:lnTo>
                    <a:pt x="2884996" y="0"/>
                  </a:lnTo>
                  <a:lnTo>
                    <a:pt x="3022377" y="0"/>
                  </a:lnTo>
                  <a:lnTo>
                    <a:pt x="3022377" y="0"/>
                  </a:lnTo>
                  <a:lnTo>
                    <a:pt x="3022377" y="0"/>
                  </a:lnTo>
                  <a:lnTo>
                    <a:pt x="3022377" y="0"/>
                  </a:lnTo>
                  <a:lnTo>
                    <a:pt x="3022377" y="0"/>
                  </a:lnTo>
                  <a:lnTo>
                    <a:pt x="3022377" y="0"/>
                  </a:lnTo>
                  <a:lnTo>
                    <a:pt x="3159758" y="0"/>
                  </a:lnTo>
                  <a:lnTo>
                    <a:pt x="3159758" y="0"/>
                  </a:lnTo>
                  <a:lnTo>
                    <a:pt x="3159758" y="0"/>
                  </a:lnTo>
                  <a:lnTo>
                    <a:pt x="3159758" y="0"/>
                  </a:lnTo>
                  <a:lnTo>
                    <a:pt x="3159758" y="0"/>
                  </a:lnTo>
                  <a:lnTo>
                    <a:pt x="3159758" y="0"/>
                  </a:lnTo>
                  <a:lnTo>
                    <a:pt x="3297139" y="0"/>
                  </a:lnTo>
                  <a:lnTo>
                    <a:pt x="3297139" y="0"/>
                  </a:lnTo>
                  <a:lnTo>
                    <a:pt x="3297139" y="0"/>
                  </a:lnTo>
                  <a:lnTo>
                    <a:pt x="3297139" y="0"/>
                  </a:lnTo>
                  <a:lnTo>
                    <a:pt x="3297139" y="0"/>
                  </a:lnTo>
                  <a:lnTo>
                    <a:pt x="3297139" y="0"/>
                  </a:lnTo>
                  <a:lnTo>
                    <a:pt x="3434519" y="0"/>
                  </a:lnTo>
                  <a:lnTo>
                    <a:pt x="3434519" y="0"/>
                  </a:lnTo>
                  <a:lnTo>
                    <a:pt x="3434519" y="0"/>
                  </a:lnTo>
                  <a:lnTo>
                    <a:pt x="3434519" y="0"/>
                  </a:lnTo>
                  <a:lnTo>
                    <a:pt x="3434519" y="0"/>
                  </a:lnTo>
                  <a:lnTo>
                    <a:pt x="3434519" y="0"/>
                  </a:lnTo>
                </a:path>
              </a:pathLst>
            </a:custGeom>
            <a:ln w="13550" cap="flat">
              <a:solidFill>
                <a:srgbClr val="000000">
                  <a:alpha val="100000"/>
                </a:srgbClr>
              </a:solidFill>
              <a:prstDash val="dash"/>
              <a:round/>
            </a:ln>
          </p:spPr>
          <p:txBody>
            <a:bodyPr/>
            <a:lstStyle/>
            <a:p>
              <a:endParaRPr/>
            </a:p>
          </p:txBody>
        </p:sp>
        <p:sp>
          <p:nvSpPr>
            <p:cNvPr id="102" name="pl102"/>
            <p:cNvSpPr/>
            <p:nvPr/>
          </p:nvSpPr>
          <p:spPr>
            <a:xfrm>
              <a:off x="5398575" y="1748801"/>
              <a:ext cx="3434519" cy="669483"/>
            </a:xfrm>
            <a:custGeom>
              <a:avLst/>
              <a:gdLst/>
              <a:ahLst/>
              <a:cxnLst/>
              <a:rect l="0" t="0" r="0" b="0"/>
              <a:pathLst>
                <a:path w="3434519" h="669483">
                  <a:moveTo>
                    <a:pt x="0" y="154496"/>
                  </a:moveTo>
                  <a:lnTo>
                    <a:pt x="137380" y="154496"/>
                  </a:lnTo>
                  <a:lnTo>
                    <a:pt x="274761" y="102997"/>
                  </a:lnTo>
                  <a:lnTo>
                    <a:pt x="412142" y="51498"/>
                  </a:lnTo>
                  <a:lnTo>
                    <a:pt x="549523" y="0"/>
                  </a:lnTo>
                  <a:lnTo>
                    <a:pt x="686903" y="0"/>
                  </a:lnTo>
                  <a:lnTo>
                    <a:pt x="824284" y="0"/>
                  </a:lnTo>
                  <a:lnTo>
                    <a:pt x="961665" y="0"/>
                  </a:lnTo>
                  <a:lnTo>
                    <a:pt x="1099046" y="51498"/>
                  </a:lnTo>
                  <a:lnTo>
                    <a:pt x="1236427" y="0"/>
                  </a:lnTo>
                  <a:lnTo>
                    <a:pt x="1373807" y="0"/>
                  </a:lnTo>
                  <a:lnTo>
                    <a:pt x="1511188" y="0"/>
                  </a:lnTo>
                  <a:lnTo>
                    <a:pt x="1648569" y="51498"/>
                  </a:lnTo>
                  <a:lnTo>
                    <a:pt x="1785950" y="154496"/>
                  </a:lnTo>
                  <a:lnTo>
                    <a:pt x="1923331" y="205994"/>
                  </a:lnTo>
                  <a:lnTo>
                    <a:pt x="2060711" y="154496"/>
                  </a:lnTo>
                  <a:lnTo>
                    <a:pt x="2198092" y="154496"/>
                  </a:lnTo>
                  <a:lnTo>
                    <a:pt x="2335473" y="360490"/>
                  </a:lnTo>
                  <a:lnTo>
                    <a:pt x="2472854" y="308992"/>
                  </a:lnTo>
                  <a:lnTo>
                    <a:pt x="2610235" y="514987"/>
                  </a:lnTo>
                  <a:lnTo>
                    <a:pt x="2747615" y="669483"/>
                  </a:lnTo>
                  <a:lnTo>
                    <a:pt x="2884996" y="669483"/>
                  </a:lnTo>
                  <a:lnTo>
                    <a:pt x="3022377" y="514987"/>
                  </a:lnTo>
                  <a:lnTo>
                    <a:pt x="3159758" y="411989"/>
                  </a:lnTo>
                  <a:lnTo>
                    <a:pt x="3297139" y="411989"/>
                  </a:lnTo>
                  <a:lnTo>
                    <a:pt x="3434519" y="411989"/>
                  </a:lnTo>
                </a:path>
              </a:pathLst>
            </a:custGeom>
            <a:ln w="65043" cap="flat">
              <a:solidFill>
                <a:srgbClr val="000000">
                  <a:alpha val="100000"/>
                </a:srgbClr>
              </a:solidFill>
              <a:prstDash val="solid"/>
              <a:round/>
            </a:ln>
          </p:spPr>
          <p:txBody>
            <a:bodyPr/>
            <a:lstStyle/>
            <a:p>
              <a:endParaRPr/>
            </a:p>
          </p:txBody>
        </p:sp>
        <p:sp>
          <p:nvSpPr>
            <p:cNvPr id="103" name="pl103"/>
            <p:cNvSpPr/>
            <p:nvPr/>
          </p:nvSpPr>
          <p:spPr>
            <a:xfrm>
              <a:off x="5398575" y="1748801"/>
              <a:ext cx="3434519" cy="669483"/>
            </a:xfrm>
            <a:custGeom>
              <a:avLst/>
              <a:gdLst/>
              <a:ahLst/>
              <a:cxnLst/>
              <a:rect l="0" t="0" r="0" b="0"/>
              <a:pathLst>
                <a:path w="3434519" h="669483">
                  <a:moveTo>
                    <a:pt x="0" y="154496"/>
                  </a:moveTo>
                  <a:lnTo>
                    <a:pt x="137380" y="154496"/>
                  </a:lnTo>
                  <a:lnTo>
                    <a:pt x="274761" y="102997"/>
                  </a:lnTo>
                  <a:lnTo>
                    <a:pt x="412142" y="51498"/>
                  </a:lnTo>
                  <a:lnTo>
                    <a:pt x="549523" y="0"/>
                  </a:lnTo>
                  <a:lnTo>
                    <a:pt x="686903" y="0"/>
                  </a:lnTo>
                  <a:lnTo>
                    <a:pt x="824284" y="0"/>
                  </a:lnTo>
                  <a:lnTo>
                    <a:pt x="961665" y="0"/>
                  </a:lnTo>
                  <a:lnTo>
                    <a:pt x="1099046" y="51498"/>
                  </a:lnTo>
                  <a:lnTo>
                    <a:pt x="1236427" y="0"/>
                  </a:lnTo>
                  <a:lnTo>
                    <a:pt x="1373807" y="0"/>
                  </a:lnTo>
                  <a:lnTo>
                    <a:pt x="1511188" y="0"/>
                  </a:lnTo>
                  <a:lnTo>
                    <a:pt x="1648569" y="51498"/>
                  </a:lnTo>
                  <a:lnTo>
                    <a:pt x="1785950" y="154496"/>
                  </a:lnTo>
                  <a:lnTo>
                    <a:pt x="1923331" y="205994"/>
                  </a:lnTo>
                  <a:lnTo>
                    <a:pt x="2060711" y="154496"/>
                  </a:lnTo>
                  <a:lnTo>
                    <a:pt x="2198092" y="154496"/>
                  </a:lnTo>
                  <a:lnTo>
                    <a:pt x="2335473" y="360490"/>
                  </a:lnTo>
                  <a:lnTo>
                    <a:pt x="2472854" y="308992"/>
                  </a:lnTo>
                  <a:lnTo>
                    <a:pt x="2610235" y="514987"/>
                  </a:lnTo>
                  <a:lnTo>
                    <a:pt x="2747615" y="669483"/>
                  </a:lnTo>
                  <a:lnTo>
                    <a:pt x="2884996" y="669483"/>
                  </a:lnTo>
                  <a:lnTo>
                    <a:pt x="3022377" y="514987"/>
                  </a:lnTo>
                  <a:lnTo>
                    <a:pt x="3159758" y="411989"/>
                  </a:lnTo>
                  <a:lnTo>
                    <a:pt x="3297139" y="411989"/>
                  </a:lnTo>
                  <a:lnTo>
                    <a:pt x="3434519" y="411989"/>
                  </a:lnTo>
                </a:path>
              </a:pathLst>
            </a:custGeom>
            <a:ln w="40651" cap="flat">
              <a:solidFill>
                <a:srgbClr val="F26829">
                  <a:alpha val="100000"/>
                </a:srgbClr>
              </a:solidFill>
              <a:prstDash val="solid"/>
              <a:round/>
            </a:ln>
          </p:spPr>
          <p:txBody>
            <a:bodyPr/>
            <a:lstStyle/>
            <a:p>
              <a:endParaRPr/>
            </a:p>
          </p:txBody>
        </p:sp>
        <p:sp>
          <p:nvSpPr>
            <p:cNvPr id="104" name="tx104"/>
            <p:cNvSpPr/>
            <p:nvPr/>
          </p:nvSpPr>
          <p:spPr>
            <a:xfrm>
              <a:off x="5368431" y="172582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05" name="tx105"/>
            <p:cNvSpPr/>
            <p:nvPr/>
          </p:nvSpPr>
          <p:spPr>
            <a:xfrm>
              <a:off x="6025190" y="156868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106" name="tx106"/>
            <p:cNvSpPr/>
            <p:nvPr/>
          </p:nvSpPr>
          <p:spPr>
            <a:xfrm>
              <a:off x="6712094" y="156868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107" name="tx107"/>
            <p:cNvSpPr/>
            <p:nvPr/>
          </p:nvSpPr>
          <p:spPr>
            <a:xfrm>
              <a:off x="7429143" y="172582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08" name="tx108"/>
            <p:cNvSpPr/>
            <p:nvPr/>
          </p:nvSpPr>
          <p:spPr>
            <a:xfrm>
              <a:off x="7978666" y="20836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9" name="tx109"/>
            <p:cNvSpPr/>
            <p:nvPr/>
          </p:nvSpPr>
          <p:spPr>
            <a:xfrm>
              <a:off x="8802951" y="198199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10" name="tx110"/>
            <p:cNvSpPr/>
            <p:nvPr/>
          </p:nvSpPr>
          <p:spPr>
            <a:xfrm>
              <a:off x="4980665" y="3761310"/>
              <a:ext cx="183554"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a:t>
              </a:r>
            </a:p>
          </p:txBody>
        </p:sp>
        <p:sp>
          <p:nvSpPr>
            <p:cNvPr id="111" name="tx111"/>
            <p:cNvSpPr/>
            <p:nvPr/>
          </p:nvSpPr>
          <p:spPr>
            <a:xfrm>
              <a:off x="4980665" y="3246385"/>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12" name="tx112"/>
            <p:cNvSpPr/>
            <p:nvPr/>
          </p:nvSpPr>
          <p:spPr>
            <a:xfrm>
              <a:off x="4980665" y="2731398"/>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13" name="tx113"/>
            <p:cNvSpPr/>
            <p:nvPr/>
          </p:nvSpPr>
          <p:spPr>
            <a:xfrm>
              <a:off x="5093588" y="2216411"/>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114" name="tx114"/>
            <p:cNvSpPr/>
            <p:nvPr/>
          </p:nvSpPr>
          <p:spPr>
            <a:xfrm>
              <a:off x="5022957" y="1701424"/>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15" name="tx115"/>
            <p:cNvSpPr/>
            <p:nvPr/>
          </p:nvSpPr>
          <p:spPr>
            <a:xfrm rot="-5400000">
              <a:off x="524212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16" name="tx116"/>
            <p:cNvSpPr/>
            <p:nvPr/>
          </p:nvSpPr>
          <p:spPr>
            <a:xfrm rot="-5400000">
              <a:off x="5929033"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17" name="tx117"/>
            <p:cNvSpPr/>
            <p:nvPr/>
          </p:nvSpPr>
          <p:spPr>
            <a:xfrm rot="-5400000">
              <a:off x="6615937"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18" name="tx118"/>
            <p:cNvSpPr/>
            <p:nvPr/>
          </p:nvSpPr>
          <p:spPr>
            <a:xfrm rot="-5400000">
              <a:off x="7302841"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19" name="tx119"/>
            <p:cNvSpPr/>
            <p:nvPr/>
          </p:nvSpPr>
          <p:spPr>
            <a:xfrm rot="-5400000">
              <a:off x="7852364"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20" name="tx120"/>
            <p:cNvSpPr/>
            <p:nvPr/>
          </p:nvSpPr>
          <p:spPr>
            <a:xfrm rot="-5400000">
              <a:off x="867664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21" name="tx121"/>
            <p:cNvSpPr/>
            <p:nvPr/>
          </p:nvSpPr>
          <p:spPr>
            <a:xfrm rot="-5400000">
              <a:off x="4248982" y="2693432"/>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122" name="pl122"/>
            <p:cNvSpPr/>
            <p:nvPr/>
          </p:nvSpPr>
          <p:spPr>
            <a:xfrm>
              <a:off x="6179489" y="4702006"/>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123" name="pl123"/>
            <p:cNvSpPr/>
            <p:nvPr/>
          </p:nvSpPr>
          <p:spPr>
            <a:xfrm>
              <a:off x="6179489" y="4991051"/>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124" name="pl124"/>
            <p:cNvSpPr/>
            <p:nvPr/>
          </p:nvSpPr>
          <p:spPr>
            <a:xfrm>
              <a:off x="6179489" y="4991051"/>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125" name="pl125"/>
            <p:cNvSpPr/>
            <p:nvPr/>
          </p:nvSpPr>
          <p:spPr>
            <a:xfrm>
              <a:off x="6820339" y="4702006"/>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126" name="pl126"/>
            <p:cNvSpPr/>
            <p:nvPr/>
          </p:nvSpPr>
          <p:spPr>
            <a:xfrm>
              <a:off x="6820339" y="4991051"/>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127" name="pl127"/>
            <p:cNvSpPr/>
            <p:nvPr/>
          </p:nvSpPr>
          <p:spPr>
            <a:xfrm>
              <a:off x="7461188" y="4702006"/>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128" name="pl128"/>
            <p:cNvSpPr/>
            <p:nvPr/>
          </p:nvSpPr>
          <p:spPr>
            <a:xfrm>
              <a:off x="7461188" y="4991051"/>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129" name="tx129"/>
            <p:cNvSpPr/>
            <p:nvPr/>
          </p:nvSpPr>
          <p:spPr>
            <a:xfrm>
              <a:off x="6446589" y="4656552"/>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130" name="tx130"/>
            <p:cNvSpPr/>
            <p:nvPr/>
          </p:nvSpPr>
          <p:spPr>
            <a:xfrm>
              <a:off x="6446589" y="4945597"/>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131" name="tx131"/>
            <p:cNvSpPr/>
            <p:nvPr/>
          </p:nvSpPr>
          <p:spPr>
            <a:xfrm>
              <a:off x="7087438" y="4656552"/>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132" name="tx132"/>
            <p:cNvSpPr/>
            <p:nvPr/>
          </p:nvSpPr>
          <p:spPr>
            <a:xfrm>
              <a:off x="7087438" y="4944047"/>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133" name="tx133"/>
            <p:cNvSpPr/>
            <p:nvPr/>
          </p:nvSpPr>
          <p:spPr>
            <a:xfrm>
              <a:off x="7728288"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134" name="tx134"/>
            <p:cNvSpPr/>
            <p:nvPr/>
          </p:nvSpPr>
          <p:spPr>
            <a:xfrm>
              <a:off x="7728288" y="4945597"/>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135" name="tx135"/>
            <p:cNvSpPr/>
            <p:nvPr/>
          </p:nvSpPr>
          <p:spPr>
            <a:xfrm>
              <a:off x="5383364"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diferencia de cobertura comparada con 2019</a:t>
              </a:r>
            </a:p>
          </p:txBody>
        </p:sp>
        <p:sp>
          <p:nvSpPr>
            <p:cNvPr id="136" name="pl136"/>
            <p:cNvSpPr/>
            <p:nvPr/>
          </p:nvSpPr>
          <p:spPr>
            <a:xfrm>
              <a:off x="2115111"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7" name="pl137"/>
            <p:cNvSpPr/>
            <p:nvPr/>
          </p:nvSpPr>
          <p:spPr>
            <a:xfrm>
              <a:off x="3787371"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8" name="pl138"/>
            <p:cNvSpPr/>
            <p:nvPr/>
          </p:nvSpPr>
          <p:spPr>
            <a:xfrm>
              <a:off x="5459631"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9" name="pl139"/>
            <p:cNvSpPr/>
            <p:nvPr/>
          </p:nvSpPr>
          <p:spPr>
            <a:xfrm>
              <a:off x="7131890"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40" name="pl140"/>
            <p:cNvSpPr/>
            <p:nvPr/>
          </p:nvSpPr>
          <p:spPr>
            <a:xfrm>
              <a:off x="8804150"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41" name="pl141"/>
            <p:cNvSpPr/>
            <p:nvPr/>
          </p:nvSpPr>
          <p:spPr>
            <a:xfrm>
              <a:off x="911084" y="5846672"/>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42" name="pl142"/>
            <p:cNvSpPr/>
            <p:nvPr/>
          </p:nvSpPr>
          <p:spPr>
            <a:xfrm>
              <a:off x="911084" y="572114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43" name="pl143"/>
            <p:cNvSpPr/>
            <p:nvPr/>
          </p:nvSpPr>
          <p:spPr>
            <a:xfrm>
              <a:off x="911084" y="5595616"/>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44" name="pl144"/>
            <p:cNvSpPr/>
            <p:nvPr/>
          </p:nvSpPr>
          <p:spPr>
            <a:xfrm>
              <a:off x="1278981"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5" name="pl145"/>
            <p:cNvSpPr/>
            <p:nvPr/>
          </p:nvSpPr>
          <p:spPr>
            <a:xfrm>
              <a:off x="2951241"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6" name="pl146"/>
            <p:cNvSpPr/>
            <p:nvPr/>
          </p:nvSpPr>
          <p:spPr>
            <a:xfrm>
              <a:off x="4623501"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7" name="pl147"/>
            <p:cNvSpPr/>
            <p:nvPr/>
          </p:nvSpPr>
          <p:spPr>
            <a:xfrm>
              <a:off x="6295760"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8" name="pl148"/>
            <p:cNvSpPr/>
            <p:nvPr/>
          </p:nvSpPr>
          <p:spPr>
            <a:xfrm>
              <a:off x="7968020"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9" name="rc149"/>
            <p:cNvSpPr/>
            <p:nvPr/>
          </p:nvSpPr>
          <p:spPr>
            <a:xfrm>
              <a:off x="1278981" y="5796461"/>
              <a:ext cx="7357943" cy="100422"/>
            </a:xfrm>
            <a:prstGeom prst="rect">
              <a:avLst/>
            </a:prstGeom>
            <a:solidFill>
              <a:srgbClr val="F26829">
                <a:alpha val="80000"/>
              </a:srgbClr>
            </a:solidFill>
          </p:spPr>
          <p:txBody>
            <a:bodyPr/>
            <a:lstStyle/>
            <a:p>
              <a:endParaRPr/>
            </a:p>
          </p:txBody>
        </p:sp>
        <p:sp>
          <p:nvSpPr>
            <p:cNvPr id="150" name="rc150"/>
            <p:cNvSpPr/>
            <p:nvPr/>
          </p:nvSpPr>
          <p:spPr>
            <a:xfrm>
              <a:off x="1278981" y="5670933"/>
              <a:ext cx="6020135" cy="100422"/>
            </a:xfrm>
            <a:prstGeom prst="rect">
              <a:avLst/>
            </a:prstGeom>
            <a:solidFill>
              <a:srgbClr val="F26829">
                <a:alpha val="80000"/>
              </a:srgbClr>
            </a:solidFill>
          </p:spPr>
          <p:txBody>
            <a:bodyPr/>
            <a:lstStyle/>
            <a:p>
              <a:endParaRPr/>
            </a:p>
          </p:txBody>
        </p:sp>
        <p:sp>
          <p:nvSpPr>
            <p:cNvPr id="151" name="rc151"/>
            <p:cNvSpPr/>
            <p:nvPr/>
          </p:nvSpPr>
          <p:spPr>
            <a:xfrm>
              <a:off x="1278981" y="5545405"/>
              <a:ext cx="6020135" cy="100422"/>
            </a:xfrm>
            <a:prstGeom prst="rect">
              <a:avLst/>
            </a:prstGeom>
            <a:solidFill>
              <a:srgbClr val="F26829">
                <a:alpha val="80000"/>
              </a:srgbClr>
            </a:solidFill>
          </p:spPr>
          <p:txBody>
            <a:bodyPr/>
            <a:lstStyle/>
            <a:p>
              <a:endParaRPr/>
            </a:p>
          </p:txBody>
        </p:sp>
        <p:sp>
          <p:nvSpPr>
            <p:cNvPr id="152" name="tx152"/>
            <p:cNvSpPr/>
            <p:nvPr/>
          </p:nvSpPr>
          <p:spPr>
            <a:xfrm>
              <a:off x="8712273" y="5807555"/>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153" name="tx153"/>
            <p:cNvSpPr/>
            <p:nvPr/>
          </p:nvSpPr>
          <p:spPr>
            <a:xfrm>
              <a:off x="7374465" y="568070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154" name="tx154"/>
            <p:cNvSpPr/>
            <p:nvPr/>
          </p:nvSpPr>
          <p:spPr>
            <a:xfrm>
              <a:off x="7374465" y="555517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155" name="tx155"/>
            <p:cNvSpPr/>
            <p:nvPr/>
          </p:nvSpPr>
          <p:spPr>
            <a:xfrm>
              <a:off x="565928" y="579929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56" name="tx156"/>
            <p:cNvSpPr/>
            <p:nvPr/>
          </p:nvSpPr>
          <p:spPr>
            <a:xfrm>
              <a:off x="565928" y="567376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57" name="tx157"/>
            <p:cNvSpPr/>
            <p:nvPr/>
          </p:nvSpPr>
          <p:spPr>
            <a:xfrm>
              <a:off x="565928" y="5548239"/>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58" name="tx158"/>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59" name="tx159"/>
            <p:cNvSpPr/>
            <p:nvPr/>
          </p:nvSpPr>
          <p:spPr>
            <a:xfrm>
              <a:off x="2774693"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60" name="tx160"/>
            <p:cNvSpPr/>
            <p:nvPr/>
          </p:nvSpPr>
          <p:spPr>
            <a:xfrm>
              <a:off x="4446953"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61" name="tx161"/>
            <p:cNvSpPr/>
            <p:nvPr/>
          </p:nvSpPr>
          <p:spPr>
            <a:xfrm>
              <a:off x="6119213"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1.5</a:t>
              </a:r>
            </a:p>
          </p:txBody>
        </p:sp>
        <p:sp>
          <p:nvSpPr>
            <p:cNvPr id="162" name="tx162"/>
            <p:cNvSpPr/>
            <p:nvPr/>
          </p:nvSpPr>
          <p:spPr>
            <a:xfrm>
              <a:off x="7791473"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63" name="tx163"/>
            <p:cNvSpPr/>
            <p:nvPr/>
          </p:nvSpPr>
          <p:spPr>
            <a:xfrm>
              <a:off x="4252061" y="6114428"/>
              <a:ext cx="1411783"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subvacunados (millones)</a:t>
              </a:r>
            </a:p>
          </p:txBody>
        </p:sp>
        <p:sp>
          <p:nvSpPr>
            <p:cNvPr id="164" name="tx164"/>
            <p:cNvSpPr/>
            <p:nvPr/>
          </p:nvSpPr>
          <p:spPr>
            <a:xfrm>
              <a:off x="911084" y="5276879"/>
              <a:ext cx="3718991" cy="14175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no vacunados y subvacunados, AMR</a:t>
              </a:r>
            </a:p>
          </p:txBody>
        </p:sp>
        <p:sp>
          <p:nvSpPr>
            <p:cNvPr id="165" name="tx165"/>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66" name="tx166"/>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67" name="tx167"/>
            <p:cNvSpPr/>
            <p:nvPr/>
          </p:nvSpPr>
          <p:spPr>
            <a:xfrm>
              <a:off x="1835046" y="6517265"/>
              <a:ext cx="716977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subvacunados (millones) debido al redondeo.</a:t>
              </a:r>
            </a:p>
          </p:txBody>
        </p:sp>
      </p:grpSp>
      <p:sp>
        <p:nvSpPr>
          <p:cNvPr id="16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AMR ocupaba el cuarto puesto de las seis regiones de la OMS, con una cobertura de la vacuna DTP3 del 86 %.
La cobertura de la vacuna DTP3 (86 %) fue 2 puntos porcentuales superior a la de 2019 (84 %).
Esto equivale a 1,8 millones de niños sin la vacunación completa en 2025, frente a los 2,2 millones de niños sin la vacunación completa en 2019.</a:t>
            </a:r>
          </a:p>
        </p:txBody>
      </p:sp>
      <p:sp>
        <p:nvSpPr>
          <p:cNvPr id="169"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DTP3 ha mejorado desde el año 2000 en la mayoría de las regiones y ha superado los niveles previos a la pandemia en algunas de ellas, pero los avances son desiguales y persisten las diferencias en cuanto a los niños con vacunación insuficiente.</a:t>
            </a:r>
          </a:p>
        </p:txBody>
      </p:sp>
      <p:grpSp>
        <p:nvGrpSpPr>
          <p:cNvPr id="170" name="Group 169"/>
          <p:cNvGrpSpPr/>
          <p:nvPr/>
        </p:nvGrpSpPr>
        <p:grpSpPr>
          <a:xfrm>
            <a:off x="292608" y="1005840"/>
            <a:ext cx="8595360" cy="28575"/>
            <a:chOff x="292608" y="1005840"/>
            <a:chExt cx="8595360" cy="28575"/>
          </a:xfrm>
        </p:grpSpPr>
        <p:sp>
          <p:nvSpPr>
            <p:cNvPr id="17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72"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526297"/>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018751"/>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511206"/>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003660"/>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780069"/>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11084" y="3272524"/>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11084" y="2764978"/>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2257433"/>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1749887"/>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8200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58717"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035426"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1213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2008" y="2917242"/>
              <a:ext cx="3418481" cy="304527"/>
            </a:xfrm>
            <a:custGeom>
              <a:avLst/>
              <a:gdLst/>
              <a:ahLst/>
              <a:cxnLst/>
              <a:rect l="0" t="0" r="0" b="0"/>
              <a:pathLst>
                <a:path w="3418481" h="304527">
                  <a:moveTo>
                    <a:pt x="0" y="50754"/>
                  </a:moveTo>
                  <a:lnTo>
                    <a:pt x="488354" y="0"/>
                  </a:lnTo>
                  <a:lnTo>
                    <a:pt x="976708" y="152263"/>
                  </a:lnTo>
                  <a:lnTo>
                    <a:pt x="1465063" y="304527"/>
                  </a:lnTo>
                  <a:lnTo>
                    <a:pt x="1953417" y="253772"/>
                  </a:lnTo>
                  <a:lnTo>
                    <a:pt x="2441772" y="101509"/>
                  </a:lnTo>
                  <a:lnTo>
                    <a:pt x="2930126" y="101509"/>
                  </a:lnTo>
                  <a:lnTo>
                    <a:pt x="3418481" y="50754"/>
                  </a:lnTo>
                </a:path>
              </a:pathLst>
            </a:custGeom>
            <a:ln w="27101" cap="flat">
              <a:solidFill>
                <a:srgbClr val="F4A81D">
                  <a:alpha val="69803"/>
                </a:srgbClr>
              </a:solidFill>
              <a:prstDash val="solid"/>
              <a:round/>
            </a:ln>
          </p:spPr>
          <p:txBody>
            <a:bodyPr/>
            <a:lstStyle/>
            <a:p>
              <a:endParaRPr/>
            </a:p>
          </p:txBody>
        </p:sp>
        <p:sp>
          <p:nvSpPr>
            <p:cNvPr id="19" name="pl19"/>
            <p:cNvSpPr/>
            <p:nvPr/>
          </p:nvSpPr>
          <p:spPr>
            <a:xfrm>
              <a:off x="1082008" y="2358942"/>
              <a:ext cx="3418481" cy="355281"/>
            </a:xfrm>
            <a:custGeom>
              <a:avLst/>
              <a:gdLst/>
              <a:ahLst/>
              <a:cxnLst/>
              <a:rect l="0" t="0" r="0" b="0"/>
              <a:pathLst>
                <a:path w="3418481" h="355281">
                  <a:moveTo>
                    <a:pt x="0" y="0"/>
                  </a:moveTo>
                  <a:lnTo>
                    <a:pt x="488354" y="203018"/>
                  </a:lnTo>
                  <a:lnTo>
                    <a:pt x="976708" y="355281"/>
                  </a:lnTo>
                  <a:lnTo>
                    <a:pt x="1465063" y="355281"/>
                  </a:lnTo>
                  <a:lnTo>
                    <a:pt x="1953417" y="203018"/>
                  </a:lnTo>
                  <a:lnTo>
                    <a:pt x="2441772" y="101509"/>
                  </a:lnTo>
                  <a:lnTo>
                    <a:pt x="2930126" y="101509"/>
                  </a:lnTo>
                  <a:lnTo>
                    <a:pt x="3418481" y="101509"/>
                  </a:lnTo>
                </a:path>
              </a:pathLst>
            </a:custGeom>
            <a:ln w="27101" cap="flat">
              <a:solidFill>
                <a:srgbClr val="F26829">
                  <a:alpha val="69803"/>
                </a:srgbClr>
              </a:solidFill>
              <a:prstDash val="solid"/>
              <a:round/>
            </a:ln>
          </p:spPr>
          <p:txBody>
            <a:bodyPr/>
            <a:lstStyle/>
            <a:p>
              <a:endParaRPr/>
            </a:p>
          </p:txBody>
        </p:sp>
        <p:sp>
          <p:nvSpPr>
            <p:cNvPr id="20" name="pl20"/>
            <p:cNvSpPr/>
            <p:nvPr/>
          </p:nvSpPr>
          <p:spPr>
            <a:xfrm>
              <a:off x="1082008" y="2561960"/>
              <a:ext cx="3418481" cy="203018"/>
            </a:xfrm>
            <a:custGeom>
              <a:avLst/>
              <a:gdLst/>
              <a:ahLst/>
              <a:cxnLst/>
              <a:rect l="0" t="0" r="0" b="0"/>
              <a:pathLst>
                <a:path w="3418481" h="203018">
                  <a:moveTo>
                    <a:pt x="0" y="50754"/>
                  </a:moveTo>
                  <a:lnTo>
                    <a:pt x="488354" y="0"/>
                  </a:lnTo>
                  <a:lnTo>
                    <a:pt x="976708" y="152263"/>
                  </a:lnTo>
                  <a:lnTo>
                    <a:pt x="1465063" y="152263"/>
                  </a:lnTo>
                  <a:lnTo>
                    <a:pt x="1953417" y="0"/>
                  </a:lnTo>
                  <a:lnTo>
                    <a:pt x="2441772" y="203018"/>
                  </a:lnTo>
                  <a:lnTo>
                    <a:pt x="2930126" y="203018"/>
                  </a:lnTo>
                  <a:lnTo>
                    <a:pt x="3418481" y="152263"/>
                  </a:lnTo>
                </a:path>
              </a:pathLst>
            </a:custGeom>
            <a:ln w="27101" cap="flat">
              <a:solidFill>
                <a:srgbClr val="BD53BD">
                  <a:alpha val="69803"/>
                </a:srgbClr>
              </a:solidFill>
              <a:prstDash val="solid"/>
              <a:round/>
            </a:ln>
          </p:spPr>
          <p:txBody>
            <a:bodyPr/>
            <a:lstStyle/>
            <a:p>
              <a:endParaRPr/>
            </a:p>
          </p:txBody>
        </p:sp>
        <p:sp>
          <p:nvSpPr>
            <p:cNvPr id="21" name="pl21"/>
            <p:cNvSpPr/>
            <p:nvPr/>
          </p:nvSpPr>
          <p:spPr>
            <a:xfrm>
              <a:off x="1082008" y="2054415"/>
              <a:ext cx="3418481" cy="152263"/>
            </a:xfrm>
            <a:custGeom>
              <a:avLst/>
              <a:gdLst/>
              <a:ahLst/>
              <a:cxnLst/>
              <a:rect l="0" t="0" r="0" b="0"/>
              <a:pathLst>
                <a:path w="3418481" h="152263">
                  <a:moveTo>
                    <a:pt x="0" y="50754"/>
                  </a:moveTo>
                  <a:lnTo>
                    <a:pt x="488354" y="0"/>
                  </a:lnTo>
                  <a:lnTo>
                    <a:pt x="976708" y="101509"/>
                  </a:lnTo>
                  <a:lnTo>
                    <a:pt x="1465063" y="101509"/>
                  </a:lnTo>
                  <a:lnTo>
                    <a:pt x="1953417" y="101509"/>
                  </a:lnTo>
                  <a:lnTo>
                    <a:pt x="2441772" y="101509"/>
                  </a:lnTo>
                  <a:lnTo>
                    <a:pt x="2930126" y="152263"/>
                  </a:lnTo>
                  <a:lnTo>
                    <a:pt x="3418481" y="152263"/>
                  </a:lnTo>
                </a:path>
              </a:pathLst>
            </a:custGeom>
            <a:ln w="27101" cap="flat">
              <a:solidFill>
                <a:srgbClr val="6363C0">
                  <a:alpha val="69803"/>
                </a:srgbClr>
              </a:solidFill>
              <a:prstDash val="solid"/>
              <a:round/>
            </a:ln>
          </p:spPr>
          <p:txBody>
            <a:bodyPr/>
            <a:lstStyle/>
            <a:p>
              <a:endParaRPr/>
            </a:p>
          </p:txBody>
        </p:sp>
        <p:sp>
          <p:nvSpPr>
            <p:cNvPr id="22" name="pl22"/>
            <p:cNvSpPr/>
            <p:nvPr/>
          </p:nvSpPr>
          <p:spPr>
            <a:xfrm>
              <a:off x="1082008" y="2054415"/>
              <a:ext cx="3418481" cy="456790"/>
            </a:xfrm>
            <a:custGeom>
              <a:avLst/>
              <a:gdLst/>
              <a:ahLst/>
              <a:cxnLst/>
              <a:rect l="0" t="0" r="0" b="0"/>
              <a:pathLst>
                <a:path w="3418481" h="456790">
                  <a:moveTo>
                    <a:pt x="0" y="152263"/>
                  </a:moveTo>
                  <a:lnTo>
                    <a:pt x="488354" y="101509"/>
                  </a:lnTo>
                  <a:lnTo>
                    <a:pt x="976708" y="355281"/>
                  </a:lnTo>
                  <a:lnTo>
                    <a:pt x="1465063" y="456790"/>
                  </a:lnTo>
                  <a:lnTo>
                    <a:pt x="1953417" y="50754"/>
                  </a:lnTo>
                  <a:lnTo>
                    <a:pt x="2441772" y="152263"/>
                  </a:lnTo>
                  <a:lnTo>
                    <a:pt x="2930126" y="0"/>
                  </a:lnTo>
                  <a:lnTo>
                    <a:pt x="3418481" y="0"/>
                  </a:lnTo>
                </a:path>
              </a:pathLst>
            </a:custGeom>
            <a:ln w="27101" cap="flat">
              <a:solidFill>
                <a:srgbClr val="008DC9">
                  <a:alpha val="69803"/>
                </a:srgbClr>
              </a:solidFill>
              <a:prstDash val="solid"/>
              <a:round/>
            </a:ln>
          </p:spPr>
          <p:txBody>
            <a:bodyPr/>
            <a:lstStyle/>
            <a:p>
              <a:endParaRPr/>
            </a:p>
          </p:txBody>
        </p:sp>
        <p:sp>
          <p:nvSpPr>
            <p:cNvPr id="23" name="pl23"/>
            <p:cNvSpPr/>
            <p:nvPr/>
          </p:nvSpPr>
          <p:spPr>
            <a:xfrm>
              <a:off x="1082008" y="2054415"/>
              <a:ext cx="3418481" cy="355281"/>
            </a:xfrm>
            <a:custGeom>
              <a:avLst/>
              <a:gdLst/>
              <a:ahLst/>
              <a:cxnLst/>
              <a:rect l="0" t="0" r="0" b="0"/>
              <a:pathLst>
                <a:path w="3418481" h="355281">
                  <a:moveTo>
                    <a:pt x="0" y="50754"/>
                  </a:moveTo>
                  <a:lnTo>
                    <a:pt x="488354" y="0"/>
                  </a:lnTo>
                  <a:lnTo>
                    <a:pt x="976708" y="101509"/>
                  </a:lnTo>
                  <a:lnTo>
                    <a:pt x="1465063" y="355281"/>
                  </a:lnTo>
                  <a:lnTo>
                    <a:pt x="1953417" y="0"/>
                  </a:lnTo>
                  <a:lnTo>
                    <a:pt x="2441772" y="253772"/>
                  </a:lnTo>
                  <a:lnTo>
                    <a:pt x="2930126" y="253772"/>
                  </a:lnTo>
                  <a:lnTo>
                    <a:pt x="3418481" y="253772"/>
                  </a:lnTo>
                </a:path>
              </a:pathLst>
            </a:custGeom>
            <a:ln w="27101" cap="flat">
              <a:solidFill>
                <a:srgbClr val="40BF73">
                  <a:alpha val="69803"/>
                </a:srgbClr>
              </a:solidFill>
              <a:prstDash val="solid"/>
              <a:round/>
            </a:ln>
          </p:spPr>
          <p:txBody>
            <a:bodyPr/>
            <a:lstStyle/>
            <a:p>
              <a:endParaRPr/>
            </a:p>
          </p:txBody>
        </p:sp>
        <p:sp>
          <p:nvSpPr>
            <p:cNvPr id="24" name="pl24"/>
            <p:cNvSpPr/>
            <p:nvPr/>
          </p:nvSpPr>
          <p:spPr>
            <a:xfrm>
              <a:off x="1082008" y="2358942"/>
              <a:ext cx="3418481" cy="355281"/>
            </a:xfrm>
            <a:custGeom>
              <a:avLst/>
              <a:gdLst/>
              <a:ahLst/>
              <a:cxnLst/>
              <a:rect l="0" t="0" r="0" b="0"/>
              <a:pathLst>
                <a:path w="3418481" h="355281">
                  <a:moveTo>
                    <a:pt x="0" y="0"/>
                  </a:moveTo>
                  <a:lnTo>
                    <a:pt x="488354" y="203018"/>
                  </a:lnTo>
                  <a:lnTo>
                    <a:pt x="976708" y="355281"/>
                  </a:lnTo>
                  <a:lnTo>
                    <a:pt x="1465063" y="355281"/>
                  </a:lnTo>
                  <a:lnTo>
                    <a:pt x="1953417" y="203018"/>
                  </a:lnTo>
                  <a:lnTo>
                    <a:pt x="2441772" y="101509"/>
                  </a:lnTo>
                  <a:lnTo>
                    <a:pt x="2930126" y="101509"/>
                  </a:lnTo>
                  <a:lnTo>
                    <a:pt x="3418481" y="101509"/>
                  </a:lnTo>
                </a:path>
              </a:pathLst>
            </a:custGeom>
            <a:ln w="65043" cap="flat">
              <a:solidFill>
                <a:srgbClr val="000000">
                  <a:alpha val="100000"/>
                </a:srgbClr>
              </a:solidFill>
              <a:prstDash val="solid"/>
              <a:round/>
            </a:ln>
          </p:spPr>
          <p:txBody>
            <a:bodyPr/>
            <a:lstStyle/>
            <a:p>
              <a:endParaRPr/>
            </a:p>
          </p:txBody>
        </p:sp>
        <p:sp>
          <p:nvSpPr>
            <p:cNvPr id="25" name="pl25"/>
            <p:cNvSpPr/>
            <p:nvPr/>
          </p:nvSpPr>
          <p:spPr>
            <a:xfrm>
              <a:off x="1082008" y="2358942"/>
              <a:ext cx="3418481" cy="355281"/>
            </a:xfrm>
            <a:custGeom>
              <a:avLst/>
              <a:gdLst/>
              <a:ahLst/>
              <a:cxnLst/>
              <a:rect l="0" t="0" r="0" b="0"/>
              <a:pathLst>
                <a:path w="3418481" h="355281">
                  <a:moveTo>
                    <a:pt x="0" y="0"/>
                  </a:moveTo>
                  <a:lnTo>
                    <a:pt x="488354" y="203018"/>
                  </a:lnTo>
                  <a:lnTo>
                    <a:pt x="976708" y="355281"/>
                  </a:lnTo>
                  <a:lnTo>
                    <a:pt x="1465063" y="355281"/>
                  </a:lnTo>
                  <a:lnTo>
                    <a:pt x="1953417" y="203018"/>
                  </a:lnTo>
                  <a:lnTo>
                    <a:pt x="2441772" y="101509"/>
                  </a:lnTo>
                  <a:lnTo>
                    <a:pt x="2930126" y="101509"/>
                  </a:lnTo>
                  <a:lnTo>
                    <a:pt x="3418481" y="101509"/>
                  </a:lnTo>
                </a:path>
              </a:pathLst>
            </a:custGeom>
            <a:ln w="40651" cap="flat">
              <a:solidFill>
                <a:srgbClr val="F26829">
                  <a:alpha val="100000"/>
                </a:srgbClr>
              </a:solidFill>
              <a:prstDash val="solid"/>
              <a:round/>
            </a:ln>
          </p:spPr>
          <p:txBody>
            <a:bodyPr/>
            <a:lstStyle/>
            <a:p>
              <a:endParaRPr/>
            </a:p>
          </p:txBody>
        </p:sp>
        <p:sp>
          <p:nvSpPr>
            <p:cNvPr id="26" name="tx26"/>
            <p:cNvSpPr/>
            <p:nvPr/>
          </p:nvSpPr>
          <p:spPr>
            <a:xfrm>
              <a:off x="1021718" y="21865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27" name="tx27"/>
            <p:cNvSpPr/>
            <p:nvPr/>
          </p:nvSpPr>
          <p:spPr>
            <a:xfrm>
              <a:off x="1510073" y="238960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28" name="tx28"/>
            <p:cNvSpPr/>
            <p:nvPr/>
          </p:nvSpPr>
          <p:spPr>
            <a:xfrm>
              <a:off x="1998427" y="254186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29" name="tx29"/>
            <p:cNvSpPr/>
            <p:nvPr/>
          </p:nvSpPr>
          <p:spPr>
            <a:xfrm>
              <a:off x="2486782" y="254186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0" name="tx30"/>
            <p:cNvSpPr/>
            <p:nvPr/>
          </p:nvSpPr>
          <p:spPr>
            <a:xfrm>
              <a:off x="2975136" y="238960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1" name="tx31"/>
            <p:cNvSpPr/>
            <p:nvPr/>
          </p:nvSpPr>
          <p:spPr>
            <a:xfrm>
              <a:off x="3463491"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2" name="tx32"/>
            <p:cNvSpPr/>
            <p:nvPr/>
          </p:nvSpPr>
          <p:spPr>
            <a:xfrm>
              <a:off x="3951845"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3" name="tx33"/>
            <p:cNvSpPr/>
            <p:nvPr/>
          </p:nvSpPr>
          <p:spPr>
            <a:xfrm>
              <a:off x="4440200"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4" name="tx34"/>
            <p:cNvSpPr/>
            <p:nvPr/>
          </p:nvSpPr>
          <p:spPr>
            <a:xfrm>
              <a:off x="707191" y="373269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35" name="tx35"/>
            <p:cNvSpPr/>
            <p:nvPr/>
          </p:nvSpPr>
          <p:spPr>
            <a:xfrm>
              <a:off x="707191" y="322514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36" name="tx36"/>
            <p:cNvSpPr/>
            <p:nvPr/>
          </p:nvSpPr>
          <p:spPr>
            <a:xfrm>
              <a:off x="707191" y="271760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37" name="tx37"/>
            <p:cNvSpPr/>
            <p:nvPr/>
          </p:nvSpPr>
          <p:spPr>
            <a:xfrm>
              <a:off x="707191" y="221005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38" name="tx38"/>
            <p:cNvSpPr/>
            <p:nvPr/>
          </p:nvSpPr>
          <p:spPr>
            <a:xfrm>
              <a:off x="636560" y="1702510"/>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39" name="tx39"/>
            <p:cNvSpPr/>
            <p:nvPr/>
          </p:nvSpPr>
          <p:spPr>
            <a:xfrm rot="-5400000">
              <a:off x="93978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40" name="tx40"/>
            <p:cNvSpPr/>
            <p:nvPr/>
          </p:nvSpPr>
          <p:spPr>
            <a:xfrm rot="-5400000">
              <a:off x="1916493"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41" name="tx41"/>
            <p:cNvSpPr/>
            <p:nvPr/>
          </p:nvSpPr>
          <p:spPr>
            <a:xfrm rot="-5400000">
              <a:off x="2893202"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42" name="tx42"/>
            <p:cNvSpPr/>
            <p:nvPr/>
          </p:nvSpPr>
          <p:spPr>
            <a:xfrm rot="-5400000">
              <a:off x="386991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43" name="tx43"/>
            <p:cNvSpPr/>
            <p:nvPr/>
          </p:nvSpPr>
          <p:spPr>
            <a:xfrm rot="-5400000">
              <a:off x="46047" y="2705385"/>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44" name="pl44"/>
            <p:cNvSpPr/>
            <p:nvPr/>
          </p:nvSpPr>
          <p:spPr>
            <a:xfrm>
              <a:off x="1854903" y="4697660"/>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45" name="pl45"/>
            <p:cNvSpPr/>
            <p:nvPr/>
          </p:nvSpPr>
          <p:spPr>
            <a:xfrm>
              <a:off x="1854903" y="4986705"/>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46" name="pl46"/>
            <p:cNvSpPr/>
            <p:nvPr/>
          </p:nvSpPr>
          <p:spPr>
            <a:xfrm>
              <a:off x="1854903" y="4986705"/>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47" name="pl47"/>
            <p:cNvSpPr/>
            <p:nvPr/>
          </p:nvSpPr>
          <p:spPr>
            <a:xfrm>
              <a:off x="2495752" y="4697660"/>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48" name="pl48"/>
            <p:cNvSpPr/>
            <p:nvPr/>
          </p:nvSpPr>
          <p:spPr>
            <a:xfrm>
              <a:off x="2495752" y="4986705"/>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49" name="pl49"/>
            <p:cNvSpPr/>
            <p:nvPr/>
          </p:nvSpPr>
          <p:spPr>
            <a:xfrm>
              <a:off x="3136601" y="4697660"/>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50" name="pl50"/>
            <p:cNvSpPr/>
            <p:nvPr/>
          </p:nvSpPr>
          <p:spPr>
            <a:xfrm>
              <a:off x="3136601" y="4986705"/>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51" name="tx51"/>
            <p:cNvSpPr/>
            <p:nvPr/>
          </p:nvSpPr>
          <p:spPr>
            <a:xfrm>
              <a:off x="2122002" y="4652205"/>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52" name="tx52"/>
            <p:cNvSpPr/>
            <p:nvPr/>
          </p:nvSpPr>
          <p:spPr>
            <a:xfrm>
              <a:off x="2122002" y="4941250"/>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53" name="tx53"/>
            <p:cNvSpPr/>
            <p:nvPr/>
          </p:nvSpPr>
          <p:spPr>
            <a:xfrm>
              <a:off x="2762852" y="4652205"/>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54" name="tx54"/>
            <p:cNvSpPr/>
            <p:nvPr/>
          </p:nvSpPr>
          <p:spPr>
            <a:xfrm>
              <a:off x="2762852" y="4939700"/>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55" name="tx55"/>
            <p:cNvSpPr/>
            <p:nvPr/>
          </p:nvSpPr>
          <p:spPr>
            <a:xfrm>
              <a:off x="3403701"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56" name="tx56"/>
            <p:cNvSpPr/>
            <p:nvPr/>
          </p:nvSpPr>
          <p:spPr>
            <a:xfrm>
              <a:off x="3403701" y="4941250"/>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57" name="tx57"/>
            <p:cNvSpPr/>
            <p:nvPr/>
          </p:nvSpPr>
          <p:spPr>
            <a:xfrm>
              <a:off x="1643412" y="1405107"/>
              <a:ext cx="2295673" cy="141609"/>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coverage, AMR, 2018-2025</a:t>
              </a:r>
            </a:p>
          </p:txBody>
        </p:sp>
        <p:sp>
          <p:nvSpPr>
            <p:cNvPr id="58" name="pl58"/>
            <p:cNvSpPr/>
            <p:nvPr/>
          </p:nvSpPr>
          <p:spPr>
            <a:xfrm>
              <a:off x="5244492" y="3641648"/>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59" name="pl59"/>
            <p:cNvSpPr/>
            <p:nvPr/>
          </p:nvSpPr>
          <p:spPr>
            <a:xfrm>
              <a:off x="5244492" y="3180243"/>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5244492" y="2718838"/>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5244492" y="2257433"/>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244492" y="1796028"/>
              <a:ext cx="3760329" cy="0"/>
            </a:xfrm>
            <a:custGeom>
              <a:avLst/>
              <a:gdLst/>
              <a:ahLst/>
              <a:cxnLst/>
              <a:rect l="0" t="0" r="0" b="0"/>
              <a:pathLst>
                <a:path w="3760329">
                  <a:moveTo>
                    <a:pt x="0" y="0"/>
                  </a:moveTo>
                  <a:lnTo>
                    <a:pt x="3760329" y="0"/>
                  </a:lnTo>
                  <a:lnTo>
                    <a:pt x="3760329"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244492" y="3872350"/>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5244492" y="3410945"/>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5244492" y="2949540"/>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5244492" y="2488135"/>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5244492" y="2026730"/>
              <a:ext cx="3760329" cy="0"/>
            </a:xfrm>
            <a:custGeom>
              <a:avLst/>
              <a:gdLst/>
              <a:ahLst/>
              <a:cxnLst/>
              <a:rect l="0" t="0" r="0" b="0"/>
              <a:pathLst>
                <a:path w="3760329">
                  <a:moveTo>
                    <a:pt x="0" y="0"/>
                  </a:moveTo>
                  <a:lnTo>
                    <a:pt x="3760329" y="0"/>
                  </a:lnTo>
                  <a:lnTo>
                    <a:pt x="3760329"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5415416"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639212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736883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8345543"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5415416" y="2488135"/>
              <a:ext cx="3418481" cy="1107372"/>
            </a:xfrm>
            <a:custGeom>
              <a:avLst/>
              <a:gdLst/>
              <a:ahLst/>
              <a:cxnLst/>
              <a:rect l="0" t="0" r="0" b="0"/>
              <a:pathLst>
                <a:path w="3418481" h="1107372">
                  <a:moveTo>
                    <a:pt x="0" y="184562"/>
                  </a:moveTo>
                  <a:lnTo>
                    <a:pt x="488354" y="0"/>
                  </a:lnTo>
                  <a:lnTo>
                    <a:pt x="976708" y="553686"/>
                  </a:lnTo>
                  <a:lnTo>
                    <a:pt x="1465063" y="1107372"/>
                  </a:lnTo>
                  <a:lnTo>
                    <a:pt x="1953417" y="922810"/>
                  </a:lnTo>
                  <a:lnTo>
                    <a:pt x="2441772" y="369124"/>
                  </a:lnTo>
                  <a:lnTo>
                    <a:pt x="2930126" y="369124"/>
                  </a:lnTo>
                  <a:lnTo>
                    <a:pt x="3418481" y="184562"/>
                  </a:lnTo>
                </a:path>
              </a:pathLst>
            </a:custGeom>
            <a:ln w="27101" cap="flat">
              <a:solidFill>
                <a:srgbClr val="F4A81D">
                  <a:alpha val="69803"/>
                </a:srgbClr>
              </a:solidFill>
              <a:prstDash val="solid"/>
              <a:round/>
            </a:ln>
          </p:spPr>
          <p:txBody>
            <a:bodyPr/>
            <a:lstStyle/>
            <a:p>
              <a:endParaRPr/>
            </a:p>
          </p:txBody>
        </p:sp>
        <p:sp>
          <p:nvSpPr>
            <p:cNvPr id="73" name="pl73"/>
            <p:cNvSpPr/>
            <p:nvPr/>
          </p:nvSpPr>
          <p:spPr>
            <a:xfrm>
              <a:off x="5415416" y="1749887"/>
              <a:ext cx="3418481" cy="1291934"/>
            </a:xfrm>
            <a:custGeom>
              <a:avLst/>
              <a:gdLst/>
              <a:ahLst/>
              <a:cxnLst/>
              <a:rect l="0" t="0" r="0" b="0"/>
              <a:pathLst>
                <a:path w="3418481" h="1291934">
                  <a:moveTo>
                    <a:pt x="0" y="0"/>
                  </a:moveTo>
                  <a:lnTo>
                    <a:pt x="488354" y="738248"/>
                  </a:lnTo>
                  <a:lnTo>
                    <a:pt x="976708" y="1291934"/>
                  </a:lnTo>
                  <a:lnTo>
                    <a:pt x="1465063" y="1291934"/>
                  </a:lnTo>
                  <a:lnTo>
                    <a:pt x="1953417" y="738248"/>
                  </a:lnTo>
                  <a:lnTo>
                    <a:pt x="2441772" y="369124"/>
                  </a:lnTo>
                  <a:lnTo>
                    <a:pt x="2930126" y="369124"/>
                  </a:lnTo>
                  <a:lnTo>
                    <a:pt x="3418481" y="369124"/>
                  </a:lnTo>
                </a:path>
              </a:pathLst>
            </a:custGeom>
            <a:ln w="27101" cap="flat">
              <a:solidFill>
                <a:srgbClr val="F26829">
                  <a:alpha val="69803"/>
                </a:srgbClr>
              </a:solidFill>
              <a:prstDash val="solid"/>
              <a:round/>
            </a:ln>
          </p:spPr>
          <p:txBody>
            <a:bodyPr/>
            <a:lstStyle/>
            <a:p>
              <a:endParaRPr/>
            </a:p>
          </p:txBody>
        </p:sp>
        <p:sp>
          <p:nvSpPr>
            <p:cNvPr id="74" name="pl74"/>
            <p:cNvSpPr/>
            <p:nvPr/>
          </p:nvSpPr>
          <p:spPr>
            <a:xfrm>
              <a:off x="5415416" y="2488135"/>
              <a:ext cx="3418481" cy="738248"/>
            </a:xfrm>
            <a:custGeom>
              <a:avLst/>
              <a:gdLst/>
              <a:ahLst/>
              <a:cxnLst/>
              <a:rect l="0" t="0" r="0" b="0"/>
              <a:pathLst>
                <a:path w="3418481" h="738248">
                  <a:moveTo>
                    <a:pt x="0" y="184562"/>
                  </a:moveTo>
                  <a:lnTo>
                    <a:pt x="488354" y="0"/>
                  </a:lnTo>
                  <a:lnTo>
                    <a:pt x="976708" y="553686"/>
                  </a:lnTo>
                  <a:lnTo>
                    <a:pt x="1465063" y="553686"/>
                  </a:lnTo>
                  <a:lnTo>
                    <a:pt x="1953417" y="0"/>
                  </a:lnTo>
                  <a:lnTo>
                    <a:pt x="2441772" y="738248"/>
                  </a:lnTo>
                  <a:lnTo>
                    <a:pt x="2930126" y="738248"/>
                  </a:lnTo>
                  <a:lnTo>
                    <a:pt x="3418481" y="553686"/>
                  </a:lnTo>
                </a:path>
              </a:pathLst>
            </a:custGeom>
            <a:ln w="27101" cap="flat">
              <a:solidFill>
                <a:srgbClr val="BD53BD">
                  <a:alpha val="69803"/>
                </a:srgbClr>
              </a:solidFill>
              <a:prstDash val="solid"/>
              <a:round/>
            </a:ln>
          </p:spPr>
          <p:txBody>
            <a:bodyPr/>
            <a:lstStyle/>
            <a:p>
              <a:endParaRPr/>
            </a:p>
          </p:txBody>
        </p:sp>
        <p:sp>
          <p:nvSpPr>
            <p:cNvPr id="75" name="pl75"/>
            <p:cNvSpPr/>
            <p:nvPr/>
          </p:nvSpPr>
          <p:spPr>
            <a:xfrm>
              <a:off x="5415416" y="2488135"/>
              <a:ext cx="3418481" cy="553686"/>
            </a:xfrm>
            <a:custGeom>
              <a:avLst/>
              <a:gdLst/>
              <a:ahLst/>
              <a:cxnLst/>
              <a:rect l="0" t="0" r="0" b="0"/>
              <a:pathLst>
                <a:path w="3418481" h="553686">
                  <a:moveTo>
                    <a:pt x="0" y="184562"/>
                  </a:moveTo>
                  <a:lnTo>
                    <a:pt x="488354" y="0"/>
                  </a:lnTo>
                  <a:lnTo>
                    <a:pt x="976708" y="369124"/>
                  </a:lnTo>
                  <a:lnTo>
                    <a:pt x="1465063" y="369124"/>
                  </a:lnTo>
                  <a:lnTo>
                    <a:pt x="1953417" y="369124"/>
                  </a:lnTo>
                  <a:lnTo>
                    <a:pt x="2441772" y="369124"/>
                  </a:lnTo>
                  <a:lnTo>
                    <a:pt x="2930126" y="553686"/>
                  </a:lnTo>
                  <a:lnTo>
                    <a:pt x="3418481" y="553686"/>
                  </a:lnTo>
                </a:path>
              </a:pathLst>
            </a:custGeom>
            <a:ln w="27101" cap="flat">
              <a:solidFill>
                <a:srgbClr val="6363C0">
                  <a:alpha val="69803"/>
                </a:srgbClr>
              </a:solidFill>
              <a:prstDash val="solid"/>
              <a:round/>
            </a:ln>
          </p:spPr>
          <p:txBody>
            <a:bodyPr/>
            <a:lstStyle/>
            <a:p>
              <a:endParaRPr/>
            </a:p>
          </p:txBody>
        </p:sp>
        <p:sp>
          <p:nvSpPr>
            <p:cNvPr id="76" name="pl76"/>
            <p:cNvSpPr/>
            <p:nvPr/>
          </p:nvSpPr>
          <p:spPr>
            <a:xfrm>
              <a:off x="5415416" y="2119011"/>
              <a:ext cx="3418481" cy="1661058"/>
            </a:xfrm>
            <a:custGeom>
              <a:avLst/>
              <a:gdLst/>
              <a:ahLst/>
              <a:cxnLst/>
              <a:rect l="0" t="0" r="0" b="0"/>
              <a:pathLst>
                <a:path w="3418481" h="1661058">
                  <a:moveTo>
                    <a:pt x="0" y="553686"/>
                  </a:moveTo>
                  <a:lnTo>
                    <a:pt x="488354" y="369124"/>
                  </a:lnTo>
                  <a:lnTo>
                    <a:pt x="976708" y="1291934"/>
                  </a:lnTo>
                  <a:lnTo>
                    <a:pt x="1465063" y="1661058"/>
                  </a:lnTo>
                  <a:lnTo>
                    <a:pt x="1953417" y="184562"/>
                  </a:lnTo>
                  <a:lnTo>
                    <a:pt x="2441772" y="553686"/>
                  </a:lnTo>
                  <a:lnTo>
                    <a:pt x="2930126" y="0"/>
                  </a:lnTo>
                  <a:lnTo>
                    <a:pt x="3418481" y="0"/>
                  </a:lnTo>
                </a:path>
              </a:pathLst>
            </a:custGeom>
            <a:ln w="27101" cap="flat">
              <a:solidFill>
                <a:srgbClr val="008DC9">
                  <a:alpha val="69803"/>
                </a:srgbClr>
              </a:solidFill>
              <a:prstDash val="solid"/>
              <a:round/>
            </a:ln>
          </p:spPr>
          <p:txBody>
            <a:bodyPr/>
            <a:lstStyle/>
            <a:p>
              <a:endParaRPr/>
            </a:p>
          </p:txBody>
        </p:sp>
        <p:sp>
          <p:nvSpPr>
            <p:cNvPr id="77" name="pl77"/>
            <p:cNvSpPr/>
            <p:nvPr/>
          </p:nvSpPr>
          <p:spPr>
            <a:xfrm>
              <a:off x="5415416" y="2488135"/>
              <a:ext cx="3418481" cy="1291934"/>
            </a:xfrm>
            <a:custGeom>
              <a:avLst/>
              <a:gdLst/>
              <a:ahLst/>
              <a:cxnLst/>
              <a:rect l="0" t="0" r="0" b="0"/>
              <a:pathLst>
                <a:path w="3418481" h="1291934">
                  <a:moveTo>
                    <a:pt x="0" y="184562"/>
                  </a:moveTo>
                  <a:lnTo>
                    <a:pt x="488354" y="0"/>
                  </a:lnTo>
                  <a:lnTo>
                    <a:pt x="976708" y="369124"/>
                  </a:lnTo>
                  <a:lnTo>
                    <a:pt x="1465063" y="1291934"/>
                  </a:lnTo>
                  <a:lnTo>
                    <a:pt x="1953417" y="0"/>
                  </a:lnTo>
                  <a:lnTo>
                    <a:pt x="2441772" y="922810"/>
                  </a:lnTo>
                  <a:lnTo>
                    <a:pt x="2930126" y="922810"/>
                  </a:lnTo>
                  <a:lnTo>
                    <a:pt x="3418481" y="922810"/>
                  </a:lnTo>
                </a:path>
              </a:pathLst>
            </a:custGeom>
            <a:ln w="27101" cap="flat">
              <a:solidFill>
                <a:srgbClr val="40BF73">
                  <a:alpha val="69803"/>
                </a:srgbClr>
              </a:solidFill>
              <a:prstDash val="solid"/>
              <a:round/>
            </a:ln>
          </p:spPr>
          <p:txBody>
            <a:bodyPr/>
            <a:lstStyle/>
            <a:p>
              <a:endParaRPr/>
            </a:p>
          </p:txBody>
        </p:sp>
        <p:sp>
          <p:nvSpPr>
            <p:cNvPr id="78" name="pl78"/>
            <p:cNvSpPr/>
            <p:nvPr/>
          </p:nvSpPr>
          <p:spPr>
            <a:xfrm>
              <a:off x="5415416" y="2488135"/>
              <a:ext cx="3418481" cy="0"/>
            </a:xfrm>
            <a:custGeom>
              <a:avLst/>
              <a:gdLst/>
              <a:ahLst/>
              <a:cxnLst/>
              <a:rect l="0" t="0" r="0" b="0"/>
              <a:pathLst>
                <a:path w="3418481">
                  <a:moveTo>
                    <a:pt x="0" y="0"/>
                  </a:moveTo>
                  <a:lnTo>
                    <a:pt x="0" y="0"/>
                  </a:lnTo>
                  <a:lnTo>
                    <a:pt x="0" y="0"/>
                  </a:lnTo>
                  <a:lnTo>
                    <a:pt x="0" y="0"/>
                  </a:lnTo>
                  <a:lnTo>
                    <a:pt x="0" y="0"/>
                  </a:lnTo>
                  <a:lnTo>
                    <a:pt x="0" y="0"/>
                  </a:lnTo>
                  <a:lnTo>
                    <a:pt x="488354" y="0"/>
                  </a:lnTo>
                  <a:lnTo>
                    <a:pt x="488354" y="0"/>
                  </a:lnTo>
                  <a:lnTo>
                    <a:pt x="488354" y="0"/>
                  </a:lnTo>
                  <a:lnTo>
                    <a:pt x="488354" y="0"/>
                  </a:lnTo>
                  <a:lnTo>
                    <a:pt x="488354" y="0"/>
                  </a:lnTo>
                  <a:lnTo>
                    <a:pt x="488354" y="0"/>
                  </a:lnTo>
                  <a:lnTo>
                    <a:pt x="976708" y="0"/>
                  </a:lnTo>
                  <a:lnTo>
                    <a:pt x="976708" y="0"/>
                  </a:lnTo>
                  <a:lnTo>
                    <a:pt x="976708" y="0"/>
                  </a:lnTo>
                  <a:lnTo>
                    <a:pt x="976708" y="0"/>
                  </a:lnTo>
                  <a:lnTo>
                    <a:pt x="976708" y="0"/>
                  </a:lnTo>
                  <a:lnTo>
                    <a:pt x="976708" y="0"/>
                  </a:lnTo>
                  <a:lnTo>
                    <a:pt x="1465063" y="0"/>
                  </a:lnTo>
                  <a:lnTo>
                    <a:pt x="1465063" y="0"/>
                  </a:lnTo>
                  <a:lnTo>
                    <a:pt x="1465063" y="0"/>
                  </a:lnTo>
                  <a:lnTo>
                    <a:pt x="1465063" y="0"/>
                  </a:lnTo>
                  <a:lnTo>
                    <a:pt x="1465063" y="0"/>
                  </a:lnTo>
                  <a:lnTo>
                    <a:pt x="1465063" y="0"/>
                  </a:lnTo>
                  <a:lnTo>
                    <a:pt x="1953417" y="0"/>
                  </a:lnTo>
                  <a:lnTo>
                    <a:pt x="1953417" y="0"/>
                  </a:lnTo>
                  <a:lnTo>
                    <a:pt x="1953417" y="0"/>
                  </a:lnTo>
                  <a:lnTo>
                    <a:pt x="1953417" y="0"/>
                  </a:lnTo>
                  <a:lnTo>
                    <a:pt x="1953417" y="0"/>
                  </a:lnTo>
                  <a:lnTo>
                    <a:pt x="1953417" y="0"/>
                  </a:lnTo>
                  <a:lnTo>
                    <a:pt x="2441772" y="0"/>
                  </a:lnTo>
                  <a:lnTo>
                    <a:pt x="2441772" y="0"/>
                  </a:lnTo>
                  <a:lnTo>
                    <a:pt x="2441772" y="0"/>
                  </a:lnTo>
                  <a:lnTo>
                    <a:pt x="2441772" y="0"/>
                  </a:lnTo>
                  <a:lnTo>
                    <a:pt x="2441772" y="0"/>
                  </a:lnTo>
                  <a:lnTo>
                    <a:pt x="2441772" y="0"/>
                  </a:lnTo>
                  <a:lnTo>
                    <a:pt x="2930126" y="0"/>
                  </a:lnTo>
                  <a:lnTo>
                    <a:pt x="2930126" y="0"/>
                  </a:lnTo>
                  <a:lnTo>
                    <a:pt x="2930126" y="0"/>
                  </a:lnTo>
                  <a:lnTo>
                    <a:pt x="2930126" y="0"/>
                  </a:lnTo>
                  <a:lnTo>
                    <a:pt x="2930126" y="0"/>
                  </a:lnTo>
                  <a:lnTo>
                    <a:pt x="2930126" y="0"/>
                  </a:lnTo>
                  <a:lnTo>
                    <a:pt x="3418481" y="0"/>
                  </a:lnTo>
                  <a:lnTo>
                    <a:pt x="3418481" y="0"/>
                  </a:lnTo>
                  <a:lnTo>
                    <a:pt x="3418481" y="0"/>
                  </a:lnTo>
                  <a:lnTo>
                    <a:pt x="3418481" y="0"/>
                  </a:lnTo>
                  <a:lnTo>
                    <a:pt x="3418481" y="0"/>
                  </a:lnTo>
                  <a:lnTo>
                    <a:pt x="3418481" y="0"/>
                  </a:lnTo>
                </a:path>
              </a:pathLst>
            </a:custGeom>
            <a:ln w="13550" cap="flat">
              <a:solidFill>
                <a:srgbClr val="000000">
                  <a:alpha val="100000"/>
                </a:srgbClr>
              </a:solidFill>
              <a:prstDash val="dash"/>
              <a:round/>
            </a:ln>
          </p:spPr>
          <p:txBody>
            <a:bodyPr/>
            <a:lstStyle/>
            <a:p>
              <a:endParaRPr/>
            </a:p>
          </p:txBody>
        </p:sp>
        <p:sp>
          <p:nvSpPr>
            <p:cNvPr id="79" name="pl79"/>
            <p:cNvSpPr/>
            <p:nvPr/>
          </p:nvSpPr>
          <p:spPr>
            <a:xfrm>
              <a:off x="5415416" y="1749887"/>
              <a:ext cx="3418481" cy="1291934"/>
            </a:xfrm>
            <a:custGeom>
              <a:avLst/>
              <a:gdLst/>
              <a:ahLst/>
              <a:cxnLst/>
              <a:rect l="0" t="0" r="0" b="0"/>
              <a:pathLst>
                <a:path w="3418481" h="1291934">
                  <a:moveTo>
                    <a:pt x="0" y="0"/>
                  </a:moveTo>
                  <a:lnTo>
                    <a:pt x="488354" y="738248"/>
                  </a:lnTo>
                  <a:lnTo>
                    <a:pt x="976708" y="1291934"/>
                  </a:lnTo>
                  <a:lnTo>
                    <a:pt x="1465063" y="1291934"/>
                  </a:lnTo>
                  <a:lnTo>
                    <a:pt x="1953417" y="738248"/>
                  </a:lnTo>
                  <a:lnTo>
                    <a:pt x="2441772" y="369124"/>
                  </a:lnTo>
                  <a:lnTo>
                    <a:pt x="2930126" y="369124"/>
                  </a:lnTo>
                  <a:lnTo>
                    <a:pt x="3418481" y="369124"/>
                  </a:lnTo>
                </a:path>
              </a:pathLst>
            </a:custGeom>
            <a:ln w="65043" cap="flat">
              <a:solidFill>
                <a:srgbClr val="000000">
                  <a:alpha val="100000"/>
                </a:srgbClr>
              </a:solidFill>
              <a:prstDash val="solid"/>
              <a:round/>
            </a:ln>
          </p:spPr>
          <p:txBody>
            <a:bodyPr/>
            <a:lstStyle/>
            <a:p>
              <a:endParaRPr/>
            </a:p>
          </p:txBody>
        </p:sp>
        <p:sp>
          <p:nvSpPr>
            <p:cNvPr id="80" name="pl80"/>
            <p:cNvSpPr/>
            <p:nvPr/>
          </p:nvSpPr>
          <p:spPr>
            <a:xfrm>
              <a:off x="5415416" y="1749887"/>
              <a:ext cx="3418481" cy="1291934"/>
            </a:xfrm>
            <a:custGeom>
              <a:avLst/>
              <a:gdLst/>
              <a:ahLst/>
              <a:cxnLst/>
              <a:rect l="0" t="0" r="0" b="0"/>
              <a:pathLst>
                <a:path w="3418481" h="1291934">
                  <a:moveTo>
                    <a:pt x="0" y="0"/>
                  </a:moveTo>
                  <a:lnTo>
                    <a:pt x="488354" y="738248"/>
                  </a:lnTo>
                  <a:lnTo>
                    <a:pt x="976708" y="1291934"/>
                  </a:lnTo>
                  <a:lnTo>
                    <a:pt x="1465063" y="1291934"/>
                  </a:lnTo>
                  <a:lnTo>
                    <a:pt x="1953417" y="738248"/>
                  </a:lnTo>
                  <a:lnTo>
                    <a:pt x="2441772" y="369124"/>
                  </a:lnTo>
                  <a:lnTo>
                    <a:pt x="2930126" y="369124"/>
                  </a:lnTo>
                  <a:lnTo>
                    <a:pt x="3418481" y="369124"/>
                  </a:lnTo>
                </a:path>
              </a:pathLst>
            </a:custGeom>
            <a:ln w="40651" cap="flat">
              <a:solidFill>
                <a:srgbClr val="F26829">
                  <a:alpha val="100000"/>
                </a:srgbClr>
              </a:solidFill>
              <a:prstDash val="solid"/>
              <a:round/>
            </a:ln>
          </p:spPr>
          <p:txBody>
            <a:bodyPr/>
            <a:lstStyle/>
            <a:p>
              <a:endParaRPr/>
            </a:p>
          </p:txBody>
        </p:sp>
        <p:sp>
          <p:nvSpPr>
            <p:cNvPr id="81" name="tx81"/>
            <p:cNvSpPr/>
            <p:nvPr/>
          </p:nvSpPr>
          <p:spPr>
            <a:xfrm>
              <a:off x="5385271" y="157141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2" name="tx82"/>
            <p:cNvSpPr/>
            <p:nvPr/>
          </p:nvSpPr>
          <p:spPr>
            <a:xfrm>
              <a:off x="5873626" y="23080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3" name="tx83"/>
            <p:cNvSpPr/>
            <p:nvPr/>
          </p:nvSpPr>
          <p:spPr>
            <a:xfrm>
              <a:off x="6343930" y="2861651"/>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4" name="tx84"/>
            <p:cNvSpPr/>
            <p:nvPr/>
          </p:nvSpPr>
          <p:spPr>
            <a:xfrm>
              <a:off x="6832285" y="2861651"/>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5" name="tx85"/>
            <p:cNvSpPr/>
            <p:nvPr/>
          </p:nvSpPr>
          <p:spPr>
            <a:xfrm>
              <a:off x="7338689" y="23080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7827044" y="194021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7" name="tx87"/>
            <p:cNvSpPr/>
            <p:nvPr/>
          </p:nvSpPr>
          <p:spPr>
            <a:xfrm>
              <a:off x="8315398" y="194021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8" name="tx88"/>
            <p:cNvSpPr/>
            <p:nvPr/>
          </p:nvSpPr>
          <p:spPr>
            <a:xfrm>
              <a:off x="8803752" y="194021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9" name="tx89"/>
            <p:cNvSpPr/>
            <p:nvPr/>
          </p:nvSpPr>
          <p:spPr>
            <a:xfrm>
              <a:off x="4963022" y="3826524"/>
              <a:ext cx="218839" cy="9128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-7.5</a:t>
              </a:r>
            </a:p>
          </p:txBody>
        </p:sp>
        <p:sp>
          <p:nvSpPr>
            <p:cNvPr id="90" name="tx90"/>
            <p:cNvSpPr/>
            <p:nvPr/>
          </p:nvSpPr>
          <p:spPr>
            <a:xfrm>
              <a:off x="4963022" y="3363568"/>
              <a:ext cx="218839"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91" name="tx91"/>
            <p:cNvSpPr/>
            <p:nvPr/>
          </p:nvSpPr>
          <p:spPr>
            <a:xfrm>
              <a:off x="4963022" y="2902163"/>
              <a:ext cx="218839"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-2.5</a:t>
              </a:r>
            </a:p>
          </p:txBody>
        </p:sp>
        <p:sp>
          <p:nvSpPr>
            <p:cNvPr id="92" name="tx92"/>
            <p:cNvSpPr/>
            <p:nvPr/>
          </p:nvSpPr>
          <p:spPr>
            <a:xfrm>
              <a:off x="5005314" y="2440758"/>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93" name="tx93"/>
            <p:cNvSpPr/>
            <p:nvPr/>
          </p:nvSpPr>
          <p:spPr>
            <a:xfrm>
              <a:off x="5005314" y="1979353"/>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2.5</a:t>
              </a:r>
            </a:p>
          </p:txBody>
        </p:sp>
        <p:sp>
          <p:nvSpPr>
            <p:cNvPr id="94" name="tx94"/>
            <p:cNvSpPr/>
            <p:nvPr/>
          </p:nvSpPr>
          <p:spPr>
            <a:xfrm rot="-5400000">
              <a:off x="5273192"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95" name="tx95"/>
            <p:cNvSpPr/>
            <p:nvPr/>
          </p:nvSpPr>
          <p:spPr>
            <a:xfrm rot="-5400000">
              <a:off x="624990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96" name="tx96"/>
            <p:cNvSpPr/>
            <p:nvPr/>
          </p:nvSpPr>
          <p:spPr>
            <a:xfrm rot="-5400000">
              <a:off x="722661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97" name="tx97"/>
            <p:cNvSpPr/>
            <p:nvPr/>
          </p:nvSpPr>
          <p:spPr>
            <a:xfrm rot="-5400000">
              <a:off x="8203319"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98" name="tx98"/>
            <p:cNvSpPr/>
            <p:nvPr/>
          </p:nvSpPr>
          <p:spPr>
            <a:xfrm rot="-5400000">
              <a:off x="4231340" y="2705385"/>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99" name="pl99"/>
            <p:cNvSpPr/>
            <p:nvPr/>
          </p:nvSpPr>
          <p:spPr>
            <a:xfrm>
              <a:off x="6188311" y="4697660"/>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100" name="pl100"/>
            <p:cNvSpPr/>
            <p:nvPr/>
          </p:nvSpPr>
          <p:spPr>
            <a:xfrm>
              <a:off x="6188311" y="4986705"/>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101" name="pl101"/>
            <p:cNvSpPr/>
            <p:nvPr/>
          </p:nvSpPr>
          <p:spPr>
            <a:xfrm>
              <a:off x="6188311" y="4986705"/>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102" name="pl102"/>
            <p:cNvSpPr/>
            <p:nvPr/>
          </p:nvSpPr>
          <p:spPr>
            <a:xfrm>
              <a:off x="6829160" y="4697660"/>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103" name="pl103"/>
            <p:cNvSpPr/>
            <p:nvPr/>
          </p:nvSpPr>
          <p:spPr>
            <a:xfrm>
              <a:off x="6829160" y="4986705"/>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104" name="pl104"/>
            <p:cNvSpPr/>
            <p:nvPr/>
          </p:nvSpPr>
          <p:spPr>
            <a:xfrm>
              <a:off x="7470009" y="4697660"/>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105" name="pl105"/>
            <p:cNvSpPr/>
            <p:nvPr/>
          </p:nvSpPr>
          <p:spPr>
            <a:xfrm>
              <a:off x="7470009" y="4986705"/>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106" name="tx106"/>
            <p:cNvSpPr/>
            <p:nvPr/>
          </p:nvSpPr>
          <p:spPr>
            <a:xfrm>
              <a:off x="6455410" y="4652205"/>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107" name="tx107"/>
            <p:cNvSpPr/>
            <p:nvPr/>
          </p:nvSpPr>
          <p:spPr>
            <a:xfrm>
              <a:off x="6455410" y="4941250"/>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108" name="tx108"/>
            <p:cNvSpPr/>
            <p:nvPr/>
          </p:nvSpPr>
          <p:spPr>
            <a:xfrm>
              <a:off x="7096259" y="4652205"/>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109" name="tx109"/>
            <p:cNvSpPr/>
            <p:nvPr/>
          </p:nvSpPr>
          <p:spPr>
            <a:xfrm>
              <a:off x="7096259" y="4939700"/>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110" name="tx110"/>
            <p:cNvSpPr/>
            <p:nvPr/>
          </p:nvSpPr>
          <p:spPr>
            <a:xfrm>
              <a:off x="7737109"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111" name="tx111"/>
            <p:cNvSpPr/>
            <p:nvPr/>
          </p:nvSpPr>
          <p:spPr>
            <a:xfrm>
              <a:off x="7737109" y="4941250"/>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112" name="tx112"/>
            <p:cNvSpPr/>
            <p:nvPr/>
          </p:nvSpPr>
          <p:spPr>
            <a:xfrm>
              <a:off x="5392186"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diferencia de cobertura comparada con 2019</a:t>
              </a:r>
            </a:p>
          </p:txBody>
        </p:sp>
        <p:sp>
          <p:nvSpPr>
            <p:cNvPr id="113" name="pl113"/>
            <p:cNvSpPr/>
            <p:nvPr/>
          </p:nvSpPr>
          <p:spPr>
            <a:xfrm>
              <a:off x="2115111"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3787371"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5" name="pl115"/>
            <p:cNvSpPr/>
            <p:nvPr/>
          </p:nvSpPr>
          <p:spPr>
            <a:xfrm>
              <a:off x="5459631"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6" name="pl116"/>
            <p:cNvSpPr/>
            <p:nvPr/>
          </p:nvSpPr>
          <p:spPr>
            <a:xfrm>
              <a:off x="7131890"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7" name="pl117"/>
            <p:cNvSpPr/>
            <p:nvPr/>
          </p:nvSpPr>
          <p:spPr>
            <a:xfrm>
              <a:off x="8804150"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8" name="pl118"/>
            <p:cNvSpPr/>
            <p:nvPr/>
          </p:nvSpPr>
          <p:spPr>
            <a:xfrm>
              <a:off x="911084" y="5845857"/>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911084" y="5718971"/>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911084" y="559208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1278981"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2" name="pl122"/>
            <p:cNvSpPr/>
            <p:nvPr/>
          </p:nvSpPr>
          <p:spPr>
            <a:xfrm>
              <a:off x="2951241"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3" name="pl123"/>
            <p:cNvSpPr/>
            <p:nvPr/>
          </p:nvSpPr>
          <p:spPr>
            <a:xfrm>
              <a:off x="4623501"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4" name="pl124"/>
            <p:cNvSpPr/>
            <p:nvPr/>
          </p:nvSpPr>
          <p:spPr>
            <a:xfrm>
              <a:off x="6295760"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5" name="pl125"/>
            <p:cNvSpPr/>
            <p:nvPr/>
          </p:nvSpPr>
          <p:spPr>
            <a:xfrm>
              <a:off x="7968020"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6" name="rc126"/>
            <p:cNvSpPr/>
            <p:nvPr/>
          </p:nvSpPr>
          <p:spPr>
            <a:xfrm>
              <a:off x="1278981" y="5795103"/>
              <a:ext cx="7357943" cy="101509"/>
            </a:xfrm>
            <a:prstGeom prst="rect">
              <a:avLst/>
            </a:prstGeom>
            <a:solidFill>
              <a:srgbClr val="F26829">
                <a:alpha val="80000"/>
              </a:srgbClr>
            </a:solidFill>
          </p:spPr>
          <p:txBody>
            <a:bodyPr/>
            <a:lstStyle/>
            <a:p>
              <a:endParaRPr/>
            </a:p>
          </p:txBody>
        </p:sp>
        <p:sp>
          <p:nvSpPr>
            <p:cNvPr id="127" name="rc127"/>
            <p:cNvSpPr/>
            <p:nvPr/>
          </p:nvSpPr>
          <p:spPr>
            <a:xfrm>
              <a:off x="1278981" y="5668216"/>
              <a:ext cx="6020135" cy="101509"/>
            </a:xfrm>
            <a:prstGeom prst="rect">
              <a:avLst/>
            </a:prstGeom>
            <a:solidFill>
              <a:srgbClr val="F26829">
                <a:alpha val="80000"/>
              </a:srgbClr>
            </a:solidFill>
          </p:spPr>
          <p:txBody>
            <a:bodyPr/>
            <a:lstStyle/>
            <a:p>
              <a:endParaRPr/>
            </a:p>
          </p:txBody>
        </p:sp>
        <p:sp>
          <p:nvSpPr>
            <p:cNvPr id="128" name="rc128"/>
            <p:cNvSpPr/>
            <p:nvPr/>
          </p:nvSpPr>
          <p:spPr>
            <a:xfrm>
              <a:off x="1278981" y="5541330"/>
              <a:ext cx="6020135" cy="101509"/>
            </a:xfrm>
            <a:prstGeom prst="rect">
              <a:avLst/>
            </a:prstGeom>
            <a:solidFill>
              <a:srgbClr val="F26829">
                <a:alpha val="80000"/>
              </a:srgbClr>
            </a:solidFill>
          </p:spPr>
          <p:txBody>
            <a:bodyPr/>
            <a:lstStyle/>
            <a:p>
              <a:endParaRPr/>
            </a:p>
          </p:txBody>
        </p:sp>
        <p:sp>
          <p:nvSpPr>
            <p:cNvPr id="129" name="tx129"/>
            <p:cNvSpPr/>
            <p:nvPr/>
          </p:nvSpPr>
          <p:spPr>
            <a:xfrm>
              <a:off x="8712273" y="5806740"/>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130" name="tx130"/>
            <p:cNvSpPr/>
            <p:nvPr/>
          </p:nvSpPr>
          <p:spPr>
            <a:xfrm>
              <a:off x="7374465" y="567853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131" name="tx131"/>
            <p:cNvSpPr/>
            <p:nvPr/>
          </p:nvSpPr>
          <p:spPr>
            <a:xfrm>
              <a:off x="7374465" y="555164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132" name="tx132"/>
            <p:cNvSpPr/>
            <p:nvPr/>
          </p:nvSpPr>
          <p:spPr>
            <a:xfrm>
              <a:off x="565928" y="579848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33" name="tx133"/>
            <p:cNvSpPr/>
            <p:nvPr/>
          </p:nvSpPr>
          <p:spPr>
            <a:xfrm>
              <a:off x="565928" y="5671594"/>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34" name="tx134"/>
            <p:cNvSpPr/>
            <p:nvPr/>
          </p:nvSpPr>
          <p:spPr>
            <a:xfrm>
              <a:off x="565928" y="554470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35" name="tx135"/>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36" name="tx136"/>
            <p:cNvSpPr/>
            <p:nvPr/>
          </p:nvSpPr>
          <p:spPr>
            <a:xfrm>
              <a:off x="2774693"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37" name="tx137"/>
            <p:cNvSpPr/>
            <p:nvPr/>
          </p:nvSpPr>
          <p:spPr>
            <a:xfrm>
              <a:off x="4446953"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38" name="tx138"/>
            <p:cNvSpPr/>
            <p:nvPr/>
          </p:nvSpPr>
          <p:spPr>
            <a:xfrm>
              <a:off x="6119213"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1.5</a:t>
              </a:r>
            </a:p>
          </p:txBody>
        </p:sp>
        <p:sp>
          <p:nvSpPr>
            <p:cNvPr id="139" name="tx139"/>
            <p:cNvSpPr/>
            <p:nvPr/>
          </p:nvSpPr>
          <p:spPr>
            <a:xfrm>
              <a:off x="7791473"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40" name="tx140"/>
            <p:cNvSpPr/>
            <p:nvPr/>
          </p:nvSpPr>
          <p:spPr>
            <a:xfrm>
              <a:off x="4252061" y="6114428"/>
              <a:ext cx="1411783"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subvacunados (millones)</a:t>
              </a:r>
            </a:p>
          </p:txBody>
        </p:sp>
        <p:sp>
          <p:nvSpPr>
            <p:cNvPr id="141" name="tx141"/>
            <p:cNvSpPr/>
            <p:nvPr/>
          </p:nvSpPr>
          <p:spPr>
            <a:xfrm>
              <a:off x="911084" y="5272532"/>
              <a:ext cx="3718991" cy="14175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no vacunados y subvacunados, AMR</a:t>
              </a:r>
            </a:p>
          </p:txBody>
        </p:sp>
        <p:sp>
          <p:nvSpPr>
            <p:cNvPr id="142" name="tx142"/>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43" name="tx143"/>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44" name="tx144"/>
            <p:cNvSpPr/>
            <p:nvPr/>
          </p:nvSpPr>
          <p:spPr>
            <a:xfrm>
              <a:off x="1835046" y="6517265"/>
              <a:ext cx="716977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subvacunados (millones) debido al redondeo.</a:t>
              </a:r>
            </a:p>
          </p:txBody>
        </p:sp>
      </p:grpSp>
      <p:sp>
        <p:nvSpPr>
          <p:cNvPr id="14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AMR ocupaba el cuarto puesto de las seis regiones de la OMS, con una cobertura de la vacuna DTP3 del 86 %.
La cobertura de la vacuna DTP3 (86 %) fue 2 puntos porcentuales superior a la de 2019 (84 %).
Esto equivale a 1,8 millones de niños sin la vacunación completa en 2025, frente a los 2,2 millones de niños sin la vacunación completa en 2019.</a:t>
            </a:r>
          </a:p>
        </p:txBody>
      </p:sp>
      <p:sp>
        <p:nvSpPr>
          <p:cNvPr id="146"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DTP3 mejoró entre 2024 y 2025 en algunas regiones y superó los niveles previos a la pandemia en otras, pero los avances son desiguales y persisten las diferencias en cuanto a los niños con vacunación insuficiente.</a:t>
            </a:r>
          </a:p>
        </p:txBody>
      </p:sp>
      <p:grpSp>
        <p:nvGrpSpPr>
          <p:cNvPr id="147" name="Group 146"/>
          <p:cNvGrpSpPr/>
          <p:nvPr/>
        </p:nvGrpSpPr>
        <p:grpSpPr>
          <a:xfrm>
            <a:off x="292608" y="1005840"/>
            <a:ext cx="8595360" cy="28575"/>
            <a:chOff x="292608" y="1005840"/>
            <a:chExt cx="8595360" cy="28575"/>
          </a:xfrm>
        </p:grpSpPr>
        <p:sp>
          <p:nvSpPr>
            <p:cNvPr id="14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49"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 AMR », 3 de los 35 países (el 9 %) tenían una cobertura de la DTP3 inferior al 70 % en 2025. Se trata de Bolivia, Haití y Venezuela.
Estos países representan aproximadamente 933 000 (el 7 %) del total de la cohorte anual de lactantes supervivientes de la región.
Hubo 17 (49 %) países que alcanzaron una cobertura de la DTP3 del 90 % o superior, lo que representa 5,3 millones (41 %) de la cohorte total.</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17 países alcanzaron una cobertura de la DTP3 de al menos el 90 %, mientras que 3 registraron una cobertura inferior al 70 %.</a:t>
            </a:r>
          </a:p>
        </p:txBody>
      </p:sp>
      <p:grpSp>
        <p:nvGrpSpPr>
          <p:cNvPr id="5" name="Group 4"/>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8229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57200" y="1074069"/>
              <a:ext cx="1607770" cy="1000072"/>
            </a:xfrm>
            <a:prstGeom prst="rect">
              <a:avLst/>
            </a:prstGeom>
            <a:solidFill>
              <a:srgbClr val="EBEBEB">
                <a:alpha val="100000"/>
              </a:srgbClr>
            </a:solidFill>
          </p:spPr>
          <p:txBody>
            <a:bodyPr/>
            <a:lstStyle/>
            <a:p>
              <a:endParaRPr/>
            </a:p>
          </p:txBody>
        </p:sp>
        <p:sp>
          <p:nvSpPr>
            <p:cNvPr id="6" name="pl6"/>
            <p:cNvSpPr/>
            <p:nvPr/>
          </p:nvSpPr>
          <p:spPr>
            <a:xfrm>
              <a:off x="75720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5720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5720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75720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0" name="pl10"/>
            <p:cNvSpPr/>
            <p:nvPr/>
          </p:nvSpPr>
          <p:spPr>
            <a:xfrm>
              <a:off x="75720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75720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75720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83028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03908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24788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456685"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66548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187428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208308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229189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 name="pl21"/>
            <p:cNvSpPr/>
            <p:nvPr/>
          </p:nvSpPr>
          <p:spPr>
            <a:xfrm>
              <a:off x="830280" y="1529756"/>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22" name="pl22"/>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40651" cap="flat">
              <a:solidFill>
                <a:srgbClr val="BEBEBE">
                  <a:alpha val="69803"/>
                </a:srgbClr>
              </a:solidFill>
              <a:prstDash val="solid"/>
              <a:round/>
            </a:ln>
          </p:spPr>
          <p:txBody>
            <a:bodyPr/>
            <a:lstStyle/>
            <a:p>
              <a:endParaRPr/>
            </a:p>
          </p:txBody>
        </p:sp>
        <p:sp>
          <p:nvSpPr>
            <p:cNvPr id="23" name="pl23"/>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35231" cap="flat">
              <a:solidFill>
                <a:srgbClr val="BEBEBE">
                  <a:alpha val="69803"/>
                </a:srgbClr>
              </a:solidFill>
              <a:prstDash val="solid"/>
              <a:round/>
            </a:ln>
          </p:spPr>
          <p:txBody>
            <a:bodyPr/>
            <a:lstStyle/>
            <a:p>
              <a:endParaRPr/>
            </a:p>
          </p:txBody>
        </p:sp>
        <p:sp>
          <p:nvSpPr>
            <p:cNvPr id="24" name="pl24"/>
            <p:cNvSpPr/>
            <p:nvPr/>
          </p:nvSpPr>
          <p:spPr>
            <a:xfrm>
              <a:off x="830280" y="1529756"/>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25" name="pl25"/>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40651" cap="flat">
              <a:solidFill>
                <a:srgbClr val="000000">
                  <a:alpha val="100000"/>
                </a:srgbClr>
              </a:solidFill>
              <a:prstDash val="solid"/>
              <a:round/>
            </a:ln>
          </p:spPr>
          <p:txBody>
            <a:bodyPr/>
            <a:lstStyle/>
            <a:p>
              <a:endParaRPr/>
            </a:p>
          </p:txBody>
        </p:sp>
        <p:sp>
          <p:nvSpPr>
            <p:cNvPr id="26" name="pl26"/>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35231" cap="flat">
              <a:solidFill>
                <a:srgbClr val="1CABE2">
                  <a:alpha val="100000"/>
                </a:srgbClr>
              </a:solidFill>
              <a:prstDash val="solid"/>
              <a:round/>
            </a:ln>
          </p:spPr>
          <p:txBody>
            <a:bodyPr/>
            <a:lstStyle/>
            <a:p>
              <a:endParaRPr/>
            </a:p>
          </p:txBody>
        </p:sp>
        <p:sp>
          <p:nvSpPr>
            <p:cNvPr id="27" name="tx27"/>
            <p:cNvSpPr/>
            <p:nvPr/>
          </p:nvSpPr>
          <p:spPr>
            <a:xfrm>
              <a:off x="769991" y="1371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8" name="tx28"/>
            <p:cNvSpPr/>
            <p:nvPr/>
          </p:nvSpPr>
          <p:spPr>
            <a:xfrm>
              <a:off x="978792"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29" name="tx29"/>
            <p:cNvSpPr/>
            <p:nvPr/>
          </p:nvSpPr>
          <p:spPr>
            <a:xfrm>
              <a:off x="1187593" y="1506501"/>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30" name="tx30"/>
            <p:cNvSpPr/>
            <p:nvPr/>
          </p:nvSpPr>
          <p:spPr>
            <a:xfrm>
              <a:off x="1396395" y="142724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1" name="tx31"/>
            <p:cNvSpPr/>
            <p:nvPr/>
          </p:nvSpPr>
          <p:spPr>
            <a:xfrm>
              <a:off x="1605196" y="1393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2" name="tx32"/>
            <p:cNvSpPr/>
            <p:nvPr/>
          </p:nvSpPr>
          <p:spPr>
            <a:xfrm>
              <a:off x="1813998" y="159355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66</a:t>
              </a:r>
            </a:p>
          </p:txBody>
        </p:sp>
        <p:sp>
          <p:nvSpPr>
            <p:cNvPr id="33" name="tx33"/>
            <p:cNvSpPr/>
            <p:nvPr/>
          </p:nvSpPr>
          <p:spPr>
            <a:xfrm>
              <a:off x="2022799" y="1495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4" name="tx34"/>
            <p:cNvSpPr/>
            <p:nvPr/>
          </p:nvSpPr>
          <p:spPr>
            <a:xfrm>
              <a:off x="2231601" y="1495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5" name="rc35"/>
            <p:cNvSpPr/>
            <p:nvPr/>
          </p:nvSpPr>
          <p:spPr>
            <a:xfrm>
              <a:off x="757200" y="2358593"/>
              <a:ext cx="1607770" cy="1000072"/>
            </a:xfrm>
            <a:prstGeom prst="rect">
              <a:avLst/>
            </a:prstGeom>
            <a:solidFill>
              <a:srgbClr val="EBEBEB">
                <a:alpha val="100000"/>
              </a:srgbClr>
            </a:solidFill>
          </p:spPr>
          <p:txBody>
            <a:bodyPr/>
            <a:lstStyle/>
            <a:p>
              <a:endParaRPr/>
            </a:p>
          </p:txBody>
        </p:sp>
        <p:sp>
          <p:nvSpPr>
            <p:cNvPr id="36" name="pl36"/>
            <p:cNvSpPr/>
            <p:nvPr/>
          </p:nvSpPr>
          <p:spPr>
            <a:xfrm>
              <a:off x="75720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5720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75720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75720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0" name="pl40"/>
            <p:cNvSpPr/>
            <p:nvPr/>
          </p:nvSpPr>
          <p:spPr>
            <a:xfrm>
              <a:off x="75720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75720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75720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83028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03908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24788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456685"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66548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187428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208308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229189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 name="pl51"/>
            <p:cNvSpPr/>
            <p:nvPr/>
          </p:nvSpPr>
          <p:spPr>
            <a:xfrm>
              <a:off x="830280" y="2814280"/>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52" name="pl52"/>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40651" cap="flat">
              <a:solidFill>
                <a:srgbClr val="BEBEBE">
                  <a:alpha val="69803"/>
                </a:srgbClr>
              </a:solidFill>
              <a:prstDash val="solid"/>
              <a:round/>
            </a:ln>
          </p:spPr>
          <p:txBody>
            <a:bodyPr/>
            <a:lstStyle/>
            <a:p>
              <a:endParaRPr/>
            </a:p>
          </p:txBody>
        </p:sp>
        <p:sp>
          <p:nvSpPr>
            <p:cNvPr id="53" name="pl53"/>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35231" cap="flat">
              <a:solidFill>
                <a:srgbClr val="BEBEBE">
                  <a:alpha val="69803"/>
                </a:srgbClr>
              </a:solidFill>
              <a:prstDash val="solid"/>
              <a:round/>
            </a:ln>
          </p:spPr>
          <p:txBody>
            <a:bodyPr/>
            <a:lstStyle/>
            <a:p>
              <a:endParaRPr/>
            </a:p>
          </p:txBody>
        </p:sp>
        <p:sp>
          <p:nvSpPr>
            <p:cNvPr id="54" name="pl54"/>
            <p:cNvSpPr/>
            <p:nvPr/>
          </p:nvSpPr>
          <p:spPr>
            <a:xfrm>
              <a:off x="830280" y="2814280"/>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55" name="pl55"/>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40651" cap="flat">
              <a:solidFill>
                <a:srgbClr val="000000">
                  <a:alpha val="100000"/>
                </a:srgbClr>
              </a:solidFill>
              <a:prstDash val="solid"/>
              <a:round/>
            </a:ln>
          </p:spPr>
          <p:txBody>
            <a:bodyPr/>
            <a:lstStyle/>
            <a:p>
              <a:endParaRPr/>
            </a:p>
          </p:txBody>
        </p:sp>
        <p:sp>
          <p:nvSpPr>
            <p:cNvPr id="56" name="pl56"/>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35231" cap="flat">
              <a:solidFill>
                <a:srgbClr val="1CABE2">
                  <a:alpha val="100000"/>
                </a:srgbClr>
              </a:solidFill>
              <a:prstDash val="solid"/>
              <a:round/>
            </a:ln>
          </p:spPr>
          <p:txBody>
            <a:bodyPr/>
            <a:lstStyle/>
            <a:p>
              <a:endParaRPr/>
            </a:p>
          </p:txBody>
        </p:sp>
        <p:sp>
          <p:nvSpPr>
            <p:cNvPr id="57" name="tx57"/>
            <p:cNvSpPr/>
            <p:nvPr/>
          </p:nvSpPr>
          <p:spPr>
            <a:xfrm>
              <a:off x="769991" y="26452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58" name="tx58"/>
            <p:cNvSpPr/>
            <p:nvPr/>
          </p:nvSpPr>
          <p:spPr>
            <a:xfrm>
              <a:off x="978792" y="2833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59" name="tx59"/>
            <p:cNvSpPr/>
            <p:nvPr/>
          </p:nvSpPr>
          <p:spPr>
            <a:xfrm>
              <a:off x="1187593"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60" name="tx60"/>
            <p:cNvSpPr/>
            <p:nvPr/>
          </p:nvSpPr>
          <p:spPr>
            <a:xfrm>
              <a:off x="1396395" y="285590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68</a:t>
              </a:r>
            </a:p>
          </p:txBody>
        </p:sp>
        <p:sp>
          <p:nvSpPr>
            <p:cNvPr id="61" name="tx61"/>
            <p:cNvSpPr/>
            <p:nvPr/>
          </p:nvSpPr>
          <p:spPr>
            <a:xfrm>
              <a:off x="1605196"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62" name="tx62"/>
            <p:cNvSpPr/>
            <p:nvPr/>
          </p:nvSpPr>
          <p:spPr>
            <a:xfrm>
              <a:off x="1813998" y="265633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63" name="tx63"/>
            <p:cNvSpPr/>
            <p:nvPr/>
          </p:nvSpPr>
          <p:spPr>
            <a:xfrm>
              <a:off x="2022799"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64" name="tx64"/>
            <p:cNvSpPr/>
            <p:nvPr/>
          </p:nvSpPr>
          <p:spPr>
            <a:xfrm>
              <a:off x="2231601" y="265633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65" name="rc65"/>
            <p:cNvSpPr/>
            <p:nvPr/>
          </p:nvSpPr>
          <p:spPr>
            <a:xfrm>
              <a:off x="757200" y="3643117"/>
              <a:ext cx="1607770" cy="1000072"/>
            </a:xfrm>
            <a:prstGeom prst="rect">
              <a:avLst/>
            </a:prstGeom>
            <a:solidFill>
              <a:srgbClr val="EBEBEB">
                <a:alpha val="100000"/>
              </a:srgbClr>
            </a:solidFill>
          </p:spPr>
          <p:txBody>
            <a:bodyPr/>
            <a:lstStyle/>
            <a:p>
              <a:endParaRPr/>
            </a:p>
          </p:txBody>
        </p:sp>
        <p:sp>
          <p:nvSpPr>
            <p:cNvPr id="66" name="pl66"/>
            <p:cNvSpPr/>
            <p:nvPr/>
          </p:nvSpPr>
          <p:spPr>
            <a:xfrm>
              <a:off x="75720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75720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75720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75720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70" name="pl70"/>
            <p:cNvSpPr/>
            <p:nvPr/>
          </p:nvSpPr>
          <p:spPr>
            <a:xfrm>
              <a:off x="75720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75720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75720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83028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03908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24788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1456685"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66548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187428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208308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229189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81" name="pl81"/>
            <p:cNvSpPr/>
            <p:nvPr/>
          </p:nvSpPr>
          <p:spPr>
            <a:xfrm>
              <a:off x="830280" y="4098804"/>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82" name="pl82"/>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40651" cap="flat">
              <a:solidFill>
                <a:srgbClr val="BEBEBE">
                  <a:alpha val="69803"/>
                </a:srgbClr>
              </a:solidFill>
              <a:prstDash val="solid"/>
              <a:round/>
            </a:ln>
          </p:spPr>
          <p:txBody>
            <a:bodyPr/>
            <a:lstStyle/>
            <a:p>
              <a:endParaRPr/>
            </a:p>
          </p:txBody>
        </p:sp>
        <p:sp>
          <p:nvSpPr>
            <p:cNvPr id="83" name="pl83"/>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35231" cap="flat">
              <a:solidFill>
                <a:srgbClr val="BEBEBE">
                  <a:alpha val="69803"/>
                </a:srgbClr>
              </a:solidFill>
              <a:prstDash val="solid"/>
              <a:round/>
            </a:ln>
          </p:spPr>
          <p:txBody>
            <a:bodyPr/>
            <a:lstStyle/>
            <a:p>
              <a:endParaRPr/>
            </a:p>
          </p:txBody>
        </p:sp>
        <p:sp>
          <p:nvSpPr>
            <p:cNvPr id="84" name="pl84"/>
            <p:cNvSpPr/>
            <p:nvPr/>
          </p:nvSpPr>
          <p:spPr>
            <a:xfrm>
              <a:off x="830280" y="4098804"/>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85" name="pl85"/>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40651" cap="flat">
              <a:solidFill>
                <a:srgbClr val="000000">
                  <a:alpha val="100000"/>
                </a:srgbClr>
              </a:solidFill>
              <a:prstDash val="solid"/>
              <a:round/>
            </a:ln>
          </p:spPr>
          <p:txBody>
            <a:bodyPr/>
            <a:lstStyle/>
            <a:p>
              <a:endParaRPr/>
            </a:p>
          </p:txBody>
        </p:sp>
        <p:sp>
          <p:nvSpPr>
            <p:cNvPr id="86" name="pl86"/>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35231" cap="flat">
              <a:solidFill>
                <a:srgbClr val="1CABE2">
                  <a:alpha val="100000"/>
                </a:srgbClr>
              </a:solidFill>
              <a:prstDash val="solid"/>
              <a:round/>
            </a:ln>
          </p:spPr>
          <p:txBody>
            <a:bodyPr/>
            <a:lstStyle/>
            <a:p>
              <a:endParaRPr/>
            </a:p>
          </p:txBody>
        </p:sp>
        <p:sp>
          <p:nvSpPr>
            <p:cNvPr id="87" name="tx87"/>
            <p:cNvSpPr/>
            <p:nvPr/>
          </p:nvSpPr>
          <p:spPr>
            <a:xfrm>
              <a:off x="769991" y="426371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57</a:t>
              </a:r>
            </a:p>
          </p:txBody>
        </p:sp>
        <p:sp>
          <p:nvSpPr>
            <p:cNvPr id="88" name="tx88"/>
            <p:cNvSpPr/>
            <p:nvPr/>
          </p:nvSpPr>
          <p:spPr>
            <a:xfrm>
              <a:off x="978792" y="4295972"/>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89" name="tx89"/>
            <p:cNvSpPr/>
            <p:nvPr/>
          </p:nvSpPr>
          <p:spPr>
            <a:xfrm>
              <a:off x="1187593" y="42513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58</a:t>
              </a:r>
            </a:p>
          </p:txBody>
        </p:sp>
        <p:sp>
          <p:nvSpPr>
            <p:cNvPr id="90" name="tx90"/>
            <p:cNvSpPr/>
            <p:nvPr/>
          </p:nvSpPr>
          <p:spPr>
            <a:xfrm>
              <a:off x="1396395" y="436217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48</a:t>
              </a:r>
            </a:p>
          </p:txBody>
        </p:sp>
        <p:sp>
          <p:nvSpPr>
            <p:cNvPr id="91" name="tx91"/>
            <p:cNvSpPr/>
            <p:nvPr/>
          </p:nvSpPr>
          <p:spPr>
            <a:xfrm>
              <a:off x="1605196" y="436217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48</a:t>
              </a:r>
            </a:p>
          </p:txBody>
        </p:sp>
        <p:sp>
          <p:nvSpPr>
            <p:cNvPr id="92" name="tx92"/>
            <p:cNvSpPr/>
            <p:nvPr/>
          </p:nvSpPr>
          <p:spPr>
            <a:xfrm>
              <a:off x="1813998" y="4295972"/>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93" name="tx93"/>
            <p:cNvSpPr/>
            <p:nvPr/>
          </p:nvSpPr>
          <p:spPr>
            <a:xfrm>
              <a:off x="2022799" y="422913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a:t>
              </a:r>
            </a:p>
          </p:txBody>
        </p:sp>
        <p:sp>
          <p:nvSpPr>
            <p:cNvPr id="94" name="tx94"/>
            <p:cNvSpPr/>
            <p:nvPr/>
          </p:nvSpPr>
          <p:spPr>
            <a:xfrm>
              <a:off x="2231601" y="42513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58</a:t>
              </a:r>
            </a:p>
          </p:txBody>
        </p:sp>
        <p:sp>
          <p:nvSpPr>
            <p:cNvPr id="95" name="rc95"/>
            <p:cNvSpPr/>
            <p:nvPr/>
          </p:nvSpPr>
          <p:spPr>
            <a:xfrm>
              <a:off x="757200" y="4927641"/>
              <a:ext cx="1607770" cy="1000072"/>
            </a:xfrm>
            <a:prstGeom prst="rect">
              <a:avLst/>
            </a:prstGeom>
            <a:solidFill>
              <a:srgbClr val="EBEBEB">
                <a:alpha val="100000"/>
              </a:srgbClr>
            </a:solidFill>
          </p:spPr>
          <p:txBody>
            <a:bodyPr/>
            <a:lstStyle/>
            <a:p>
              <a:endParaRPr/>
            </a:p>
          </p:txBody>
        </p:sp>
        <p:sp>
          <p:nvSpPr>
            <p:cNvPr id="96" name="pl96"/>
            <p:cNvSpPr/>
            <p:nvPr/>
          </p:nvSpPr>
          <p:spPr>
            <a:xfrm>
              <a:off x="75720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75720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8" name="pl98"/>
            <p:cNvSpPr/>
            <p:nvPr/>
          </p:nvSpPr>
          <p:spPr>
            <a:xfrm>
              <a:off x="75720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9" name="pl99"/>
            <p:cNvSpPr/>
            <p:nvPr/>
          </p:nvSpPr>
          <p:spPr>
            <a:xfrm>
              <a:off x="75720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00" name="pl100"/>
            <p:cNvSpPr/>
            <p:nvPr/>
          </p:nvSpPr>
          <p:spPr>
            <a:xfrm>
              <a:off x="75720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75720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75720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83028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03908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124788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1456685"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166548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187428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208308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229189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11" name="pl111"/>
            <p:cNvSpPr/>
            <p:nvPr/>
          </p:nvSpPr>
          <p:spPr>
            <a:xfrm>
              <a:off x="830280" y="5383328"/>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112" name="pl112"/>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40651" cap="flat">
              <a:solidFill>
                <a:srgbClr val="BEBEBE">
                  <a:alpha val="69803"/>
                </a:srgbClr>
              </a:solidFill>
              <a:prstDash val="solid"/>
              <a:round/>
            </a:ln>
          </p:spPr>
          <p:txBody>
            <a:bodyPr/>
            <a:lstStyle/>
            <a:p>
              <a:endParaRPr/>
            </a:p>
          </p:txBody>
        </p:sp>
        <p:sp>
          <p:nvSpPr>
            <p:cNvPr id="113" name="pl113"/>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35231" cap="flat">
              <a:solidFill>
                <a:srgbClr val="BEBEBE">
                  <a:alpha val="69803"/>
                </a:srgbClr>
              </a:solidFill>
              <a:prstDash val="solid"/>
              <a:round/>
            </a:ln>
          </p:spPr>
          <p:txBody>
            <a:bodyPr/>
            <a:lstStyle/>
            <a:p>
              <a:endParaRPr/>
            </a:p>
          </p:txBody>
        </p:sp>
        <p:sp>
          <p:nvSpPr>
            <p:cNvPr id="114" name="pl114"/>
            <p:cNvSpPr/>
            <p:nvPr/>
          </p:nvSpPr>
          <p:spPr>
            <a:xfrm>
              <a:off x="830280" y="5383328"/>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115" name="pl115"/>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40651" cap="flat">
              <a:solidFill>
                <a:srgbClr val="000000">
                  <a:alpha val="100000"/>
                </a:srgbClr>
              </a:solidFill>
              <a:prstDash val="solid"/>
              <a:round/>
            </a:ln>
          </p:spPr>
          <p:txBody>
            <a:bodyPr/>
            <a:lstStyle/>
            <a:p>
              <a:endParaRPr/>
            </a:p>
          </p:txBody>
        </p:sp>
        <p:sp>
          <p:nvSpPr>
            <p:cNvPr id="116" name="pl116"/>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35231" cap="flat">
              <a:solidFill>
                <a:srgbClr val="1CABE2">
                  <a:alpha val="100000"/>
                </a:srgbClr>
              </a:solidFill>
              <a:prstDash val="solid"/>
              <a:round/>
            </a:ln>
          </p:spPr>
          <p:txBody>
            <a:bodyPr/>
            <a:lstStyle/>
            <a:p>
              <a:endParaRPr/>
            </a:p>
          </p:txBody>
        </p:sp>
        <p:sp>
          <p:nvSpPr>
            <p:cNvPr id="117" name="tx117"/>
            <p:cNvSpPr/>
            <p:nvPr/>
          </p:nvSpPr>
          <p:spPr>
            <a:xfrm>
              <a:off x="769991" y="51921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118" name="tx118"/>
            <p:cNvSpPr/>
            <p:nvPr/>
          </p:nvSpPr>
          <p:spPr>
            <a:xfrm>
              <a:off x="978792" y="5203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119" name="tx119"/>
            <p:cNvSpPr/>
            <p:nvPr/>
          </p:nvSpPr>
          <p:spPr>
            <a:xfrm>
              <a:off x="1187593" y="53819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120" name="tx120"/>
            <p:cNvSpPr/>
            <p:nvPr/>
          </p:nvSpPr>
          <p:spPr>
            <a:xfrm>
              <a:off x="1396395" y="52697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1" name="tx121"/>
            <p:cNvSpPr/>
            <p:nvPr/>
          </p:nvSpPr>
          <p:spPr>
            <a:xfrm>
              <a:off x="1605196" y="52697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2" name="tx122"/>
            <p:cNvSpPr/>
            <p:nvPr/>
          </p:nvSpPr>
          <p:spPr>
            <a:xfrm>
              <a:off x="1813998"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23" name="tx123"/>
            <p:cNvSpPr/>
            <p:nvPr/>
          </p:nvSpPr>
          <p:spPr>
            <a:xfrm>
              <a:off x="2022799"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24" name="tx124"/>
            <p:cNvSpPr/>
            <p:nvPr/>
          </p:nvSpPr>
          <p:spPr>
            <a:xfrm>
              <a:off x="2231601"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25" name="rc125"/>
            <p:cNvSpPr/>
            <p:nvPr/>
          </p:nvSpPr>
          <p:spPr>
            <a:xfrm>
              <a:off x="2434560" y="1074069"/>
              <a:ext cx="1607770" cy="1000072"/>
            </a:xfrm>
            <a:prstGeom prst="rect">
              <a:avLst/>
            </a:prstGeom>
            <a:solidFill>
              <a:srgbClr val="EBEBEB">
                <a:alpha val="100000"/>
              </a:srgbClr>
            </a:solidFill>
          </p:spPr>
          <p:txBody>
            <a:bodyPr/>
            <a:lstStyle/>
            <a:p>
              <a:endParaRPr/>
            </a:p>
          </p:txBody>
        </p:sp>
        <p:sp>
          <p:nvSpPr>
            <p:cNvPr id="126" name="pl126"/>
            <p:cNvSpPr/>
            <p:nvPr/>
          </p:nvSpPr>
          <p:spPr>
            <a:xfrm>
              <a:off x="243456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7" name="pl127"/>
            <p:cNvSpPr/>
            <p:nvPr/>
          </p:nvSpPr>
          <p:spPr>
            <a:xfrm>
              <a:off x="243456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8" name="pl128"/>
            <p:cNvSpPr/>
            <p:nvPr/>
          </p:nvSpPr>
          <p:spPr>
            <a:xfrm>
              <a:off x="243456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9" name="pl129"/>
            <p:cNvSpPr/>
            <p:nvPr/>
          </p:nvSpPr>
          <p:spPr>
            <a:xfrm>
              <a:off x="243456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30" name="pl130"/>
            <p:cNvSpPr/>
            <p:nvPr/>
          </p:nvSpPr>
          <p:spPr>
            <a:xfrm>
              <a:off x="243456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243456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243456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250764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271644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292524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313404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334284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355164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376044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396925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1" name="pl141"/>
            <p:cNvSpPr/>
            <p:nvPr/>
          </p:nvSpPr>
          <p:spPr>
            <a:xfrm>
              <a:off x="2507640" y="1529756"/>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142" name="pl142"/>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40651" cap="flat">
              <a:solidFill>
                <a:srgbClr val="BEBEBE">
                  <a:alpha val="69803"/>
                </a:srgbClr>
              </a:solidFill>
              <a:prstDash val="solid"/>
              <a:round/>
            </a:ln>
          </p:spPr>
          <p:txBody>
            <a:bodyPr/>
            <a:lstStyle/>
            <a:p>
              <a:endParaRPr/>
            </a:p>
          </p:txBody>
        </p:sp>
        <p:sp>
          <p:nvSpPr>
            <p:cNvPr id="143" name="pl143"/>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35231" cap="flat">
              <a:solidFill>
                <a:srgbClr val="BEBEBE">
                  <a:alpha val="69803"/>
                </a:srgbClr>
              </a:solidFill>
              <a:prstDash val="solid"/>
              <a:round/>
            </a:ln>
          </p:spPr>
          <p:txBody>
            <a:bodyPr/>
            <a:lstStyle/>
            <a:p>
              <a:endParaRPr/>
            </a:p>
          </p:txBody>
        </p:sp>
        <p:sp>
          <p:nvSpPr>
            <p:cNvPr id="144" name="pl144"/>
            <p:cNvSpPr/>
            <p:nvPr/>
          </p:nvSpPr>
          <p:spPr>
            <a:xfrm>
              <a:off x="2507640" y="1529756"/>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145" name="pl145"/>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40651" cap="flat">
              <a:solidFill>
                <a:srgbClr val="000000">
                  <a:alpha val="100000"/>
                </a:srgbClr>
              </a:solidFill>
              <a:prstDash val="solid"/>
              <a:round/>
            </a:ln>
          </p:spPr>
          <p:txBody>
            <a:bodyPr/>
            <a:lstStyle/>
            <a:p>
              <a:endParaRPr/>
            </a:p>
          </p:txBody>
        </p:sp>
        <p:sp>
          <p:nvSpPr>
            <p:cNvPr id="146" name="pl146"/>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35231" cap="flat">
              <a:solidFill>
                <a:srgbClr val="1CABE2">
                  <a:alpha val="100000"/>
                </a:srgbClr>
              </a:solidFill>
              <a:prstDash val="solid"/>
              <a:round/>
            </a:ln>
          </p:spPr>
          <p:txBody>
            <a:bodyPr/>
            <a:lstStyle/>
            <a:p>
              <a:endParaRPr/>
            </a:p>
          </p:txBody>
        </p:sp>
        <p:sp>
          <p:nvSpPr>
            <p:cNvPr id="147" name="tx147"/>
            <p:cNvSpPr/>
            <p:nvPr/>
          </p:nvSpPr>
          <p:spPr>
            <a:xfrm>
              <a:off x="2447351" y="1327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148" name="tx148"/>
            <p:cNvSpPr/>
            <p:nvPr/>
          </p:nvSpPr>
          <p:spPr>
            <a:xfrm>
              <a:off x="2656152" y="133855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149" name="tx149"/>
            <p:cNvSpPr/>
            <p:nvPr/>
          </p:nvSpPr>
          <p:spPr>
            <a:xfrm>
              <a:off x="2864953"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150" name="tx150"/>
            <p:cNvSpPr/>
            <p:nvPr/>
          </p:nvSpPr>
          <p:spPr>
            <a:xfrm>
              <a:off x="3073755" y="1371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151" name="tx151"/>
            <p:cNvSpPr/>
            <p:nvPr/>
          </p:nvSpPr>
          <p:spPr>
            <a:xfrm>
              <a:off x="3282556" y="136072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52" name="tx152"/>
            <p:cNvSpPr/>
            <p:nvPr/>
          </p:nvSpPr>
          <p:spPr>
            <a:xfrm>
              <a:off x="3491358" y="136072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53" name="tx153"/>
            <p:cNvSpPr/>
            <p:nvPr/>
          </p:nvSpPr>
          <p:spPr>
            <a:xfrm>
              <a:off x="3700159" y="1327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154" name="tx154"/>
            <p:cNvSpPr/>
            <p:nvPr/>
          </p:nvSpPr>
          <p:spPr>
            <a:xfrm>
              <a:off x="3908960"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155" name="rc155"/>
            <p:cNvSpPr/>
            <p:nvPr/>
          </p:nvSpPr>
          <p:spPr>
            <a:xfrm>
              <a:off x="2434560" y="2358593"/>
              <a:ext cx="1607770" cy="1000072"/>
            </a:xfrm>
            <a:prstGeom prst="rect">
              <a:avLst/>
            </a:prstGeom>
            <a:solidFill>
              <a:srgbClr val="EBEBEB">
                <a:alpha val="100000"/>
              </a:srgbClr>
            </a:solidFill>
          </p:spPr>
          <p:txBody>
            <a:bodyPr/>
            <a:lstStyle/>
            <a:p>
              <a:endParaRPr/>
            </a:p>
          </p:txBody>
        </p:sp>
        <p:sp>
          <p:nvSpPr>
            <p:cNvPr id="156" name="pl156"/>
            <p:cNvSpPr/>
            <p:nvPr/>
          </p:nvSpPr>
          <p:spPr>
            <a:xfrm>
              <a:off x="243456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7" name="pl157"/>
            <p:cNvSpPr/>
            <p:nvPr/>
          </p:nvSpPr>
          <p:spPr>
            <a:xfrm>
              <a:off x="243456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8" name="pl158"/>
            <p:cNvSpPr/>
            <p:nvPr/>
          </p:nvSpPr>
          <p:spPr>
            <a:xfrm>
              <a:off x="243456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9" name="pl159"/>
            <p:cNvSpPr/>
            <p:nvPr/>
          </p:nvSpPr>
          <p:spPr>
            <a:xfrm>
              <a:off x="243456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60" name="pl160"/>
            <p:cNvSpPr/>
            <p:nvPr/>
          </p:nvSpPr>
          <p:spPr>
            <a:xfrm>
              <a:off x="243456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243456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243456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250764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271644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292524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313404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334284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355164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376044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396925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1" name="pl171"/>
            <p:cNvSpPr/>
            <p:nvPr/>
          </p:nvSpPr>
          <p:spPr>
            <a:xfrm>
              <a:off x="2507640" y="2814280"/>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172" name="pl172"/>
            <p:cNvSpPr/>
            <p:nvPr/>
          </p:nvSpPr>
          <p:spPr>
            <a:xfrm>
              <a:off x="2507640" y="2769931"/>
              <a:ext cx="1461609" cy="11087"/>
            </a:xfrm>
            <a:custGeom>
              <a:avLst/>
              <a:gdLst/>
              <a:ahLst/>
              <a:cxnLst/>
              <a:rect l="0" t="0" r="0" b="0"/>
              <a:pathLst>
                <a:path w="1461609" h="11087">
                  <a:moveTo>
                    <a:pt x="0" y="11087"/>
                  </a:moveTo>
                  <a:lnTo>
                    <a:pt x="208801" y="11087"/>
                  </a:lnTo>
                  <a:lnTo>
                    <a:pt x="417602" y="0"/>
                  </a:lnTo>
                  <a:lnTo>
                    <a:pt x="626404" y="0"/>
                  </a:lnTo>
                  <a:lnTo>
                    <a:pt x="835205" y="0"/>
                  </a:lnTo>
                  <a:lnTo>
                    <a:pt x="1044007" y="0"/>
                  </a:lnTo>
                  <a:lnTo>
                    <a:pt x="1252808" y="0"/>
                  </a:lnTo>
                  <a:lnTo>
                    <a:pt x="1461609" y="0"/>
                  </a:lnTo>
                </a:path>
              </a:pathLst>
            </a:custGeom>
            <a:ln w="40651" cap="flat">
              <a:solidFill>
                <a:srgbClr val="BEBEBE">
                  <a:alpha val="69803"/>
                </a:srgbClr>
              </a:solidFill>
              <a:prstDash val="solid"/>
              <a:round/>
            </a:ln>
          </p:spPr>
          <p:txBody>
            <a:bodyPr/>
            <a:lstStyle/>
            <a:p>
              <a:endParaRPr/>
            </a:p>
          </p:txBody>
        </p:sp>
        <p:sp>
          <p:nvSpPr>
            <p:cNvPr id="173" name="pl173"/>
            <p:cNvSpPr/>
            <p:nvPr/>
          </p:nvSpPr>
          <p:spPr>
            <a:xfrm>
              <a:off x="2507640" y="2769931"/>
              <a:ext cx="1461609" cy="11087"/>
            </a:xfrm>
            <a:custGeom>
              <a:avLst/>
              <a:gdLst/>
              <a:ahLst/>
              <a:cxnLst/>
              <a:rect l="0" t="0" r="0" b="0"/>
              <a:pathLst>
                <a:path w="1461609" h="11087">
                  <a:moveTo>
                    <a:pt x="0" y="11087"/>
                  </a:moveTo>
                  <a:lnTo>
                    <a:pt x="208801" y="11087"/>
                  </a:lnTo>
                  <a:lnTo>
                    <a:pt x="417602" y="0"/>
                  </a:lnTo>
                  <a:lnTo>
                    <a:pt x="626404" y="0"/>
                  </a:lnTo>
                  <a:lnTo>
                    <a:pt x="835205" y="0"/>
                  </a:lnTo>
                  <a:lnTo>
                    <a:pt x="1044007" y="0"/>
                  </a:lnTo>
                  <a:lnTo>
                    <a:pt x="1252808" y="0"/>
                  </a:lnTo>
                  <a:lnTo>
                    <a:pt x="1461609" y="0"/>
                  </a:lnTo>
                </a:path>
              </a:pathLst>
            </a:custGeom>
            <a:ln w="35231" cap="flat">
              <a:solidFill>
                <a:srgbClr val="BEBEBE">
                  <a:alpha val="69803"/>
                </a:srgbClr>
              </a:solidFill>
              <a:prstDash val="solid"/>
              <a:round/>
            </a:ln>
          </p:spPr>
          <p:txBody>
            <a:bodyPr/>
            <a:lstStyle/>
            <a:p>
              <a:endParaRPr/>
            </a:p>
          </p:txBody>
        </p:sp>
        <p:sp>
          <p:nvSpPr>
            <p:cNvPr id="174" name="pl174"/>
            <p:cNvSpPr/>
            <p:nvPr/>
          </p:nvSpPr>
          <p:spPr>
            <a:xfrm>
              <a:off x="2507640" y="2814280"/>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175" name="pl175"/>
            <p:cNvSpPr/>
            <p:nvPr/>
          </p:nvSpPr>
          <p:spPr>
            <a:xfrm>
              <a:off x="2507640" y="2769931"/>
              <a:ext cx="1461609" cy="11087"/>
            </a:xfrm>
            <a:custGeom>
              <a:avLst/>
              <a:gdLst/>
              <a:ahLst/>
              <a:cxnLst/>
              <a:rect l="0" t="0" r="0" b="0"/>
              <a:pathLst>
                <a:path w="1461609" h="11087">
                  <a:moveTo>
                    <a:pt x="0" y="11087"/>
                  </a:moveTo>
                  <a:lnTo>
                    <a:pt x="208801" y="11087"/>
                  </a:lnTo>
                  <a:lnTo>
                    <a:pt x="417602" y="0"/>
                  </a:lnTo>
                  <a:lnTo>
                    <a:pt x="626404" y="0"/>
                  </a:lnTo>
                  <a:lnTo>
                    <a:pt x="835205" y="0"/>
                  </a:lnTo>
                  <a:lnTo>
                    <a:pt x="1044007" y="0"/>
                  </a:lnTo>
                  <a:lnTo>
                    <a:pt x="1252808" y="0"/>
                  </a:lnTo>
                  <a:lnTo>
                    <a:pt x="1461609" y="0"/>
                  </a:lnTo>
                </a:path>
              </a:pathLst>
            </a:custGeom>
            <a:ln w="40651" cap="flat">
              <a:solidFill>
                <a:srgbClr val="000000">
                  <a:alpha val="100000"/>
                </a:srgbClr>
              </a:solidFill>
              <a:prstDash val="solid"/>
              <a:round/>
            </a:ln>
          </p:spPr>
          <p:txBody>
            <a:bodyPr/>
            <a:lstStyle/>
            <a:p>
              <a:endParaRPr/>
            </a:p>
          </p:txBody>
        </p:sp>
        <p:sp>
          <p:nvSpPr>
            <p:cNvPr id="176" name="pl176"/>
            <p:cNvSpPr/>
            <p:nvPr/>
          </p:nvSpPr>
          <p:spPr>
            <a:xfrm>
              <a:off x="2507640" y="2769931"/>
              <a:ext cx="1461609" cy="11087"/>
            </a:xfrm>
            <a:custGeom>
              <a:avLst/>
              <a:gdLst/>
              <a:ahLst/>
              <a:cxnLst/>
              <a:rect l="0" t="0" r="0" b="0"/>
              <a:pathLst>
                <a:path w="1461609" h="11087">
                  <a:moveTo>
                    <a:pt x="0" y="11087"/>
                  </a:moveTo>
                  <a:lnTo>
                    <a:pt x="208801" y="11087"/>
                  </a:lnTo>
                  <a:lnTo>
                    <a:pt x="417602" y="0"/>
                  </a:lnTo>
                  <a:lnTo>
                    <a:pt x="626404" y="0"/>
                  </a:lnTo>
                  <a:lnTo>
                    <a:pt x="835205" y="0"/>
                  </a:lnTo>
                  <a:lnTo>
                    <a:pt x="1044007" y="0"/>
                  </a:lnTo>
                  <a:lnTo>
                    <a:pt x="1252808" y="0"/>
                  </a:lnTo>
                  <a:lnTo>
                    <a:pt x="1461609" y="0"/>
                  </a:lnTo>
                </a:path>
              </a:pathLst>
            </a:custGeom>
            <a:ln w="35231" cap="flat">
              <a:solidFill>
                <a:srgbClr val="1CABE2">
                  <a:alpha val="100000"/>
                </a:srgbClr>
              </a:solidFill>
              <a:prstDash val="solid"/>
              <a:round/>
            </a:ln>
          </p:spPr>
          <p:txBody>
            <a:bodyPr/>
            <a:lstStyle/>
            <a:p>
              <a:endParaRPr/>
            </a:p>
          </p:txBody>
        </p:sp>
        <p:sp>
          <p:nvSpPr>
            <p:cNvPr id="177" name="tx177"/>
            <p:cNvSpPr/>
            <p:nvPr/>
          </p:nvSpPr>
          <p:spPr>
            <a:xfrm>
              <a:off x="2447351" y="260090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78" name="tx178"/>
            <p:cNvSpPr/>
            <p:nvPr/>
          </p:nvSpPr>
          <p:spPr>
            <a:xfrm>
              <a:off x="2656152" y="260090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79" name="tx179"/>
            <p:cNvSpPr/>
            <p:nvPr/>
          </p:nvSpPr>
          <p:spPr>
            <a:xfrm>
              <a:off x="2864953"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80" name="tx180"/>
            <p:cNvSpPr/>
            <p:nvPr/>
          </p:nvSpPr>
          <p:spPr>
            <a:xfrm>
              <a:off x="3073755"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81" name="tx181"/>
            <p:cNvSpPr/>
            <p:nvPr/>
          </p:nvSpPr>
          <p:spPr>
            <a:xfrm>
              <a:off x="3282556"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82" name="tx182"/>
            <p:cNvSpPr/>
            <p:nvPr/>
          </p:nvSpPr>
          <p:spPr>
            <a:xfrm>
              <a:off x="3491358"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83" name="tx183"/>
            <p:cNvSpPr/>
            <p:nvPr/>
          </p:nvSpPr>
          <p:spPr>
            <a:xfrm>
              <a:off x="3700159"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84" name="tx184"/>
            <p:cNvSpPr/>
            <p:nvPr/>
          </p:nvSpPr>
          <p:spPr>
            <a:xfrm>
              <a:off x="3908960"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85" name="rc185"/>
            <p:cNvSpPr/>
            <p:nvPr/>
          </p:nvSpPr>
          <p:spPr>
            <a:xfrm>
              <a:off x="2434560" y="3643117"/>
              <a:ext cx="1607770" cy="1000072"/>
            </a:xfrm>
            <a:prstGeom prst="rect">
              <a:avLst/>
            </a:prstGeom>
            <a:solidFill>
              <a:srgbClr val="EBEBEB">
                <a:alpha val="100000"/>
              </a:srgbClr>
            </a:solidFill>
          </p:spPr>
          <p:txBody>
            <a:bodyPr/>
            <a:lstStyle/>
            <a:p>
              <a:endParaRPr/>
            </a:p>
          </p:txBody>
        </p:sp>
        <p:sp>
          <p:nvSpPr>
            <p:cNvPr id="186" name="pl186"/>
            <p:cNvSpPr/>
            <p:nvPr/>
          </p:nvSpPr>
          <p:spPr>
            <a:xfrm>
              <a:off x="243456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7" name="pl187"/>
            <p:cNvSpPr/>
            <p:nvPr/>
          </p:nvSpPr>
          <p:spPr>
            <a:xfrm>
              <a:off x="243456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8" name="pl188"/>
            <p:cNvSpPr/>
            <p:nvPr/>
          </p:nvSpPr>
          <p:spPr>
            <a:xfrm>
              <a:off x="243456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9" name="pl189"/>
            <p:cNvSpPr/>
            <p:nvPr/>
          </p:nvSpPr>
          <p:spPr>
            <a:xfrm>
              <a:off x="243456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90" name="pl190"/>
            <p:cNvSpPr/>
            <p:nvPr/>
          </p:nvSpPr>
          <p:spPr>
            <a:xfrm>
              <a:off x="243456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243456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243456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50764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71644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 name="pl195"/>
            <p:cNvSpPr/>
            <p:nvPr/>
          </p:nvSpPr>
          <p:spPr>
            <a:xfrm>
              <a:off x="292524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6" name="pl196"/>
            <p:cNvSpPr/>
            <p:nvPr/>
          </p:nvSpPr>
          <p:spPr>
            <a:xfrm>
              <a:off x="313404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334284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355164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376044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396925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1" name="pl201"/>
            <p:cNvSpPr/>
            <p:nvPr/>
          </p:nvSpPr>
          <p:spPr>
            <a:xfrm>
              <a:off x="2507640" y="4098804"/>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202" name="pl202"/>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40651" cap="flat">
              <a:solidFill>
                <a:srgbClr val="BEBEBE">
                  <a:alpha val="69803"/>
                </a:srgbClr>
              </a:solidFill>
              <a:prstDash val="solid"/>
              <a:round/>
            </a:ln>
          </p:spPr>
          <p:txBody>
            <a:bodyPr/>
            <a:lstStyle/>
            <a:p>
              <a:endParaRPr/>
            </a:p>
          </p:txBody>
        </p:sp>
        <p:sp>
          <p:nvSpPr>
            <p:cNvPr id="203" name="pl203"/>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35231" cap="flat">
              <a:solidFill>
                <a:srgbClr val="BEBEBE">
                  <a:alpha val="69803"/>
                </a:srgbClr>
              </a:solidFill>
              <a:prstDash val="solid"/>
              <a:round/>
            </a:ln>
          </p:spPr>
          <p:txBody>
            <a:bodyPr/>
            <a:lstStyle/>
            <a:p>
              <a:endParaRPr/>
            </a:p>
          </p:txBody>
        </p:sp>
        <p:sp>
          <p:nvSpPr>
            <p:cNvPr id="204" name="pl204"/>
            <p:cNvSpPr/>
            <p:nvPr/>
          </p:nvSpPr>
          <p:spPr>
            <a:xfrm>
              <a:off x="2507640" y="4098804"/>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205" name="pl205"/>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40651" cap="flat">
              <a:solidFill>
                <a:srgbClr val="000000">
                  <a:alpha val="100000"/>
                </a:srgbClr>
              </a:solidFill>
              <a:prstDash val="solid"/>
              <a:round/>
            </a:ln>
          </p:spPr>
          <p:txBody>
            <a:bodyPr/>
            <a:lstStyle/>
            <a:p>
              <a:endParaRPr/>
            </a:p>
          </p:txBody>
        </p:sp>
        <p:sp>
          <p:nvSpPr>
            <p:cNvPr id="206" name="pl206"/>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35231" cap="flat">
              <a:solidFill>
                <a:srgbClr val="1CABE2">
                  <a:alpha val="100000"/>
                </a:srgbClr>
              </a:solidFill>
              <a:prstDash val="solid"/>
              <a:round/>
            </a:ln>
          </p:spPr>
          <p:txBody>
            <a:bodyPr/>
            <a:lstStyle/>
            <a:p>
              <a:endParaRPr/>
            </a:p>
          </p:txBody>
        </p:sp>
        <p:sp>
          <p:nvSpPr>
            <p:cNvPr id="207" name="tx207"/>
            <p:cNvSpPr/>
            <p:nvPr/>
          </p:nvSpPr>
          <p:spPr>
            <a:xfrm>
              <a:off x="2447351" y="388542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08" name="tx208"/>
            <p:cNvSpPr/>
            <p:nvPr/>
          </p:nvSpPr>
          <p:spPr>
            <a:xfrm>
              <a:off x="2656152" y="389651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09" name="tx209"/>
            <p:cNvSpPr/>
            <p:nvPr/>
          </p:nvSpPr>
          <p:spPr>
            <a:xfrm>
              <a:off x="2864953" y="389651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10" name="tx210"/>
            <p:cNvSpPr/>
            <p:nvPr/>
          </p:nvSpPr>
          <p:spPr>
            <a:xfrm>
              <a:off x="3073755" y="39075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11" name="tx211"/>
            <p:cNvSpPr/>
            <p:nvPr/>
          </p:nvSpPr>
          <p:spPr>
            <a:xfrm>
              <a:off x="3282556"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212" name="tx212"/>
            <p:cNvSpPr/>
            <p:nvPr/>
          </p:nvSpPr>
          <p:spPr>
            <a:xfrm>
              <a:off x="3491358" y="3929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13" name="tx213"/>
            <p:cNvSpPr/>
            <p:nvPr/>
          </p:nvSpPr>
          <p:spPr>
            <a:xfrm>
              <a:off x="3700159" y="3929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14" name="tx214"/>
            <p:cNvSpPr/>
            <p:nvPr/>
          </p:nvSpPr>
          <p:spPr>
            <a:xfrm>
              <a:off x="3908960" y="39408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15" name="rc215"/>
            <p:cNvSpPr/>
            <p:nvPr/>
          </p:nvSpPr>
          <p:spPr>
            <a:xfrm>
              <a:off x="2434560" y="4927641"/>
              <a:ext cx="1607770" cy="1000072"/>
            </a:xfrm>
            <a:prstGeom prst="rect">
              <a:avLst/>
            </a:prstGeom>
            <a:solidFill>
              <a:srgbClr val="EBEBEB">
                <a:alpha val="100000"/>
              </a:srgbClr>
            </a:solidFill>
          </p:spPr>
          <p:txBody>
            <a:bodyPr/>
            <a:lstStyle/>
            <a:p>
              <a:endParaRPr/>
            </a:p>
          </p:txBody>
        </p:sp>
        <p:sp>
          <p:nvSpPr>
            <p:cNvPr id="216" name="pl216"/>
            <p:cNvSpPr/>
            <p:nvPr/>
          </p:nvSpPr>
          <p:spPr>
            <a:xfrm>
              <a:off x="243456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7" name="pl217"/>
            <p:cNvSpPr/>
            <p:nvPr/>
          </p:nvSpPr>
          <p:spPr>
            <a:xfrm>
              <a:off x="243456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8" name="pl218"/>
            <p:cNvSpPr/>
            <p:nvPr/>
          </p:nvSpPr>
          <p:spPr>
            <a:xfrm>
              <a:off x="243456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9" name="pl219"/>
            <p:cNvSpPr/>
            <p:nvPr/>
          </p:nvSpPr>
          <p:spPr>
            <a:xfrm>
              <a:off x="243456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20" name="pl220"/>
            <p:cNvSpPr/>
            <p:nvPr/>
          </p:nvSpPr>
          <p:spPr>
            <a:xfrm>
              <a:off x="243456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243456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43456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50764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4" name="pl224"/>
            <p:cNvSpPr/>
            <p:nvPr/>
          </p:nvSpPr>
          <p:spPr>
            <a:xfrm>
              <a:off x="271644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5" name="pl225"/>
            <p:cNvSpPr/>
            <p:nvPr/>
          </p:nvSpPr>
          <p:spPr>
            <a:xfrm>
              <a:off x="292524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6" name="pl226"/>
            <p:cNvSpPr/>
            <p:nvPr/>
          </p:nvSpPr>
          <p:spPr>
            <a:xfrm>
              <a:off x="313404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7" name="pl227"/>
            <p:cNvSpPr/>
            <p:nvPr/>
          </p:nvSpPr>
          <p:spPr>
            <a:xfrm>
              <a:off x="334284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355164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376044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396925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31" name="pl231"/>
            <p:cNvSpPr/>
            <p:nvPr/>
          </p:nvSpPr>
          <p:spPr>
            <a:xfrm>
              <a:off x="2507640" y="5383328"/>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232" name="pl232"/>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40651" cap="flat">
              <a:solidFill>
                <a:srgbClr val="BEBEBE">
                  <a:alpha val="69803"/>
                </a:srgbClr>
              </a:solidFill>
              <a:prstDash val="solid"/>
              <a:round/>
            </a:ln>
          </p:spPr>
          <p:txBody>
            <a:bodyPr/>
            <a:lstStyle/>
            <a:p>
              <a:endParaRPr/>
            </a:p>
          </p:txBody>
        </p:sp>
        <p:sp>
          <p:nvSpPr>
            <p:cNvPr id="233" name="pl233"/>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35231" cap="flat">
              <a:solidFill>
                <a:srgbClr val="BEBEBE">
                  <a:alpha val="69803"/>
                </a:srgbClr>
              </a:solidFill>
              <a:prstDash val="solid"/>
              <a:round/>
            </a:ln>
          </p:spPr>
          <p:txBody>
            <a:bodyPr/>
            <a:lstStyle/>
            <a:p>
              <a:endParaRPr/>
            </a:p>
          </p:txBody>
        </p:sp>
        <p:sp>
          <p:nvSpPr>
            <p:cNvPr id="234" name="pl234"/>
            <p:cNvSpPr/>
            <p:nvPr/>
          </p:nvSpPr>
          <p:spPr>
            <a:xfrm>
              <a:off x="2507640" y="5383328"/>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235" name="pl235"/>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40651" cap="flat">
              <a:solidFill>
                <a:srgbClr val="000000">
                  <a:alpha val="100000"/>
                </a:srgbClr>
              </a:solidFill>
              <a:prstDash val="solid"/>
              <a:round/>
            </a:ln>
          </p:spPr>
          <p:txBody>
            <a:bodyPr/>
            <a:lstStyle/>
            <a:p>
              <a:endParaRPr/>
            </a:p>
          </p:txBody>
        </p:sp>
        <p:sp>
          <p:nvSpPr>
            <p:cNvPr id="236" name="pl236"/>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35231" cap="flat">
              <a:solidFill>
                <a:srgbClr val="1CABE2">
                  <a:alpha val="100000"/>
                </a:srgbClr>
              </a:solidFill>
              <a:prstDash val="solid"/>
              <a:round/>
            </a:ln>
          </p:spPr>
          <p:txBody>
            <a:bodyPr/>
            <a:lstStyle/>
            <a:p>
              <a:endParaRPr/>
            </a:p>
          </p:txBody>
        </p:sp>
        <p:sp>
          <p:nvSpPr>
            <p:cNvPr id="237" name="tx237"/>
            <p:cNvSpPr/>
            <p:nvPr/>
          </p:nvSpPr>
          <p:spPr>
            <a:xfrm>
              <a:off x="2447351" y="521429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38" name="tx238"/>
            <p:cNvSpPr/>
            <p:nvPr/>
          </p:nvSpPr>
          <p:spPr>
            <a:xfrm>
              <a:off x="2656152" y="51921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39" name="tx239"/>
            <p:cNvSpPr/>
            <p:nvPr/>
          </p:nvSpPr>
          <p:spPr>
            <a:xfrm>
              <a:off x="2864953" y="52697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240" name="tx240"/>
            <p:cNvSpPr/>
            <p:nvPr/>
          </p:nvSpPr>
          <p:spPr>
            <a:xfrm>
              <a:off x="3073755"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241" name="tx241"/>
            <p:cNvSpPr/>
            <p:nvPr/>
          </p:nvSpPr>
          <p:spPr>
            <a:xfrm>
              <a:off x="3282556" y="5203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242" name="tx242"/>
            <p:cNvSpPr/>
            <p:nvPr/>
          </p:nvSpPr>
          <p:spPr>
            <a:xfrm>
              <a:off x="3491358" y="518103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43" name="tx243"/>
            <p:cNvSpPr/>
            <p:nvPr/>
          </p:nvSpPr>
          <p:spPr>
            <a:xfrm>
              <a:off x="3700159" y="521429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44" name="tx244"/>
            <p:cNvSpPr/>
            <p:nvPr/>
          </p:nvSpPr>
          <p:spPr>
            <a:xfrm>
              <a:off x="3908960" y="521429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45" name="rc245"/>
            <p:cNvSpPr/>
            <p:nvPr/>
          </p:nvSpPr>
          <p:spPr>
            <a:xfrm>
              <a:off x="4111920" y="1074069"/>
              <a:ext cx="1607770" cy="1000072"/>
            </a:xfrm>
            <a:prstGeom prst="rect">
              <a:avLst/>
            </a:prstGeom>
            <a:solidFill>
              <a:srgbClr val="EBEBEB">
                <a:alpha val="100000"/>
              </a:srgbClr>
            </a:solidFill>
          </p:spPr>
          <p:txBody>
            <a:bodyPr/>
            <a:lstStyle/>
            <a:p>
              <a:endParaRPr/>
            </a:p>
          </p:txBody>
        </p:sp>
        <p:sp>
          <p:nvSpPr>
            <p:cNvPr id="246" name="pl246"/>
            <p:cNvSpPr/>
            <p:nvPr/>
          </p:nvSpPr>
          <p:spPr>
            <a:xfrm>
              <a:off x="411192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7" name="pl247"/>
            <p:cNvSpPr/>
            <p:nvPr/>
          </p:nvSpPr>
          <p:spPr>
            <a:xfrm>
              <a:off x="411192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8" name="pl248"/>
            <p:cNvSpPr/>
            <p:nvPr/>
          </p:nvSpPr>
          <p:spPr>
            <a:xfrm>
              <a:off x="411192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9" name="pl249"/>
            <p:cNvSpPr/>
            <p:nvPr/>
          </p:nvSpPr>
          <p:spPr>
            <a:xfrm>
              <a:off x="411192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50" name="pl250"/>
            <p:cNvSpPr/>
            <p:nvPr/>
          </p:nvSpPr>
          <p:spPr>
            <a:xfrm>
              <a:off x="411192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411192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411192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53" name="pl253"/>
            <p:cNvSpPr/>
            <p:nvPr/>
          </p:nvSpPr>
          <p:spPr>
            <a:xfrm>
              <a:off x="418500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4" name="pl254"/>
            <p:cNvSpPr/>
            <p:nvPr/>
          </p:nvSpPr>
          <p:spPr>
            <a:xfrm>
              <a:off x="439380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5" name="pl255"/>
            <p:cNvSpPr/>
            <p:nvPr/>
          </p:nvSpPr>
          <p:spPr>
            <a:xfrm>
              <a:off x="460260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6" name="pl256"/>
            <p:cNvSpPr/>
            <p:nvPr/>
          </p:nvSpPr>
          <p:spPr>
            <a:xfrm>
              <a:off x="481140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 name="pl257"/>
            <p:cNvSpPr/>
            <p:nvPr/>
          </p:nvSpPr>
          <p:spPr>
            <a:xfrm>
              <a:off x="502020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 name="pl258"/>
            <p:cNvSpPr/>
            <p:nvPr/>
          </p:nvSpPr>
          <p:spPr>
            <a:xfrm>
              <a:off x="522900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543780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564661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61" name="pl261"/>
            <p:cNvSpPr/>
            <p:nvPr/>
          </p:nvSpPr>
          <p:spPr>
            <a:xfrm>
              <a:off x="4185000" y="1529756"/>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262" name="pl262"/>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40651" cap="flat">
              <a:solidFill>
                <a:srgbClr val="BEBEBE">
                  <a:alpha val="69803"/>
                </a:srgbClr>
              </a:solidFill>
              <a:prstDash val="solid"/>
              <a:round/>
            </a:ln>
          </p:spPr>
          <p:txBody>
            <a:bodyPr/>
            <a:lstStyle/>
            <a:p>
              <a:endParaRPr/>
            </a:p>
          </p:txBody>
        </p:sp>
        <p:sp>
          <p:nvSpPr>
            <p:cNvPr id="263" name="pl263"/>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35231" cap="flat">
              <a:solidFill>
                <a:srgbClr val="BEBEBE">
                  <a:alpha val="69803"/>
                </a:srgbClr>
              </a:solidFill>
              <a:prstDash val="solid"/>
              <a:round/>
            </a:ln>
          </p:spPr>
          <p:txBody>
            <a:bodyPr/>
            <a:lstStyle/>
            <a:p>
              <a:endParaRPr/>
            </a:p>
          </p:txBody>
        </p:sp>
        <p:sp>
          <p:nvSpPr>
            <p:cNvPr id="264" name="pl264"/>
            <p:cNvSpPr/>
            <p:nvPr/>
          </p:nvSpPr>
          <p:spPr>
            <a:xfrm>
              <a:off x="4185000" y="1529756"/>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265" name="pl265"/>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40651" cap="flat">
              <a:solidFill>
                <a:srgbClr val="000000">
                  <a:alpha val="100000"/>
                </a:srgbClr>
              </a:solidFill>
              <a:prstDash val="solid"/>
              <a:round/>
            </a:ln>
          </p:spPr>
          <p:txBody>
            <a:bodyPr/>
            <a:lstStyle/>
            <a:p>
              <a:endParaRPr/>
            </a:p>
          </p:txBody>
        </p:sp>
        <p:sp>
          <p:nvSpPr>
            <p:cNvPr id="266" name="pl266"/>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35231" cap="flat">
              <a:solidFill>
                <a:srgbClr val="1CABE2">
                  <a:alpha val="100000"/>
                </a:srgbClr>
              </a:solidFill>
              <a:prstDash val="solid"/>
              <a:round/>
            </a:ln>
          </p:spPr>
          <p:txBody>
            <a:bodyPr/>
            <a:lstStyle/>
            <a:p>
              <a:endParaRPr/>
            </a:p>
          </p:txBody>
        </p:sp>
        <p:sp>
          <p:nvSpPr>
            <p:cNvPr id="267" name="tx267"/>
            <p:cNvSpPr/>
            <p:nvPr/>
          </p:nvSpPr>
          <p:spPr>
            <a:xfrm>
              <a:off x="4124710" y="127202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268" name="tx268"/>
            <p:cNvSpPr/>
            <p:nvPr/>
          </p:nvSpPr>
          <p:spPr>
            <a:xfrm>
              <a:off x="4333512" y="1327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69" name="tx269"/>
            <p:cNvSpPr/>
            <p:nvPr/>
          </p:nvSpPr>
          <p:spPr>
            <a:xfrm>
              <a:off x="4542313"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0" name="tx270"/>
            <p:cNvSpPr/>
            <p:nvPr/>
          </p:nvSpPr>
          <p:spPr>
            <a:xfrm>
              <a:off x="4751115" y="14161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271" name="tx271"/>
            <p:cNvSpPr/>
            <p:nvPr/>
          </p:nvSpPr>
          <p:spPr>
            <a:xfrm>
              <a:off x="4959916" y="1371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72" name="tx272"/>
            <p:cNvSpPr/>
            <p:nvPr/>
          </p:nvSpPr>
          <p:spPr>
            <a:xfrm>
              <a:off x="5168718"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3" name="tx273"/>
            <p:cNvSpPr/>
            <p:nvPr/>
          </p:nvSpPr>
          <p:spPr>
            <a:xfrm>
              <a:off x="5377519"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4" name="tx274"/>
            <p:cNvSpPr/>
            <p:nvPr/>
          </p:nvSpPr>
          <p:spPr>
            <a:xfrm>
              <a:off x="5586320"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5" name="rc275"/>
            <p:cNvSpPr/>
            <p:nvPr/>
          </p:nvSpPr>
          <p:spPr>
            <a:xfrm>
              <a:off x="4111920" y="2358593"/>
              <a:ext cx="1607770" cy="1000072"/>
            </a:xfrm>
            <a:prstGeom prst="rect">
              <a:avLst/>
            </a:prstGeom>
            <a:solidFill>
              <a:srgbClr val="EBEBEB">
                <a:alpha val="100000"/>
              </a:srgbClr>
            </a:solidFill>
          </p:spPr>
          <p:txBody>
            <a:bodyPr/>
            <a:lstStyle/>
            <a:p>
              <a:endParaRPr/>
            </a:p>
          </p:txBody>
        </p:sp>
        <p:sp>
          <p:nvSpPr>
            <p:cNvPr id="276" name="pl276"/>
            <p:cNvSpPr/>
            <p:nvPr/>
          </p:nvSpPr>
          <p:spPr>
            <a:xfrm>
              <a:off x="411192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7" name="pl277"/>
            <p:cNvSpPr/>
            <p:nvPr/>
          </p:nvSpPr>
          <p:spPr>
            <a:xfrm>
              <a:off x="411192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8" name="pl278"/>
            <p:cNvSpPr/>
            <p:nvPr/>
          </p:nvSpPr>
          <p:spPr>
            <a:xfrm>
              <a:off x="411192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9" name="pl279"/>
            <p:cNvSpPr/>
            <p:nvPr/>
          </p:nvSpPr>
          <p:spPr>
            <a:xfrm>
              <a:off x="411192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80" name="pl280"/>
            <p:cNvSpPr/>
            <p:nvPr/>
          </p:nvSpPr>
          <p:spPr>
            <a:xfrm>
              <a:off x="411192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411192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82" name="pl282"/>
            <p:cNvSpPr/>
            <p:nvPr/>
          </p:nvSpPr>
          <p:spPr>
            <a:xfrm>
              <a:off x="411192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83" name="pl283"/>
            <p:cNvSpPr/>
            <p:nvPr/>
          </p:nvSpPr>
          <p:spPr>
            <a:xfrm>
              <a:off x="418500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4" name="pl284"/>
            <p:cNvSpPr/>
            <p:nvPr/>
          </p:nvSpPr>
          <p:spPr>
            <a:xfrm>
              <a:off x="439380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5" name="pl285"/>
            <p:cNvSpPr/>
            <p:nvPr/>
          </p:nvSpPr>
          <p:spPr>
            <a:xfrm>
              <a:off x="460260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6" name="pl286"/>
            <p:cNvSpPr/>
            <p:nvPr/>
          </p:nvSpPr>
          <p:spPr>
            <a:xfrm>
              <a:off x="481140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 name="pl287"/>
            <p:cNvSpPr/>
            <p:nvPr/>
          </p:nvSpPr>
          <p:spPr>
            <a:xfrm>
              <a:off x="502020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8" name="pl288"/>
            <p:cNvSpPr/>
            <p:nvPr/>
          </p:nvSpPr>
          <p:spPr>
            <a:xfrm>
              <a:off x="522900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9" name="pl289"/>
            <p:cNvSpPr/>
            <p:nvPr/>
          </p:nvSpPr>
          <p:spPr>
            <a:xfrm>
              <a:off x="543780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564661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91" name="pl291"/>
            <p:cNvSpPr/>
            <p:nvPr/>
          </p:nvSpPr>
          <p:spPr>
            <a:xfrm>
              <a:off x="4185000" y="2814280"/>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292" name="pl292"/>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40651" cap="flat">
              <a:solidFill>
                <a:srgbClr val="BEBEBE">
                  <a:alpha val="69803"/>
                </a:srgbClr>
              </a:solidFill>
              <a:prstDash val="solid"/>
              <a:round/>
            </a:ln>
          </p:spPr>
          <p:txBody>
            <a:bodyPr/>
            <a:lstStyle/>
            <a:p>
              <a:endParaRPr/>
            </a:p>
          </p:txBody>
        </p:sp>
        <p:sp>
          <p:nvSpPr>
            <p:cNvPr id="293" name="pl293"/>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35231" cap="flat">
              <a:solidFill>
                <a:srgbClr val="BEBEBE">
                  <a:alpha val="69803"/>
                </a:srgbClr>
              </a:solidFill>
              <a:prstDash val="solid"/>
              <a:round/>
            </a:ln>
          </p:spPr>
          <p:txBody>
            <a:bodyPr/>
            <a:lstStyle/>
            <a:p>
              <a:endParaRPr/>
            </a:p>
          </p:txBody>
        </p:sp>
        <p:sp>
          <p:nvSpPr>
            <p:cNvPr id="294" name="pl294"/>
            <p:cNvSpPr/>
            <p:nvPr/>
          </p:nvSpPr>
          <p:spPr>
            <a:xfrm>
              <a:off x="4185000" y="2814280"/>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295" name="pl295"/>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40651" cap="flat">
              <a:solidFill>
                <a:srgbClr val="000000">
                  <a:alpha val="100000"/>
                </a:srgbClr>
              </a:solidFill>
              <a:prstDash val="solid"/>
              <a:round/>
            </a:ln>
          </p:spPr>
          <p:txBody>
            <a:bodyPr/>
            <a:lstStyle/>
            <a:p>
              <a:endParaRPr/>
            </a:p>
          </p:txBody>
        </p:sp>
        <p:sp>
          <p:nvSpPr>
            <p:cNvPr id="296" name="pl296"/>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35231" cap="flat">
              <a:solidFill>
                <a:srgbClr val="1CABE2">
                  <a:alpha val="100000"/>
                </a:srgbClr>
              </a:solidFill>
              <a:prstDash val="solid"/>
              <a:round/>
            </a:ln>
          </p:spPr>
          <p:txBody>
            <a:bodyPr/>
            <a:lstStyle/>
            <a:p>
              <a:endParaRPr/>
            </a:p>
          </p:txBody>
        </p:sp>
        <p:sp>
          <p:nvSpPr>
            <p:cNvPr id="297" name="tx297"/>
            <p:cNvSpPr/>
            <p:nvPr/>
          </p:nvSpPr>
          <p:spPr>
            <a:xfrm>
              <a:off x="4124710" y="25676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298" name="tx298"/>
            <p:cNvSpPr/>
            <p:nvPr/>
          </p:nvSpPr>
          <p:spPr>
            <a:xfrm>
              <a:off x="4333512" y="251220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99" name="tx299"/>
            <p:cNvSpPr/>
            <p:nvPr/>
          </p:nvSpPr>
          <p:spPr>
            <a:xfrm>
              <a:off x="4542313" y="2545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00" name="tx300"/>
            <p:cNvSpPr/>
            <p:nvPr/>
          </p:nvSpPr>
          <p:spPr>
            <a:xfrm>
              <a:off x="4751115"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01" name="tx301"/>
            <p:cNvSpPr/>
            <p:nvPr/>
          </p:nvSpPr>
          <p:spPr>
            <a:xfrm>
              <a:off x="4959916" y="27006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302" name="tx302"/>
            <p:cNvSpPr/>
            <p:nvPr/>
          </p:nvSpPr>
          <p:spPr>
            <a:xfrm>
              <a:off x="5168718" y="298895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56</a:t>
              </a:r>
            </a:p>
          </p:txBody>
        </p:sp>
        <p:sp>
          <p:nvSpPr>
            <p:cNvPr id="303" name="tx303"/>
            <p:cNvSpPr/>
            <p:nvPr/>
          </p:nvSpPr>
          <p:spPr>
            <a:xfrm>
              <a:off x="5377519"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04" name="tx304"/>
            <p:cNvSpPr/>
            <p:nvPr/>
          </p:nvSpPr>
          <p:spPr>
            <a:xfrm>
              <a:off x="5586320"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05" name="rc305"/>
            <p:cNvSpPr/>
            <p:nvPr/>
          </p:nvSpPr>
          <p:spPr>
            <a:xfrm>
              <a:off x="4111920" y="3643117"/>
              <a:ext cx="1607770" cy="1000072"/>
            </a:xfrm>
            <a:prstGeom prst="rect">
              <a:avLst/>
            </a:prstGeom>
            <a:solidFill>
              <a:srgbClr val="EBEBEB">
                <a:alpha val="100000"/>
              </a:srgbClr>
            </a:solidFill>
          </p:spPr>
          <p:txBody>
            <a:bodyPr/>
            <a:lstStyle/>
            <a:p>
              <a:endParaRPr/>
            </a:p>
          </p:txBody>
        </p:sp>
        <p:sp>
          <p:nvSpPr>
            <p:cNvPr id="306" name="pl306"/>
            <p:cNvSpPr/>
            <p:nvPr/>
          </p:nvSpPr>
          <p:spPr>
            <a:xfrm>
              <a:off x="411192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7" name="pl307"/>
            <p:cNvSpPr/>
            <p:nvPr/>
          </p:nvSpPr>
          <p:spPr>
            <a:xfrm>
              <a:off x="411192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8" name="pl308"/>
            <p:cNvSpPr/>
            <p:nvPr/>
          </p:nvSpPr>
          <p:spPr>
            <a:xfrm>
              <a:off x="411192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9" name="pl309"/>
            <p:cNvSpPr/>
            <p:nvPr/>
          </p:nvSpPr>
          <p:spPr>
            <a:xfrm>
              <a:off x="411192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10" name="pl310"/>
            <p:cNvSpPr/>
            <p:nvPr/>
          </p:nvSpPr>
          <p:spPr>
            <a:xfrm>
              <a:off x="411192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11" name="pl311"/>
            <p:cNvSpPr/>
            <p:nvPr/>
          </p:nvSpPr>
          <p:spPr>
            <a:xfrm>
              <a:off x="411192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12" name="pl312"/>
            <p:cNvSpPr/>
            <p:nvPr/>
          </p:nvSpPr>
          <p:spPr>
            <a:xfrm>
              <a:off x="411192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13" name="pl313"/>
            <p:cNvSpPr/>
            <p:nvPr/>
          </p:nvSpPr>
          <p:spPr>
            <a:xfrm>
              <a:off x="418500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4" name="pl314"/>
            <p:cNvSpPr/>
            <p:nvPr/>
          </p:nvSpPr>
          <p:spPr>
            <a:xfrm>
              <a:off x="439380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 name="pl315"/>
            <p:cNvSpPr/>
            <p:nvPr/>
          </p:nvSpPr>
          <p:spPr>
            <a:xfrm>
              <a:off x="460260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 name="pl316"/>
            <p:cNvSpPr/>
            <p:nvPr/>
          </p:nvSpPr>
          <p:spPr>
            <a:xfrm>
              <a:off x="481140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7" name="pl317"/>
            <p:cNvSpPr/>
            <p:nvPr/>
          </p:nvSpPr>
          <p:spPr>
            <a:xfrm>
              <a:off x="502020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8" name="pl318"/>
            <p:cNvSpPr/>
            <p:nvPr/>
          </p:nvSpPr>
          <p:spPr>
            <a:xfrm>
              <a:off x="522900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9" name="pl319"/>
            <p:cNvSpPr/>
            <p:nvPr/>
          </p:nvSpPr>
          <p:spPr>
            <a:xfrm>
              <a:off x="543780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20" name="pl320"/>
            <p:cNvSpPr/>
            <p:nvPr/>
          </p:nvSpPr>
          <p:spPr>
            <a:xfrm>
              <a:off x="564661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21" name="pl321"/>
            <p:cNvSpPr/>
            <p:nvPr/>
          </p:nvSpPr>
          <p:spPr>
            <a:xfrm>
              <a:off x="4185000" y="4098804"/>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322" name="pl322"/>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40651" cap="flat">
              <a:solidFill>
                <a:srgbClr val="BEBEBE">
                  <a:alpha val="69803"/>
                </a:srgbClr>
              </a:solidFill>
              <a:prstDash val="solid"/>
              <a:round/>
            </a:ln>
          </p:spPr>
          <p:txBody>
            <a:bodyPr/>
            <a:lstStyle/>
            <a:p>
              <a:endParaRPr/>
            </a:p>
          </p:txBody>
        </p:sp>
        <p:sp>
          <p:nvSpPr>
            <p:cNvPr id="323" name="pl323"/>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35231" cap="flat">
              <a:solidFill>
                <a:srgbClr val="BEBEBE">
                  <a:alpha val="69803"/>
                </a:srgbClr>
              </a:solidFill>
              <a:prstDash val="solid"/>
              <a:round/>
            </a:ln>
          </p:spPr>
          <p:txBody>
            <a:bodyPr/>
            <a:lstStyle/>
            <a:p>
              <a:endParaRPr/>
            </a:p>
          </p:txBody>
        </p:sp>
        <p:sp>
          <p:nvSpPr>
            <p:cNvPr id="324" name="pl324"/>
            <p:cNvSpPr/>
            <p:nvPr/>
          </p:nvSpPr>
          <p:spPr>
            <a:xfrm>
              <a:off x="4185000" y="4098804"/>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325" name="pl325"/>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40651" cap="flat">
              <a:solidFill>
                <a:srgbClr val="000000">
                  <a:alpha val="100000"/>
                </a:srgbClr>
              </a:solidFill>
              <a:prstDash val="solid"/>
              <a:round/>
            </a:ln>
          </p:spPr>
          <p:txBody>
            <a:bodyPr/>
            <a:lstStyle/>
            <a:p>
              <a:endParaRPr/>
            </a:p>
          </p:txBody>
        </p:sp>
        <p:sp>
          <p:nvSpPr>
            <p:cNvPr id="326" name="pl326"/>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35231" cap="flat">
              <a:solidFill>
                <a:srgbClr val="1CABE2">
                  <a:alpha val="100000"/>
                </a:srgbClr>
              </a:solidFill>
              <a:prstDash val="solid"/>
              <a:round/>
            </a:ln>
          </p:spPr>
          <p:txBody>
            <a:bodyPr/>
            <a:lstStyle/>
            <a:p>
              <a:endParaRPr/>
            </a:p>
          </p:txBody>
        </p:sp>
        <p:sp>
          <p:nvSpPr>
            <p:cNvPr id="327" name="tx327"/>
            <p:cNvSpPr/>
            <p:nvPr/>
          </p:nvSpPr>
          <p:spPr>
            <a:xfrm>
              <a:off x="4124710"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28" name="tx328"/>
            <p:cNvSpPr/>
            <p:nvPr/>
          </p:nvSpPr>
          <p:spPr>
            <a:xfrm>
              <a:off x="4333512" y="39852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329" name="tx329"/>
            <p:cNvSpPr/>
            <p:nvPr/>
          </p:nvSpPr>
          <p:spPr>
            <a:xfrm>
              <a:off x="4542313" y="40974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330" name="tx330"/>
            <p:cNvSpPr/>
            <p:nvPr/>
          </p:nvSpPr>
          <p:spPr>
            <a:xfrm>
              <a:off x="4751115" y="4029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31" name="tx331"/>
            <p:cNvSpPr/>
            <p:nvPr/>
          </p:nvSpPr>
          <p:spPr>
            <a:xfrm>
              <a:off x="4959916" y="39740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32" name="tx332"/>
            <p:cNvSpPr/>
            <p:nvPr/>
          </p:nvSpPr>
          <p:spPr>
            <a:xfrm>
              <a:off x="5168718" y="395194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333" name="tx333"/>
            <p:cNvSpPr/>
            <p:nvPr/>
          </p:nvSpPr>
          <p:spPr>
            <a:xfrm>
              <a:off x="5377519" y="4029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34" name="tx334"/>
            <p:cNvSpPr/>
            <p:nvPr/>
          </p:nvSpPr>
          <p:spPr>
            <a:xfrm>
              <a:off x="5586320" y="39075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35" name="rc335"/>
            <p:cNvSpPr/>
            <p:nvPr/>
          </p:nvSpPr>
          <p:spPr>
            <a:xfrm>
              <a:off x="4111920" y="4927641"/>
              <a:ext cx="1607770" cy="1000072"/>
            </a:xfrm>
            <a:prstGeom prst="rect">
              <a:avLst/>
            </a:prstGeom>
            <a:solidFill>
              <a:srgbClr val="EBEBEB">
                <a:alpha val="100000"/>
              </a:srgbClr>
            </a:solidFill>
          </p:spPr>
          <p:txBody>
            <a:bodyPr/>
            <a:lstStyle/>
            <a:p>
              <a:endParaRPr/>
            </a:p>
          </p:txBody>
        </p:sp>
        <p:sp>
          <p:nvSpPr>
            <p:cNvPr id="336" name="pl336"/>
            <p:cNvSpPr/>
            <p:nvPr/>
          </p:nvSpPr>
          <p:spPr>
            <a:xfrm>
              <a:off x="411192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37" name="pl337"/>
            <p:cNvSpPr/>
            <p:nvPr/>
          </p:nvSpPr>
          <p:spPr>
            <a:xfrm>
              <a:off x="411192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38" name="pl338"/>
            <p:cNvSpPr/>
            <p:nvPr/>
          </p:nvSpPr>
          <p:spPr>
            <a:xfrm>
              <a:off x="411192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39" name="pl339"/>
            <p:cNvSpPr/>
            <p:nvPr/>
          </p:nvSpPr>
          <p:spPr>
            <a:xfrm>
              <a:off x="411192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40" name="pl340"/>
            <p:cNvSpPr/>
            <p:nvPr/>
          </p:nvSpPr>
          <p:spPr>
            <a:xfrm>
              <a:off x="411192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41" name="pl341"/>
            <p:cNvSpPr/>
            <p:nvPr/>
          </p:nvSpPr>
          <p:spPr>
            <a:xfrm>
              <a:off x="411192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42" name="pl342"/>
            <p:cNvSpPr/>
            <p:nvPr/>
          </p:nvSpPr>
          <p:spPr>
            <a:xfrm>
              <a:off x="411192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43" name="pl343"/>
            <p:cNvSpPr/>
            <p:nvPr/>
          </p:nvSpPr>
          <p:spPr>
            <a:xfrm>
              <a:off x="418500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4" name="pl344"/>
            <p:cNvSpPr/>
            <p:nvPr/>
          </p:nvSpPr>
          <p:spPr>
            <a:xfrm>
              <a:off x="439380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5" name="pl345"/>
            <p:cNvSpPr/>
            <p:nvPr/>
          </p:nvSpPr>
          <p:spPr>
            <a:xfrm>
              <a:off x="460260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 name="pl346"/>
            <p:cNvSpPr/>
            <p:nvPr/>
          </p:nvSpPr>
          <p:spPr>
            <a:xfrm>
              <a:off x="481140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7" name="pl347"/>
            <p:cNvSpPr/>
            <p:nvPr/>
          </p:nvSpPr>
          <p:spPr>
            <a:xfrm>
              <a:off x="502020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8" name="pl348"/>
            <p:cNvSpPr/>
            <p:nvPr/>
          </p:nvSpPr>
          <p:spPr>
            <a:xfrm>
              <a:off x="522900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9" name="pl349"/>
            <p:cNvSpPr/>
            <p:nvPr/>
          </p:nvSpPr>
          <p:spPr>
            <a:xfrm>
              <a:off x="543780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50" name="pl350"/>
            <p:cNvSpPr/>
            <p:nvPr/>
          </p:nvSpPr>
          <p:spPr>
            <a:xfrm>
              <a:off x="564661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51" name="pl351"/>
            <p:cNvSpPr/>
            <p:nvPr/>
          </p:nvSpPr>
          <p:spPr>
            <a:xfrm>
              <a:off x="4185000" y="5383328"/>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352" name="pl352"/>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40651" cap="flat">
              <a:solidFill>
                <a:srgbClr val="BEBEBE">
                  <a:alpha val="69803"/>
                </a:srgbClr>
              </a:solidFill>
              <a:prstDash val="solid"/>
              <a:round/>
            </a:ln>
          </p:spPr>
          <p:txBody>
            <a:bodyPr/>
            <a:lstStyle/>
            <a:p>
              <a:endParaRPr/>
            </a:p>
          </p:txBody>
        </p:sp>
        <p:sp>
          <p:nvSpPr>
            <p:cNvPr id="353" name="pl353"/>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35231" cap="flat">
              <a:solidFill>
                <a:srgbClr val="BEBEBE">
                  <a:alpha val="69803"/>
                </a:srgbClr>
              </a:solidFill>
              <a:prstDash val="solid"/>
              <a:round/>
            </a:ln>
          </p:spPr>
          <p:txBody>
            <a:bodyPr/>
            <a:lstStyle/>
            <a:p>
              <a:endParaRPr/>
            </a:p>
          </p:txBody>
        </p:sp>
        <p:sp>
          <p:nvSpPr>
            <p:cNvPr id="354" name="pl354"/>
            <p:cNvSpPr/>
            <p:nvPr/>
          </p:nvSpPr>
          <p:spPr>
            <a:xfrm>
              <a:off x="4185000" y="5383328"/>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355" name="pl355"/>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40651" cap="flat">
              <a:solidFill>
                <a:srgbClr val="000000">
                  <a:alpha val="100000"/>
                </a:srgbClr>
              </a:solidFill>
              <a:prstDash val="solid"/>
              <a:round/>
            </a:ln>
          </p:spPr>
          <p:txBody>
            <a:bodyPr/>
            <a:lstStyle/>
            <a:p>
              <a:endParaRPr/>
            </a:p>
          </p:txBody>
        </p:sp>
        <p:sp>
          <p:nvSpPr>
            <p:cNvPr id="356" name="pl356"/>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35231" cap="flat">
              <a:solidFill>
                <a:srgbClr val="1CABE2">
                  <a:alpha val="100000"/>
                </a:srgbClr>
              </a:solidFill>
              <a:prstDash val="solid"/>
              <a:round/>
            </a:ln>
          </p:spPr>
          <p:txBody>
            <a:bodyPr/>
            <a:lstStyle/>
            <a:p>
              <a:endParaRPr/>
            </a:p>
          </p:txBody>
        </p:sp>
        <p:sp>
          <p:nvSpPr>
            <p:cNvPr id="357" name="tx357"/>
            <p:cNvSpPr/>
            <p:nvPr/>
          </p:nvSpPr>
          <p:spPr>
            <a:xfrm>
              <a:off x="4124710" y="51256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358" name="tx358"/>
            <p:cNvSpPr/>
            <p:nvPr/>
          </p:nvSpPr>
          <p:spPr>
            <a:xfrm>
              <a:off x="4333512" y="51588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59" name="tx359"/>
            <p:cNvSpPr/>
            <p:nvPr/>
          </p:nvSpPr>
          <p:spPr>
            <a:xfrm>
              <a:off x="4542313" y="5225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60" name="tx360"/>
            <p:cNvSpPr/>
            <p:nvPr/>
          </p:nvSpPr>
          <p:spPr>
            <a:xfrm>
              <a:off x="4751115" y="52919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61" name="tx361"/>
            <p:cNvSpPr/>
            <p:nvPr/>
          </p:nvSpPr>
          <p:spPr>
            <a:xfrm>
              <a:off x="4959916" y="528082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62" name="tx362"/>
            <p:cNvSpPr/>
            <p:nvPr/>
          </p:nvSpPr>
          <p:spPr>
            <a:xfrm>
              <a:off x="5168718" y="5360074"/>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363" name="tx363"/>
            <p:cNvSpPr/>
            <p:nvPr/>
          </p:nvSpPr>
          <p:spPr>
            <a:xfrm>
              <a:off x="5377519" y="508125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64" name="tx364"/>
            <p:cNvSpPr/>
            <p:nvPr/>
          </p:nvSpPr>
          <p:spPr>
            <a:xfrm>
              <a:off x="5586320"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65" name="rc365"/>
            <p:cNvSpPr/>
            <p:nvPr/>
          </p:nvSpPr>
          <p:spPr>
            <a:xfrm>
              <a:off x="5789280" y="1074069"/>
              <a:ext cx="1607770" cy="1000072"/>
            </a:xfrm>
            <a:prstGeom prst="rect">
              <a:avLst/>
            </a:prstGeom>
            <a:solidFill>
              <a:srgbClr val="EBEBEB">
                <a:alpha val="100000"/>
              </a:srgbClr>
            </a:solidFill>
          </p:spPr>
          <p:txBody>
            <a:bodyPr/>
            <a:lstStyle/>
            <a:p>
              <a:endParaRPr/>
            </a:p>
          </p:txBody>
        </p:sp>
        <p:sp>
          <p:nvSpPr>
            <p:cNvPr id="366" name="pl366"/>
            <p:cNvSpPr/>
            <p:nvPr/>
          </p:nvSpPr>
          <p:spPr>
            <a:xfrm>
              <a:off x="578928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7" name="pl367"/>
            <p:cNvSpPr/>
            <p:nvPr/>
          </p:nvSpPr>
          <p:spPr>
            <a:xfrm>
              <a:off x="578928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8" name="pl368"/>
            <p:cNvSpPr/>
            <p:nvPr/>
          </p:nvSpPr>
          <p:spPr>
            <a:xfrm>
              <a:off x="578928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9" name="pl369"/>
            <p:cNvSpPr/>
            <p:nvPr/>
          </p:nvSpPr>
          <p:spPr>
            <a:xfrm>
              <a:off x="578928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70" name="pl370"/>
            <p:cNvSpPr/>
            <p:nvPr/>
          </p:nvSpPr>
          <p:spPr>
            <a:xfrm>
              <a:off x="578928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71" name="pl371"/>
            <p:cNvSpPr/>
            <p:nvPr/>
          </p:nvSpPr>
          <p:spPr>
            <a:xfrm>
              <a:off x="578928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72" name="pl372"/>
            <p:cNvSpPr/>
            <p:nvPr/>
          </p:nvSpPr>
          <p:spPr>
            <a:xfrm>
              <a:off x="578928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73" name="pl373"/>
            <p:cNvSpPr/>
            <p:nvPr/>
          </p:nvSpPr>
          <p:spPr>
            <a:xfrm>
              <a:off x="586236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4" name="pl374"/>
            <p:cNvSpPr/>
            <p:nvPr/>
          </p:nvSpPr>
          <p:spPr>
            <a:xfrm>
              <a:off x="607116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 name="pl375"/>
            <p:cNvSpPr/>
            <p:nvPr/>
          </p:nvSpPr>
          <p:spPr>
            <a:xfrm>
              <a:off x="627996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6" name="pl376"/>
            <p:cNvSpPr/>
            <p:nvPr/>
          </p:nvSpPr>
          <p:spPr>
            <a:xfrm>
              <a:off x="648876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7" name="pl377"/>
            <p:cNvSpPr/>
            <p:nvPr/>
          </p:nvSpPr>
          <p:spPr>
            <a:xfrm>
              <a:off x="669756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8" name="pl378"/>
            <p:cNvSpPr/>
            <p:nvPr/>
          </p:nvSpPr>
          <p:spPr>
            <a:xfrm>
              <a:off x="690636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 name="pl379"/>
            <p:cNvSpPr/>
            <p:nvPr/>
          </p:nvSpPr>
          <p:spPr>
            <a:xfrm>
              <a:off x="711516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80" name="pl380"/>
            <p:cNvSpPr/>
            <p:nvPr/>
          </p:nvSpPr>
          <p:spPr>
            <a:xfrm>
              <a:off x="732397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81" name="pl381"/>
            <p:cNvSpPr/>
            <p:nvPr/>
          </p:nvSpPr>
          <p:spPr>
            <a:xfrm>
              <a:off x="5862360" y="1529756"/>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382" name="pl382"/>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40651" cap="flat">
              <a:solidFill>
                <a:srgbClr val="BEBEBE">
                  <a:alpha val="69803"/>
                </a:srgbClr>
              </a:solidFill>
              <a:prstDash val="solid"/>
              <a:round/>
            </a:ln>
          </p:spPr>
          <p:txBody>
            <a:bodyPr/>
            <a:lstStyle/>
            <a:p>
              <a:endParaRPr/>
            </a:p>
          </p:txBody>
        </p:sp>
        <p:sp>
          <p:nvSpPr>
            <p:cNvPr id="383" name="pl383"/>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35231" cap="flat">
              <a:solidFill>
                <a:srgbClr val="BEBEBE">
                  <a:alpha val="69803"/>
                </a:srgbClr>
              </a:solidFill>
              <a:prstDash val="solid"/>
              <a:round/>
            </a:ln>
          </p:spPr>
          <p:txBody>
            <a:bodyPr/>
            <a:lstStyle/>
            <a:p>
              <a:endParaRPr/>
            </a:p>
          </p:txBody>
        </p:sp>
        <p:sp>
          <p:nvSpPr>
            <p:cNvPr id="384" name="pl384"/>
            <p:cNvSpPr/>
            <p:nvPr/>
          </p:nvSpPr>
          <p:spPr>
            <a:xfrm>
              <a:off x="5862360" y="1529756"/>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385" name="pl385"/>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40651" cap="flat">
              <a:solidFill>
                <a:srgbClr val="000000">
                  <a:alpha val="100000"/>
                </a:srgbClr>
              </a:solidFill>
              <a:prstDash val="solid"/>
              <a:round/>
            </a:ln>
          </p:spPr>
          <p:txBody>
            <a:bodyPr/>
            <a:lstStyle/>
            <a:p>
              <a:endParaRPr/>
            </a:p>
          </p:txBody>
        </p:sp>
        <p:sp>
          <p:nvSpPr>
            <p:cNvPr id="386" name="pl386"/>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35231" cap="flat">
              <a:solidFill>
                <a:srgbClr val="1CABE2">
                  <a:alpha val="100000"/>
                </a:srgbClr>
              </a:solidFill>
              <a:prstDash val="solid"/>
              <a:round/>
            </a:ln>
          </p:spPr>
          <p:txBody>
            <a:bodyPr/>
            <a:lstStyle/>
            <a:p>
              <a:endParaRPr/>
            </a:p>
          </p:txBody>
        </p:sp>
        <p:sp>
          <p:nvSpPr>
            <p:cNvPr id="387" name="tx387"/>
            <p:cNvSpPr/>
            <p:nvPr/>
          </p:nvSpPr>
          <p:spPr>
            <a:xfrm>
              <a:off x="5802070" y="126094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88" name="tx388"/>
            <p:cNvSpPr/>
            <p:nvPr/>
          </p:nvSpPr>
          <p:spPr>
            <a:xfrm>
              <a:off x="6010872" y="123876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389" name="tx389"/>
            <p:cNvSpPr/>
            <p:nvPr/>
          </p:nvSpPr>
          <p:spPr>
            <a:xfrm>
              <a:off x="6219673" y="1449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390" name="tx390"/>
            <p:cNvSpPr/>
            <p:nvPr/>
          </p:nvSpPr>
          <p:spPr>
            <a:xfrm>
              <a:off x="6428475"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91" name="tx391"/>
            <p:cNvSpPr/>
            <p:nvPr/>
          </p:nvSpPr>
          <p:spPr>
            <a:xfrm>
              <a:off x="6637276" y="1393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92" name="tx392"/>
            <p:cNvSpPr/>
            <p:nvPr/>
          </p:nvSpPr>
          <p:spPr>
            <a:xfrm>
              <a:off x="6846078"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393" name="tx393"/>
            <p:cNvSpPr/>
            <p:nvPr/>
          </p:nvSpPr>
          <p:spPr>
            <a:xfrm>
              <a:off x="7054879" y="13496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94" name="tx394"/>
            <p:cNvSpPr/>
            <p:nvPr/>
          </p:nvSpPr>
          <p:spPr>
            <a:xfrm>
              <a:off x="7263680"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95" name="rc395"/>
            <p:cNvSpPr/>
            <p:nvPr/>
          </p:nvSpPr>
          <p:spPr>
            <a:xfrm>
              <a:off x="5789280" y="2358593"/>
              <a:ext cx="1607770" cy="1000072"/>
            </a:xfrm>
            <a:prstGeom prst="rect">
              <a:avLst/>
            </a:prstGeom>
            <a:solidFill>
              <a:srgbClr val="EBEBEB">
                <a:alpha val="100000"/>
              </a:srgbClr>
            </a:solidFill>
          </p:spPr>
          <p:txBody>
            <a:bodyPr/>
            <a:lstStyle/>
            <a:p>
              <a:endParaRPr/>
            </a:p>
          </p:txBody>
        </p:sp>
        <p:sp>
          <p:nvSpPr>
            <p:cNvPr id="396" name="pl396"/>
            <p:cNvSpPr/>
            <p:nvPr/>
          </p:nvSpPr>
          <p:spPr>
            <a:xfrm>
              <a:off x="578928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7" name="pl397"/>
            <p:cNvSpPr/>
            <p:nvPr/>
          </p:nvSpPr>
          <p:spPr>
            <a:xfrm>
              <a:off x="578928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8" name="pl398"/>
            <p:cNvSpPr/>
            <p:nvPr/>
          </p:nvSpPr>
          <p:spPr>
            <a:xfrm>
              <a:off x="578928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9" name="pl399"/>
            <p:cNvSpPr/>
            <p:nvPr/>
          </p:nvSpPr>
          <p:spPr>
            <a:xfrm>
              <a:off x="578928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00" name="pl400"/>
            <p:cNvSpPr/>
            <p:nvPr/>
          </p:nvSpPr>
          <p:spPr>
            <a:xfrm>
              <a:off x="578928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1" name="pl401"/>
            <p:cNvSpPr/>
            <p:nvPr/>
          </p:nvSpPr>
          <p:spPr>
            <a:xfrm>
              <a:off x="578928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2" name="pl402"/>
            <p:cNvSpPr/>
            <p:nvPr/>
          </p:nvSpPr>
          <p:spPr>
            <a:xfrm>
              <a:off x="578928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3" name="pl403"/>
            <p:cNvSpPr/>
            <p:nvPr/>
          </p:nvSpPr>
          <p:spPr>
            <a:xfrm>
              <a:off x="586236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 name="pl404"/>
            <p:cNvSpPr/>
            <p:nvPr/>
          </p:nvSpPr>
          <p:spPr>
            <a:xfrm>
              <a:off x="607116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 name="pl405"/>
            <p:cNvSpPr/>
            <p:nvPr/>
          </p:nvSpPr>
          <p:spPr>
            <a:xfrm>
              <a:off x="627996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6" name="pl406"/>
            <p:cNvSpPr/>
            <p:nvPr/>
          </p:nvSpPr>
          <p:spPr>
            <a:xfrm>
              <a:off x="648876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 name="pl407"/>
            <p:cNvSpPr/>
            <p:nvPr/>
          </p:nvSpPr>
          <p:spPr>
            <a:xfrm>
              <a:off x="669756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8" name="pl408"/>
            <p:cNvSpPr/>
            <p:nvPr/>
          </p:nvSpPr>
          <p:spPr>
            <a:xfrm>
              <a:off x="690636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9" name="pl409"/>
            <p:cNvSpPr/>
            <p:nvPr/>
          </p:nvSpPr>
          <p:spPr>
            <a:xfrm>
              <a:off x="711516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10" name="pl410"/>
            <p:cNvSpPr/>
            <p:nvPr/>
          </p:nvSpPr>
          <p:spPr>
            <a:xfrm>
              <a:off x="732397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11" name="pl411"/>
            <p:cNvSpPr/>
            <p:nvPr/>
          </p:nvSpPr>
          <p:spPr>
            <a:xfrm>
              <a:off x="5862360" y="2814280"/>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412" name="pl412"/>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40651" cap="flat">
              <a:solidFill>
                <a:srgbClr val="BEBEBE">
                  <a:alpha val="69803"/>
                </a:srgbClr>
              </a:solidFill>
              <a:prstDash val="solid"/>
              <a:round/>
            </a:ln>
          </p:spPr>
          <p:txBody>
            <a:bodyPr/>
            <a:lstStyle/>
            <a:p>
              <a:endParaRPr/>
            </a:p>
          </p:txBody>
        </p:sp>
        <p:sp>
          <p:nvSpPr>
            <p:cNvPr id="413" name="pl413"/>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35231" cap="flat">
              <a:solidFill>
                <a:srgbClr val="BEBEBE">
                  <a:alpha val="69803"/>
                </a:srgbClr>
              </a:solidFill>
              <a:prstDash val="solid"/>
              <a:round/>
            </a:ln>
          </p:spPr>
          <p:txBody>
            <a:bodyPr/>
            <a:lstStyle/>
            <a:p>
              <a:endParaRPr/>
            </a:p>
          </p:txBody>
        </p:sp>
        <p:sp>
          <p:nvSpPr>
            <p:cNvPr id="414" name="pl414"/>
            <p:cNvSpPr/>
            <p:nvPr/>
          </p:nvSpPr>
          <p:spPr>
            <a:xfrm>
              <a:off x="5862360" y="2814280"/>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415" name="pl415"/>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40651" cap="flat">
              <a:solidFill>
                <a:srgbClr val="000000">
                  <a:alpha val="100000"/>
                </a:srgbClr>
              </a:solidFill>
              <a:prstDash val="solid"/>
              <a:round/>
            </a:ln>
          </p:spPr>
          <p:txBody>
            <a:bodyPr/>
            <a:lstStyle/>
            <a:p>
              <a:endParaRPr/>
            </a:p>
          </p:txBody>
        </p:sp>
        <p:sp>
          <p:nvSpPr>
            <p:cNvPr id="416" name="pl416"/>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35231" cap="flat">
              <a:solidFill>
                <a:srgbClr val="1CABE2">
                  <a:alpha val="100000"/>
                </a:srgbClr>
              </a:solidFill>
              <a:prstDash val="solid"/>
              <a:round/>
            </a:ln>
          </p:spPr>
          <p:txBody>
            <a:bodyPr/>
            <a:lstStyle/>
            <a:p>
              <a:endParaRPr/>
            </a:p>
          </p:txBody>
        </p:sp>
        <p:sp>
          <p:nvSpPr>
            <p:cNvPr id="417" name="tx417"/>
            <p:cNvSpPr/>
            <p:nvPr/>
          </p:nvSpPr>
          <p:spPr>
            <a:xfrm>
              <a:off x="5802070" y="2667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418" name="tx418"/>
            <p:cNvSpPr/>
            <p:nvPr/>
          </p:nvSpPr>
          <p:spPr>
            <a:xfrm>
              <a:off x="6010872" y="2667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419" name="tx419"/>
            <p:cNvSpPr/>
            <p:nvPr/>
          </p:nvSpPr>
          <p:spPr>
            <a:xfrm>
              <a:off x="6219673" y="2833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420" name="tx420"/>
            <p:cNvSpPr/>
            <p:nvPr/>
          </p:nvSpPr>
          <p:spPr>
            <a:xfrm>
              <a:off x="6428475" y="285590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68</a:t>
              </a:r>
            </a:p>
          </p:txBody>
        </p:sp>
        <p:sp>
          <p:nvSpPr>
            <p:cNvPr id="421" name="tx421"/>
            <p:cNvSpPr/>
            <p:nvPr/>
          </p:nvSpPr>
          <p:spPr>
            <a:xfrm>
              <a:off x="6637276" y="2833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422" name="tx422"/>
            <p:cNvSpPr/>
            <p:nvPr/>
          </p:nvSpPr>
          <p:spPr>
            <a:xfrm>
              <a:off x="6846078" y="27339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423" name="tx423"/>
            <p:cNvSpPr/>
            <p:nvPr/>
          </p:nvSpPr>
          <p:spPr>
            <a:xfrm>
              <a:off x="7054879" y="26452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424" name="tx424"/>
            <p:cNvSpPr/>
            <p:nvPr/>
          </p:nvSpPr>
          <p:spPr>
            <a:xfrm>
              <a:off x="7263680"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425" name="rc425"/>
            <p:cNvSpPr/>
            <p:nvPr/>
          </p:nvSpPr>
          <p:spPr>
            <a:xfrm>
              <a:off x="5789280" y="3643117"/>
              <a:ext cx="1607770" cy="1000072"/>
            </a:xfrm>
            <a:prstGeom prst="rect">
              <a:avLst/>
            </a:prstGeom>
            <a:solidFill>
              <a:srgbClr val="EBEBEB">
                <a:alpha val="100000"/>
              </a:srgbClr>
            </a:solidFill>
          </p:spPr>
          <p:txBody>
            <a:bodyPr/>
            <a:lstStyle/>
            <a:p>
              <a:endParaRPr/>
            </a:p>
          </p:txBody>
        </p:sp>
        <p:sp>
          <p:nvSpPr>
            <p:cNvPr id="426" name="pl426"/>
            <p:cNvSpPr/>
            <p:nvPr/>
          </p:nvSpPr>
          <p:spPr>
            <a:xfrm>
              <a:off x="578928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27" name="pl427"/>
            <p:cNvSpPr/>
            <p:nvPr/>
          </p:nvSpPr>
          <p:spPr>
            <a:xfrm>
              <a:off x="578928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28" name="pl428"/>
            <p:cNvSpPr/>
            <p:nvPr/>
          </p:nvSpPr>
          <p:spPr>
            <a:xfrm>
              <a:off x="578928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29" name="pl429"/>
            <p:cNvSpPr/>
            <p:nvPr/>
          </p:nvSpPr>
          <p:spPr>
            <a:xfrm>
              <a:off x="578928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30" name="pl430"/>
            <p:cNvSpPr/>
            <p:nvPr/>
          </p:nvSpPr>
          <p:spPr>
            <a:xfrm>
              <a:off x="578928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1" name="pl431"/>
            <p:cNvSpPr/>
            <p:nvPr/>
          </p:nvSpPr>
          <p:spPr>
            <a:xfrm>
              <a:off x="578928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2" name="pl432"/>
            <p:cNvSpPr/>
            <p:nvPr/>
          </p:nvSpPr>
          <p:spPr>
            <a:xfrm>
              <a:off x="578928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3" name="pl433"/>
            <p:cNvSpPr/>
            <p:nvPr/>
          </p:nvSpPr>
          <p:spPr>
            <a:xfrm>
              <a:off x="586236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 name="pl434"/>
            <p:cNvSpPr/>
            <p:nvPr/>
          </p:nvSpPr>
          <p:spPr>
            <a:xfrm>
              <a:off x="607116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 name="pl435"/>
            <p:cNvSpPr/>
            <p:nvPr/>
          </p:nvSpPr>
          <p:spPr>
            <a:xfrm>
              <a:off x="627996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6" name="pl436"/>
            <p:cNvSpPr/>
            <p:nvPr/>
          </p:nvSpPr>
          <p:spPr>
            <a:xfrm>
              <a:off x="648876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7" name="pl437"/>
            <p:cNvSpPr/>
            <p:nvPr/>
          </p:nvSpPr>
          <p:spPr>
            <a:xfrm>
              <a:off x="669756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8" name="pl438"/>
            <p:cNvSpPr/>
            <p:nvPr/>
          </p:nvSpPr>
          <p:spPr>
            <a:xfrm>
              <a:off x="690636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9" name="pl439"/>
            <p:cNvSpPr/>
            <p:nvPr/>
          </p:nvSpPr>
          <p:spPr>
            <a:xfrm>
              <a:off x="711516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0" name="pl440"/>
            <p:cNvSpPr/>
            <p:nvPr/>
          </p:nvSpPr>
          <p:spPr>
            <a:xfrm>
              <a:off x="732397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1" name="pl441"/>
            <p:cNvSpPr/>
            <p:nvPr/>
          </p:nvSpPr>
          <p:spPr>
            <a:xfrm>
              <a:off x="5862360" y="4098804"/>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442" name="pl442"/>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40651" cap="flat">
              <a:solidFill>
                <a:srgbClr val="BEBEBE">
                  <a:alpha val="69803"/>
                </a:srgbClr>
              </a:solidFill>
              <a:prstDash val="solid"/>
              <a:round/>
            </a:ln>
          </p:spPr>
          <p:txBody>
            <a:bodyPr/>
            <a:lstStyle/>
            <a:p>
              <a:endParaRPr/>
            </a:p>
          </p:txBody>
        </p:sp>
        <p:sp>
          <p:nvSpPr>
            <p:cNvPr id="443" name="pl443"/>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35231" cap="flat">
              <a:solidFill>
                <a:srgbClr val="BEBEBE">
                  <a:alpha val="69803"/>
                </a:srgbClr>
              </a:solidFill>
              <a:prstDash val="solid"/>
              <a:round/>
            </a:ln>
          </p:spPr>
          <p:txBody>
            <a:bodyPr/>
            <a:lstStyle/>
            <a:p>
              <a:endParaRPr/>
            </a:p>
          </p:txBody>
        </p:sp>
        <p:sp>
          <p:nvSpPr>
            <p:cNvPr id="444" name="pl444"/>
            <p:cNvSpPr/>
            <p:nvPr/>
          </p:nvSpPr>
          <p:spPr>
            <a:xfrm>
              <a:off x="5862360" y="4098804"/>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445" name="pl445"/>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40651" cap="flat">
              <a:solidFill>
                <a:srgbClr val="000000">
                  <a:alpha val="100000"/>
                </a:srgbClr>
              </a:solidFill>
              <a:prstDash val="solid"/>
              <a:round/>
            </a:ln>
          </p:spPr>
          <p:txBody>
            <a:bodyPr/>
            <a:lstStyle/>
            <a:p>
              <a:endParaRPr/>
            </a:p>
          </p:txBody>
        </p:sp>
        <p:sp>
          <p:nvSpPr>
            <p:cNvPr id="446" name="pl446"/>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35231" cap="flat">
              <a:solidFill>
                <a:srgbClr val="1CABE2">
                  <a:alpha val="100000"/>
                </a:srgbClr>
              </a:solidFill>
              <a:prstDash val="solid"/>
              <a:round/>
            </a:ln>
          </p:spPr>
          <p:txBody>
            <a:bodyPr/>
            <a:lstStyle/>
            <a:p>
              <a:endParaRPr/>
            </a:p>
          </p:txBody>
        </p:sp>
        <p:sp>
          <p:nvSpPr>
            <p:cNvPr id="447" name="tx447"/>
            <p:cNvSpPr/>
            <p:nvPr/>
          </p:nvSpPr>
          <p:spPr>
            <a:xfrm>
              <a:off x="5802070"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448" name="tx448"/>
            <p:cNvSpPr/>
            <p:nvPr/>
          </p:nvSpPr>
          <p:spPr>
            <a:xfrm>
              <a:off x="6010872"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449" name="tx449"/>
            <p:cNvSpPr/>
            <p:nvPr/>
          </p:nvSpPr>
          <p:spPr>
            <a:xfrm>
              <a:off x="6219673" y="4075550"/>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450" name="tx450"/>
            <p:cNvSpPr/>
            <p:nvPr/>
          </p:nvSpPr>
          <p:spPr>
            <a:xfrm>
              <a:off x="6428475" y="3929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451" name="tx451"/>
            <p:cNvSpPr/>
            <p:nvPr/>
          </p:nvSpPr>
          <p:spPr>
            <a:xfrm>
              <a:off x="6637276" y="39852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452" name="tx452"/>
            <p:cNvSpPr/>
            <p:nvPr/>
          </p:nvSpPr>
          <p:spPr>
            <a:xfrm>
              <a:off x="6846078" y="41084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71</a:t>
              </a:r>
            </a:p>
          </p:txBody>
        </p:sp>
        <p:sp>
          <p:nvSpPr>
            <p:cNvPr id="453" name="tx453"/>
            <p:cNvSpPr/>
            <p:nvPr/>
          </p:nvSpPr>
          <p:spPr>
            <a:xfrm>
              <a:off x="7054879" y="40974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454" name="tx454"/>
            <p:cNvSpPr/>
            <p:nvPr/>
          </p:nvSpPr>
          <p:spPr>
            <a:xfrm>
              <a:off x="7263680" y="4007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55" name="rc455"/>
            <p:cNvSpPr/>
            <p:nvPr/>
          </p:nvSpPr>
          <p:spPr>
            <a:xfrm>
              <a:off x="5789280" y="4927641"/>
              <a:ext cx="1607770" cy="1000072"/>
            </a:xfrm>
            <a:prstGeom prst="rect">
              <a:avLst/>
            </a:prstGeom>
            <a:solidFill>
              <a:srgbClr val="EBEBEB">
                <a:alpha val="100000"/>
              </a:srgbClr>
            </a:solidFill>
          </p:spPr>
          <p:txBody>
            <a:bodyPr/>
            <a:lstStyle/>
            <a:p>
              <a:endParaRPr/>
            </a:p>
          </p:txBody>
        </p:sp>
        <p:sp>
          <p:nvSpPr>
            <p:cNvPr id="456" name="pl456"/>
            <p:cNvSpPr/>
            <p:nvPr/>
          </p:nvSpPr>
          <p:spPr>
            <a:xfrm>
              <a:off x="578928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57" name="pl457"/>
            <p:cNvSpPr/>
            <p:nvPr/>
          </p:nvSpPr>
          <p:spPr>
            <a:xfrm>
              <a:off x="578928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58" name="pl458"/>
            <p:cNvSpPr/>
            <p:nvPr/>
          </p:nvSpPr>
          <p:spPr>
            <a:xfrm>
              <a:off x="578928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59" name="pl459"/>
            <p:cNvSpPr/>
            <p:nvPr/>
          </p:nvSpPr>
          <p:spPr>
            <a:xfrm>
              <a:off x="578928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60" name="pl460"/>
            <p:cNvSpPr/>
            <p:nvPr/>
          </p:nvSpPr>
          <p:spPr>
            <a:xfrm>
              <a:off x="578928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61" name="pl461"/>
            <p:cNvSpPr/>
            <p:nvPr/>
          </p:nvSpPr>
          <p:spPr>
            <a:xfrm>
              <a:off x="578928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62" name="pl462"/>
            <p:cNvSpPr/>
            <p:nvPr/>
          </p:nvSpPr>
          <p:spPr>
            <a:xfrm>
              <a:off x="578928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63" name="pl463"/>
            <p:cNvSpPr/>
            <p:nvPr/>
          </p:nvSpPr>
          <p:spPr>
            <a:xfrm>
              <a:off x="586236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4" name="pl464"/>
            <p:cNvSpPr/>
            <p:nvPr/>
          </p:nvSpPr>
          <p:spPr>
            <a:xfrm>
              <a:off x="607116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5" name="pl465"/>
            <p:cNvSpPr/>
            <p:nvPr/>
          </p:nvSpPr>
          <p:spPr>
            <a:xfrm>
              <a:off x="627996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6" name="pl466"/>
            <p:cNvSpPr/>
            <p:nvPr/>
          </p:nvSpPr>
          <p:spPr>
            <a:xfrm>
              <a:off x="648876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7" name="pl467"/>
            <p:cNvSpPr/>
            <p:nvPr/>
          </p:nvSpPr>
          <p:spPr>
            <a:xfrm>
              <a:off x="669756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8" name="pl468"/>
            <p:cNvSpPr/>
            <p:nvPr/>
          </p:nvSpPr>
          <p:spPr>
            <a:xfrm>
              <a:off x="690636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9" name="pl469"/>
            <p:cNvSpPr/>
            <p:nvPr/>
          </p:nvSpPr>
          <p:spPr>
            <a:xfrm>
              <a:off x="711516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0" name="pl470"/>
            <p:cNvSpPr/>
            <p:nvPr/>
          </p:nvSpPr>
          <p:spPr>
            <a:xfrm>
              <a:off x="732397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1" name="pl471"/>
            <p:cNvSpPr/>
            <p:nvPr/>
          </p:nvSpPr>
          <p:spPr>
            <a:xfrm>
              <a:off x="5862360" y="5383328"/>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472" name="pl472"/>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40651" cap="flat">
              <a:solidFill>
                <a:srgbClr val="BEBEBE">
                  <a:alpha val="69803"/>
                </a:srgbClr>
              </a:solidFill>
              <a:prstDash val="solid"/>
              <a:round/>
            </a:ln>
          </p:spPr>
          <p:txBody>
            <a:bodyPr/>
            <a:lstStyle/>
            <a:p>
              <a:endParaRPr/>
            </a:p>
          </p:txBody>
        </p:sp>
        <p:sp>
          <p:nvSpPr>
            <p:cNvPr id="473" name="pl473"/>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35231" cap="flat">
              <a:solidFill>
                <a:srgbClr val="BEBEBE">
                  <a:alpha val="69803"/>
                </a:srgbClr>
              </a:solidFill>
              <a:prstDash val="solid"/>
              <a:round/>
            </a:ln>
          </p:spPr>
          <p:txBody>
            <a:bodyPr/>
            <a:lstStyle/>
            <a:p>
              <a:endParaRPr/>
            </a:p>
          </p:txBody>
        </p:sp>
        <p:sp>
          <p:nvSpPr>
            <p:cNvPr id="474" name="pl474"/>
            <p:cNvSpPr/>
            <p:nvPr/>
          </p:nvSpPr>
          <p:spPr>
            <a:xfrm>
              <a:off x="5862360" y="5383328"/>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475" name="pl475"/>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40651" cap="flat">
              <a:solidFill>
                <a:srgbClr val="000000">
                  <a:alpha val="100000"/>
                </a:srgbClr>
              </a:solidFill>
              <a:prstDash val="solid"/>
              <a:round/>
            </a:ln>
          </p:spPr>
          <p:txBody>
            <a:bodyPr/>
            <a:lstStyle/>
            <a:p>
              <a:endParaRPr/>
            </a:p>
          </p:txBody>
        </p:sp>
        <p:sp>
          <p:nvSpPr>
            <p:cNvPr id="476" name="pl476"/>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35231" cap="flat">
              <a:solidFill>
                <a:srgbClr val="1CABE2">
                  <a:alpha val="100000"/>
                </a:srgbClr>
              </a:solidFill>
              <a:prstDash val="solid"/>
              <a:round/>
            </a:ln>
          </p:spPr>
          <p:txBody>
            <a:bodyPr/>
            <a:lstStyle/>
            <a:p>
              <a:endParaRPr/>
            </a:p>
          </p:txBody>
        </p:sp>
        <p:sp>
          <p:nvSpPr>
            <p:cNvPr id="477" name="tx477"/>
            <p:cNvSpPr/>
            <p:nvPr/>
          </p:nvSpPr>
          <p:spPr>
            <a:xfrm>
              <a:off x="5802070" y="528082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478" name="tx478"/>
            <p:cNvSpPr/>
            <p:nvPr/>
          </p:nvSpPr>
          <p:spPr>
            <a:xfrm>
              <a:off x="6010872" y="5327818"/>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479" name="tx479"/>
            <p:cNvSpPr/>
            <p:nvPr/>
          </p:nvSpPr>
          <p:spPr>
            <a:xfrm>
              <a:off x="6219673" y="561344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51</a:t>
              </a:r>
            </a:p>
          </p:txBody>
        </p:sp>
        <p:sp>
          <p:nvSpPr>
            <p:cNvPr id="480" name="tx480"/>
            <p:cNvSpPr/>
            <p:nvPr/>
          </p:nvSpPr>
          <p:spPr>
            <a:xfrm>
              <a:off x="6428475" y="53819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481" name="tx481"/>
            <p:cNvSpPr/>
            <p:nvPr/>
          </p:nvSpPr>
          <p:spPr>
            <a:xfrm>
              <a:off x="6637276" y="5327818"/>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482" name="tx482"/>
            <p:cNvSpPr/>
            <p:nvPr/>
          </p:nvSpPr>
          <p:spPr>
            <a:xfrm>
              <a:off x="6846078" y="53819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483" name="tx483"/>
            <p:cNvSpPr/>
            <p:nvPr/>
          </p:nvSpPr>
          <p:spPr>
            <a:xfrm>
              <a:off x="7054879" y="52919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84" name="tx484"/>
            <p:cNvSpPr/>
            <p:nvPr/>
          </p:nvSpPr>
          <p:spPr>
            <a:xfrm>
              <a:off x="7263680" y="52919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85" name="rc485"/>
            <p:cNvSpPr/>
            <p:nvPr/>
          </p:nvSpPr>
          <p:spPr>
            <a:xfrm>
              <a:off x="7466640" y="1074069"/>
              <a:ext cx="1607770" cy="1000072"/>
            </a:xfrm>
            <a:prstGeom prst="rect">
              <a:avLst/>
            </a:prstGeom>
            <a:solidFill>
              <a:srgbClr val="EBEBEB">
                <a:alpha val="100000"/>
              </a:srgbClr>
            </a:solidFill>
          </p:spPr>
          <p:txBody>
            <a:bodyPr/>
            <a:lstStyle/>
            <a:p>
              <a:endParaRPr/>
            </a:p>
          </p:txBody>
        </p:sp>
        <p:sp>
          <p:nvSpPr>
            <p:cNvPr id="486" name="pl486"/>
            <p:cNvSpPr/>
            <p:nvPr/>
          </p:nvSpPr>
          <p:spPr>
            <a:xfrm>
              <a:off x="746664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87" name="pl487"/>
            <p:cNvSpPr/>
            <p:nvPr/>
          </p:nvSpPr>
          <p:spPr>
            <a:xfrm>
              <a:off x="746664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88" name="pl488"/>
            <p:cNvSpPr/>
            <p:nvPr/>
          </p:nvSpPr>
          <p:spPr>
            <a:xfrm>
              <a:off x="746664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89" name="pl489"/>
            <p:cNvSpPr/>
            <p:nvPr/>
          </p:nvSpPr>
          <p:spPr>
            <a:xfrm>
              <a:off x="746664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90" name="pl490"/>
            <p:cNvSpPr/>
            <p:nvPr/>
          </p:nvSpPr>
          <p:spPr>
            <a:xfrm>
              <a:off x="746664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91" name="pl491"/>
            <p:cNvSpPr/>
            <p:nvPr/>
          </p:nvSpPr>
          <p:spPr>
            <a:xfrm>
              <a:off x="746664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92" name="pl492"/>
            <p:cNvSpPr/>
            <p:nvPr/>
          </p:nvSpPr>
          <p:spPr>
            <a:xfrm>
              <a:off x="746664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93" name="pl493"/>
            <p:cNvSpPr/>
            <p:nvPr/>
          </p:nvSpPr>
          <p:spPr>
            <a:xfrm>
              <a:off x="753972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4" name="pl494"/>
            <p:cNvSpPr/>
            <p:nvPr/>
          </p:nvSpPr>
          <p:spPr>
            <a:xfrm>
              <a:off x="7748521"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5" name="pl495"/>
            <p:cNvSpPr/>
            <p:nvPr/>
          </p:nvSpPr>
          <p:spPr>
            <a:xfrm>
              <a:off x="795732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6" name="pl496"/>
            <p:cNvSpPr/>
            <p:nvPr/>
          </p:nvSpPr>
          <p:spPr>
            <a:xfrm>
              <a:off x="816612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7" name="pl497"/>
            <p:cNvSpPr/>
            <p:nvPr/>
          </p:nvSpPr>
          <p:spPr>
            <a:xfrm>
              <a:off x="837492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8" name="pl498"/>
            <p:cNvSpPr/>
            <p:nvPr/>
          </p:nvSpPr>
          <p:spPr>
            <a:xfrm>
              <a:off x="858372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 name="pl499"/>
            <p:cNvSpPr/>
            <p:nvPr/>
          </p:nvSpPr>
          <p:spPr>
            <a:xfrm>
              <a:off x="879252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0" name="pl500"/>
            <p:cNvSpPr/>
            <p:nvPr/>
          </p:nvSpPr>
          <p:spPr>
            <a:xfrm>
              <a:off x="900133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1" name="pl501"/>
            <p:cNvSpPr/>
            <p:nvPr/>
          </p:nvSpPr>
          <p:spPr>
            <a:xfrm>
              <a:off x="7539720" y="1529756"/>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502" name="pl502"/>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40651" cap="flat">
              <a:solidFill>
                <a:srgbClr val="BEBEBE">
                  <a:alpha val="69803"/>
                </a:srgbClr>
              </a:solidFill>
              <a:prstDash val="solid"/>
              <a:round/>
            </a:ln>
          </p:spPr>
          <p:txBody>
            <a:bodyPr/>
            <a:lstStyle/>
            <a:p>
              <a:endParaRPr/>
            </a:p>
          </p:txBody>
        </p:sp>
        <p:sp>
          <p:nvSpPr>
            <p:cNvPr id="503" name="pl503"/>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35231" cap="flat">
              <a:solidFill>
                <a:srgbClr val="BEBEBE">
                  <a:alpha val="69803"/>
                </a:srgbClr>
              </a:solidFill>
              <a:prstDash val="solid"/>
              <a:round/>
            </a:ln>
          </p:spPr>
          <p:txBody>
            <a:bodyPr/>
            <a:lstStyle/>
            <a:p>
              <a:endParaRPr/>
            </a:p>
          </p:txBody>
        </p:sp>
        <p:sp>
          <p:nvSpPr>
            <p:cNvPr id="504" name="pl504"/>
            <p:cNvSpPr/>
            <p:nvPr/>
          </p:nvSpPr>
          <p:spPr>
            <a:xfrm>
              <a:off x="7539720" y="1529756"/>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505" name="pl505"/>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40651" cap="flat">
              <a:solidFill>
                <a:srgbClr val="000000">
                  <a:alpha val="100000"/>
                </a:srgbClr>
              </a:solidFill>
              <a:prstDash val="solid"/>
              <a:round/>
            </a:ln>
          </p:spPr>
          <p:txBody>
            <a:bodyPr/>
            <a:lstStyle/>
            <a:p>
              <a:endParaRPr/>
            </a:p>
          </p:txBody>
        </p:sp>
        <p:sp>
          <p:nvSpPr>
            <p:cNvPr id="506" name="pl506"/>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35231" cap="flat">
              <a:solidFill>
                <a:srgbClr val="1CABE2">
                  <a:alpha val="100000"/>
                </a:srgbClr>
              </a:solidFill>
              <a:prstDash val="solid"/>
              <a:round/>
            </a:ln>
          </p:spPr>
          <p:txBody>
            <a:bodyPr/>
            <a:lstStyle/>
            <a:p>
              <a:endParaRPr/>
            </a:p>
          </p:txBody>
        </p:sp>
        <p:sp>
          <p:nvSpPr>
            <p:cNvPr id="507" name="tx507"/>
            <p:cNvSpPr/>
            <p:nvPr/>
          </p:nvSpPr>
          <p:spPr>
            <a:xfrm>
              <a:off x="7479430"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508" name="tx508"/>
            <p:cNvSpPr/>
            <p:nvPr/>
          </p:nvSpPr>
          <p:spPr>
            <a:xfrm>
              <a:off x="7688232" y="1495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509" name="tx509"/>
            <p:cNvSpPr/>
            <p:nvPr/>
          </p:nvSpPr>
          <p:spPr>
            <a:xfrm>
              <a:off x="7897033" y="15713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68</a:t>
              </a:r>
            </a:p>
          </p:txBody>
        </p:sp>
        <p:sp>
          <p:nvSpPr>
            <p:cNvPr id="510" name="tx510"/>
            <p:cNvSpPr/>
            <p:nvPr/>
          </p:nvSpPr>
          <p:spPr>
            <a:xfrm>
              <a:off x="8105835" y="15492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511" name="tx511"/>
            <p:cNvSpPr/>
            <p:nvPr/>
          </p:nvSpPr>
          <p:spPr>
            <a:xfrm>
              <a:off x="8314636" y="156029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69</a:t>
              </a:r>
            </a:p>
          </p:txBody>
        </p:sp>
        <p:sp>
          <p:nvSpPr>
            <p:cNvPr id="512" name="tx512"/>
            <p:cNvSpPr/>
            <p:nvPr/>
          </p:nvSpPr>
          <p:spPr>
            <a:xfrm>
              <a:off x="8523437" y="158247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67</a:t>
              </a:r>
            </a:p>
          </p:txBody>
        </p:sp>
        <p:sp>
          <p:nvSpPr>
            <p:cNvPr id="513" name="tx513"/>
            <p:cNvSpPr/>
            <p:nvPr/>
          </p:nvSpPr>
          <p:spPr>
            <a:xfrm>
              <a:off x="8732239" y="167117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59</a:t>
              </a:r>
            </a:p>
          </p:txBody>
        </p:sp>
        <p:sp>
          <p:nvSpPr>
            <p:cNvPr id="514" name="tx514"/>
            <p:cNvSpPr/>
            <p:nvPr/>
          </p:nvSpPr>
          <p:spPr>
            <a:xfrm>
              <a:off x="8941040" y="167117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59</a:t>
              </a:r>
            </a:p>
          </p:txBody>
        </p:sp>
        <p:sp>
          <p:nvSpPr>
            <p:cNvPr id="515" name="rc515"/>
            <p:cNvSpPr/>
            <p:nvPr/>
          </p:nvSpPr>
          <p:spPr>
            <a:xfrm>
              <a:off x="7466640" y="2358593"/>
              <a:ext cx="1607770" cy="1000072"/>
            </a:xfrm>
            <a:prstGeom prst="rect">
              <a:avLst/>
            </a:prstGeom>
            <a:solidFill>
              <a:srgbClr val="EBEBEB">
                <a:alpha val="100000"/>
              </a:srgbClr>
            </a:solidFill>
          </p:spPr>
          <p:txBody>
            <a:bodyPr/>
            <a:lstStyle/>
            <a:p>
              <a:endParaRPr/>
            </a:p>
          </p:txBody>
        </p:sp>
        <p:sp>
          <p:nvSpPr>
            <p:cNvPr id="516" name="pl516"/>
            <p:cNvSpPr/>
            <p:nvPr/>
          </p:nvSpPr>
          <p:spPr>
            <a:xfrm>
              <a:off x="746664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17" name="pl517"/>
            <p:cNvSpPr/>
            <p:nvPr/>
          </p:nvSpPr>
          <p:spPr>
            <a:xfrm>
              <a:off x="746664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18" name="pl518"/>
            <p:cNvSpPr/>
            <p:nvPr/>
          </p:nvSpPr>
          <p:spPr>
            <a:xfrm>
              <a:off x="746664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19" name="pl519"/>
            <p:cNvSpPr/>
            <p:nvPr/>
          </p:nvSpPr>
          <p:spPr>
            <a:xfrm>
              <a:off x="746664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20" name="pl520"/>
            <p:cNvSpPr/>
            <p:nvPr/>
          </p:nvSpPr>
          <p:spPr>
            <a:xfrm>
              <a:off x="746664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21" name="pl521"/>
            <p:cNvSpPr/>
            <p:nvPr/>
          </p:nvSpPr>
          <p:spPr>
            <a:xfrm>
              <a:off x="746664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22" name="pl522"/>
            <p:cNvSpPr/>
            <p:nvPr/>
          </p:nvSpPr>
          <p:spPr>
            <a:xfrm>
              <a:off x="746664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23" name="pl523"/>
            <p:cNvSpPr/>
            <p:nvPr/>
          </p:nvSpPr>
          <p:spPr>
            <a:xfrm>
              <a:off x="753972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4" name="pl524"/>
            <p:cNvSpPr/>
            <p:nvPr/>
          </p:nvSpPr>
          <p:spPr>
            <a:xfrm>
              <a:off x="7748521"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5" name="pl525"/>
            <p:cNvSpPr/>
            <p:nvPr/>
          </p:nvSpPr>
          <p:spPr>
            <a:xfrm>
              <a:off x="795732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6" name="pl526"/>
            <p:cNvSpPr/>
            <p:nvPr/>
          </p:nvSpPr>
          <p:spPr>
            <a:xfrm>
              <a:off x="816612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7" name="pl527"/>
            <p:cNvSpPr/>
            <p:nvPr/>
          </p:nvSpPr>
          <p:spPr>
            <a:xfrm>
              <a:off x="837492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8" name="pl528"/>
            <p:cNvSpPr/>
            <p:nvPr/>
          </p:nvSpPr>
          <p:spPr>
            <a:xfrm>
              <a:off x="858372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9" name="pl529"/>
            <p:cNvSpPr/>
            <p:nvPr/>
          </p:nvSpPr>
          <p:spPr>
            <a:xfrm>
              <a:off x="879252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0" name="pl530"/>
            <p:cNvSpPr/>
            <p:nvPr/>
          </p:nvSpPr>
          <p:spPr>
            <a:xfrm>
              <a:off x="900133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1" name="pl531"/>
            <p:cNvSpPr/>
            <p:nvPr/>
          </p:nvSpPr>
          <p:spPr>
            <a:xfrm>
              <a:off x="7539720" y="2814280"/>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532" name="pl532"/>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40651" cap="flat">
              <a:solidFill>
                <a:srgbClr val="BEBEBE">
                  <a:alpha val="69803"/>
                </a:srgbClr>
              </a:solidFill>
              <a:prstDash val="solid"/>
              <a:round/>
            </a:ln>
          </p:spPr>
          <p:txBody>
            <a:bodyPr/>
            <a:lstStyle/>
            <a:p>
              <a:endParaRPr/>
            </a:p>
          </p:txBody>
        </p:sp>
        <p:sp>
          <p:nvSpPr>
            <p:cNvPr id="533" name="pl533"/>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35231" cap="flat">
              <a:solidFill>
                <a:srgbClr val="BEBEBE">
                  <a:alpha val="69803"/>
                </a:srgbClr>
              </a:solidFill>
              <a:prstDash val="solid"/>
              <a:round/>
            </a:ln>
          </p:spPr>
          <p:txBody>
            <a:bodyPr/>
            <a:lstStyle/>
            <a:p>
              <a:endParaRPr/>
            </a:p>
          </p:txBody>
        </p:sp>
        <p:sp>
          <p:nvSpPr>
            <p:cNvPr id="534" name="pl534"/>
            <p:cNvSpPr/>
            <p:nvPr/>
          </p:nvSpPr>
          <p:spPr>
            <a:xfrm>
              <a:off x="7539720" y="2814280"/>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535" name="pl535"/>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40651" cap="flat">
              <a:solidFill>
                <a:srgbClr val="000000">
                  <a:alpha val="100000"/>
                </a:srgbClr>
              </a:solidFill>
              <a:prstDash val="solid"/>
              <a:round/>
            </a:ln>
          </p:spPr>
          <p:txBody>
            <a:bodyPr/>
            <a:lstStyle/>
            <a:p>
              <a:endParaRPr/>
            </a:p>
          </p:txBody>
        </p:sp>
        <p:sp>
          <p:nvSpPr>
            <p:cNvPr id="536" name="pl536"/>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35231" cap="flat">
              <a:solidFill>
                <a:srgbClr val="1CABE2">
                  <a:alpha val="100000"/>
                </a:srgbClr>
              </a:solidFill>
              <a:prstDash val="solid"/>
              <a:round/>
            </a:ln>
          </p:spPr>
          <p:txBody>
            <a:bodyPr/>
            <a:lstStyle/>
            <a:p>
              <a:endParaRPr/>
            </a:p>
          </p:txBody>
        </p:sp>
        <p:sp>
          <p:nvSpPr>
            <p:cNvPr id="537" name="tx537"/>
            <p:cNvSpPr/>
            <p:nvPr/>
          </p:nvSpPr>
          <p:spPr>
            <a:xfrm>
              <a:off x="7479430" y="2667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538" name="tx538"/>
            <p:cNvSpPr/>
            <p:nvPr/>
          </p:nvSpPr>
          <p:spPr>
            <a:xfrm>
              <a:off x="7688232" y="26341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539" name="tx539"/>
            <p:cNvSpPr/>
            <p:nvPr/>
          </p:nvSpPr>
          <p:spPr>
            <a:xfrm>
              <a:off x="7897033"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540" name="tx540"/>
            <p:cNvSpPr/>
            <p:nvPr/>
          </p:nvSpPr>
          <p:spPr>
            <a:xfrm>
              <a:off x="8105835" y="27228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541" name="tx541"/>
            <p:cNvSpPr/>
            <p:nvPr/>
          </p:nvSpPr>
          <p:spPr>
            <a:xfrm>
              <a:off x="8314636" y="2711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542" name="tx542"/>
            <p:cNvSpPr/>
            <p:nvPr/>
          </p:nvSpPr>
          <p:spPr>
            <a:xfrm>
              <a:off x="8523437" y="26341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543" name="tx543"/>
            <p:cNvSpPr/>
            <p:nvPr/>
          </p:nvSpPr>
          <p:spPr>
            <a:xfrm>
              <a:off x="8732239"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544" name="tx544"/>
            <p:cNvSpPr/>
            <p:nvPr/>
          </p:nvSpPr>
          <p:spPr>
            <a:xfrm>
              <a:off x="8941040"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545" name="rc545"/>
            <p:cNvSpPr/>
            <p:nvPr/>
          </p:nvSpPr>
          <p:spPr>
            <a:xfrm>
              <a:off x="7466640" y="3643117"/>
              <a:ext cx="1607770" cy="1000072"/>
            </a:xfrm>
            <a:prstGeom prst="rect">
              <a:avLst/>
            </a:prstGeom>
            <a:solidFill>
              <a:srgbClr val="EBEBEB">
                <a:alpha val="100000"/>
              </a:srgbClr>
            </a:solidFill>
          </p:spPr>
          <p:txBody>
            <a:bodyPr/>
            <a:lstStyle/>
            <a:p>
              <a:endParaRPr/>
            </a:p>
          </p:txBody>
        </p:sp>
        <p:sp>
          <p:nvSpPr>
            <p:cNvPr id="546" name="pl546"/>
            <p:cNvSpPr/>
            <p:nvPr/>
          </p:nvSpPr>
          <p:spPr>
            <a:xfrm>
              <a:off x="746664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47" name="pl547"/>
            <p:cNvSpPr/>
            <p:nvPr/>
          </p:nvSpPr>
          <p:spPr>
            <a:xfrm>
              <a:off x="746664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48" name="pl548"/>
            <p:cNvSpPr/>
            <p:nvPr/>
          </p:nvSpPr>
          <p:spPr>
            <a:xfrm>
              <a:off x="746664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49" name="pl549"/>
            <p:cNvSpPr/>
            <p:nvPr/>
          </p:nvSpPr>
          <p:spPr>
            <a:xfrm>
              <a:off x="746664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50" name="pl550"/>
            <p:cNvSpPr/>
            <p:nvPr/>
          </p:nvSpPr>
          <p:spPr>
            <a:xfrm>
              <a:off x="746664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51" name="pl551"/>
            <p:cNvSpPr/>
            <p:nvPr/>
          </p:nvSpPr>
          <p:spPr>
            <a:xfrm>
              <a:off x="746664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52" name="pl552"/>
            <p:cNvSpPr/>
            <p:nvPr/>
          </p:nvSpPr>
          <p:spPr>
            <a:xfrm>
              <a:off x="746664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53" name="pl553"/>
            <p:cNvSpPr/>
            <p:nvPr/>
          </p:nvSpPr>
          <p:spPr>
            <a:xfrm>
              <a:off x="753972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4" name="pl554"/>
            <p:cNvSpPr/>
            <p:nvPr/>
          </p:nvSpPr>
          <p:spPr>
            <a:xfrm>
              <a:off x="7748521"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5" name="pl555"/>
            <p:cNvSpPr/>
            <p:nvPr/>
          </p:nvSpPr>
          <p:spPr>
            <a:xfrm>
              <a:off x="795732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6" name="pl556"/>
            <p:cNvSpPr/>
            <p:nvPr/>
          </p:nvSpPr>
          <p:spPr>
            <a:xfrm>
              <a:off x="816612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7" name="pl557"/>
            <p:cNvSpPr/>
            <p:nvPr/>
          </p:nvSpPr>
          <p:spPr>
            <a:xfrm>
              <a:off x="837492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8" name="pl558"/>
            <p:cNvSpPr/>
            <p:nvPr/>
          </p:nvSpPr>
          <p:spPr>
            <a:xfrm>
              <a:off x="858372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9" name="pl559"/>
            <p:cNvSpPr/>
            <p:nvPr/>
          </p:nvSpPr>
          <p:spPr>
            <a:xfrm>
              <a:off x="879252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900133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1" name="pl561"/>
            <p:cNvSpPr/>
            <p:nvPr/>
          </p:nvSpPr>
          <p:spPr>
            <a:xfrm>
              <a:off x="7539720" y="4098804"/>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562" name="pl562"/>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40651" cap="flat">
              <a:solidFill>
                <a:srgbClr val="BEBEBE">
                  <a:alpha val="69803"/>
                </a:srgbClr>
              </a:solidFill>
              <a:prstDash val="solid"/>
              <a:round/>
            </a:ln>
          </p:spPr>
          <p:txBody>
            <a:bodyPr/>
            <a:lstStyle/>
            <a:p>
              <a:endParaRPr/>
            </a:p>
          </p:txBody>
        </p:sp>
        <p:sp>
          <p:nvSpPr>
            <p:cNvPr id="563" name="pl563"/>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35231" cap="flat">
              <a:solidFill>
                <a:srgbClr val="BEBEBE">
                  <a:alpha val="69803"/>
                </a:srgbClr>
              </a:solidFill>
              <a:prstDash val="solid"/>
              <a:round/>
            </a:ln>
          </p:spPr>
          <p:txBody>
            <a:bodyPr/>
            <a:lstStyle/>
            <a:p>
              <a:endParaRPr/>
            </a:p>
          </p:txBody>
        </p:sp>
        <p:sp>
          <p:nvSpPr>
            <p:cNvPr id="564" name="pl564"/>
            <p:cNvSpPr/>
            <p:nvPr/>
          </p:nvSpPr>
          <p:spPr>
            <a:xfrm>
              <a:off x="7539720" y="4098804"/>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565" name="pl565"/>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40651" cap="flat">
              <a:solidFill>
                <a:srgbClr val="000000">
                  <a:alpha val="100000"/>
                </a:srgbClr>
              </a:solidFill>
              <a:prstDash val="solid"/>
              <a:round/>
            </a:ln>
          </p:spPr>
          <p:txBody>
            <a:bodyPr/>
            <a:lstStyle/>
            <a:p>
              <a:endParaRPr/>
            </a:p>
          </p:txBody>
        </p:sp>
        <p:sp>
          <p:nvSpPr>
            <p:cNvPr id="566" name="pl566"/>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35231" cap="flat">
              <a:solidFill>
                <a:srgbClr val="1CABE2">
                  <a:alpha val="100000"/>
                </a:srgbClr>
              </a:solidFill>
              <a:prstDash val="solid"/>
              <a:round/>
            </a:ln>
          </p:spPr>
          <p:txBody>
            <a:bodyPr/>
            <a:lstStyle/>
            <a:p>
              <a:endParaRPr/>
            </a:p>
          </p:txBody>
        </p:sp>
        <p:sp>
          <p:nvSpPr>
            <p:cNvPr id="567" name="tx567"/>
            <p:cNvSpPr/>
            <p:nvPr/>
          </p:nvSpPr>
          <p:spPr>
            <a:xfrm>
              <a:off x="7479430"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568" name="tx568"/>
            <p:cNvSpPr/>
            <p:nvPr/>
          </p:nvSpPr>
          <p:spPr>
            <a:xfrm>
              <a:off x="7688232" y="39408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569" name="tx569"/>
            <p:cNvSpPr/>
            <p:nvPr/>
          </p:nvSpPr>
          <p:spPr>
            <a:xfrm>
              <a:off x="7897033" y="40184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570" name="tx570"/>
            <p:cNvSpPr/>
            <p:nvPr/>
          </p:nvSpPr>
          <p:spPr>
            <a:xfrm>
              <a:off x="8105835" y="41182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571" name="tx571"/>
            <p:cNvSpPr/>
            <p:nvPr/>
          </p:nvSpPr>
          <p:spPr>
            <a:xfrm>
              <a:off x="8314636" y="412934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69</a:t>
              </a:r>
            </a:p>
          </p:txBody>
        </p:sp>
        <p:sp>
          <p:nvSpPr>
            <p:cNvPr id="572" name="tx572"/>
            <p:cNvSpPr/>
            <p:nvPr/>
          </p:nvSpPr>
          <p:spPr>
            <a:xfrm>
              <a:off x="8523437" y="41084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71</a:t>
              </a:r>
            </a:p>
          </p:txBody>
        </p:sp>
        <p:sp>
          <p:nvSpPr>
            <p:cNvPr id="573" name="tx573"/>
            <p:cNvSpPr/>
            <p:nvPr/>
          </p:nvSpPr>
          <p:spPr>
            <a:xfrm>
              <a:off x="8732239" y="4007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574" name="tx574"/>
            <p:cNvSpPr/>
            <p:nvPr/>
          </p:nvSpPr>
          <p:spPr>
            <a:xfrm>
              <a:off x="8941040" y="4007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575" name="rc575"/>
            <p:cNvSpPr/>
            <p:nvPr/>
          </p:nvSpPr>
          <p:spPr>
            <a:xfrm>
              <a:off x="7466640" y="4927641"/>
              <a:ext cx="1607770" cy="1000072"/>
            </a:xfrm>
            <a:prstGeom prst="rect">
              <a:avLst/>
            </a:prstGeom>
            <a:solidFill>
              <a:srgbClr val="EBEBEB">
                <a:alpha val="100000"/>
              </a:srgbClr>
            </a:solidFill>
          </p:spPr>
          <p:txBody>
            <a:bodyPr/>
            <a:lstStyle/>
            <a:p>
              <a:endParaRPr/>
            </a:p>
          </p:txBody>
        </p:sp>
        <p:sp>
          <p:nvSpPr>
            <p:cNvPr id="576" name="pl576"/>
            <p:cNvSpPr/>
            <p:nvPr/>
          </p:nvSpPr>
          <p:spPr>
            <a:xfrm>
              <a:off x="746664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77" name="pl577"/>
            <p:cNvSpPr/>
            <p:nvPr/>
          </p:nvSpPr>
          <p:spPr>
            <a:xfrm>
              <a:off x="746664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78" name="pl578"/>
            <p:cNvSpPr/>
            <p:nvPr/>
          </p:nvSpPr>
          <p:spPr>
            <a:xfrm>
              <a:off x="746664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79" name="pl579"/>
            <p:cNvSpPr/>
            <p:nvPr/>
          </p:nvSpPr>
          <p:spPr>
            <a:xfrm>
              <a:off x="746664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80" name="pl580"/>
            <p:cNvSpPr/>
            <p:nvPr/>
          </p:nvSpPr>
          <p:spPr>
            <a:xfrm>
              <a:off x="746664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81" name="pl581"/>
            <p:cNvSpPr/>
            <p:nvPr/>
          </p:nvSpPr>
          <p:spPr>
            <a:xfrm>
              <a:off x="746664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82" name="pl582"/>
            <p:cNvSpPr/>
            <p:nvPr/>
          </p:nvSpPr>
          <p:spPr>
            <a:xfrm>
              <a:off x="746664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83" name="pl583"/>
            <p:cNvSpPr/>
            <p:nvPr/>
          </p:nvSpPr>
          <p:spPr>
            <a:xfrm>
              <a:off x="753972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4" name="pl584"/>
            <p:cNvSpPr/>
            <p:nvPr/>
          </p:nvSpPr>
          <p:spPr>
            <a:xfrm>
              <a:off x="7748521"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5" name="pl585"/>
            <p:cNvSpPr/>
            <p:nvPr/>
          </p:nvSpPr>
          <p:spPr>
            <a:xfrm>
              <a:off x="795732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6" name="pl586"/>
            <p:cNvSpPr/>
            <p:nvPr/>
          </p:nvSpPr>
          <p:spPr>
            <a:xfrm>
              <a:off x="816612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7" name="pl587"/>
            <p:cNvSpPr/>
            <p:nvPr/>
          </p:nvSpPr>
          <p:spPr>
            <a:xfrm>
              <a:off x="837492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8" name="pl588"/>
            <p:cNvSpPr/>
            <p:nvPr/>
          </p:nvSpPr>
          <p:spPr>
            <a:xfrm>
              <a:off x="858372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9" name="pl589"/>
            <p:cNvSpPr/>
            <p:nvPr/>
          </p:nvSpPr>
          <p:spPr>
            <a:xfrm>
              <a:off x="879252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90" name="pl590"/>
            <p:cNvSpPr/>
            <p:nvPr/>
          </p:nvSpPr>
          <p:spPr>
            <a:xfrm>
              <a:off x="900133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91" name="pl591"/>
            <p:cNvSpPr/>
            <p:nvPr/>
          </p:nvSpPr>
          <p:spPr>
            <a:xfrm>
              <a:off x="7539720" y="5383328"/>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BEBEBE">
                  <a:alpha val="69803"/>
                </a:srgbClr>
              </a:solidFill>
              <a:prstDash val="solid"/>
              <a:round/>
            </a:ln>
          </p:spPr>
          <p:txBody>
            <a:bodyPr/>
            <a:lstStyle/>
            <a:p>
              <a:endParaRPr/>
            </a:p>
          </p:txBody>
        </p:sp>
        <p:sp>
          <p:nvSpPr>
            <p:cNvPr id="592" name="pl592"/>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40651" cap="flat">
              <a:solidFill>
                <a:srgbClr val="BEBEBE">
                  <a:alpha val="69803"/>
                </a:srgbClr>
              </a:solidFill>
              <a:prstDash val="solid"/>
              <a:round/>
            </a:ln>
          </p:spPr>
          <p:txBody>
            <a:bodyPr/>
            <a:lstStyle/>
            <a:p>
              <a:endParaRPr/>
            </a:p>
          </p:txBody>
        </p:sp>
        <p:sp>
          <p:nvSpPr>
            <p:cNvPr id="593" name="pl593"/>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35231" cap="flat">
              <a:solidFill>
                <a:srgbClr val="BEBEBE">
                  <a:alpha val="69803"/>
                </a:srgbClr>
              </a:solidFill>
              <a:prstDash val="solid"/>
              <a:round/>
            </a:ln>
          </p:spPr>
          <p:txBody>
            <a:bodyPr/>
            <a:lstStyle/>
            <a:p>
              <a:endParaRPr/>
            </a:p>
          </p:txBody>
        </p:sp>
        <p:sp>
          <p:nvSpPr>
            <p:cNvPr id="594" name="pl594"/>
            <p:cNvSpPr/>
            <p:nvPr/>
          </p:nvSpPr>
          <p:spPr>
            <a:xfrm>
              <a:off x="7539720" y="5383328"/>
              <a:ext cx="1461609" cy="77610"/>
            </a:xfrm>
            <a:custGeom>
              <a:avLst/>
              <a:gdLst/>
              <a:ahLst/>
              <a:cxnLst/>
              <a:rect l="0" t="0" r="0" b="0"/>
              <a:pathLst>
                <a:path w="1461609" h="77610">
                  <a:moveTo>
                    <a:pt x="0" y="0"/>
                  </a:moveTo>
                  <a:lnTo>
                    <a:pt x="208801" y="44349"/>
                  </a:lnTo>
                  <a:lnTo>
                    <a:pt x="417602" y="77610"/>
                  </a:lnTo>
                  <a:lnTo>
                    <a:pt x="626404" y="77610"/>
                  </a:lnTo>
                  <a:lnTo>
                    <a:pt x="835205" y="44349"/>
                  </a:lnTo>
                  <a:lnTo>
                    <a:pt x="1044007" y="22174"/>
                  </a:lnTo>
                  <a:lnTo>
                    <a:pt x="1252808" y="22174"/>
                  </a:lnTo>
                  <a:lnTo>
                    <a:pt x="1461609" y="22174"/>
                  </a:lnTo>
                </a:path>
              </a:pathLst>
            </a:custGeom>
            <a:ln w="20325" cap="flat">
              <a:solidFill>
                <a:srgbClr val="6B6B6B">
                  <a:alpha val="100000"/>
                </a:srgbClr>
              </a:solidFill>
              <a:prstDash val="solid"/>
              <a:round/>
            </a:ln>
          </p:spPr>
          <p:txBody>
            <a:bodyPr/>
            <a:lstStyle/>
            <a:p>
              <a:endParaRPr/>
            </a:p>
          </p:txBody>
        </p:sp>
        <p:sp>
          <p:nvSpPr>
            <p:cNvPr id="595" name="pl595"/>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40651" cap="flat">
              <a:solidFill>
                <a:srgbClr val="000000">
                  <a:alpha val="100000"/>
                </a:srgbClr>
              </a:solidFill>
              <a:prstDash val="solid"/>
              <a:round/>
            </a:ln>
          </p:spPr>
          <p:txBody>
            <a:bodyPr/>
            <a:lstStyle/>
            <a:p>
              <a:endParaRPr/>
            </a:p>
          </p:txBody>
        </p:sp>
        <p:sp>
          <p:nvSpPr>
            <p:cNvPr id="596" name="pl596"/>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35231" cap="flat">
              <a:solidFill>
                <a:srgbClr val="1CABE2">
                  <a:alpha val="100000"/>
                </a:srgbClr>
              </a:solidFill>
              <a:prstDash val="solid"/>
              <a:round/>
            </a:ln>
          </p:spPr>
          <p:txBody>
            <a:bodyPr/>
            <a:lstStyle/>
            <a:p>
              <a:endParaRPr/>
            </a:p>
          </p:txBody>
        </p:sp>
        <p:sp>
          <p:nvSpPr>
            <p:cNvPr id="597" name="tx597"/>
            <p:cNvSpPr/>
            <p:nvPr/>
          </p:nvSpPr>
          <p:spPr>
            <a:xfrm>
              <a:off x="7479430" y="55136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a:t>
              </a:r>
            </a:p>
          </p:txBody>
        </p:sp>
        <p:sp>
          <p:nvSpPr>
            <p:cNvPr id="598" name="tx598"/>
            <p:cNvSpPr/>
            <p:nvPr/>
          </p:nvSpPr>
          <p:spPr>
            <a:xfrm>
              <a:off x="7688232" y="546930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64</a:t>
              </a:r>
            </a:p>
          </p:txBody>
        </p:sp>
        <p:sp>
          <p:nvSpPr>
            <p:cNvPr id="599" name="tx599"/>
            <p:cNvSpPr/>
            <p:nvPr/>
          </p:nvSpPr>
          <p:spPr>
            <a:xfrm>
              <a:off x="7897033" y="5580496"/>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600" name="tx600"/>
            <p:cNvSpPr/>
            <p:nvPr/>
          </p:nvSpPr>
          <p:spPr>
            <a:xfrm>
              <a:off x="8105835" y="55580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56</a:t>
              </a:r>
            </a:p>
          </p:txBody>
        </p:sp>
        <p:sp>
          <p:nvSpPr>
            <p:cNvPr id="601" name="tx601"/>
            <p:cNvSpPr/>
            <p:nvPr/>
          </p:nvSpPr>
          <p:spPr>
            <a:xfrm>
              <a:off x="8314636" y="570208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43</a:t>
              </a:r>
            </a:p>
          </p:txBody>
        </p:sp>
        <p:sp>
          <p:nvSpPr>
            <p:cNvPr id="602" name="tx602"/>
            <p:cNvSpPr/>
            <p:nvPr/>
          </p:nvSpPr>
          <p:spPr>
            <a:xfrm>
              <a:off x="8523437" y="5580496"/>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603" name="tx603"/>
            <p:cNvSpPr/>
            <p:nvPr/>
          </p:nvSpPr>
          <p:spPr>
            <a:xfrm>
              <a:off x="8732239" y="54914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62</a:t>
              </a:r>
            </a:p>
          </p:txBody>
        </p:sp>
        <p:sp>
          <p:nvSpPr>
            <p:cNvPr id="604" name="tx604"/>
            <p:cNvSpPr/>
            <p:nvPr/>
          </p:nvSpPr>
          <p:spPr>
            <a:xfrm>
              <a:off x="8941040" y="56245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50</a:t>
              </a:r>
            </a:p>
          </p:txBody>
        </p:sp>
        <p:sp>
          <p:nvSpPr>
            <p:cNvPr id="605" name="tx605"/>
            <p:cNvSpPr/>
            <p:nvPr/>
          </p:nvSpPr>
          <p:spPr>
            <a:xfrm>
              <a:off x="1443050" y="4778464"/>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606" name="tx606"/>
            <p:cNvSpPr/>
            <p:nvPr/>
          </p:nvSpPr>
          <p:spPr>
            <a:xfrm>
              <a:off x="2679345" y="4757563"/>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607" name="tx607"/>
            <p:cNvSpPr/>
            <p:nvPr/>
          </p:nvSpPr>
          <p:spPr>
            <a:xfrm>
              <a:off x="4617551" y="477748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608" name="tx608"/>
            <p:cNvSpPr/>
            <p:nvPr/>
          </p:nvSpPr>
          <p:spPr>
            <a:xfrm>
              <a:off x="6354011" y="4777481"/>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609" name="tx609"/>
            <p:cNvSpPr/>
            <p:nvPr/>
          </p:nvSpPr>
          <p:spPr>
            <a:xfrm>
              <a:off x="8006432" y="4778900"/>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610" name="tx610"/>
            <p:cNvSpPr/>
            <p:nvPr/>
          </p:nvSpPr>
          <p:spPr>
            <a:xfrm>
              <a:off x="1446187" y="3493939"/>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611" name="tx611"/>
            <p:cNvSpPr/>
            <p:nvPr/>
          </p:nvSpPr>
          <p:spPr>
            <a:xfrm>
              <a:off x="2996153" y="3494376"/>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612" name="tx612"/>
            <p:cNvSpPr/>
            <p:nvPr/>
          </p:nvSpPr>
          <p:spPr>
            <a:xfrm>
              <a:off x="4738806" y="3493939"/>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613" name="tx613"/>
            <p:cNvSpPr/>
            <p:nvPr/>
          </p:nvSpPr>
          <p:spPr>
            <a:xfrm>
              <a:off x="6385034" y="3493939"/>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614" name="tx614"/>
            <p:cNvSpPr/>
            <p:nvPr/>
          </p:nvSpPr>
          <p:spPr>
            <a:xfrm>
              <a:off x="8031316" y="3472166"/>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615" name="tx615"/>
            <p:cNvSpPr/>
            <p:nvPr/>
          </p:nvSpPr>
          <p:spPr>
            <a:xfrm>
              <a:off x="1421358" y="2209852"/>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Brasil</a:t>
              </a:r>
            </a:p>
          </p:txBody>
        </p:sp>
        <p:sp>
          <p:nvSpPr>
            <p:cNvPr id="616" name="tx616"/>
            <p:cNvSpPr/>
            <p:nvPr/>
          </p:nvSpPr>
          <p:spPr>
            <a:xfrm>
              <a:off x="3042701" y="2208433"/>
              <a:ext cx="3914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Canadá</a:t>
              </a:r>
            </a:p>
          </p:txBody>
        </p:sp>
        <p:sp>
          <p:nvSpPr>
            <p:cNvPr id="617" name="tx617"/>
            <p:cNvSpPr/>
            <p:nvPr/>
          </p:nvSpPr>
          <p:spPr>
            <a:xfrm>
              <a:off x="4682899" y="220985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618" name="tx618"/>
            <p:cNvSpPr/>
            <p:nvPr/>
          </p:nvSpPr>
          <p:spPr>
            <a:xfrm>
              <a:off x="6385034" y="2209852"/>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619" name="tx619"/>
            <p:cNvSpPr/>
            <p:nvPr/>
          </p:nvSpPr>
          <p:spPr>
            <a:xfrm>
              <a:off x="7997182" y="220843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620" name="tx620"/>
            <p:cNvSpPr/>
            <p:nvPr/>
          </p:nvSpPr>
          <p:spPr>
            <a:xfrm>
              <a:off x="1321876" y="903118"/>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21" name="tx621"/>
            <p:cNvSpPr/>
            <p:nvPr/>
          </p:nvSpPr>
          <p:spPr>
            <a:xfrm>
              <a:off x="3002374" y="925328"/>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622" name="tx622"/>
            <p:cNvSpPr/>
            <p:nvPr/>
          </p:nvSpPr>
          <p:spPr>
            <a:xfrm>
              <a:off x="4676596" y="925328"/>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23" name="tx623"/>
            <p:cNvSpPr/>
            <p:nvPr/>
          </p:nvSpPr>
          <p:spPr>
            <a:xfrm>
              <a:off x="6440968" y="925328"/>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24" name="tx624"/>
            <p:cNvSpPr/>
            <p:nvPr/>
          </p:nvSpPr>
          <p:spPr>
            <a:xfrm>
              <a:off x="8105914" y="925328"/>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25" name="pl625"/>
            <p:cNvSpPr/>
            <p:nvPr/>
          </p:nvSpPr>
          <p:spPr>
            <a:xfrm>
              <a:off x="83028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103908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124788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1456685"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pl629"/>
            <p:cNvSpPr/>
            <p:nvPr/>
          </p:nvSpPr>
          <p:spPr>
            <a:xfrm>
              <a:off x="166548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0" name="pl630"/>
            <p:cNvSpPr/>
            <p:nvPr/>
          </p:nvSpPr>
          <p:spPr>
            <a:xfrm>
              <a:off x="187428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1" name="pl631"/>
            <p:cNvSpPr/>
            <p:nvPr/>
          </p:nvSpPr>
          <p:spPr>
            <a:xfrm>
              <a:off x="208308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2" name="pl632"/>
            <p:cNvSpPr/>
            <p:nvPr/>
          </p:nvSpPr>
          <p:spPr>
            <a:xfrm>
              <a:off x="229189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3" name="tx633"/>
            <p:cNvSpPr/>
            <p:nvPr/>
          </p:nvSpPr>
          <p:spPr>
            <a:xfrm rot="-5400000">
              <a:off x="70512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4" name="tx634"/>
            <p:cNvSpPr/>
            <p:nvPr/>
          </p:nvSpPr>
          <p:spPr>
            <a:xfrm rot="-5400000">
              <a:off x="91392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5" name="tx635"/>
            <p:cNvSpPr/>
            <p:nvPr/>
          </p:nvSpPr>
          <p:spPr>
            <a:xfrm rot="-5400000">
              <a:off x="112272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6" name="tx636"/>
            <p:cNvSpPr/>
            <p:nvPr/>
          </p:nvSpPr>
          <p:spPr>
            <a:xfrm rot="-5400000">
              <a:off x="1331528"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7" name="tx637"/>
            <p:cNvSpPr/>
            <p:nvPr/>
          </p:nvSpPr>
          <p:spPr>
            <a:xfrm rot="-5400000">
              <a:off x="154032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8" name="tx638"/>
            <p:cNvSpPr/>
            <p:nvPr/>
          </p:nvSpPr>
          <p:spPr>
            <a:xfrm rot="-5400000">
              <a:off x="174910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9" name="tx639"/>
            <p:cNvSpPr/>
            <p:nvPr/>
          </p:nvSpPr>
          <p:spPr>
            <a:xfrm rot="-5400000">
              <a:off x="195793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40" name="tx640"/>
            <p:cNvSpPr/>
            <p:nvPr/>
          </p:nvSpPr>
          <p:spPr>
            <a:xfrm rot="-5400000">
              <a:off x="216673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41" name="pl641"/>
            <p:cNvSpPr/>
            <p:nvPr/>
          </p:nvSpPr>
          <p:spPr>
            <a:xfrm>
              <a:off x="250764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271644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292524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313404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pl645"/>
            <p:cNvSpPr/>
            <p:nvPr/>
          </p:nvSpPr>
          <p:spPr>
            <a:xfrm>
              <a:off x="334284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6" name="pl646"/>
            <p:cNvSpPr/>
            <p:nvPr/>
          </p:nvSpPr>
          <p:spPr>
            <a:xfrm>
              <a:off x="355164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7" name="pl647"/>
            <p:cNvSpPr/>
            <p:nvPr/>
          </p:nvSpPr>
          <p:spPr>
            <a:xfrm>
              <a:off x="376044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8" name="pl648"/>
            <p:cNvSpPr/>
            <p:nvPr/>
          </p:nvSpPr>
          <p:spPr>
            <a:xfrm>
              <a:off x="396925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9" name="tx649"/>
            <p:cNvSpPr/>
            <p:nvPr/>
          </p:nvSpPr>
          <p:spPr>
            <a:xfrm rot="-5400000">
              <a:off x="238248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50" name="tx650"/>
            <p:cNvSpPr/>
            <p:nvPr/>
          </p:nvSpPr>
          <p:spPr>
            <a:xfrm rot="-5400000">
              <a:off x="259128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51" name="tx651"/>
            <p:cNvSpPr/>
            <p:nvPr/>
          </p:nvSpPr>
          <p:spPr>
            <a:xfrm rot="-5400000">
              <a:off x="280008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52" name="tx652"/>
            <p:cNvSpPr/>
            <p:nvPr/>
          </p:nvSpPr>
          <p:spPr>
            <a:xfrm rot="-5400000">
              <a:off x="300888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53" name="tx653"/>
            <p:cNvSpPr/>
            <p:nvPr/>
          </p:nvSpPr>
          <p:spPr>
            <a:xfrm rot="-5400000">
              <a:off x="321768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4" name="tx654"/>
            <p:cNvSpPr/>
            <p:nvPr/>
          </p:nvSpPr>
          <p:spPr>
            <a:xfrm rot="-5400000">
              <a:off x="342646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5" name="tx655"/>
            <p:cNvSpPr/>
            <p:nvPr/>
          </p:nvSpPr>
          <p:spPr>
            <a:xfrm rot="-5400000">
              <a:off x="363529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6" name="tx656"/>
            <p:cNvSpPr/>
            <p:nvPr/>
          </p:nvSpPr>
          <p:spPr>
            <a:xfrm rot="-5400000">
              <a:off x="384409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7" name="pl657"/>
            <p:cNvSpPr/>
            <p:nvPr/>
          </p:nvSpPr>
          <p:spPr>
            <a:xfrm>
              <a:off x="418500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439380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460260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481140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pl661"/>
            <p:cNvSpPr/>
            <p:nvPr/>
          </p:nvSpPr>
          <p:spPr>
            <a:xfrm>
              <a:off x="502020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2" name="pl662"/>
            <p:cNvSpPr/>
            <p:nvPr/>
          </p:nvSpPr>
          <p:spPr>
            <a:xfrm>
              <a:off x="522900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3" name="pl663"/>
            <p:cNvSpPr/>
            <p:nvPr/>
          </p:nvSpPr>
          <p:spPr>
            <a:xfrm>
              <a:off x="543780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4" name="pl664"/>
            <p:cNvSpPr/>
            <p:nvPr/>
          </p:nvSpPr>
          <p:spPr>
            <a:xfrm>
              <a:off x="564661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5" name="tx665"/>
            <p:cNvSpPr/>
            <p:nvPr/>
          </p:nvSpPr>
          <p:spPr>
            <a:xfrm rot="-5400000">
              <a:off x="405984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6" name="tx666"/>
            <p:cNvSpPr/>
            <p:nvPr/>
          </p:nvSpPr>
          <p:spPr>
            <a:xfrm rot="-5400000">
              <a:off x="426864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7" name="tx667"/>
            <p:cNvSpPr/>
            <p:nvPr/>
          </p:nvSpPr>
          <p:spPr>
            <a:xfrm rot="-5400000">
              <a:off x="447744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8" name="tx668"/>
            <p:cNvSpPr/>
            <p:nvPr/>
          </p:nvSpPr>
          <p:spPr>
            <a:xfrm rot="-5400000">
              <a:off x="468624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9" name="tx669"/>
            <p:cNvSpPr/>
            <p:nvPr/>
          </p:nvSpPr>
          <p:spPr>
            <a:xfrm rot="-5400000">
              <a:off x="489504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70" name="tx670"/>
            <p:cNvSpPr/>
            <p:nvPr/>
          </p:nvSpPr>
          <p:spPr>
            <a:xfrm rot="-5400000">
              <a:off x="510382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71" name="tx671"/>
            <p:cNvSpPr/>
            <p:nvPr/>
          </p:nvSpPr>
          <p:spPr>
            <a:xfrm rot="-5400000">
              <a:off x="531265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72" name="tx672"/>
            <p:cNvSpPr/>
            <p:nvPr/>
          </p:nvSpPr>
          <p:spPr>
            <a:xfrm rot="-5400000">
              <a:off x="552145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73" name="pl673"/>
            <p:cNvSpPr/>
            <p:nvPr/>
          </p:nvSpPr>
          <p:spPr>
            <a:xfrm>
              <a:off x="586236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607116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627996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648876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pl677"/>
            <p:cNvSpPr/>
            <p:nvPr/>
          </p:nvSpPr>
          <p:spPr>
            <a:xfrm>
              <a:off x="669756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8" name="pl678"/>
            <p:cNvSpPr/>
            <p:nvPr/>
          </p:nvSpPr>
          <p:spPr>
            <a:xfrm>
              <a:off x="690636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9" name="pl679"/>
            <p:cNvSpPr/>
            <p:nvPr/>
          </p:nvSpPr>
          <p:spPr>
            <a:xfrm>
              <a:off x="711516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0" name="pl680"/>
            <p:cNvSpPr/>
            <p:nvPr/>
          </p:nvSpPr>
          <p:spPr>
            <a:xfrm>
              <a:off x="732397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1" name="tx681"/>
            <p:cNvSpPr/>
            <p:nvPr/>
          </p:nvSpPr>
          <p:spPr>
            <a:xfrm rot="-5400000">
              <a:off x="573720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82" name="tx682"/>
            <p:cNvSpPr/>
            <p:nvPr/>
          </p:nvSpPr>
          <p:spPr>
            <a:xfrm rot="-5400000">
              <a:off x="594600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83" name="tx683"/>
            <p:cNvSpPr/>
            <p:nvPr/>
          </p:nvSpPr>
          <p:spPr>
            <a:xfrm rot="-5400000">
              <a:off x="615480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4" name="tx684"/>
            <p:cNvSpPr/>
            <p:nvPr/>
          </p:nvSpPr>
          <p:spPr>
            <a:xfrm rot="-5400000">
              <a:off x="636360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5" name="tx685"/>
            <p:cNvSpPr/>
            <p:nvPr/>
          </p:nvSpPr>
          <p:spPr>
            <a:xfrm rot="-5400000">
              <a:off x="657240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6" name="tx686"/>
            <p:cNvSpPr/>
            <p:nvPr/>
          </p:nvSpPr>
          <p:spPr>
            <a:xfrm rot="-5400000">
              <a:off x="678118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7" name="tx687"/>
            <p:cNvSpPr/>
            <p:nvPr/>
          </p:nvSpPr>
          <p:spPr>
            <a:xfrm rot="-5400000">
              <a:off x="699001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8" name="tx688"/>
            <p:cNvSpPr/>
            <p:nvPr/>
          </p:nvSpPr>
          <p:spPr>
            <a:xfrm rot="-5400000">
              <a:off x="719881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9" name="pl689"/>
            <p:cNvSpPr/>
            <p:nvPr/>
          </p:nvSpPr>
          <p:spPr>
            <a:xfrm>
              <a:off x="753972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0" name="pl690"/>
            <p:cNvSpPr/>
            <p:nvPr/>
          </p:nvSpPr>
          <p:spPr>
            <a:xfrm>
              <a:off x="7748521"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1" name="pl691"/>
            <p:cNvSpPr/>
            <p:nvPr/>
          </p:nvSpPr>
          <p:spPr>
            <a:xfrm>
              <a:off x="795732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2" name="pl692"/>
            <p:cNvSpPr/>
            <p:nvPr/>
          </p:nvSpPr>
          <p:spPr>
            <a:xfrm>
              <a:off x="816612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3" name="pl693"/>
            <p:cNvSpPr/>
            <p:nvPr/>
          </p:nvSpPr>
          <p:spPr>
            <a:xfrm>
              <a:off x="837492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4" name="pl694"/>
            <p:cNvSpPr/>
            <p:nvPr/>
          </p:nvSpPr>
          <p:spPr>
            <a:xfrm>
              <a:off x="858372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5" name="pl695"/>
            <p:cNvSpPr/>
            <p:nvPr/>
          </p:nvSpPr>
          <p:spPr>
            <a:xfrm>
              <a:off x="879252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900133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rot="-5400000">
              <a:off x="741456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98" name="tx698"/>
            <p:cNvSpPr/>
            <p:nvPr/>
          </p:nvSpPr>
          <p:spPr>
            <a:xfrm rot="-5400000">
              <a:off x="7623364"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99" name="tx699"/>
            <p:cNvSpPr/>
            <p:nvPr/>
          </p:nvSpPr>
          <p:spPr>
            <a:xfrm rot="-5400000">
              <a:off x="783216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700" name="tx700"/>
            <p:cNvSpPr/>
            <p:nvPr/>
          </p:nvSpPr>
          <p:spPr>
            <a:xfrm rot="-5400000">
              <a:off x="804096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701" name="tx701"/>
            <p:cNvSpPr/>
            <p:nvPr/>
          </p:nvSpPr>
          <p:spPr>
            <a:xfrm rot="-5400000">
              <a:off x="824976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702" name="tx702"/>
            <p:cNvSpPr/>
            <p:nvPr/>
          </p:nvSpPr>
          <p:spPr>
            <a:xfrm rot="-5400000">
              <a:off x="845854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703" name="tx703"/>
            <p:cNvSpPr/>
            <p:nvPr/>
          </p:nvSpPr>
          <p:spPr>
            <a:xfrm rot="-5400000">
              <a:off x="866737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704" name="tx704"/>
            <p:cNvSpPr/>
            <p:nvPr/>
          </p:nvSpPr>
          <p:spPr>
            <a:xfrm rot="-5400000">
              <a:off x="887617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705" name="tx705"/>
            <p:cNvSpPr/>
            <p:nvPr/>
          </p:nvSpPr>
          <p:spPr>
            <a:xfrm>
              <a:off x="570259" y="190938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06" name="tx706"/>
            <p:cNvSpPr/>
            <p:nvPr/>
          </p:nvSpPr>
          <p:spPr>
            <a:xfrm>
              <a:off x="570259" y="163356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07" name="tx707"/>
            <p:cNvSpPr/>
            <p:nvPr/>
          </p:nvSpPr>
          <p:spPr>
            <a:xfrm>
              <a:off x="508103" y="1355017"/>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08" name="pl708"/>
            <p:cNvSpPr/>
            <p:nvPr/>
          </p:nvSpPr>
          <p:spPr>
            <a:xfrm>
              <a:off x="722405" y="19510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9" name="pl709"/>
            <p:cNvSpPr/>
            <p:nvPr/>
          </p:nvSpPr>
          <p:spPr>
            <a:xfrm>
              <a:off x="722405" y="167389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0" name="pl710"/>
            <p:cNvSpPr/>
            <p:nvPr/>
          </p:nvSpPr>
          <p:spPr>
            <a:xfrm>
              <a:off x="722405" y="139670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1" name="tx711"/>
            <p:cNvSpPr/>
            <p:nvPr/>
          </p:nvSpPr>
          <p:spPr>
            <a:xfrm>
              <a:off x="570259" y="319390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12" name="tx712"/>
            <p:cNvSpPr/>
            <p:nvPr/>
          </p:nvSpPr>
          <p:spPr>
            <a:xfrm>
              <a:off x="570259" y="291808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13" name="tx713"/>
            <p:cNvSpPr/>
            <p:nvPr/>
          </p:nvSpPr>
          <p:spPr>
            <a:xfrm>
              <a:off x="508103" y="263954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14" name="pl714"/>
            <p:cNvSpPr/>
            <p:nvPr/>
          </p:nvSpPr>
          <p:spPr>
            <a:xfrm>
              <a:off x="722405" y="32355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5" name="pl715"/>
            <p:cNvSpPr/>
            <p:nvPr/>
          </p:nvSpPr>
          <p:spPr>
            <a:xfrm>
              <a:off x="722405" y="295841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6" name="pl716"/>
            <p:cNvSpPr/>
            <p:nvPr/>
          </p:nvSpPr>
          <p:spPr>
            <a:xfrm>
              <a:off x="722405" y="268123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7" name="tx717"/>
            <p:cNvSpPr/>
            <p:nvPr/>
          </p:nvSpPr>
          <p:spPr>
            <a:xfrm>
              <a:off x="570259" y="447842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18" name="tx718"/>
            <p:cNvSpPr/>
            <p:nvPr/>
          </p:nvSpPr>
          <p:spPr>
            <a:xfrm>
              <a:off x="570259" y="4202611"/>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19" name="tx719"/>
            <p:cNvSpPr/>
            <p:nvPr/>
          </p:nvSpPr>
          <p:spPr>
            <a:xfrm>
              <a:off x="508103" y="3924065"/>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20" name="pl720"/>
            <p:cNvSpPr/>
            <p:nvPr/>
          </p:nvSpPr>
          <p:spPr>
            <a:xfrm>
              <a:off x="722405" y="452012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1" name="pl721"/>
            <p:cNvSpPr/>
            <p:nvPr/>
          </p:nvSpPr>
          <p:spPr>
            <a:xfrm>
              <a:off x="722405" y="424293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2" name="pl722"/>
            <p:cNvSpPr/>
            <p:nvPr/>
          </p:nvSpPr>
          <p:spPr>
            <a:xfrm>
              <a:off x="722405" y="39657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3" name="tx723"/>
            <p:cNvSpPr/>
            <p:nvPr/>
          </p:nvSpPr>
          <p:spPr>
            <a:xfrm>
              <a:off x="570259" y="576295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24" name="tx724"/>
            <p:cNvSpPr/>
            <p:nvPr/>
          </p:nvSpPr>
          <p:spPr>
            <a:xfrm>
              <a:off x="570259" y="5487136"/>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25" name="tx725"/>
            <p:cNvSpPr/>
            <p:nvPr/>
          </p:nvSpPr>
          <p:spPr>
            <a:xfrm>
              <a:off x="508103" y="5208589"/>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26" name="pl726"/>
            <p:cNvSpPr/>
            <p:nvPr/>
          </p:nvSpPr>
          <p:spPr>
            <a:xfrm>
              <a:off x="722405" y="58046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7" name="pl727"/>
            <p:cNvSpPr/>
            <p:nvPr/>
          </p:nvSpPr>
          <p:spPr>
            <a:xfrm>
              <a:off x="722405" y="552746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8" name="pl728"/>
            <p:cNvSpPr/>
            <p:nvPr/>
          </p:nvSpPr>
          <p:spPr>
            <a:xfrm>
              <a:off x="722405" y="525028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9" name="tx729"/>
            <p:cNvSpPr/>
            <p:nvPr/>
          </p:nvSpPr>
          <p:spPr>
            <a:xfrm rot="-5400000">
              <a:off x="-60286" y="3435339"/>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30" name="tx730"/>
            <p:cNvSpPr/>
            <p:nvPr/>
          </p:nvSpPr>
          <p:spPr>
            <a:xfrm>
              <a:off x="757200" y="629112"/>
              <a:ext cx="363445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Showing top 20 countries with the lowest coverage in 2025</a:t>
              </a:r>
            </a:p>
          </p:txBody>
        </p:sp>
        <p:sp>
          <p:nvSpPr>
            <p:cNvPr id="731" name="tx731"/>
            <p:cNvSpPr/>
            <p:nvPr/>
          </p:nvSpPr>
          <p:spPr>
            <a:xfrm>
              <a:off x="757200" y="399987"/>
              <a:ext cx="3512991"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DTP3, por país, AMR, 2018-2025</a:t>
              </a:r>
            </a:p>
          </p:txBody>
        </p:sp>
        <p:sp>
          <p:nvSpPr>
            <p:cNvPr id="732" name="tx732"/>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33" name="tx733"/>
            <p:cNvSpPr/>
            <p:nvPr/>
          </p:nvSpPr>
          <p:spPr>
            <a:xfrm>
              <a:off x="5197954" y="6568567"/>
              <a:ext cx="38764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cobertura regional a modo de referencia.</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De los 20 países con menor cobertura de la DTP3 en 2025, Canadá registró la cobertura más alta (92 %), mientras que Venezuela registró la más baja (50 %).
La cobertura de la DTP3 aumentó en 2 de estos 20 países entre 2024 y 2025. El mayor incremento se registró en México, con 11 puntos porcentuales, pasando del 78 % al 89 %.
Nueve países registraron un descenso en la cobertura (Bahamas, Belice, Brasil, Ecuador, Guatemala, Haití, Honduras, Santa Lucía y Venezuela). El mayor descenso fue de 15 puntos porcentuales en Santa Lucía, pasando del 99 % al 84 %. La cobertura se mantuvo constante entre 2024 y 2025 en los nueve países restantes.
En 2025, dos de estos veinte países habían alcanzado una cobertura de la DTP3 de al menos el 90 %.</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32261" y="875080"/>
              <a:ext cx="1612758" cy="989469"/>
            </a:xfrm>
            <a:prstGeom prst="rect">
              <a:avLst/>
            </a:prstGeom>
            <a:solidFill>
              <a:srgbClr val="EBEBEB">
                <a:alpha val="100000"/>
              </a:srgbClr>
            </a:solidFill>
          </p:spPr>
          <p:txBody>
            <a:bodyPr/>
            <a:lstStyle/>
            <a:p>
              <a:endParaRPr/>
            </a:p>
          </p:txBody>
        </p:sp>
        <p:sp>
          <p:nvSpPr>
            <p:cNvPr id="6" name="pl6"/>
            <p:cNvSpPr/>
            <p:nvPr/>
          </p:nvSpPr>
          <p:spPr>
            <a:xfrm>
              <a:off x="732261"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32261"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32261"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732261"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 name="pl10"/>
            <p:cNvSpPr/>
            <p:nvPr/>
          </p:nvSpPr>
          <p:spPr>
            <a:xfrm>
              <a:off x="732261"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732261"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80556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101501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22446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433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643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852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206226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2271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805568" y="1224118"/>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21" name="pl21"/>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40651" cap="flat">
              <a:solidFill>
                <a:srgbClr val="BEBEBE">
                  <a:alpha val="69803"/>
                </a:srgbClr>
              </a:solidFill>
              <a:prstDash val="solid"/>
              <a:round/>
            </a:ln>
          </p:spPr>
          <p:txBody>
            <a:bodyPr/>
            <a:lstStyle/>
            <a:p>
              <a:endParaRPr/>
            </a:p>
          </p:txBody>
        </p:sp>
        <p:sp>
          <p:nvSpPr>
            <p:cNvPr id="22" name="pl22"/>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35231" cap="flat">
              <a:solidFill>
                <a:srgbClr val="BEBEBE">
                  <a:alpha val="69803"/>
                </a:srgbClr>
              </a:solidFill>
              <a:prstDash val="solid"/>
              <a:round/>
            </a:ln>
          </p:spPr>
          <p:txBody>
            <a:bodyPr/>
            <a:lstStyle/>
            <a:p>
              <a:endParaRPr/>
            </a:p>
          </p:txBody>
        </p:sp>
        <p:sp>
          <p:nvSpPr>
            <p:cNvPr id="23" name="pl23"/>
            <p:cNvSpPr/>
            <p:nvPr/>
          </p:nvSpPr>
          <p:spPr>
            <a:xfrm>
              <a:off x="805568" y="1224118"/>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24" name="pl24"/>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40651" cap="flat">
              <a:solidFill>
                <a:srgbClr val="000000">
                  <a:alpha val="100000"/>
                </a:srgbClr>
              </a:solidFill>
              <a:prstDash val="solid"/>
              <a:round/>
            </a:ln>
          </p:spPr>
          <p:txBody>
            <a:bodyPr/>
            <a:lstStyle/>
            <a:p>
              <a:endParaRPr/>
            </a:p>
          </p:txBody>
        </p:sp>
        <p:sp>
          <p:nvSpPr>
            <p:cNvPr id="25" name="pl25"/>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35231" cap="flat">
              <a:solidFill>
                <a:srgbClr val="80BD41">
                  <a:alpha val="100000"/>
                </a:srgbClr>
              </a:solidFill>
              <a:prstDash val="solid"/>
              <a:round/>
            </a:ln>
          </p:spPr>
          <p:txBody>
            <a:bodyPr/>
            <a:lstStyle/>
            <a:p>
              <a:endParaRPr/>
            </a:p>
          </p:txBody>
        </p:sp>
        <p:sp>
          <p:nvSpPr>
            <p:cNvPr id="26" name="pl26"/>
            <p:cNvSpPr/>
            <p:nvPr/>
          </p:nvSpPr>
          <p:spPr>
            <a:xfrm>
              <a:off x="732261"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7" name="tx27"/>
            <p:cNvSpPr/>
            <p:nvPr/>
          </p:nvSpPr>
          <p:spPr>
            <a:xfrm>
              <a:off x="775424" y="105661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8" name="tx28"/>
            <p:cNvSpPr/>
            <p:nvPr/>
          </p:nvSpPr>
          <p:spPr>
            <a:xfrm>
              <a:off x="984873"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9" name="tx29"/>
            <p:cNvSpPr/>
            <p:nvPr/>
          </p:nvSpPr>
          <p:spPr>
            <a:xfrm>
              <a:off x="1176272" y="1208701"/>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0" name="tx30"/>
            <p:cNvSpPr/>
            <p:nvPr/>
          </p:nvSpPr>
          <p:spPr>
            <a:xfrm>
              <a:off x="1385721"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1" name="tx31"/>
            <p:cNvSpPr/>
            <p:nvPr/>
          </p:nvSpPr>
          <p:spPr>
            <a:xfrm>
              <a:off x="1613220" y="10833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2" name="tx32"/>
            <p:cNvSpPr/>
            <p:nvPr/>
          </p:nvSpPr>
          <p:spPr>
            <a:xfrm>
              <a:off x="1774475" y="1311378"/>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33" name="tx33"/>
            <p:cNvSpPr/>
            <p:nvPr/>
          </p:nvSpPr>
          <p:spPr>
            <a:xfrm>
              <a:off x="2014069"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4" name="tx34"/>
            <p:cNvSpPr/>
            <p:nvPr/>
          </p:nvSpPr>
          <p:spPr>
            <a:xfrm>
              <a:off x="2223518"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5" name="rc35"/>
            <p:cNvSpPr/>
            <p:nvPr/>
          </p:nvSpPr>
          <p:spPr>
            <a:xfrm>
              <a:off x="732261" y="2149001"/>
              <a:ext cx="1612758" cy="989469"/>
            </a:xfrm>
            <a:prstGeom prst="rect">
              <a:avLst/>
            </a:prstGeom>
            <a:solidFill>
              <a:srgbClr val="EBEBEB">
                <a:alpha val="100000"/>
              </a:srgbClr>
            </a:solidFill>
          </p:spPr>
          <p:txBody>
            <a:bodyPr/>
            <a:lstStyle/>
            <a:p>
              <a:endParaRPr/>
            </a:p>
          </p:txBody>
        </p:sp>
        <p:sp>
          <p:nvSpPr>
            <p:cNvPr id="36" name="pl36"/>
            <p:cNvSpPr/>
            <p:nvPr/>
          </p:nvSpPr>
          <p:spPr>
            <a:xfrm>
              <a:off x="732261"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32261"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732261"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732261"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732261"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732261"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80556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101501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22446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433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643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852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206226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2271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805568" y="2498039"/>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51" name="pl51"/>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40651" cap="flat">
              <a:solidFill>
                <a:srgbClr val="BEBEBE">
                  <a:alpha val="69803"/>
                </a:srgbClr>
              </a:solidFill>
              <a:prstDash val="solid"/>
              <a:round/>
            </a:ln>
          </p:spPr>
          <p:txBody>
            <a:bodyPr/>
            <a:lstStyle/>
            <a:p>
              <a:endParaRPr/>
            </a:p>
          </p:txBody>
        </p:sp>
        <p:sp>
          <p:nvSpPr>
            <p:cNvPr id="52" name="pl52"/>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35231" cap="flat">
              <a:solidFill>
                <a:srgbClr val="BEBEBE">
                  <a:alpha val="69803"/>
                </a:srgbClr>
              </a:solidFill>
              <a:prstDash val="solid"/>
              <a:round/>
            </a:ln>
          </p:spPr>
          <p:txBody>
            <a:bodyPr/>
            <a:lstStyle/>
            <a:p>
              <a:endParaRPr/>
            </a:p>
          </p:txBody>
        </p:sp>
        <p:sp>
          <p:nvSpPr>
            <p:cNvPr id="53" name="pl53"/>
            <p:cNvSpPr/>
            <p:nvPr/>
          </p:nvSpPr>
          <p:spPr>
            <a:xfrm>
              <a:off x="805568" y="2498039"/>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54" name="pl54"/>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40651" cap="flat">
              <a:solidFill>
                <a:srgbClr val="000000">
                  <a:alpha val="100000"/>
                </a:srgbClr>
              </a:solidFill>
              <a:prstDash val="solid"/>
              <a:round/>
            </a:ln>
          </p:spPr>
          <p:txBody>
            <a:bodyPr/>
            <a:lstStyle/>
            <a:p>
              <a:endParaRPr/>
            </a:p>
          </p:txBody>
        </p:sp>
        <p:sp>
          <p:nvSpPr>
            <p:cNvPr id="55" name="pl55"/>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35231" cap="flat">
              <a:solidFill>
                <a:srgbClr val="80BD41">
                  <a:alpha val="100000"/>
                </a:srgbClr>
              </a:solidFill>
              <a:prstDash val="solid"/>
              <a:round/>
            </a:ln>
          </p:spPr>
          <p:txBody>
            <a:bodyPr/>
            <a:lstStyle/>
            <a:p>
              <a:endParaRPr/>
            </a:p>
          </p:txBody>
        </p:sp>
        <p:sp>
          <p:nvSpPr>
            <p:cNvPr id="56" name="pl56"/>
            <p:cNvSpPr/>
            <p:nvPr/>
          </p:nvSpPr>
          <p:spPr>
            <a:xfrm>
              <a:off x="732261"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7" name="tx57"/>
            <p:cNvSpPr/>
            <p:nvPr/>
          </p:nvSpPr>
          <p:spPr>
            <a:xfrm>
              <a:off x="757374"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8" name="tx58"/>
            <p:cNvSpPr/>
            <p:nvPr/>
          </p:nvSpPr>
          <p:spPr>
            <a:xfrm>
              <a:off x="984873"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9" name="tx59"/>
            <p:cNvSpPr/>
            <p:nvPr/>
          </p:nvSpPr>
          <p:spPr>
            <a:xfrm>
              <a:off x="1176272" y="2406553"/>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0" name="tx60"/>
            <p:cNvSpPr/>
            <p:nvPr/>
          </p:nvSpPr>
          <p:spPr>
            <a:xfrm>
              <a:off x="1385721"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1" name="tx61"/>
            <p:cNvSpPr/>
            <p:nvPr/>
          </p:nvSpPr>
          <p:spPr>
            <a:xfrm>
              <a:off x="1613220"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2" name="tx62"/>
            <p:cNvSpPr/>
            <p:nvPr/>
          </p:nvSpPr>
          <p:spPr>
            <a:xfrm>
              <a:off x="1822669"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3" name="tx63"/>
            <p:cNvSpPr/>
            <p:nvPr/>
          </p:nvSpPr>
          <p:spPr>
            <a:xfrm>
              <a:off x="2014069"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4" name="tx64"/>
            <p:cNvSpPr/>
            <p:nvPr/>
          </p:nvSpPr>
          <p:spPr>
            <a:xfrm>
              <a:off x="2223518"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5" name="rc65"/>
            <p:cNvSpPr/>
            <p:nvPr/>
          </p:nvSpPr>
          <p:spPr>
            <a:xfrm>
              <a:off x="732261" y="3422922"/>
              <a:ext cx="1612758" cy="989469"/>
            </a:xfrm>
            <a:prstGeom prst="rect">
              <a:avLst/>
            </a:prstGeom>
            <a:solidFill>
              <a:srgbClr val="EBEBEB">
                <a:alpha val="100000"/>
              </a:srgbClr>
            </a:solidFill>
          </p:spPr>
          <p:txBody>
            <a:bodyPr/>
            <a:lstStyle/>
            <a:p>
              <a:endParaRPr/>
            </a:p>
          </p:txBody>
        </p:sp>
        <p:sp>
          <p:nvSpPr>
            <p:cNvPr id="66" name="pl66"/>
            <p:cNvSpPr/>
            <p:nvPr/>
          </p:nvSpPr>
          <p:spPr>
            <a:xfrm>
              <a:off x="732261"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732261"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732261"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732261"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732261"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732261"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80556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101501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22446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433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1643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852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206226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2271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805568" y="3771960"/>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81" name="pl81"/>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40651" cap="flat">
              <a:solidFill>
                <a:srgbClr val="BEBEBE">
                  <a:alpha val="69803"/>
                </a:srgbClr>
              </a:solidFill>
              <a:prstDash val="solid"/>
              <a:round/>
            </a:ln>
          </p:spPr>
          <p:txBody>
            <a:bodyPr/>
            <a:lstStyle/>
            <a:p>
              <a:endParaRPr/>
            </a:p>
          </p:txBody>
        </p:sp>
        <p:sp>
          <p:nvSpPr>
            <p:cNvPr id="82" name="pl82"/>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35231" cap="flat">
              <a:solidFill>
                <a:srgbClr val="BEBEBE">
                  <a:alpha val="69803"/>
                </a:srgbClr>
              </a:solidFill>
              <a:prstDash val="solid"/>
              <a:round/>
            </a:ln>
          </p:spPr>
          <p:txBody>
            <a:bodyPr/>
            <a:lstStyle/>
            <a:p>
              <a:endParaRPr/>
            </a:p>
          </p:txBody>
        </p:sp>
        <p:sp>
          <p:nvSpPr>
            <p:cNvPr id="83" name="pl83"/>
            <p:cNvSpPr/>
            <p:nvPr/>
          </p:nvSpPr>
          <p:spPr>
            <a:xfrm>
              <a:off x="805568" y="3771960"/>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84" name="pl84"/>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40651" cap="flat">
              <a:solidFill>
                <a:srgbClr val="000000">
                  <a:alpha val="100000"/>
                </a:srgbClr>
              </a:solidFill>
              <a:prstDash val="solid"/>
              <a:round/>
            </a:ln>
          </p:spPr>
          <p:txBody>
            <a:bodyPr/>
            <a:lstStyle/>
            <a:p>
              <a:endParaRPr/>
            </a:p>
          </p:txBody>
        </p:sp>
        <p:sp>
          <p:nvSpPr>
            <p:cNvPr id="85" name="pl85"/>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35231" cap="flat">
              <a:solidFill>
                <a:srgbClr val="80BD41">
                  <a:alpha val="100000"/>
                </a:srgbClr>
              </a:solidFill>
              <a:prstDash val="solid"/>
              <a:round/>
            </a:ln>
          </p:spPr>
          <p:txBody>
            <a:bodyPr/>
            <a:lstStyle/>
            <a:p>
              <a:endParaRPr/>
            </a:p>
          </p:txBody>
        </p:sp>
        <p:sp>
          <p:nvSpPr>
            <p:cNvPr id="86" name="pl86"/>
            <p:cNvSpPr/>
            <p:nvPr/>
          </p:nvSpPr>
          <p:spPr>
            <a:xfrm>
              <a:off x="732261"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87" name="tx87"/>
            <p:cNvSpPr/>
            <p:nvPr/>
          </p:nvSpPr>
          <p:spPr>
            <a:xfrm>
              <a:off x="757374"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8" name="tx88"/>
            <p:cNvSpPr/>
            <p:nvPr/>
          </p:nvSpPr>
          <p:spPr>
            <a:xfrm>
              <a:off x="984873"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1194322" y="361850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0" name="tx90"/>
            <p:cNvSpPr/>
            <p:nvPr/>
          </p:nvSpPr>
          <p:spPr>
            <a:xfrm>
              <a:off x="1385721" y="374387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91" name="tx91"/>
            <p:cNvSpPr/>
            <p:nvPr/>
          </p:nvSpPr>
          <p:spPr>
            <a:xfrm>
              <a:off x="1595170" y="3733851"/>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2" name="tx92"/>
            <p:cNvSpPr/>
            <p:nvPr/>
          </p:nvSpPr>
          <p:spPr>
            <a:xfrm>
              <a:off x="1822669"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3" name="tx93"/>
            <p:cNvSpPr/>
            <p:nvPr/>
          </p:nvSpPr>
          <p:spPr>
            <a:xfrm>
              <a:off x="2032119" y="361850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4" name="tx94"/>
            <p:cNvSpPr/>
            <p:nvPr/>
          </p:nvSpPr>
          <p:spPr>
            <a:xfrm>
              <a:off x="2193373" y="378320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95" name="rc95"/>
            <p:cNvSpPr/>
            <p:nvPr/>
          </p:nvSpPr>
          <p:spPr>
            <a:xfrm>
              <a:off x="732261" y="4696843"/>
              <a:ext cx="1612758" cy="989469"/>
            </a:xfrm>
            <a:prstGeom prst="rect">
              <a:avLst/>
            </a:prstGeom>
            <a:solidFill>
              <a:srgbClr val="EBEBEB">
                <a:alpha val="100000"/>
              </a:srgbClr>
            </a:solidFill>
          </p:spPr>
          <p:txBody>
            <a:bodyPr/>
            <a:lstStyle/>
            <a:p>
              <a:endParaRPr/>
            </a:p>
          </p:txBody>
        </p:sp>
        <p:sp>
          <p:nvSpPr>
            <p:cNvPr id="96" name="pl96"/>
            <p:cNvSpPr/>
            <p:nvPr/>
          </p:nvSpPr>
          <p:spPr>
            <a:xfrm>
              <a:off x="732261"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732261"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8" name="pl98"/>
            <p:cNvSpPr/>
            <p:nvPr/>
          </p:nvSpPr>
          <p:spPr>
            <a:xfrm>
              <a:off x="732261"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9" name="pl99"/>
            <p:cNvSpPr/>
            <p:nvPr/>
          </p:nvSpPr>
          <p:spPr>
            <a:xfrm>
              <a:off x="732261"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732261"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732261"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80556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101501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22446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1433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1643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1852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206226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2271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805568" y="5045881"/>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111" name="pl111"/>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40651" cap="flat">
              <a:solidFill>
                <a:srgbClr val="BEBEBE">
                  <a:alpha val="69803"/>
                </a:srgbClr>
              </a:solidFill>
              <a:prstDash val="solid"/>
              <a:round/>
            </a:ln>
          </p:spPr>
          <p:txBody>
            <a:bodyPr/>
            <a:lstStyle/>
            <a:p>
              <a:endParaRPr/>
            </a:p>
          </p:txBody>
        </p:sp>
        <p:sp>
          <p:nvSpPr>
            <p:cNvPr id="112" name="pl112"/>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35231" cap="flat">
              <a:solidFill>
                <a:srgbClr val="BEBEBE">
                  <a:alpha val="69803"/>
                </a:srgbClr>
              </a:solidFill>
              <a:prstDash val="solid"/>
              <a:round/>
            </a:ln>
          </p:spPr>
          <p:txBody>
            <a:bodyPr/>
            <a:lstStyle/>
            <a:p>
              <a:endParaRPr/>
            </a:p>
          </p:txBody>
        </p:sp>
        <p:sp>
          <p:nvSpPr>
            <p:cNvPr id="113" name="pl113"/>
            <p:cNvSpPr/>
            <p:nvPr/>
          </p:nvSpPr>
          <p:spPr>
            <a:xfrm>
              <a:off x="805568" y="5045881"/>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114" name="pl114"/>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40651" cap="flat">
              <a:solidFill>
                <a:srgbClr val="000000">
                  <a:alpha val="100000"/>
                </a:srgbClr>
              </a:solidFill>
              <a:prstDash val="solid"/>
              <a:round/>
            </a:ln>
          </p:spPr>
          <p:txBody>
            <a:bodyPr/>
            <a:lstStyle/>
            <a:p>
              <a:endParaRPr/>
            </a:p>
          </p:txBody>
        </p:sp>
        <p:sp>
          <p:nvSpPr>
            <p:cNvPr id="115" name="pl115"/>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35231" cap="flat">
              <a:solidFill>
                <a:srgbClr val="80BD41">
                  <a:alpha val="100000"/>
                </a:srgbClr>
              </a:solidFill>
              <a:prstDash val="solid"/>
              <a:round/>
            </a:ln>
          </p:spPr>
          <p:txBody>
            <a:bodyPr/>
            <a:lstStyle/>
            <a:p>
              <a:endParaRPr/>
            </a:p>
          </p:txBody>
        </p:sp>
        <p:sp>
          <p:nvSpPr>
            <p:cNvPr id="116" name="pl116"/>
            <p:cNvSpPr/>
            <p:nvPr/>
          </p:nvSpPr>
          <p:spPr>
            <a:xfrm>
              <a:off x="732261"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17" name="tx117"/>
            <p:cNvSpPr/>
            <p:nvPr/>
          </p:nvSpPr>
          <p:spPr>
            <a:xfrm>
              <a:off x="775424" y="490509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18" name="tx118"/>
            <p:cNvSpPr/>
            <p:nvPr/>
          </p:nvSpPr>
          <p:spPr>
            <a:xfrm>
              <a:off x="984873"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19" name="tx119"/>
            <p:cNvSpPr/>
            <p:nvPr/>
          </p:nvSpPr>
          <p:spPr>
            <a:xfrm>
              <a:off x="1146127" y="511914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20" name="tx120"/>
            <p:cNvSpPr/>
            <p:nvPr/>
          </p:nvSpPr>
          <p:spPr>
            <a:xfrm>
              <a:off x="1385721" y="49924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1" name="tx121"/>
            <p:cNvSpPr/>
            <p:nvPr/>
          </p:nvSpPr>
          <p:spPr>
            <a:xfrm>
              <a:off x="1595170" y="49924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2" name="tx122"/>
            <p:cNvSpPr/>
            <p:nvPr/>
          </p:nvSpPr>
          <p:spPr>
            <a:xfrm>
              <a:off x="1804620"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23" name="tx123"/>
            <p:cNvSpPr/>
            <p:nvPr/>
          </p:nvSpPr>
          <p:spPr>
            <a:xfrm>
              <a:off x="2014069"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24" name="tx124"/>
            <p:cNvSpPr/>
            <p:nvPr/>
          </p:nvSpPr>
          <p:spPr>
            <a:xfrm>
              <a:off x="2223518"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25" name="rc125"/>
            <p:cNvSpPr/>
            <p:nvPr/>
          </p:nvSpPr>
          <p:spPr>
            <a:xfrm>
              <a:off x="2414609" y="875080"/>
              <a:ext cx="1612758" cy="989469"/>
            </a:xfrm>
            <a:prstGeom prst="rect">
              <a:avLst/>
            </a:prstGeom>
            <a:solidFill>
              <a:srgbClr val="EBEBEB">
                <a:alpha val="100000"/>
              </a:srgbClr>
            </a:solidFill>
          </p:spPr>
          <p:txBody>
            <a:bodyPr/>
            <a:lstStyle/>
            <a:p>
              <a:endParaRPr/>
            </a:p>
          </p:txBody>
        </p:sp>
        <p:sp>
          <p:nvSpPr>
            <p:cNvPr id="126" name="pl126"/>
            <p:cNvSpPr/>
            <p:nvPr/>
          </p:nvSpPr>
          <p:spPr>
            <a:xfrm>
              <a:off x="2414609"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7" name="pl127"/>
            <p:cNvSpPr/>
            <p:nvPr/>
          </p:nvSpPr>
          <p:spPr>
            <a:xfrm>
              <a:off x="2414609"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8" name="pl128"/>
            <p:cNvSpPr/>
            <p:nvPr/>
          </p:nvSpPr>
          <p:spPr>
            <a:xfrm>
              <a:off x="2414609"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9" name="pl129"/>
            <p:cNvSpPr/>
            <p:nvPr/>
          </p:nvSpPr>
          <p:spPr>
            <a:xfrm>
              <a:off x="2414609"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2414609"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2414609"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2487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2697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2906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3116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3325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3535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3744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3954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2487916" y="1224118"/>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141" name="pl141"/>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40651" cap="flat">
              <a:solidFill>
                <a:srgbClr val="BEBEBE">
                  <a:alpha val="69803"/>
                </a:srgbClr>
              </a:solidFill>
              <a:prstDash val="solid"/>
              <a:round/>
            </a:ln>
          </p:spPr>
          <p:txBody>
            <a:bodyPr/>
            <a:lstStyle/>
            <a:p>
              <a:endParaRPr/>
            </a:p>
          </p:txBody>
        </p:sp>
        <p:sp>
          <p:nvSpPr>
            <p:cNvPr id="142" name="pl142"/>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35231" cap="flat">
              <a:solidFill>
                <a:srgbClr val="BEBEBE">
                  <a:alpha val="69803"/>
                </a:srgbClr>
              </a:solidFill>
              <a:prstDash val="solid"/>
              <a:round/>
            </a:ln>
          </p:spPr>
          <p:txBody>
            <a:bodyPr/>
            <a:lstStyle/>
            <a:p>
              <a:endParaRPr/>
            </a:p>
          </p:txBody>
        </p:sp>
        <p:sp>
          <p:nvSpPr>
            <p:cNvPr id="143" name="pl143"/>
            <p:cNvSpPr/>
            <p:nvPr/>
          </p:nvSpPr>
          <p:spPr>
            <a:xfrm>
              <a:off x="2487916" y="1224118"/>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144" name="pl144"/>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40651" cap="flat">
              <a:solidFill>
                <a:srgbClr val="000000">
                  <a:alpha val="100000"/>
                </a:srgbClr>
              </a:solidFill>
              <a:prstDash val="solid"/>
              <a:round/>
            </a:ln>
          </p:spPr>
          <p:txBody>
            <a:bodyPr/>
            <a:lstStyle/>
            <a:p>
              <a:endParaRPr/>
            </a:p>
          </p:txBody>
        </p:sp>
        <p:sp>
          <p:nvSpPr>
            <p:cNvPr id="145" name="pl145"/>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35231" cap="flat">
              <a:solidFill>
                <a:srgbClr val="80BD41">
                  <a:alpha val="100000"/>
                </a:srgbClr>
              </a:solidFill>
              <a:prstDash val="solid"/>
              <a:round/>
            </a:ln>
          </p:spPr>
          <p:txBody>
            <a:bodyPr/>
            <a:lstStyle/>
            <a:p>
              <a:endParaRPr/>
            </a:p>
          </p:txBody>
        </p:sp>
        <p:sp>
          <p:nvSpPr>
            <p:cNvPr id="146" name="pl146"/>
            <p:cNvSpPr/>
            <p:nvPr/>
          </p:nvSpPr>
          <p:spPr>
            <a:xfrm>
              <a:off x="2414609"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47" name="tx147"/>
            <p:cNvSpPr/>
            <p:nvPr/>
          </p:nvSpPr>
          <p:spPr>
            <a:xfrm>
              <a:off x="2457771" y="10833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48" name="tx148"/>
            <p:cNvSpPr/>
            <p:nvPr/>
          </p:nvSpPr>
          <p:spPr>
            <a:xfrm>
              <a:off x="2667220"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9" name="tx149"/>
            <p:cNvSpPr/>
            <p:nvPr/>
          </p:nvSpPr>
          <p:spPr>
            <a:xfrm>
              <a:off x="2858620" y="11706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50" name="tx150"/>
            <p:cNvSpPr/>
            <p:nvPr/>
          </p:nvSpPr>
          <p:spPr>
            <a:xfrm>
              <a:off x="3068069" y="1132632"/>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51" name="tx151"/>
            <p:cNvSpPr/>
            <p:nvPr/>
          </p:nvSpPr>
          <p:spPr>
            <a:xfrm>
              <a:off x="3277518"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52" name="tx152"/>
            <p:cNvSpPr/>
            <p:nvPr/>
          </p:nvSpPr>
          <p:spPr>
            <a:xfrm>
              <a:off x="3486967"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53" name="tx153"/>
            <p:cNvSpPr/>
            <p:nvPr/>
          </p:nvSpPr>
          <p:spPr>
            <a:xfrm>
              <a:off x="3714466" y="10833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54" name="tx154"/>
            <p:cNvSpPr/>
            <p:nvPr/>
          </p:nvSpPr>
          <p:spPr>
            <a:xfrm>
              <a:off x="3905866" y="1146996"/>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55" name="rc155"/>
            <p:cNvSpPr/>
            <p:nvPr/>
          </p:nvSpPr>
          <p:spPr>
            <a:xfrm>
              <a:off x="2414609" y="2149001"/>
              <a:ext cx="1612758" cy="989469"/>
            </a:xfrm>
            <a:prstGeom prst="rect">
              <a:avLst/>
            </a:prstGeom>
            <a:solidFill>
              <a:srgbClr val="EBEBEB">
                <a:alpha val="100000"/>
              </a:srgbClr>
            </a:solidFill>
          </p:spPr>
          <p:txBody>
            <a:bodyPr/>
            <a:lstStyle/>
            <a:p>
              <a:endParaRPr/>
            </a:p>
          </p:txBody>
        </p:sp>
        <p:sp>
          <p:nvSpPr>
            <p:cNvPr id="156" name="pl156"/>
            <p:cNvSpPr/>
            <p:nvPr/>
          </p:nvSpPr>
          <p:spPr>
            <a:xfrm>
              <a:off x="2414609"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7" name="pl157"/>
            <p:cNvSpPr/>
            <p:nvPr/>
          </p:nvSpPr>
          <p:spPr>
            <a:xfrm>
              <a:off x="2414609"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8" name="pl158"/>
            <p:cNvSpPr/>
            <p:nvPr/>
          </p:nvSpPr>
          <p:spPr>
            <a:xfrm>
              <a:off x="2414609"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9" name="pl159"/>
            <p:cNvSpPr/>
            <p:nvPr/>
          </p:nvSpPr>
          <p:spPr>
            <a:xfrm>
              <a:off x="2414609"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2414609"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2414609"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2487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2697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2906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3116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3325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3535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3744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3954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2487916" y="2498039"/>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171" name="pl171"/>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40651" cap="flat">
              <a:solidFill>
                <a:srgbClr val="BEBEBE">
                  <a:alpha val="69803"/>
                </a:srgbClr>
              </a:solidFill>
              <a:prstDash val="solid"/>
              <a:round/>
            </a:ln>
          </p:spPr>
          <p:txBody>
            <a:bodyPr/>
            <a:lstStyle/>
            <a:p>
              <a:endParaRPr/>
            </a:p>
          </p:txBody>
        </p:sp>
        <p:sp>
          <p:nvSpPr>
            <p:cNvPr id="172" name="pl172"/>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35231" cap="flat">
              <a:solidFill>
                <a:srgbClr val="BEBEBE">
                  <a:alpha val="69803"/>
                </a:srgbClr>
              </a:solidFill>
              <a:prstDash val="solid"/>
              <a:round/>
            </a:ln>
          </p:spPr>
          <p:txBody>
            <a:bodyPr/>
            <a:lstStyle/>
            <a:p>
              <a:endParaRPr/>
            </a:p>
          </p:txBody>
        </p:sp>
        <p:sp>
          <p:nvSpPr>
            <p:cNvPr id="173" name="pl173"/>
            <p:cNvSpPr/>
            <p:nvPr/>
          </p:nvSpPr>
          <p:spPr>
            <a:xfrm>
              <a:off x="2487916" y="2498039"/>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174" name="pl174"/>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40651" cap="flat">
              <a:solidFill>
                <a:srgbClr val="000000">
                  <a:alpha val="100000"/>
                </a:srgbClr>
              </a:solidFill>
              <a:prstDash val="solid"/>
              <a:round/>
            </a:ln>
          </p:spPr>
          <p:txBody>
            <a:bodyPr/>
            <a:lstStyle/>
            <a:p>
              <a:endParaRPr/>
            </a:p>
          </p:txBody>
        </p:sp>
        <p:sp>
          <p:nvSpPr>
            <p:cNvPr id="175" name="pl175"/>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35231" cap="flat">
              <a:solidFill>
                <a:srgbClr val="80BD41">
                  <a:alpha val="100000"/>
                </a:srgbClr>
              </a:solidFill>
              <a:prstDash val="solid"/>
              <a:round/>
            </a:ln>
          </p:spPr>
          <p:txBody>
            <a:bodyPr/>
            <a:lstStyle/>
            <a:p>
              <a:endParaRPr/>
            </a:p>
          </p:txBody>
        </p:sp>
        <p:sp>
          <p:nvSpPr>
            <p:cNvPr id="176" name="pl176"/>
            <p:cNvSpPr/>
            <p:nvPr/>
          </p:nvSpPr>
          <p:spPr>
            <a:xfrm>
              <a:off x="2414609"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77" name="tx177"/>
            <p:cNvSpPr/>
            <p:nvPr/>
          </p:nvSpPr>
          <p:spPr>
            <a:xfrm>
              <a:off x="2439721" y="2395260"/>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78" name="tx178"/>
            <p:cNvSpPr/>
            <p:nvPr/>
          </p:nvSpPr>
          <p:spPr>
            <a:xfrm>
              <a:off x="2667220"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9" name="tx179"/>
            <p:cNvSpPr/>
            <p:nvPr/>
          </p:nvSpPr>
          <p:spPr>
            <a:xfrm>
              <a:off x="2858620" y="244461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80" name="tx180"/>
            <p:cNvSpPr/>
            <p:nvPr/>
          </p:nvSpPr>
          <p:spPr>
            <a:xfrm>
              <a:off x="3068069" y="245993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81" name="tx181"/>
            <p:cNvSpPr/>
            <p:nvPr/>
          </p:nvSpPr>
          <p:spPr>
            <a:xfrm>
              <a:off x="3277518" y="245993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82" name="tx182"/>
            <p:cNvSpPr/>
            <p:nvPr/>
          </p:nvSpPr>
          <p:spPr>
            <a:xfrm>
              <a:off x="3486967" y="2420917"/>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83" name="tx183"/>
            <p:cNvSpPr/>
            <p:nvPr/>
          </p:nvSpPr>
          <p:spPr>
            <a:xfrm>
              <a:off x="3696416" y="243332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84" name="tx184"/>
            <p:cNvSpPr/>
            <p:nvPr/>
          </p:nvSpPr>
          <p:spPr>
            <a:xfrm>
              <a:off x="3905866" y="2395260"/>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5" name="rc185"/>
            <p:cNvSpPr/>
            <p:nvPr/>
          </p:nvSpPr>
          <p:spPr>
            <a:xfrm>
              <a:off x="2414609" y="3422922"/>
              <a:ext cx="1612758" cy="989469"/>
            </a:xfrm>
            <a:prstGeom prst="rect">
              <a:avLst/>
            </a:prstGeom>
            <a:solidFill>
              <a:srgbClr val="EBEBEB">
                <a:alpha val="100000"/>
              </a:srgbClr>
            </a:solidFill>
          </p:spPr>
          <p:txBody>
            <a:bodyPr/>
            <a:lstStyle/>
            <a:p>
              <a:endParaRPr/>
            </a:p>
          </p:txBody>
        </p:sp>
        <p:sp>
          <p:nvSpPr>
            <p:cNvPr id="186" name="pl186"/>
            <p:cNvSpPr/>
            <p:nvPr/>
          </p:nvSpPr>
          <p:spPr>
            <a:xfrm>
              <a:off x="2414609"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7" name="pl187"/>
            <p:cNvSpPr/>
            <p:nvPr/>
          </p:nvSpPr>
          <p:spPr>
            <a:xfrm>
              <a:off x="2414609"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8" name="pl188"/>
            <p:cNvSpPr/>
            <p:nvPr/>
          </p:nvSpPr>
          <p:spPr>
            <a:xfrm>
              <a:off x="2414609"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9" name="pl189"/>
            <p:cNvSpPr/>
            <p:nvPr/>
          </p:nvSpPr>
          <p:spPr>
            <a:xfrm>
              <a:off x="2414609"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2414609"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2414609"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2487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697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906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 name="pl195"/>
            <p:cNvSpPr/>
            <p:nvPr/>
          </p:nvSpPr>
          <p:spPr>
            <a:xfrm>
              <a:off x="3116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6" name="pl196"/>
            <p:cNvSpPr/>
            <p:nvPr/>
          </p:nvSpPr>
          <p:spPr>
            <a:xfrm>
              <a:off x="3325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3535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3744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3954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2487916" y="3771960"/>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201" name="pl201"/>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40651" cap="flat">
              <a:solidFill>
                <a:srgbClr val="BEBEBE">
                  <a:alpha val="69803"/>
                </a:srgbClr>
              </a:solidFill>
              <a:prstDash val="solid"/>
              <a:round/>
            </a:ln>
          </p:spPr>
          <p:txBody>
            <a:bodyPr/>
            <a:lstStyle/>
            <a:p>
              <a:endParaRPr/>
            </a:p>
          </p:txBody>
        </p:sp>
        <p:sp>
          <p:nvSpPr>
            <p:cNvPr id="202" name="pl202"/>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35231" cap="flat">
              <a:solidFill>
                <a:srgbClr val="BEBEBE">
                  <a:alpha val="69803"/>
                </a:srgbClr>
              </a:solidFill>
              <a:prstDash val="solid"/>
              <a:round/>
            </a:ln>
          </p:spPr>
          <p:txBody>
            <a:bodyPr/>
            <a:lstStyle/>
            <a:p>
              <a:endParaRPr/>
            </a:p>
          </p:txBody>
        </p:sp>
        <p:sp>
          <p:nvSpPr>
            <p:cNvPr id="203" name="pl203"/>
            <p:cNvSpPr/>
            <p:nvPr/>
          </p:nvSpPr>
          <p:spPr>
            <a:xfrm>
              <a:off x="2487916" y="3771960"/>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204" name="pl204"/>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40651" cap="flat">
              <a:solidFill>
                <a:srgbClr val="000000">
                  <a:alpha val="100000"/>
                </a:srgbClr>
              </a:solidFill>
              <a:prstDash val="solid"/>
              <a:round/>
            </a:ln>
          </p:spPr>
          <p:txBody>
            <a:bodyPr/>
            <a:lstStyle/>
            <a:p>
              <a:endParaRPr/>
            </a:p>
          </p:txBody>
        </p:sp>
        <p:sp>
          <p:nvSpPr>
            <p:cNvPr id="205" name="pl205"/>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35231" cap="flat">
              <a:solidFill>
                <a:srgbClr val="80BD41">
                  <a:alpha val="100000"/>
                </a:srgbClr>
              </a:solidFill>
              <a:prstDash val="solid"/>
              <a:round/>
            </a:ln>
          </p:spPr>
          <p:txBody>
            <a:bodyPr/>
            <a:lstStyle/>
            <a:p>
              <a:endParaRPr/>
            </a:p>
          </p:txBody>
        </p:sp>
        <p:sp>
          <p:nvSpPr>
            <p:cNvPr id="206" name="pl206"/>
            <p:cNvSpPr/>
            <p:nvPr/>
          </p:nvSpPr>
          <p:spPr>
            <a:xfrm>
              <a:off x="2414609"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07" name="tx207"/>
            <p:cNvSpPr/>
            <p:nvPr/>
          </p:nvSpPr>
          <p:spPr>
            <a:xfrm>
              <a:off x="2457771" y="363117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08" name="tx208"/>
            <p:cNvSpPr/>
            <p:nvPr/>
          </p:nvSpPr>
          <p:spPr>
            <a:xfrm>
              <a:off x="2667220"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09" name="tx209"/>
            <p:cNvSpPr/>
            <p:nvPr/>
          </p:nvSpPr>
          <p:spPr>
            <a:xfrm>
              <a:off x="2876670"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10" name="tx210"/>
            <p:cNvSpPr/>
            <p:nvPr/>
          </p:nvSpPr>
          <p:spPr>
            <a:xfrm>
              <a:off x="3068069" y="365651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11" name="tx211"/>
            <p:cNvSpPr/>
            <p:nvPr/>
          </p:nvSpPr>
          <p:spPr>
            <a:xfrm>
              <a:off x="3277518" y="366918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12" name="tx212"/>
            <p:cNvSpPr/>
            <p:nvPr/>
          </p:nvSpPr>
          <p:spPr>
            <a:xfrm>
              <a:off x="3486967"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3" name="tx213"/>
            <p:cNvSpPr/>
            <p:nvPr/>
          </p:nvSpPr>
          <p:spPr>
            <a:xfrm>
              <a:off x="3696416"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4" name="tx214"/>
            <p:cNvSpPr/>
            <p:nvPr/>
          </p:nvSpPr>
          <p:spPr>
            <a:xfrm>
              <a:off x="3905866" y="3694838"/>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15" name="rc215"/>
            <p:cNvSpPr/>
            <p:nvPr/>
          </p:nvSpPr>
          <p:spPr>
            <a:xfrm>
              <a:off x="2414609" y="4696843"/>
              <a:ext cx="1612758" cy="989469"/>
            </a:xfrm>
            <a:prstGeom prst="rect">
              <a:avLst/>
            </a:prstGeom>
            <a:solidFill>
              <a:srgbClr val="EBEBEB">
                <a:alpha val="100000"/>
              </a:srgbClr>
            </a:solidFill>
          </p:spPr>
          <p:txBody>
            <a:bodyPr/>
            <a:lstStyle/>
            <a:p>
              <a:endParaRPr/>
            </a:p>
          </p:txBody>
        </p:sp>
        <p:sp>
          <p:nvSpPr>
            <p:cNvPr id="216" name="pl216"/>
            <p:cNvSpPr/>
            <p:nvPr/>
          </p:nvSpPr>
          <p:spPr>
            <a:xfrm>
              <a:off x="2414609"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7" name="pl217"/>
            <p:cNvSpPr/>
            <p:nvPr/>
          </p:nvSpPr>
          <p:spPr>
            <a:xfrm>
              <a:off x="2414609"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8" name="pl218"/>
            <p:cNvSpPr/>
            <p:nvPr/>
          </p:nvSpPr>
          <p:spPr>
            <a:xfrm>
              <a:off x="2414609"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9" name="pl219"/>
            <p:cNvSpPr/>
            <p:nvPr/>
          </p:nvSpPr>
          <p:spPr>
            <a:xfrm>
              <a:off x="2414609"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2414609"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2414609"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487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697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4" name="pl224"/>
            <p:cNvSpPr/>
            <p:nvPr/>
          </p:nvSpPr>
          <p:spPr>
            <a:xfrm>
              <a:off x="2906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5" name="pl225"/>
            <p:cNvSpPr/>
            <p:nvPr/>
          </p:nvSpPr>
          <p:spPr>
            <a:xfrm>
              <a:off x="3116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6" name="pl226"/>
            <p:cNvSpPr/>
            <p:nvPr/>
          </p:nvSpPr>
          <p:spPr>
            <a:xfrm>
              <a:off x="3325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7" name="pl227"/>
            <p:cNvSpPr/>
            <p:nvPr/>
          </p:nvSpPr>
          <p:spPr>
            <a:xfrm>
              <a:off x="3535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3744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3954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2487916" y="5045881"/>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231" name="pl231"/>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40651" cap="flat">
              <a:solidFill>
                <a:srgbClr val="BEBEBE">
                  <a:alpha val="69803"/>
                </a:srgbClr>
              </a:solidFill>
              <a:prstDash val="solid"/>
              <a:round/>
            </a:ln>
          </p:spPr>
          <p:txBody>
            <a:bodyPr/>
            <a:lstStyle/>
            <a:p>
              <a:endParaRPr/>
            </a:p>
          </p:txBody>
        </p:sp>
        <p:sp>
          <p:nvSpPr>
            <p:cNvPr id="232" name="pl232"/>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35231" cap="flat">
              <a:solidFill>
                <a:srgbClr val="BEBEBE">
                  <a:alpha val="69803"/>
                </a:srgbClr>
              </a:solidFill>
              <a:prstDash val="solid"/>
              <a:round/>
            </a:ln>
          </p:spPr>
          <p:txBody>
            <a:bodyPr/>
            <a:lstStyle/>
            <a:p>
              <a:endParaRPr/>
            </a:p>
          </p:txBody>
        </p:sp>
        <p:sp>
          <p:nvSpPr>
            <p:cNvPr id="233" name="pl233"/>
            <p:cNvSpPr/>
            <p:nvPr/>
          </p:nvSpPr>
          <p:spPr>
            <a:xfrm>
              <a:off x="2487916" y="5045881"/>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234" name="pl234"/>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40651" cap="flat">
              <a:solidFill>
                <a:srgbClr val="000000">
                  <a:alpha val="100000"/>
                </a:srgbClr>
              </a:solidFill>
              <a:prstDash val="solid"/>
              <a:round/>
            </a:ln>
          </p:spPr>
          <p:txBody>
            <a:bodyPr/>
            <a:lstStyle/>
            <a:p>
              <a:endParaRPr/>
            </a:p>
          </p:txBody>
        </p:sp>
        <p:sp>
          <p:nvSpPr>
            <p:cNvPr id="235" name="pl235"/>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35231" cap="flat">
              <a:solidFill>
                <a:srgbClr val="80BD41">
                  <a:alpha val="100000"/>
                </a:srgbClr>
              </a:solidFill>
              <a:prstDash val="solid"/>
              <a:round/>
            </a:ln>
          </p:spPr>
          <p:txBody>
            <a:bodyPr/>
            <a:lstStyle/>
            <a:p>
              <a:endParaRPr/>
            </a:p>
          </p:txBody>
        </p:sp>
        <p:sp>
          <p:nvSpPr>
            <p:cNvPr id="236" name="pl236"/>
            <p:cNvSpPr/>
            <p:nvPr/>
          </p:nvSpPr>
          <p:spPr>
            <a:xfrm>
              <a:off x="2414609"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37" name="tx237"/>
            <p:cNvSpPr/>
            <p:nvPr/>
          </p:nvSpPr>
          <p:spPr>
            <a:xfrm>
              <a:off x="2439721"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38" name="tx238"/>
            <p:cNvSpPr/>
            <p:nvPr/>
          </p:nvSpPr>
          <p:spPr>
            <a:xfrm>
              <a:off x="2667220"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39" name="tx239"/>
            <p:cNvSpPr/>
            <p:nvPr/>
          </p:nvSpPr>
          <p:spPr>
            <a:xfrm>
              <a:off x="2858620" y="5007772"/>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40" name="tx240"/>
            <p:cNvSpPr/>
            <p:nvPr/>
          </p:nvSpPr>
          <p:spPr>
            <a:xfrm>
              <a:off x="3068069" y="4981163"/>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41" name="tx241"/>
            <p:cNvSpPr/>
            <p:nvPr/>
          </p:nvSpPr>
          <p:spPr>
            <a:xfrm>
              <a:off x="3277518"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42" name="tx242"/>
            <p:cNvSpPr/>
            <p:nvPr/>
          </p:nvSpPr>
          <p:spPr>
            <a:xfrm>
              <a:off x="3505017" y="490509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43" name="tx243"/>
            <p:cNvSpPr/>
            <p:nvPr/>
          </p:nvSpPr>
          <p:spPr>
            <a:xfrm>
              <a:off x="3696416"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44" name="tx244"/>
            <p:cNvSpPr/>
            <p:nvPr/>
          </p:nvSpPr>
          <p:spPr>
            <a:xfrm>
              <a:off x="3905866"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45" name="rc245"/>
            <p:cNvSpPr/>
            <p:nvPr/>
          </p:nvSpPr>
          <p:spPr>
            <a:xfrm>
              <a:off x="4096957" y="875080"/>
              <a:ext cx="1612758" cy="989469"/>
            </a:xfrm>
            <a:prstGeom prst="rect">
              <a:avLst/>
            </a:prstGeom>
            <a:solidFill>
              <a:srgbClr val="EBEBEB">
                <a:alpha val="100000"/>
              </a:srgbClr>
            </a:solidFill>
          </p:spPr>
          <p:txBody>
            <a:bodyPr/>
            <a:lstStyle/>
            <a:p>
              <a:endParaRPr/>
            </a:p>
          </p:txBody>
        </p:sp>
        <p:sp>
          <p:nvSpPr>
            <p:cNvPr id="246" name="pl246"/>
            <p:cNvSpPr/>
            <p:nvPr/>
          </p:nvSpPr>
          <p:spPr>
            <a:xfrm>
              <a:off x="4096957"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7" name="pl247"/>
            <p:cNvSpPr/>
            <p:nvPr/>
          </p:nvSpPr>
          <p:spPr>
            <a:xfrm>
              <a:off x="4096957"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8" name="pl248"/>
            <p:cNvSpPr/>
            <p:nvPr/>
          </p:nvSpPr>
          <p:spPr>
            <a:xfrm>
              <a:off x="4096957"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9" name="pl249"/>
            <p:cNvSpPr/>
            <p:nvPr/>
          </p:nvSpPr>
          <p:spPr>
            <a:xfrm>
              <a:off x="4096957"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4096957"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4096957"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4170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3" name="pl253"/>
            <p:cNvSpPr/>
            <p:nvPr/>
          </p:nvSpPr>
          <p:spPr>
            <a:xfrm>
              <a:off x="4379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4" name="pl254"/>
            <p:cNvSpPr/>
            <p:nvPr/>
          </p:nvSpPr>
          <p:spPr>
            <a:xfrm>
              <a:off x="4589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5" name="pl255"/>
            <p:cNvSpPr/>
            <p:nvPr/>
          </p:nvSpPr>
          <p:spPr>
            <a:xfrm>
              <a:off x="4798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6" name="pl256"/>
            <p:cNvSpPr/>
            <p:nvPr/>
          </p:nvSpPr>
          <p:spPr>
            <a:xfrm>
              <a:off x="5008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 name="pl257"/>
            <p:cNvSpPr/>
            <p:nvPr/>
          </p:nvSpPr>
          <p:spPr>
            <a:xfrm>
              <a:off x="5217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 name="pl258"/>
            <p:cNvSpPr/>
            <p:nvPr/>
          </p:nvSpPr>
          <p:spPr>
            <a:xfrm>
              <a:off x="5426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5636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4170264" y="1224118"/>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261" name="pl261"/>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40651" cap="flat">
              <a:solidFill>
                <a:srgbClr val="BEBEBE">
                  <a:alpha val="69803"/>
                </a:srgbClr>
              </a:solidFill>
              <a:prstDash val="solid"/>
              <a:round/>
            </a:ln>
          </p:spPr>
          <p:txBody>
            <a:bodyPr/>
            <a:lstStyle/>
            <a:p>
              <a:endParaRPr/>
            </a:p>
          </p:txBody>
        </p:sp>
        <p:sp>
          <p:nvSpPr>
            <p:cNvPr id="262" name="pl262"/>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35231" cap="flat">
              <a:solidFill>
                <a:srgbClr val="BEBEBE">
                  <a:alpha val="69803"/>
                </a:srgbClr>
              </a:solidFill>
              <a:prstDash val="solid"/>
              <a:round/>
            </a:ln>
          </p:spPr>
          <p:txBody>
            <a:bodyPr/>
            <a:lstStyle/>
            <a:p>
              <a:endParaRPr/>
            </a:p>
          </p:txBody>
        </p:sp>
        <p:sp>
          <p:nvSpPr>
            <p:cNvPr id="263" name="pl263"/>
            <p:cNvSpPr/>
            <p:nvPr/>
          </p:nvSpPr>
          <p:spPr>
            <a:xfrm>
              <a:off x="4170264" y="1224118"/>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264" name="pl264"/>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40651" cap="flat">
              <a:solidFill>
                <a:srgbClr val="000000">
                  <a:alpha val="100000"/>
                </a:srgbClr>
              </a:solidFill>
              <a:prstDash val="solid"/>
              <a:round/>
            </a:ln>
          </p:spPr>
          <p:txBody>
            <a:bodyPr/>
            <a:lstStyle/>
            <a:p>
              <a:endParaRPr/>
            </a:p>
          </p:txBody>
        </p:sp>
        <p:sp>
          <p:nvSpPr>
            <p:cNvPr id="265" name="pl265"/>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35231" cap="flat">
              <a:solidFill>
                <a:srgbClr val="80BD41">
                  <a:alpha val="100000"/>
                </a:srgbClr>
              </a:solidFill>
              <a:prstDash val="solid"/>
              <a:round/>
            </a:ln>
          </p:spPr>
          <p:txBody>
            <a:bodyPr/>
            <a:lstStyle/>
            <a:p>
              <a:endParaRPr/>
            </a:p>
          </p:txBody>
        </p:sp>
        <p:sp>
          <p:nvSpPr>
            <p:cNvPr id="266" name="pl266"/>
            <p:cNvSpPr/>
            <p:nvPr/>
          </p:nvSpPr>
          <p:spPr>
            <a:xfrm>
              <a:off x="4096957"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67" name="tx267"/>
            <p:cNvSpPr/>
            <p:nvPr/>
          </p:nvSpPr>
          <p:spPr>
            <a:xfrm>
              <a:off x="4140119" y="103270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68" name="tx268"/>
            <p:cNvSpPr/>
            <p:nvPr/>
          </p:nvSpPr>
          <p:spPr>
            <a:xfrm>
              <a:off x="4349568"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69" name="tx269"/>
            <p:cNvSpPr/>
            <p:nvPr/>
          </p:nvSpPr>
          <p:spPr>
            <a:xfrm>
              <a:off x="4540967"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0" name="tx270"/>
            <p:cNvSpPr/>
            <p:nvPr/>
          </p:nvSpPr>
          <p:spPr>
            <a:xfrm>
              <a:off x="4750417"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71" name="tx271"/>
            <p:cNvSpPr/>
            <p:nvPr/>
          </p:nvSpPr>
          <p:spPr>
            <a:xfrm>
              <a:off x="4959866" y="1146996"/>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72" name="tx272"/>
            <p:cNvSpPr/>
            <p:nvPr/>
          </p:nvSpPr>
          <p:spPr>
            <a:xfrm>
              <a:off x="5169315"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3" name="tx273"/>
            <p:cNvSpPr/>
            <p:nvPr/>
          </p:nvSpPr>
          <p:spPr>
            <a:xfrm>
              <a:off x="5378764"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4" name="tx274"/>
            <p:cNvSpPr/>
            <p:nvPr/>
          </p:nvSpPr>
          <p:spPr>
            <a:xfrm>
              <a:off x="5588213"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5" name="rc275"/>
            <p:cNvSpPr/>
            <p:nvPr/>
          </p:nvSpPr>
          <p:spPr>
            <a:xfrm>
              <a:off x="4096957" y="2149001"/>
              <a:ext cx="1612758" cy="989469"/>
            </a:xfrm>
            <a:prstGeom prst="rect">
              <a:avLst/>
            </a:prstGeom>
            <a:solidFill>
              <a:srgbClr val="EBEBEB">
                <a:alpha val="100000"/>
              </a:srgbClr>
            </a:solidFill>
          </p:spPr>
          <p:txBody>
            <a:bodyPr/>
            <a:lstStyle/>
            <a:p>
              <a:endParaRPr/>
            </a:p>
          </p:txBody>
        </p:sp>
        <p:sp>
          <p:nvSpPr>
            <p:cNvPr id="276" name="pl276"/>
            <p:cNvSpPr/>
            <p:nvPr/>
          </p:nvSpPr>
          <p:spPr>
            <a:xfrm>
              <a:off x="4096957"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77" name="pl277"/>
            <p:cNvSpPr/>
            <p:nvPr/>
          </p:nvSpPr>
          <p:spPr>
            <a:xfrm>
              <a:off x="4096957"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78" name="pl278"/>
            <p:cNvSpPr/>
            <p:nvPr/>
          </p:nvSpPr>
          <p:spPr>
            <a:xfrm>
              <a:off x="4096957"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79" name="pl279"/>
            <p:cNvSpPr/>
            <p:nvPr/>
          </p:nvSpPr>
          <p:spPr>
            <a:xfrm>
              <a:off x="4096957"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4096957"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4096957"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82" name="pl282"/>
            <p:cNvSpPr/>
            <p:nvPr/>
          </p:nvSpPr>
          <p:spPr>
            <a:xfrm>
              <a:off x="4170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3" name="pl283"/>
            <p:cNvSpPr/>
            <p:nvPr/>
          </p:nvSpPr>
          <p:spPr>
            <a:xfrm>
              <a:off x="4379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4" name="pl284"/>
            <p:cNvSpPr/>
            <p:nvPr/>
          </p:nvSpPr>
          <p:spPr>
            <a:xfrm>
              <a:off x="4589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5" name="pl285"/>
            <p:cNvSpPr/>
            <p:nvPr/>
          </p:nvSpPr>
          <p:spPr>
            <a:xfrm>
              <a:off x="4798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6" name="pl286"/>
            <p:cNvSpPr/>
            <p:nvPr/>
          </p:nvSpPr>
          <p:spPr>
            <a:xfrm>
              <a:off x="5008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 name="pl287"/>
            <p:cNvSpPr/>
            <p:nvPr/>
          </p:nvSpPr>
          <p:spPr>
            <a:xfrm>
              <a:off x="5217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8" name="pl288"/>
            <p:cNvSpPr/>
            <p:nvPr/>
          </p:nvSpPr>
          <p:spPr>
            <a:xfrm>
              <a:off x="5426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9" name="pl289"/>
            <p:cNvSpPr/>
            <p:nvPr/>
          </p:nvSpPr>
          <p:spPr>
            <a:xfrm>
              <a:off x="5636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4170264" y="2498039"/>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291" name="pl291"/>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40651" cap="flat">
              <a:solidFill>
                <a:srgbClr val="BEBEBE">
                  <a:alpha val="69803"/>
                </a:srgbClr>
              </a:solidFill>
              <a:prstDash val="solid"/>
              <a:round/>
            </a:ln>
          </p:spPr>
          <p:txBody>
            <a:bodyPr/>
            <a:lstStyle/>
            <a:p>
              <a:endParaRPr/>
            </a:p>
          </p:txBody>
        </p:sp>
        <p:sp>
          <p:nvSpPr>
            <p:cNvPr id="292" name="pl292"/>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35231" cap="flat">
              <a:solidFill>
                <a:srgbClr val="BEBEBE">
                  <a:alpha val="69803"/>
                </a:srgbClr>
              </a:solidFill>
              <a:prstDash val="solid"/>
              <a:round/>
            </a:ln>
          </p:spPr>
          <p:txBody>
            <a:bodyPr/>
            <a:lstStyle/>
            <a:p>
              <a:endParaRPr/>
            </a:p>
          </p:txBody>
        </p:sp>
        <p:sp>
          <p:nvSpPr>
            <p:cNvPr id="293" name="pl293"/>
            <p:cNvSpPr/>
            <p:nvPr/>
          </p:nvSpPr>
          <p:spPr>
            <a:xfrm>
              <a:off x="4170264" y="2498039"/>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294" name="pl294"/>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40651" cap="flat">
              <a:solidFill>
                <a:srgbClr val="000000">
                  <a:alpha val="100000"/>
                </a:srgbClr>
              </a:solidFill>
              <a:prstDash val="solid"/>
              <a:round/>
            </a:ln>
          </p:spPr>
          <p:txBody>
            <a:bodyPr/>
            <a:lstStyle/>
            <a:p>
              <a:endParaRPr/>
            </a:p>
          </p:txBody>
        </p:sp>
        <p:sp>
          <p:nvSpPr>
            <p:cNvPr id="295" name="pl295"/>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35231" cap="flat">
              <a:solidFill>
                <a:srgbClr val="80BD41">
                  <a:alpha val="100000"/>
                </a:srgbClr>
              </a:solidFill>
              <a:prstDash val="solid"/>
              <a:round/>
            </a:ln>
          </p:spPr>
          <p:txBody>
            <a:bodyPr/>
            <a:lstStyle/>
            <a:p>
              <a:endParaRPr/>
            </a:p>
          </p:txBody>
        </p:sp>
        <p:sp>
          <p:nvSpPr>
            <p:cNvPr id="296" name="pl296"/>
            <p:cNvSpPr/>
            <p:nvPr/>
          </p:nvSpPr>
          <p:spPr>
            <a:xfrm>
              <a:off x="4096957"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97" name="tx297"/>
            <p:cNvSpPr/>
            <p:nvPr/>
          </p:nvSpPr>
          <p:spPr>
            <a:xfrm>
              <a:off x="4122069" y="243332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98" name="tx298"/>
            <p:cNvSpPr/>
            <p:nvPr/>
          </p:nvSpPr>
          <p:spPr>
            <a:xfrm>
              <a:off x="4349568"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99" name="tx299"/>
            <p:cNvSpPr/>
            <p:nvPr/>
          </p:nvSpPr>
          <p:spPr>
            <a:xfrm>
              <a:off x="4540967" y="2406553"/>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00" name="tx300"/>
            <p:cNvSpPr/>
            <p:nvPr/>
          </p:nvSpPr>
          <p:spPr>
            <a:xfrm>
              <a:off x="4750417" y="245993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01" name="tx301"/>
            <p:cNvSpPr/>
            <p:nvPr/>
          </p:nvSpPr>
          <p:spPr>
            <a:xfrm>
              <a:off x="4929721"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302" name="tx302"/>
            <p:cNvSpPr/>
            <p:nvPr/>
          </p:nvSpPr>
          <p:spPr>
            <a:xfrm>
              <a:off x="5139170" y="2913324"/>
              <a:ext cx="1566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-43</a:t>
              </a:r>
            </a:p>
          </p:txBody>
        </p:sp>
        <p:sp>
          <p:nvSpPr>
            <p:cNvPr id="303" name="tx303"/>
            <p:cNvSpPr/>
            <p:nvPr/>
          </p:nvSpPr>
          <p:spPr>
            <a:xfrm>
              <a:off x="5378764" y="248262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04" name="tx304"/>
            <p:cNvSpPr/>
            <p:nvPr/>
          </p:nvSpPr>
          <p:spPr>
            <a:xfrm>
              <a:off x="5588213" y="248262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05" name="rc305"/>
            <p:cNvSpPr/>
            <p:nvPr/>
          </p:nvSpPr>
          <p:spPr>
            <a:xfrm>
              <a:off x="4096957" y="3422922"/>
              <a:ext cx="1612758" cy="989469"/>
            </a:xfrm>
            <a:prstGeom prst="rect">
              <a:avLst/>
            </a:prstGeom>
            <a:solidFill>
              <a:srgbClr val="EBEBEB">
                <a:alpha val="100000"/>
              </a:srgbClr>
            </a:solidFill>
          </p:spPr>
          <p:txBody>
            <a:bodyPr/>
            <a:lstStyle/>
            <a:p>
              <a:endParaRPr/>
            </a:p>
          </p:txBody>
        </p:sp>
        <p:sp>
          <p:nvSpPr>
            <p:cNvPr id="306" name="pl306"/>
            <p:cNvSpPr/>
            <p:nvPr/>
          </p:nvSpPr>
          <p:spPr>
            <a:xfrm>
              <a:off x="4096957"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07" name="pl307"/>
            <p:cNvSpPr/>
            <p:nvPr/>
          </p:nvSpPr>
          <p:spPr>
            <a:xfrm>
              <a:off x="4096957"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08" name="pl308"/>
            <p:cNvSpPr/>
            <p:nvPr/>
          </p:nvSpPr>
          <p:spPr>
            <a:xfrm>
              <a:off x="4096957"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09" name="pl309"/>
            <p:cNvSpPr/>
            <p:nvPr/>
          </p:nvSpPr>
          <p:spPr>
            <a:xfrm>
              <a:off x="4096957"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10" name="pl310"/>
            <p:cNvSpPr/>
            <p:nvPr/>
          </p:nvSpPr>
          <p:spPr>
            <a:xfrm>
              <a:off x="4096957"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11" name="pl311"/>
            <p:cNvSpPr/>
            <p:nvPr/>
          </p:nvSpPr>
          <p:spPr>
            <a:xfrm>
              <a:off x="4096957"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12" name="pl312"/>
            <p:cNvSpPr/>
            <p:nvPr/>
          </p:nvSpPr>
          <p:spPr>
            <a:xfrm>
              <a:off x="4170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3" name="pl313"/>
            <p:cNvSpPr/>
            <p:nvPr/>
          </p:nvSpPr>
          <p:spPr>
            <a:xfrm>
              <a:off x="4379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4" name="pl314"/>
            <p:cNvSpPr/>
            <p:nvPr/>
          </p:nvSpPr>
          <p:spPr>
            <a:xfrm>
              <a:off x="4589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 name="pl315"/>
            <p:cNvSpPr/>
            <p:nvPr/>
          </p:nvSpPr>
          <p:spPr>
            <a:xfrm>
              <a:off x="4798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 name="pl316"/>
            <p:cNvSpPr/>
            <p:nvPr/>
          </p:nvSpPr>
          <p:spPr>
            <a:xfrm>
              <a:off x="5008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7" name="pl317"/>
            <p:cNvSpPr/>
            <p:nvPr/>
          </p:nvSpPr>
          <p:spPr>
            <a:xfrm>
              <a:off x="5217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8" name="pl318"/>
            <p:cNvSpPr/>
            <p:nvPr/>
          </p:nvSpPr>
          <p:spPr>
            <a:xfrm>
              <a:off x="5426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9" name="pl319"/>
            <p:cNvSpPr/>
            <p:nvPr/>
          </p:nvSpPr>
          <p:spPr>
            <a:xfrm>
              <a:off x="5636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0" name="pl320"/>
            <p:cNvSpPr/>
            <p:nvPr/>
          </p:nvSpPr>
          <p:spPr>
            <a:xfrm>
              <a:off x="4170264" y="3771960"/>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321" name="pl321"/>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40651" cap="flat">
              <a:solidFill>
                <a:srgbClr val="BEBEBE">
                  <a:alpha val="69803"/>
                </a:srgbClr>
              </a:solidFill>
              <a:prstDash val="solid"/>
              <a:round/>
            </a:ln>
          </p:spPr>
          <p:txBody>
            <a:bodyPr/>
            <a:lstStyle/>
            <a:p>
              <a:endParaRPr/>
            </a:p>
          </p:txBody>
        </p:sp>
        <p:sp>
          <p:nvSpPr>
            <p:cNvPr id="322" name="pl322"/>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35231" cap="flat">
              <a:solidFill>
                <a:srgbClr val="BEBEBE">
                  <a:alpha val="69803"/>
                </a:srgbClr>
              </a:solidFill>
              <a:prstDash val="solid"/>
              <a:round/>
            </a:ln>
          </p:spPr>
          <p:txBody>
            <a:bodyPr/>
            <a:lstStyle/>
            <a:p>
              <a:endParaRPr/>
            </a:p>
          </p:txBody>
        </p:sp>
        <p:sp>
          <p:nvSpPr>
            <p:cNvPr id="323" name="pl323"/>
            <p:cNvSpPr/>
            <p:nvPr/>
          </p:nvSpPr>
          <p:spPr>
            <a:xfrm>
              <a:off x="4170264" y="3771960"/>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324" name="pl324"/>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40651" cap="flat">
              <a:solidFill>
                <a:srgbClr val="000000">
                  <a:alpha val="100000"/>
                </a:srgbClr>
              </a:solidFill>
              <a:prstDash val="solid"/>
              <a:round/>
            </a:ln>
          </p:spPr>
          <p:txBody>
            <a:bodyPr/>
            <a:lstStyle/>
            <a:p>
              <a:endParaRPr/>
            </a:p>
          </p:txBody>
        </p:sp>
        <p:sp>
          <p:nvSpPr>
            <p:cNvPr id="325" name="pl325"/>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35231" cap="flat">
              <a:solidFill>
                <a:srgbClr val="80BD41">
                  <a:alpha val="100000"/>
                </a:srgbClr>
              </a:solidFill>
              <a:prstDash val="solid"/>
              <a:round/>
            </a:ln>
          </p:spPr>
          <p:txBody>
            <a:bodyPr/>
            <a:lstStyle/>
            <a:p>
              <a:endParaRPr/>
            </a:p>
          </p:txBody>
        </p:sp>
        <p:sp>
          <p:nvSpPr>
            <p:cNvPr id="326" name="pl326"/>
            <p:cNvSpPr/>
            <p:nvPr/>
          </p:nvSpPr>
          <p:spPr>
            <a:xfrm>
              <a:off x="4096957"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27" name="tx327"/>
            <p:cNvSpPr/>
            <p:nvPr/>
          </p:nvSpPr>
          <p:spPr>
            <a:xfrm>
              <a:off x="4140119"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28" name="tx328"/>
            <p:cNvSpPr/>
            <p:nvPr/>
          </p:nvSpPr>
          <p:spPr>
            <a:xfrm>
              <a:off x="4349568"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29" name="tx329"/>
            <p:cNvSpPr/>
            <p:nvPr/>
          </p:nvSpPr>
          <p:spPr>
            <a:xfrm>
              <a:off x="4559017"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0" name="tx330"/>
            <p:cNvSpPr/>
            <p:nvPr/>
          </p:nvSpPr>
          <p:spPr>
            <a:xfrm>
              <a:off x="4768466"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1" name="tx331"/>
            <p:cNvSpPr/>
            <p:nvPr/>
          </p:nvSpPr>
          <p:spPr>
            <a:xfrm>
              <a:off x="4977916"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2" name="tx332"/>
            <p:cNvSpPr/>
            <p:nvPr/>
          </p:nvSpPr>
          <p:spPr>
            <a:xfrm>
              <a:off x="5187365"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3" name="tx333"/>
            <p:cNvSpPr/>
            <p:nvPr/>
          </p:nvSpPr>
          <p:spPr>
            <a:xfrm>
              <a:off x="5378764" y="3694838"/>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34" name="tx334"/>
            <p:cNvSpPr/>
            <p:nvPr/>
          </p:nvSpPr>
          <p:spPr>
            <a:xfrm>
              <a:off x="5588213"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35" name="rc335"/>
            <p:cNvSpPr/>
            <p:nvPr/>
          </p:nvSpPr>
          <p:spPr>
            <a:xfrm>
              <a:off x="4096957" y="4696843"/>
              <a:ext cx="1612758" cy="989469"/>
            </a:xfrm>
            <a:prstGeom prst="rect">
              <a:avLst/>
            </a:prstGeom>
            <a:solidFill>
              <a:srgbClr val="EBEBEB">
                <a:alpha val="100000"/>
              </a:srgbClr>
            </a:solidFill>
          </p:spPr>
          <p:txBody>
            <a:bodyPr/>
            <a:lstStyle/>
            <a:p>
              <a:endParaRPr/>
            </a:p>
          </p:txBody>
        </p:sp>
        <p:sp>
          <p:nvSpPr>
            <p:cNvPr id="336" name="pl336"/>
            <p:cNvSpPr/>
            <p:nvPr/>
          </p:nvSpPr>
          <p:spPr>
            <a:xfrm>
              <a:off x="4096957"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37" name="pl337"/>
            <p:cNvSpPr/>
            <p:nvPr/>
          </p:nvSpPr>
          <p:spPr>
            <a:xfrm>
              <a:off x="4096957"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38" name="pl338"/>
            <p:cNvSpPr/>
            <p:nvPr/>
          </p:nvSpPr>
          <p:spPr>
            <a:xfrm>
              <a:off x="4096957"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39" name="pl339"/>
            <p:cNvSpPr/>
            <p:nvPr/>
          </p:nvSpPr>
          <p:spPr>
            <a:xfrm>
              <a:off x="4096957"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40" name="pl340"/>
            <p:cNvSpPr/>
            <p:nvPr/>
          </p:nvSpPr>
          <p:spPr>
            <a:xfrm>
              <a:off x="4096957"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41" name="pl341"/>
            <p:cNvSpPr/>
            <p:nvPr/>
          </p:nvSpPr>
          <p:spPr>
            <a:xfrm>
              <a:off x="4096957"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42" name="pl342"/>
            <p:cNvSpPr/>
            <p:nvPr/>
          </p:nvSpPr>
          <p:spPr>
            <a:xfrm>
              <a:off x="4170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3" name="pl343"/>
            <p:cNvSpPr/>
            <p:nvPr/>
          </p:nvSpPr>
          <p:spPr>
            <a:xfrm>
              <a:off x="4379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4" name="pl344"/>
            <p:cNvSpPr/>
            <p:nvPr/>
          </p:nvSpPr>
          <p:spPr>
            <a:xfrm>
              <a:off x="4589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5" name="pl345"/>
            <p:cNvSpPr/>
            <p:nvPr/>
          </p:nvSpPr>
          <p:spPr>
            <a:xfrm>
              <a:off x="4798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 name="pl346"/>
            <p:cNvSpPr/>
            <p:nvPr/>
          </p:nvSpPr>
          <p:spPr>
            <a:xfrm>
              <a:off x="5008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7" name="pl347"/>
            <p:cNvSpPr/>
            <p:nvPr/>
          </p:nvSpPr>
          <p:spPr>
            <a:xfrm>
              <a:off x="5217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8" name="pl348"/>
            <p:cNvSpPr/>
            <p:nvPr/>
          </p:nvSpPr>
          <p:spPr>
            <a:xfrm>
              <a:off x="5426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9" name="pl349"/>
            <p:cNvSpPr/>
            <p:nvPr/>
          </p:nvSpPr>
          <p:spPr>
            <a:xfrm>
              <a:off x="5636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0" name="pl350"/>
            <p:cNvSpPr/>
            <p:nvPr/>
          </p:nvSpPr>
          <p:spPr>
            <a:xfrm>
              <a:off x="4170264" y="5045881"/>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351" name="pl351"/>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40651" cap="flat">
              <a:solidFill>
                <a:srgbClr val="BEBEBE">
                  <a:alpha val="69803"/>
                </a:srgbClr>
              </a:solidFill>
              <a:prstDash val="solid"/>
              <a:round/>
            </a:ln>
          </p:spPr>
          <p:txBody>
            <a:bodyPr/>
            <a:lstStyle/>
            <a:p>
              <a:endParaRPr/>
            </a:p>
          </p:txBody>
        </p:sp>
        <p:sp>
          <p:nvSpPr>
            <p:cNvPr id="352" name="pl352"/>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35231" cap="flat">
              <a:solidFill>
                <a:srgbClr val="BEBEBE">
                  <a:alpha val="69803"/>
                </a:srgbClr>
              </a:solidFill>
              <a:prstDash val="solid"/>
              <a:round/>
            </a:ln>
          </p:spPr>
          <p:txBody>
            <a:bodyPr/>
            <a:lstStyle/>
            <a:p>
              <a:endParaRPr/>
            </a:p>
          </p:txBody>
        </p:sp>
        <p:sp>
          <p:nvSpPr>
            <p:cNvPr id="353" name="pl353"/>
            <p:cNvSpPr/>
            <p:nvPr/>
          </p:nvSpPr>
          <p:spPr>
            <a:xfrm>
              <a:off x="4170264" y="5045881"/>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354" name="pl354"/>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40651" cap="flat">
              <a:solidFill>
                <a:srgbClr val="000000">
                  <a:alpha val="100000"/>
                </a:srgbClr>
              </a:solidFill>
              <a:prstDash val="solid"/>
              <a:round/>
            </a:ln>
          </p:spPr>
          <p:txBody>
            <a:bodyPr/>
            <a:lstStyle/>
            <a:p>
              <a:endParaRPr/>
            </a:p>
          </p:txBody>
        </p:sp>
        <p:sp>
          <p:nvSpPr>
            <p:cNvPr id="355" name="pl355"/>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35231" cap="flat">
              <a:solidFill>
                <a:srgbClr val="80BD41">
                  <a:alpha val="100000"/>
                </a:srgbClr>
              </a:solidFill>
              <a:prstDash val="solid"/>
              <a:round/>
            </a:ln>
          </p:spPr>
          <p:txBody>
            <a:bodyPr/>
            <a:lstStyle/>
            <a:p>
              <a:endParaRPr/>
            </a:p>
          </p:txBody>
        </p:sp>
        <p:sp>
          <p:nvSpPr>
            <p:cNvPr id="356" name="pl356"/>
            <p:cNvSpPr/>
            <p:nvPr/>
          </p:nvSpPr>
          <p:spPr>
            <a:xfrm>
              <a:off x="4096957"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57" name="tx357"/>
            <p:cNvSpPr/>
            <p:nvPr/>
          </p:nvSpPr>
          <p:spPr>
            <a:xfrm>
              <a:off x="4140119" y="490509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58" name="tx358"/>
            <p:cNvSpPr/>
            <p:nvPr/>
          </p:nvSpPr>
          <p:spPr>
            <a:xfrm>
              <a:off x="4349568"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59" name="tx359"/>
            <p:cNvSpPr/>
            <p:nvPr/>
          </p:nvSpPr>
          <p:spPr>
            <a:xfrm>
              <a:off x="4559017" y="489242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60" name="tx360"/>
            <p:cNvSpPr/>
            <p:nvPr/>
          </p:nvSpPr>
          <p:spPr>
            <a:xfrm>
              <a:off x="4750417"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61" name="tx361"/>
            <p:cNvSpPr/>
            <p:nvPr/>
          </p:nvSpPr>
          <p:spPr>
            <a:xfrm>
              <a:off x="4959866"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62" name="tx362"/>
            <p:cNvSpPr/>
            <p:nvPr/>
          </p:nvSpPr>
          <p:spPr>
            <a:xfrm>
              <a:off x="5169315"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63" name="tx363"/>
            <p:cNvSpPr/>
            <p:nvPr/>
          </p:nvSpPr>
          <p:spPr>
            <a:xfrm>
              <a:off x="5396814"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64" name="tx364"/>
            <p:cNvSpPr/>
            <p:nvPr/>
          </p:nvSpPr>
          <p:spPr>
            <a:xfrm>
              <a:off x="5588213"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65" name="rc365"/>
            <p:cNvSpPr/>
            <p:nvPr/>
          </p:nvSpPr>
          <p:spPr>
            <a:xfrm>
              <a:off x="5779304" y="875080"/>
              <a:ext cx="1612758" cy="989469"/>
            </a:xfrm>
            <a:prstGeom prst="rect">
              <a:avLst/>
            </a:prstGeom>
            <a:solidFill>
              <a:srgbClr val="EBEBEB">
                <a:alpha val="100000"/>
              </a:srgbClr>
            </a:solidFill>
          </p:spPr>
          <p:txBody>
            <a:bodyPr/>
            <a:lstStyle/>
            <a:p>
              <a:endParaRPr/>
            </a:p>
          </p:txBody>
        </p:sp>
        <p:sp>
          <p:nvSpPr>
            <p:cNvPr id="366" name="pl366"/>
            <p:cNvSpPr/>
            <p:nvPr/>
          </p:nvSpPr>
          <p:spPr>
            <a:xfrm>
              <a:off x="5779304"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7" name="pl367"/>
            <p:cNvSpPr/>
            <p:nvPr/>
          </p:nvSpPr>
          <p:spPr>
            <a:xfrm>
              <a:off x="5779304"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8" name="pl368"/>
            <p:cNvSpPr/>
            <p:nvPr/>
          </p:nvSpPr>
          <p:spPr>
            <a:xfrm>
              <a:off x="5779304"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9" name="pl369"/>
            <p:cNvSpPr/>
            <p:nvPr/>
          </p:nvSpPr>
          <p:spPr>
            <a:xfrm>
              <a:off x="5779304"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70" name="pl370"/>
            <p:cNvSpPr/>
            <p:nvPr/>
          </p:nvSpPr>
          <p:spPr>
            <a:xfrm>
              <a:off x="5779304"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71" name="pl371"/>
            <p:cNvSpPr/>
            <p:nvPr/>
          </p:nvSpPr>
          <p:spPr>
            <a:xfrm>
              <a:off x="5779304"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72" name="pl372"/>
            <p:cNvSpPr/>
            <p:nvPr/>
          </p:nvSpPr>
          <p:spPr>
            <a:xfrm>
              <a:off x="5852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3" name="pl373"/>
            <p:cNvSpPr/>
            <p:nvPr/>
          </p:nvSpPr>
          <p:spPr>
            <a:xfrm>
              <a:off x="606206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4" name="pl374"/>
            <p:cNvSpPr/>
            <p:nvPr/>
          </p:nvSpPr>
          <p:spPr>
            <a:xfrm>
              <a:off x="6271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 name="pl375"/>
            <p:cNvSpPr/>
            <p:nvPr/>
          </p:nvSpPr>
          <p:spPr>
            <a:xfrm>
              <a:off x="6480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6" name="pl376"/>
            <p:cNvSpPr/>
            <p:nvPr/>
          </p:nvSpPr>
          <p:spPr>
            <a:xfrm>
              <a:off x="6690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7" name="pl377"/>
            <p:cNvSpPr/>
            <p:nvPr/>
          </p:nvSpPr>
          <p:spPr>
            <a:xfrm>
              <a:off x="6899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8" name="pl378"/>
            <p:cNvSpPr/>
            <p:nvPr/>
          </p:nvSpPr>
          <p:spPr>
            <a:xfrm>
              <a:off x="710930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 name="pl379"/>
            <p:cNvSpPr/>
            <p:nvPr/>
          </p:nvSpPr>
          <p:spPr>
            <a:xfrm>
              <a:off x="7318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0" name="pl380"/>
            <p:cNvSpPr/>
            <p:nvPr/>
          </p:nvSpPr>
          <p:spPr>
            <a:xfrm>
              <a:off x="5852611" y="1224118"/>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381" name="pl381"/>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40651" cap="flat">
              <a:solidFill>
                <a:srgbClr val="BEBEBE">
                  <a:alpha val="69803"/>
                </a:srgbClr>
              </a:solidFill>
              <a:prstDash val="solid"/>
              <a:round/>
            </a:ln>
          </p:spPr>
          <p:txBody>
            <a:bodyPr/>
            <a:lstStyle/>
            <a:p>
              <a:endParaRPr/>
            </a:p>
          </p:txBody>
        </p:sp>
        <p:sp>
          <p:nvSpPr>
            <p:cNvPr id="382" name="pl382"/>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35231" cap="flat">
              <a:solidFill>
                <a:srgbClr val="BEBEBE">
                  <a:alpha val="69803"/>
                </a:srgbClr>
              </a:solidFill>
              <a:prstDash val="solid"/>
              <a:round/>
            </a:ln>
          </p:spPr>
          <p:txBody>
            <a:bodyPr/>
            <a:lstStyle/>
            <a:p>
              <a:endParaRPr/>
            </a:p>
          </p:txBody>
        </p:sp>
        <p:sp>
          <p:nvSpPr>
            <p:cNvPr id="383" name="pl383"/>
            <p:cNvSpPr/>
            <p:nvPr/>
          </p:nvSpPr>
          <p:spPr>
            <a:xfrm>
              <a:off x="5852611" y="1224118"/>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384" name="pl384"/>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40651" cap="flat">
              <a:solidFill>
                <a:srgbClr val="000000">
                  <a:alpha val="100000"/>
                </a:srgbClr>
              </a:solidFill>
              <a:prstDash val="solid"/>
              <a:round/>
            </a:ln>
          </p:spPr>
          <p:txBody>
            <a:bodyPr/>
            <a:lstStyle/>
            <a:p>
              <a:endParaRPr/>
            </a:p>
          </p:txBody>
        </p:sp>
        <p:sp>
          <p:nvSpPr>
            <p:cNvPr id="385" name="pl385"/>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35231" cap="flat">
              <a:solidFill>
                <a:srgbClr val="80BD41">
                  <a:alpha val="100000"/>
                </a:srgbClr>
              </a:solidFill>
              <a:prstDash val="solid"/>
              <a:round/>
            </a:ln>
          </p:spPr>
          <p:txBody>
            <a:bodyPr/>
            <a:lstStyle/>
            <a:p>
              <a:endParaRPr/>
            </a:p>
          </p:txBody>
        </p:sp>
        <p:sp>
          <p:nvSpPr>
            <p:cNvPr id="386" name="pl386"/>
            <p:cNvSpPr/>
            <p:nvPr/>
          </p:nvSpPr>
          <p:spPr>
            <a:xfrm>
              <a:off x="5779304"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87" name="tx387"/>
            <p:cNvSpPr/>
            <p:nvPr/>
          </p:nvSpPr>
          <p:spPr>
            <a:xfrm>
              <a:off x="5804417"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88" name="tx388"/>
            <p:cNvSpPr/>
            <p:nvPr/>
          </p:nvSpPr>
          <p:spPr>
            <a:xfrm>
              <a:off x="6031916"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89" name="tx389"/>
            <p:cNvSpPr/>
            <p:nvPr/>
          </p:nvSpPr>
          <p:spPr>
            <a:xfrm>
              <a:off x="6193170" y="1335394"/>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390" name="tx390"/>
            <p:cNvSpPr/>
            <p:nvPr/>
          </p:nvSpPr>
          <p:spPr>
            <a:xfrm>
              <a:off x="6402619" y="12847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91" name="tx391"/>
            <p:cNvSpPr/>
            <p:nvPr/>
          </p:nvSpPr>
          <p:spPr>
            <a:xfrm>
              <a:off x="6612069" y="1273371"/>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92" name="tx392"/>
            <p:cNvSpPr/>
            <p:nvPr/>
          </p:nvSpPr>
          <p:spPr>
            <a:xfrm>
              <a:off x="6821518" y="1259325"/>
              <a:ext cx="1566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93" name="tx393"/>
            <p:cNvSpPr/>
            <p:nvPr/>
          </p:nvSpPr>
          <p:spPr>
            <a:xfrm>
              <a:off x="7030967" y="1221370"/>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94" name="tx394"/>
            <p:cNvSpPr/>
            <p:nvPr/>
          </p:nvSpPr>
          <p:spPr>
            <a:xfrm>
              <a:off x="7240416" y="12847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95" name="rc395"/>
            <p:cNvSpPr/>
            <p:nvPr/>
          </p:nvSpPr>
          <p:spPr>
            <a:xfrm>
              <a:off x="5779304" y="2149001"/>
              <a:ext cx="1612758" cy="989469"/>
            </a:xfrm>
            <a:prstGeom prst="rect">
              <a:avLst/>
            </a:prstGeom>
            <a:solidFill>
              <a:srgbClr val="EBEBEB">
                <a:alpha val="100000"/>
              </a:srgbClr>
            </a:solidFill>
          </p:spPr>
          <p:txBody>
            <a:bodyPr/>
            <a:lstStyle/>
            <a:p>
              <a:endParaRPr/>
            </a:p>
          </p:txBody>
        </p:sp>
        <p:sp>
          <p:nvSpPr>
            <p:cNvPr id="396" name="pl396"/>
            <p:cNvSpPr/>
            <p:nvPr/>
          </p:nvSpPr>
          <p:spPr>
            <a:xfrm>
              <a:off x="5779304"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7" name="pl397"/>
            <p:cNvSpPr/>
            <p:nvPr/>
          </p:nvSpPr>
          <p:spPr>
            <a:xfrm>
              <a:off x="5779304"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8" name="pl398"/>
            <p:cNvSpPr/>
            <p:nvPr/>
          </p:nvSpPr>
          <p:spPr>
            <a:xfrm>
              <a:off x="5779304"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9" name="pl399"/>
            <p:cNvSpPr/>
            <p:nvPr/>
          </p:nvSpPr>
          <p:spPr>
            <a:xfrm>
              <a:off x="5779304"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0" name="pl400"/>
            <p:cNvSpPr/>
            <p:nvPr/>
          </p:nvSpPr>
          <p:spPr>
            <a:xfrm>
              <a:off x="5779304"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1" name="pl401"/>
            <p:cNvSpPr/>
            <p:nvPr/>
          </p:nvSpPr>
          <p:spPr>
            <a:xfrm>
              <a:off x="5779304"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2" name="pl402"/>
            <p:cNvSpPr/>
            <p:nvPr/>
          </p:nvSpPr>
          <p:spPr>
            <a:xfrm>
              <a:off x="5852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3" name="pl403"/>
            <p:cNvSpPr/>
            <p:nvPr/>
          </p:nvSpPr>
          <p:spPr>
            <a:xfrm>
              <a:off x="606206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 name="pl404"/>
            <p:cNvSpPr/>
            <p:nvPr/>
          </p:nvSpPr>
          <p:spPr>
            <a:xfrm>
              <a:off x="6271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 name="pl405"/>
            <p:cNvSpPr/>
            <p:nvPr/>
          </p:nvSpPr>
          <p:spPr>
            <a:xfrm>
              <a:off x="6480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6" name="pl406"/>
            <p:cNvSpPr/>
            <p:nvPr/>
          </p:nvSpPr>
          <p:spPr>
            <a:xfrm>
              <a:off x="6690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 name="pl407"/>
            <p:cNvSpPr/>
            <p:nvPr/>
          </p:nvSpPr>
          <p:spPr>
            <a:xfrm>
              <a:off x="6899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8" name="pl408"/>
            <p:cNvSpPr/>
            <p:nvPr/>
          </p:nvSpPr>
          <p:spPr>
            <a:xfrm>
              <a:off x="710930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9" name="pl409"/>
            <p:cNvSpPr/>
            <p:nvPr/>
          </p:nvSpPr>
          <p:spPr>
            <a:xfrm>
              <a:off x="7318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0" name="pl410"/>
            <p:cNvSpPr/>
            <p:nvPr/>
          </p:nvSpPr>
          <p:spPr>
            <a:xfrm>
              <a:off x="5852611" y="2498039"/>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411" name="pl411"/>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40651" cap="flat">
              <a:solidFill>
                <a:srgbClr val="BEBEBE">
                  <a:alpha val="69803"/>
                </a:srgbClr>
              </a:solidFill>
              <a:prstDash val="solid"/>
              <a:round/>
            </a:ln>
          </p:spPr>
          <p:txBody>
            <a:bodyPr/>
            <a:lstStyle/>
            <a:p>
              <a:endParaRPr/>
            </a:p>
          </p:txBody>
        </p:sp>
        <p:sp>
          <p:nvSpPr>
            <p:cNvPr id="412" name="pl412"/>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35231" cap="flat">
              <a:solidFill>
                <a:srgbClr val="BEBEBE">
                  <a:alpha val="69803"/>
                </a:srgbClr>
              </a:solidFill>
              <a:prstDash val="solid"/>
              <a:round/>
            </a:ln>
          </p:spPr>
          <p:txBody>
            <a:bodyPr/>
            <a:lstStyle/>
            <a:p>
              <a:endParaRPr/>
            </a:p>
          </p:txBody>
        </p:sp>
        <p:sp>
          <p:nvSpPr>
            <p:cNvPr id="413" name="pl413"/>
            <p:cNvSpPr/>
            <p:nvPr/>
          </p:nvSpPr>
          <p:spPr>
            <a:xfrm>
              <a:off x="5852611" y="2498039"/>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414" name="pl414"/>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40651" cap="flat">
              <a:solidFill>
                <a:srgbClr val="000000">
                  <a:alpha val="100000"/>
                </a:srgbClr>
              </a:solidFill>
              <a:prstDash val="solid"/>
              <a:round/>
            </a:ln>
          </p:spPr>
          <p:txBody>
            <a:bodyPr/>
            <a:lstStyle/>
            <a:p>
              <a:endParaRPr/>
            </a:p>
          </p:txBody>
        </p:sp>
        <p:sp>
          <p:nvSpPr>
            <p:cNvPr id="415" name="pl415"/>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35231" cap="flat">
              <a:solidFill>
                <a:srgbClr val="80BD41">
                  <a:alpha val="100000"/>
                </a:srgbClr>
              </a:solidFill>
              <a:prstDash val="solid"/>
              <a:round/>
            </a:ln>
          </p:spPr>
          <p:txBody>
            <a:bodyPr/>
            <a:lstStyle/>
            <a:p>
              <a:endParaRPr/>
            </a:p>
          </p:txBody>
        </p:sp>
        <p:sp>
          <p:nvSpPr>
            <p:cNvPr id="416" name="pl416"/>
            <p:cNvSpPr/>
            <p:nvPr/>
          </p:nvSpPr>
          <p:spPr>
            <a:xfrm>
              <a:off x="5779304"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17" name="tx417"/>
            <p:cNvSpPr/>
            <p:nvPr/>
          </p:nvSpPr>
          <p:spPr>
            <a:xfrm>
              <a:off x="5822467"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18" name="tx418"/>
            <p:cNvSpPr/>
            <p:nvPr/>
          </p:nvSpPr>
          <p:spPr>
            <a:xfrm>
              <a:off x="6031916"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19" name="tx419"/>
            <p:cNvSpPr/>
            <p:nvPr/>
          </p:nvSpPr>
          <p:spPr>
            <a:xfrm>
              <a:off x="6193170" y="25586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20" name="tx420"/>
            <p:cNvSpPr/>
            <p:nvPr/>
          </p:nvSpPr>
          <p:spPr>
            <a:xfrm>
              <a:off x="6402619"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21" name="tx421"/>
            <p:cNvSpPr/>
            <p:nvPr/>
          </p:nvSpPr>
          <p:spPr>
            <a:xfrm>
              <a:off x="6612069" y="25586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22" name="tx422"/>
            <p:cNvSpPr/>
            <p:nvPr/>
          </p:nvSpPr>
          <p:spPr>
            <a:xfrm>
              <a:off x="6851663" y="244461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23" name="tx423"/>
            <p:cNvSpPr/>
            <p:nvPr/>
          </p:nvSpPr>
          <p:spPr>
            <a:xfrm>
              <a:off x="7079162" y="234458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24" name="tx424"/>
            <p:cNvSpPr/>
            <p:nvPr/>
          </p:nvSpPr>
          <p:spPr>
            <a:xfrm>
              <a:off x="7270561" y="246995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25" name="rc425"/>
            <p:cNvSpPr/>
            <p:nvPr/>
          </p:nvSpPr>
          <p:spPr>
            <a:xfrm>
              <a:off x="5779304" y="3422922"/>
              <a:ext cx="1612758" cy="989469"/>
            </a:xfrm>
            <a:prstGeom prst="rect">
              <a:avLst/>
            </a:prstGeom>
            <a:solidFill>
              <a:srgbClr val="EBEBEB">
                <a:alpha val="100000"/>
              </a:srgbClr>
            </a:solidFill>
          </p:spPr>
          <p:txBody>
            <a:bodyPr/>
            <a:lstStyle/>
            <a:p>
              <a:endParaRPr/>
            </a:p>
          </p:txBody>
        </p:sp>
        <p:sp>
          <p:nvSpPr>
            <p:cNvPr id="426" name="pl426"/>
            <p:cNvSpPr/>
            <p:nvPr/>
          </p:nvSpPr>
          <p:spPr>
            <a:xfrm>
              <a:off x="5779304"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27" name="pl427"/>
            <p:cNvSpPr/>
            <p:nvPr/>
          </p:nvSpPr>
          <p:spPr>
            <a:xfrm>
              <a:off x="5779304"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28" name="pl428"/>
            <p:cNvSpPr/>
            <p:nvPr/>
          </p:nvSpPr>
          <p:spPr>
            <a:xfrm>
              <a:off x="5779304"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29" name="pl429"/>
            <p:cNvSpPr/>
            <p:nvPr/>
          </p:nvSpPr>
          <p:spPr>
            <a:xfrm>
              <a:off x="5779304"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30" name="pl430"/>
            <p:cNvSpPr/>
            <p:nvPr/>
          </p:nvSpPr>
          <p:spPr>
            <a:xfrm>
              <a:off x="5779304"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31" name="pl431"/>
            <p:cNvSpPr/>
            <p:nvPr/>
          </p:nvSpPr>
          <p:spPr>
            <a:xfrm>
              <a:off x="5779304"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32" name="pl432"/>
            <p:cNvSpPr/>
            <p:nvPr/>
          </p:nvSpPr>
          <p:spPr>
            <a:xfrm>
              <a:off x="5852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3" name="pl433"/>
            <p:cNvSpPr/>
            <p:nvPr/>
          </p:nvSpPr>
          <p:spPr>
            <a:xfrm>
              <a:off x="606206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 name="pl434"/>
            <p:cNvSpPr/>
            <p:nvPr/>
          </p:nvSpPr>
          <p:spPr>
            <a:xfrm>
              <a:off x="6271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 name="pl435"/>
            <p:cNvSpPr/>
            <p:nvPr/>
          </p:nvSpPr>
          <p:spPr>
            <a:xfrm>
              <a:off x="6480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6" name="pl436"/>
            <p:cNvSpPr/>
            <p:nvPr/>
          </p:nvSpPr>
          <p:spPr>
            <a:xfrm>
              <a:off x="6690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7" name="pl437"/>
            <p:cNvSpPr/>
            <p:nvPr/>
          </p:nvSpPr>
          <p:spPr>
            <a:xfrm>
              <a:off x="6899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8" name="pl438"/>
            <p:cNvSpPr/>
            <p:nvPr/>
          </p:nvSpPr>
          <p:spPr>
            <a:xfrm>
              <a:off x="710930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9" name="pl439"/>
            <p:cNvSpPr/>
            <p:nvPr/>
          </p:nvSpPr>
          <p:spPr>
            <a:xfrm>
              <a:off x="7318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0" name="pl440"/>
            <p:cNvSpPr/>
            <p:nvPr/>
          </p:nvSpPr>
          <p:spPr>
            <a:xfrm>
              <a:off x="5852611" y="3771960"/>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441" name="pl441"/>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40651" cap="flat">
              <a:solidFill>
                <a:srgbClr val="BEBEBE">
                  <a:alpha val="69803"/>
                </a:srgbClr>
              </a:solidFill>
              <a:prstDash val="solid"/>
              <a:round/>
            </a:ln>
          </p:spPr>
          <p:txBody>
            <a:bodyPr/>
            <a:lstStyle/>
            <a:p>
              <a:endParaRPr/>
            </a:p>
          </p:txBody>
        </p:sp>
        <p:sp>
          <p:nvSpPr>
            <p:cNvPr id="442" name="pl442"/>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35231" cap="flat">
              <a:solidFill>
                <a:srgbClr val="BEBEBE">
                  <a:alpha val="69803"/>
                </a:srgbClr>
              </a:solidFill>
              <a:prstDash val="solid"/>
              <a:round/>
            </a:ln>
          </p:spPr>
          <p:txBody>
            <a:bodyPr/>
            <a:lstStyle/>
            <a:p>
              <a:endParaRPr/>
            </a:p>
          </p:txBody>
        </p:sp>
        <p:sp>
          <p:nvSpPr>
            <p:cNvPr id="443" name="pl443"/>
            <p:cNvSpPr/>
            <p:nvPr/>
          </p:nvSpPr>
          <p:spPr>
            <a:xfrm>
              <a:off x="5852611" y="3771960"/>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444" name="pl444"/>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40651" cap="flat">
              <a:solidFill>
                <a:srgbClr val="000000">
                  <a:alpha val="100000"/>
                </a:srgbClr>
              </a:solidFill>
              <a:prstDash val="solid"/>
              <a:round/>
            </a:ln>
          </p:spPr>
          <p:txBody>
            <a:bodyPr/>
            <a:lstStyle/>
            <a:p>
              <a:endParaRPr/>
            </a:p>
          </p:txBody>
        </p:sp>
        <p:sp>
          <p:nvSpPr>
            <p:cNvPr id="445" name="pl445"/>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35231" cap="flat">
              <a:solidFill>
                <a:srgbClr val="80BD41">
                  <a:alpha val="100000"/>
                </a:srgbClr>
              </a:solidFill>
              <a:prstDash val="solid"/>
              <a:round/>
            </a:ln>
          </p:spPr>
          <p:txBody>
            <a:bodyPr/>
            <a:lstStyle/>
            <a:p>
              <a:endParaRPr/>
            </a:p>
          </p:txBody>
        </p:sp>
        <p:sp>
          <p:nvSpPr>
            <p:cNvPr id="446" name="pl446"/>
            <p:cNvSpPr/>
            <p:nvPr/>
          </p:nvSpPr>
          <p:spPr>
            <a:xfrm>
              <a:off x="5779304"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47" name="tx447"/>
            <p:cNvSpPr/>
            <p:nvPr/>
          </p:nvSpPr>
          <p:spPr>
            <a:xfrm>
              <a:off x="5822467"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48" name="tx448"/>
            <p:cNvSpPr/>
            <p:nvPr/>
          </p:nvSpPr>
          <p:spPr>
            <a:xfrm>
              <a:off x="6031916"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49" name="tx449"/>
            <p:cNvSpPr/>
            <p:nvPr/>
          </p:nvSpPr>
          <p:spPr>
            <a:xfrm>
              <a:off x="6193170" y="3821213"/>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450" name="tx450"/>
            <p:cNvSpPr/>
            <p:nvPr/>
          </p:nvSpPr>
          <p:spPr>
            <a:xfrm>
              <a:off x="6432764" y="365651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51" name="tx451"/>
            <p:cNvSpPr/>
            <p:nvPr/>
          </p:nvSpPr>
          <p:spPr>
            <a:xfrm>
              <a:off x="6642213" y="37185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52" name="tx452"/>
            <p:cNvSpPr/>
            <p:nvPr/>
          </p:nvSpPr>
          <p:spPr>
            <a:xfrm>
              <a:off x="6821518" y="3859220"/>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53" name="tx453"/>
            <p:cNvSpPr/>
            <p:nvPr/>
          </p:nvSpPr>
          <p:spPr>
            <a:xfrm>
              <a:off x="7030967" y="384522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454" name="tx454"/>
            <p:cNvSpPr/>
            <p:nvPr/>
          </p:nvSpPr>
          <p:spPr>
            <a:xfrm>
              <a:off x="7270561" y="374387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55" name="rc455"/>
            <p:cNvSpPr/>
            <p:nvPr/>
          </p:nvSpPr>
          <p:spPr>
            <a:xfrm>
              <a:off x="5779304" y="4696843"/>
              <a:ext cx="1612758" cy="989469"/>
            </a:xfrm>
            <a:prstGeom prst="rect">
              <a:avLst/>
            </a:prstGeom>
            <a:solidFill>
              <a:srgbClr val="EBEBEB">
                <a:alpha val="100000"/>
              </a:srgbClr>
            </a:solidFill>
          </p:spPr>
          <p:txBody>
            <a:bodyPr/>
            <a:lstStyle/>
            <a:p>
              <a:endParaRPr/>
            </a:p>
          </p:txBody>
        </p:sp>
        <p:sp>
          <p:nvSpPr>
            <p:cNvPr id="456" name="pl456"/>
            <p:cNvSpPr/>
            <p:nvPr/>
          </p:nvSpPr>
          <p:spPr>
            <a:xfrm>
              <a:off x="5779304"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57" name="pl457"/>
            <p:cNvSpPr/>
            <p:nvPr/>
          </p:nvSpPr>
          <p:spPr>
            <a:xfrm>
              <a:off x="5779304"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58" name="pl458"/>
            <p:cNvSpPr/>
            <p:nvPr/>
          </p:nvSpPr>
          <p:spPr>
            <a:xfrm>
              <a:off x="5779304"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59" name="pl459"/>
            <p:cNvSpPr/>
            <p:nvPr/>
          </p:nvSpPr>
          <p:spPr>
            <a:xfrm>
              <a:off x="5779304"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60" name="pl460"/>
            <p:cNvSpPr/>
            <p:nvPr/>
          </p:nvSpPr>
          <p:spPr>
            <a:xfrm>
              <a:off x="5779304"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61" name="pl461"/>
            <p:cNvSpPr/>
            <p:nvPr/>
          </p:nvSpPr>
          <p:spPr>
            <a:xfrm>
              <a:off x="5779304"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62" name="pl462"/>
            <p:cNvSpPr/>
            <p:nvPr/>
          </p:nvSpPr>
          <p:spPr>
            <a:xfrm>
              <a:off x="5852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3" name="pl463"/>
            <p:cNvSpPr/>
            <p:nvPr/>
          </p:nvSpPr>
          <p:spPr>
            <a:xfrm>
              <a:off x="606206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4" name="pl464"/>
            <p:cNvSpPr/>
            <p:nvPr/>
          </p:nvSpPr>
          <p:spPr>
            <a:xfrm>
              <a:off x="6271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5" name="pl465"/>
            <p:cNvSpPr/>
            <p:nvPr/>
          </p:nvSpPr>
          <p:spPr>
            <a:xfrm>
              <a:off x="6480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6" name="pl466"/>
            <p:cNvSpPr/>
            <p:nvPr/>
          </p:nvSpPr>
          <p:spPr>
            <a:xfrm>
              <a:off x="6690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7" name="pl467"/>
            <p:cNvSpPr/>
            <p:nvPr/>
          </p:nvSpPr>
          <p:spPr>
            <a:xfrm>
              <a:off x="6899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8" name="pl468"/>
            <p:cNvSpPr/>
            <p:nvPr/>
          </p:nvSpPr>
          <p:spPr>
            <a:xfrm>
              <a:off x="710930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9" name="pl469"/>
            <p:cNvSpPr/>
            <p:nvPr/>
          </p:nvSpPr>
          <p:spPr>
            <a:xfrm>
              <a:off x="7318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0" name="pl470"/>
            <p:cNvSpPr/>
            <p:nvPr/>
          </p:nvSpPr>
          <p:spPr>
            <a:xfrm>
              <a:off x="5852611" y="5045881"/>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471" name="pl471"/>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40651" cap="flat">
              <a:solidFill>
                <a:srgbClr val="BEBEBE">
                  <a:alpha val="69803"/>
                </a:srgbClr>
              </a:solidFill>
              <a:prstDash val="solid"/>
              <a:round/>
            </a:ln>
          </p:spPr>
          <p:txBody>
            <a:bodyPr/>
            <a:lstStyle/>
            <a:p>
              <a:endParaRPr/>
            </a:p>
          </p:txBody>
        </p:sp>
        <p:sp>
          <p:nvSpPr>
            <p:cNvPr id="472" name="pl472"/>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35231" cap="flat">
              <a:solidFill>
                <a:srgbClr val="BEBEBE">
                  <a:alpha val="69803"/>
                </a:srgbClr>
              </a:solidFill>
              <a:prstDash val="solid"/>
              <a:round/>
            </a:ln>
          </p:spPr>
          <p:txBody>
            <a:bodyPr/>
            <a:lstStyle/>
            <a:p>
              <a:endParaRPr/>
            </a:p>
          </p:txBody>
        </p:sp>
        <p:sp>
          <p:nvSpPr>
            <p:cNvPr id="473" name="pl473"/>
            <p:cNvSpPr/>
            <p:nvPr/>
          </p:nvSpPr>
          <p:spPr>
            <a:xfrm>
              <a:off x="5852611" y="5045881"/>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474" name="pl474"/>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40651" cap="flat">
              <a:solidFill>
                <a:srgbClr val="000000">
                  <a:alpha val="100000"/>
                </a:srgbClr>
              </a:solidFill>
              <a:prstDash val="solid"/>
              <a:round/>
            </a:ln>
          </p:spPr>
          <p:txBody>
            <a:bodyPr/>
            <a:lstStyle/>
            <a:p>
              <a:endParaRPr/>
            </a:p>
          </p:txBody>
        </p:sp>
        <p:sp>
          <p:nvSpPr>
            <p:cNvPr id="475" name="pl475"/>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35231" cap="flat">
              <a:solidFill>
                <a:srgbClr val="80BD41">
                  <a:alpha val="100000"/>
                </a:srgbClr>
              </a:solidFill>
              <a:prstDash val="solid"/>
              <a:round/>
            </a:ln>
          </p:spPr>
          <p:txBody>
            <a:bodyPr/>
            <a:lstStyle/>
            <a:p>
              <a:endParaRPr/>
            </a:p>
          </p:txBody>
        </p:sp>
        <p:sp>
          <p:nvSpPr>
            <p:cNvPr id="476" name="pl476"/>
            <p:cNvSpPr/>
            <p:nvPr/>
          </p:nvSpPr>
          <p:spPr>
            <a:xfrm>
              <a:off x="5779304"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77" name="tx477"/>
            <p:cNvSpPr/>
            <p:nvPr/>
          </p:nvSpPr>
          <p:spPr>
            <a:xfrm>
              <a:off x="5822467" y="487838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78" name="tx478"/>
            <p:cNvSpPr/>
            <p:nvPr/>
          </p:nvSpPr>
          <p:spPr>
            <a:xfrm>
              <a:off x="6031916"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79" name="tx479"/>
            <p:cNvSpPr/>
            <p:nvPr/>
          </p:nvSpPr>
          <p:spPr>
            <a:xfrm>
              <a:off x="6223315" y="49924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80" name="tx480"/>
            <p:cNvSpPr/>
            <p:nvPr/>
          </p:nvSpPr>
          <p:spPr>
            <a:xfrm>
              <a:off x="6402619" y="506979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81" name="tx481"/>
            <p:cNvSpPr/>
            <p:nvPr/>
          </p:nvSpPr>
          <p:spPr>
            <a:xfrm>
              <a:off x="6612069" y="5057126"/>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82" name="tx482"/>
            <p:cNvSpPr/>
            <p:nvPr/>
          </p:nvSpPr>
          <p:spPr>
            <a:xfrm>
              <a:off x="6821518" y="514448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483" name="tx483"/>
            <p:cNvSpPr/>
            <p:nvPr/>
          </p:nvSpPr>
          <p:spPr>
            <a:xfrm>
              <a:off x="7079162" y="4830402"/>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84" name="tx484"/>
            <p:cNvSpPr/>
            <p:nvPr/>
          </p:nvSpPr>
          <p:spPr>
            <a:xfrm>
              <a:off x="7270561" y="501779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85" name="rc485"/>
            <p:cNvSpPr/>
            <p:nvPr/>
          </p:nvSpPr>
          <p:spPr>
            <a:xfrm>
              <a:off x="7461652" y="875080"/>
              <a:ext cx="1612758" cy="989469"/>
            </a:xfrm>
            <a:prstGeom prst="rect">
              <a:avLst/>
            </a:prstGeom>
            <a:solidFill>
              <a:srgbClr val="EBEBEB">
                <a:alpha val="100000"/>
              </a:srgbClr>
            </a:solidFill>
          </p:spPr>
          <p:txBody>
            <a:bodyPr/>
            <a:lstStyle/>
            <a:p>
              <a:endParaRPr/>
            </a:p>
          </p:txBody>
        </p:sp>
        <p:sp>
          <p:nvSpPr>
            <p:cNvPr id="486" name="pl486"/>
            <p:cNvSpPr/>
            <p:nvPr/>
          </p:nvSpPr>
          <p:spPr>
            <a:xfrm>
              <a:off x="7461652"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87" name="pl487"/>
            <p:cNvSpPr/>
            <p:nvPr/>
          </p:nvSpPr>
          <p:spPr>
            <a:xfrm>
              <a:off x="7461652"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88" name="pl488"/>
            <p:cNvSpPr/>
            <p:nvPr/>
          </p:nvSpPr>
          <p:spPr>
            <a:xfrm>
              <a:off x="7461652"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89" name="pl489"/>
            <p:cNvSpPr/>
            <p:nvPr/>
          </p:nvSpPr>
          <p:spPr>
            <a:xfrm>
              <a:off x="7461652"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90" name="pl490"/>
            <p:cNvSpPr/>
            <p:nvPr/>
          </p:nvSpPr>
          <p:spPr>
            <a:xfrm>
              <a:off x="7461652"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91" name="pl491"/>
            <p:cNvSpPr/>
            <p:nvPr/>
          </p:nvSpPr>
          <p:spPr>
            <a:xfrm>
              <a:off x="7461652"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92" name="pl492"/>
            <p:cNvSpPr/>
            <p:nvPr/>
          </p:nvSpPr>
          <p:spPr>
            <a:xfrm>
              <a:off x="7534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3" name="pl493"/>
            <p:cNvSpPr/>
            <p:nvPr/>
          </p:nvSpPr>
          <p:spPr>
            <a:xfrm>
              <a:off x="7744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4" name="pl494"/>
            <p:cNvSpPr/>
            <p:nvPr/>
          </p:nvSpPr>
          <p:spPr>
            <a:xfrm>
              <a:off x="7953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5" name="pl495"/>
            <p:cNvSpPr/>
            <p:nvPr/>
          </p:nvSpPr>
          <p:spPr>
            <a:xfrm>
              <a:off x="816330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6" name="pl496"/>
            <p:cNvSpPr/>
            <p:nvPr/>
          </p:nvSpPr>
          <p:spPr>
            <a:xfrm>
              <a:off x="8372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7" name="pl497"/>
            <p:cNvSpPr/>
            <p:nvPr/>
          </p:nvSpPr>
          <p:spPr>
            <a:xfrm>
              <a:off x="858220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8" name="pl498"/>
            <p:cNvSpPr/>
            <p:nvPr/>
          </p:nvSpPr>
          <p:spPr>
            <a:xfrm>
              <a:off x="879165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 name="pl499"/>
            <p:cNvSpPr/>
            <p:nvPr/>
          </p:nvSpPr>
          <p:spPr>
            <a:xfrm>
              <a:off x="900110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0" name="pl500"/>
            <p:cNvSpPr/>
            <p:nvPr/>
          </p:nvSpPr>
          <p:spPr>
            <a:xfrm>
              <a:off x="7534959" y="1224118"/>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501" name="pl501"/>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40651" cap="flat">
              <a:solidFill>
                <a:srgbClr val="BEBEBE">
                  <a:alpha val="69803"/>
                </a:srgbClr>
              </a:solidFill>
              <a:prstDash val="solid"/>
              <a:round/>
            </a:ln>
          </p:spPr>
          <p:txBody>
            <a:bodyPr/>
            <a:lstStyle/>
            <a:p>
              <a:endParaRPr/>
            </a:p>
          </p:txBody>
        </p:sp>
        <p:sp>
          <p:nvSpPr>
            <p:cNvPr id="502" name="pl502"/>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35231" cap="flat">
              <a:solidFill>
                <a:srgbClr val="BEBEBE">
                  <a:alpha val="69803"/>
                </a:srgbClr>
              </a:solidFill>
              <a:prstDash val="solid"/>
              <a:round/>
            </a:ln>
          </p:spPr>
          <p:txBody>
            <a:bodyPr/>
            <a:lstStyle/>
            <a:p>
              <a:endParaRPr/>
            </a:p>
          </p:txBody>
        </p:sp>
        <p:sp>
          <p:nvSpPr>
            <p:cNvPr id="503" name="pl503"/>
            <p:cNvSpPr/>
            <p:nvPr/>
          </p:nvSpPr>
          <p:spPr>
            <a:xfrm>
              <a:off x="7534959" y="1224118"/>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504" name="pl504"/>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40651" cap="flat">
              <a:solidFill>
                <a:srgbClr val="000000">
                  <a:alpha val="100000"/>
                </a:srgbClr>
              </a:solidFill>
              <a:prstDash val="solid"/>
              <a:round/>
            </a:ln>
          </p:spPr>
          <p:txBody>
            <a:bodyPr/>
            <a:lstStyle/>
            <a:p>
              <a:endParaRPr/>
            </a:p>
          </p:txBody>
        </p:sp>
        <p:sp>
          <p:nvSpPr>
            <p:cNvPr id="505" name="pl505"/>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35231" cap="flat">
              <a:solidFill>
                <a:srgbClr val="80BD41">
                  <a:alpha val="100000"/>
                </a:srgbClr>
              </a:solidFill>
              <a:prstDash val="solid"/>
              <a:round/>
            </a:ln>
          </p:spPr>
          <p:txBody>
            <a:bodyPr/>
            <a:lstStyle/>
            <a:p>
              <a:endParaRPr/>
            </a:p>
          </p:txBody>
        </p:sp>
        <p:sp>
          <p:nvSpPr>
            <p:cNvPr id="506" name="pl506"/>
            <p:cNvSpPr/>
            <p:nvPr/>
          </p:nvSpPr>
          <p:spPr>
            <a:xfrm>
              <a:off x="7461652"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07" name="tx507"/>
            <p:cNvSpPr/>
            <p:nvPr/>
          </p:nvSpPr>
          <p:spPr>
            <a:xfrm>
              <a:off x="7504814" y="99332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08" name="tx508"/>
            <p:cNvSpPr/>
            <p:nvPr/>
          </p:nvSpPr>
          <p:spPr>
            <a:xfrm>
              <a:off x="7714263"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09" name="tx509"/>
            <p:cNvSpPr/>
            <p:nvPr/>
          </p:nvSpPr>
          <p:spPr>
            <a:xfrm>
              <a:off x="7905663" y="1186009"/>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10" name="tx510"/>
            <p:cNvSpPr/>
            <p:nvPr/>
          </p:nvSpPr>
          <p:spPr>
            <a:xfrm>
              <a:off x="8115112"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11" name="tx511"/>
            <p:cNvSpPr/>
            <p:nvPr/>
          </p:nvSpPr>
          <p:spPr>
            <a:xfrm>
              <a:off x="8324561" y="11706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12" name="tx512"/>
            <p:cNvSpPr/>
            <p:nvPr/>
          </p:nvSpPr>
          <p:spPr>
            <a:xfrm>
              <a:off x="8534010"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13" name="tx513"/>
            <p:cNvSpPr/>
            <p:nvPr/>
          </p:nvSpPr>
          <p:spPr>
            <a:xfrm>
              <a:off x="8713315" y="1297386"/>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14" name="tx514"/>
            <p:cNvSpPr/>
            <p:nvPr/>
          </p:nvSpPr>
          <p:spPr>
            <a:xfrm>
              <a:off x="8922764" y="1297386"/>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15" name="rc515"/>
            <p:cNvSpPr/>
            <p:nvPr/>
          </p:nvSpPr>
          <p:spPr>
            <a:xfrm>
              <a:off x="7461652" y="2149001"/>
              <a:ext cx="1612758" cy="989469"/>
            </a:xfrm>
            <a:prstGeom prst="rect">
              <a:avLst/>
            </a:prstGeom>
            <a:solidFill>
              <a:srgbClr val="EBEBEB">
                <a:alpha val="100000"/>
              </a:srgbClr>
            </a:solidFill>
          </p:spPr>
          <p:txBody>
            <a:bodyPr/>
            <a:lstStyle/>
            <a:p>
              <a:endParaRPr/>
            </a:p>
          </p:txBody>
        </p:sp>
        <p:sp>
          <p:nvSpPr>
            <p:cNvPr id="516" name="pl516"/>
            <p:cNvSpPr/>
            <p:nvPr/>
          </p:nvSpPr>
          <p:spPr>
            <a:xfrm>
              <a:off x="7461652"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17" name="pl517"/>
            <p:cNvSpPr/>
            <p:nvPr/>
          </p:nvSpPr>
          <p:spPr>
            <a:xfrm>
              <a:off x="7461652"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18" name="pl518"/>
            <p:cNvSpPr/>
            <p:nvPr/>
          </p:nvSpPr>
          <p:spPr>
            <a:xfrm>
              <a:off x="7461652"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19" name="pl519"/>
            <p:cNvSpPr/>
            <p:nvPr/>
          </p:nvSpPr>
          <p:spPr>
            <a:xfrm>
              <a:off x="7461652"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20" name="pl520"/>
            <p:cNvSpPr/>
            <p:nvPr/>
          </p:nvSpPr>
          <p:spPr>
            <a:xfrm>
              <a:off x="7461652"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21" name="pl521"/>
            <p:cNvSpPr/>
            <p:nvPr/>
          </p:nvSpPr>
          <p:spPr>
            <a:xfrm>
              <a:off x="7461652"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22" name="pl522"/>
            <p:cNvSpPr/>
            <p:nvPr/>
          </p:nvSpPr>
          <p:spPr>
            <a:xfrm>
              <a:off x="7534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3" name="pl523"/>
            <p:cNvSpPr/>
            <p:nvPr/>
          </p:nvSpPr>
          <p:spPr>
            <a:xfrm>
              <a:off x="7744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4" name="pl524"/>
            <p:cNvSpPr/>
            <p:nvPr/>
          </p:nvSpPr>
          <p:spPr>
            <a:xfrm>
              <a:off x="7953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5" name="pl525"/>
            <p:cNvSpPr/>
            <p:nvPr/>
          </p:nvSpPr>
          <p:spPr>
            <a:xfrm>
              <a:off x="816330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6" name="pl526"/>
            <p:cNvSpPr/>
            <p:nvPr/>
          </p:nvSpPr>
          <p:spPr>
            <a:xfrm>
              <a:off x="8372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7" name="pl527"/>
            <p:cNvSpPr/>
            <p:nvPr/>
          </p:nvSpPr>
          <p:spPr>
            <a:xfrm>
              <a:off x="858220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8" name="pl528"/>
            <p:cNvSpPr/>
            <p:nvPr/>
          </p:nvSpPr>
          <p:spPr>
            <a:xfrm>
              <a:off x="879165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9" name="pl529"/>
            <p:cNvSpPr/>
            <p:nvPr/>
          </p:nvSpPr>
          <p:spPr>
            <a:xfrm>
              <a:off x="900110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0" name="pl530"/>
            <p:cNvSpPr/>
            <p:nvPr/>
          </p:nvSpPr>
          <p:spPr>
            <a:xfrm>
              <a:off x="7534959" y="2498039"/>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531" name="pl531"/>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40651" cap="flat">
              <a:solidFill>
                <a:srgbClr val="BEBEBE">
                  <a:alpha val="69803"/>
                </a:srgbClr>
              </a:solidFill>
              <a:prstDash val="solid"/>
              <a:round/>
            </a:ln>
          </p:spPr>
          <p:txBody>
            <a:bodyPr/>
            <a:lstStyle/>
            <a:p>
              <a:endParaRPr/>
            </a:p>
          </p:txBody>
        </p:sp>
        <p:sp>
          <p:nvSpPr>
            <p:cNvPr id="532" name="pl532"/>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35231" cap="flat">
              <a:solidFill>
                <a:srgbClr val="BEBEBE">
                  <a:alpha val="69803"/>
                </a:srgbClr>
              </a:solidFill>
              <a:prstDash val="solid"/>
              <a:round/>
            </a:ln>
          </p:spPr>
          <p:txBody>
            <a:bodyPr/>
            <a:lstStyle/>
            <a:p>
              <a:endParaRPr/>
            </a:p>
          </p:txBody>
        </p:sp>
        <p:sp>
          <p:nvSpPr>
            <p:cNvPr id="533" name="pl533"/>
            <p:cNvSpPr/>
            <p:nvPr/>
          </p:nvSpPr>
          <p:spPr>
            <a:xfrm>
              <a:off x="7534959" y="2498039"/>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534" name="pl534"/>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40651" cap="flat">
              <a:solidFill>
                <a:srgbClr val="000000">
                  <a:alpha val="100000"/>
                </a:srgbClr>
              </a:solidFill>
              <a:prstDash val="solid"/>
              <a:round/>
            </a:ln>
          </p:spPr>
          <p:txBody>
            <a:bodyPr/>
            <a:lstStyle/>
            <a:p>
              <a:endParaRPr/>
            </a:p>
          </p:txBody>
        </p:sp>
        <p:sp>
          <p:nvSpPr>
            <p:cNvPr id="535" name="pl535"/>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35231" cap="flat">
              <a:solidFill>
                <a:srgbClr val="80BD41">
                  <a:alpha val="100000"/>
                </a:srgbClr>
              </a:solidFill>
              <a:prstDash val="solid"/>
              <a:round/>
            </a:ln>
          </p:spPr>
          <p:txBody>
            <a:bodyPr/>
            <a:lstStyle/>
            <a:p>
              <a:endParaRPr/>
            </a:p>
          </p:txBody>
        </p:sp>
        <p:sp>
          <p:nvSpPr>
            <p:cNvPr id="536" name="pl536"/>
            <p:cNvSpPr/>
            <p:nvPr/>
          </p:nvSpPr>
          <p:spPr>
            <a:xfrm>
              <a:off x="7461652"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37" name="tx537"/>
            <p:cNvSpPr/>
            <p:nvPr/>
          </p:nvSpPr>
          <p:spPr>
            <a:xfrm>
              <a:off x="7504814" y="235725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38" name="tx538"/>
            <p:cNvSpPr/>
            <p:nvPr/>
          </p:nvSpPr>
          <p:spPr>
            <a:xfrm>
              <a:off x="7714263"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39" name="tx539"/>
            <p:cNvSpPr/>
            <p:nvPr/>
          </p:nvSpPr>
          <p:spPr>
            <a:xfrm>
              <a:off x="7875518" y="2648646"/>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540" name="tx540"/>
            <p:cNvSpPr/>
            <p:nvPr/>
          </p:nvSpPr>
          <p:spPr>
            <a:xfrm>
              <a:off x="8084967"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41" name="tx541"/>
            <p:cNvSpPr/>
            <p:nvPr/>
          </p:nvSpPr>
          <p:spPr>
            <a:xfrm>
              <a:off x="8294416"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42" name="tx542"/>
            <p:cNvSpPr/>
            <p:nvPr/>
          </p:nvSpPr>
          <p:spPr>
            <a:xfrm>
              <a:off x="8534010" y="246995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43" name="tx543"/>
            <p:cNvSpPr/>
            <p:nvPr/>
          </p:nvSpPr>
          <p:spPr>
            <a:xfrm>
              <a:off x="8743459"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44" name="tx544"/>
            <p:cNvSpPr/>
            <p:nvPr/>
          </p:nvSpPr>
          <p:spPr>
            <a:xfrm>
              <a:off x="8952909"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45" name="rc545"/>
            <p:cNvSpPr/>
            <p:nvPr/>
          </p:nvSpPr>
          <p:spPr>
            <a:xfrm>
              <a:off x="7461652" y="3422922"/>
              <a:ext cx="1612758" cy="989469"/>
            </a:xfrm>
            <a:prstGeom prst="rect">
              <a:avLst/>
            </a:prstGeom>
            <a:solidFill>
              <a:srgbClr val="EBEBEB">
                <a:alpha val="100000"/>
              </a:srgbClr>
            </a:solidFill>
          </p:spPr>
          <p:txBody>
            <a:bodyPr/>
            <a:lstStyle/>
            <a:p>
              <a:endParaRPr/>
            </a:p>
          </p:txBody>
        </p:sp>
        <p:sp>
          <p:nvSpPr>
            <p:cNvPr id="546" name="pl546"/>
            <p:cNvSpPr/>
            <p:nvPr/>
          </p:nvSpPr>
          <p:spPr>
            <a:xfrm>
              <a:off x="7461652"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47" name="pl547"/>
            <p:cNvSpPr/>
            <p:nvPr/>
          </p:nvSpPr>
          <p:spPr>
            <a:xfrm>
              <a:off x="7461652"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48" name="pl548"/>
            <p:cNvSpPr/>
            <p:nvPr/>
          </p:nvSpPr>
          <p:spPr>
            <a:xfrm>
              <a:off x="7461652"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49" name="pl549"/>
            <p:cNvSpPr/>
            <p:nvPr/>
          </p:nvSpPr>
          <p:spPr>
            <a:xfrm>
              <a:off x="7461652"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50" name="pl550"/>
            <p:cNvSpPr/>
            <p:nvPr/>
          </p:nvSpPr>
          <p:spPr>
            <a:xfrm>
              <a:off x="7461652"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51" name="pl551"/>
            <p:cNvSpPr/>
            <p:nvPr/>
          </p:nvSpPr>
          <p:spPr>
            <a:xfrm>
              <a:off x="7461652"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52" name="pl552"/>
            <p:cNvSpPr/>
            <p:nvPr/>
          </p:nvSpPr>
          <p:spPr>
            <a:xfrm>
              <a:off x="7534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3" name="pl553"/>
            <p:cNvSpPr/>
            <p:nvPr/>
          </p:nvSpPr>
          <p:spPr>
            <a:xfrm>
              <a:off x="7744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4" name="pl554"/>
            <p:cNvSpPr/>
            <p:nvPr/>
          </p:nvSpPr>
          <p:spPr>
            <a:xfrm>
              <a:off x="7953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5" name="pl555"/>
            <p:cNvSpPr/>
            <p:nvPr/>
          </p:nvSpPr>
          <p:spPr>
            <a:xfrm>
              <a:off x="816330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6" name="pl556"/>
            <p:cNvSpPr/>
            <p:nvPr/>
          </p:nvSpPr>
          <p:spPr>
            <a:xfrm>
              <a:off x="8372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7" name="pl557"/>
            <p:cNvSpPr/>
            <p:nvPr/>
          </p:nvSpPr>
          <p:spPr>
            <a:xfrm>
              <a:off x="858220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8" name="pl558"/>
            <p:cNvSpPr/>
            <p:nvPr/>
          </p:nvSpPr>
          <p:spPr>
            <a:xfrm>
              <a:off x="879165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9" name="pl559"/>
            <p:cNvSpPr/>
            <p:nvPr/>
          </p:nvSpPr>
          <p:spPr>
            <a:xfrm>
              <a:off x="900110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7534959" y="3771960"/>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561" name="pl561"/>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40651" cap="flat">
              <a:solidFill>
                <a:srgbClr val="BEBEBE">
                  <a:alpha val="69803"/>
                </a:srgbClr>
              </a:solidFill>
              <a:prstDash val="solid"/>
              <a:round/>
            </a:ln>
          </p:spPr>
          <p:txBody>
            <a:bodyPr/>
            <a:lstStyle/>
            <a:p>
              <a:endParaRPr/>
            </a:p>
          </p:txBody>
        </p:sp>
        <p:sp>
          <p:nvSpPr>
            <p:cNvPr id="562" name="pl562"/>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35231" cap="flat">
              <a:solidFill>
                <a:srgbClr val="BEBEBE">
                  <a:alpha val="69803"/>
                </a:srgbClr>
              </a:solidFill>
              <a:prstDash val="solid"/>
              <a:round/>
            </a:ln>
          </p:spPr>
          <p:txBody>
            <a:bodyPr/>
            <a:lstStyle/>
            <a:p>
              <a:endParaRPr/>
            </a:p>
          </p:txBody>
        </p:sp>
        <p:sp>
          <p:nvSpPr>
            <p:cNvPr id="563" name="pl563"/>
            <p:cNvSpPr/>
            <p:nvPr/>
          </p:nvSpPr>
          <p:spPr>
            <a:xfrm>
              <a:off x="7534959" y="3771960"/>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564" name="pl564"/>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40651" cap="flat">
              <a:solidFill>
                <a:srgbClr val="000000">
                  <a:alpha val="100000"/>
                </a:srgbClr>
              </a:solidFill>
              <a:prstDash val="solid"/>
              <a:round/>
            </a:ln>
          </p:spPr>
          <p:txBody>
            <a:bodyPr/>
            <a:lstStyle/>
            <a:p>
              <a:endParaRPr/>
            </a:p>
          </p:txBody>
        </p:sp>
        <p:sp>
          <p:nvSpPr>
            <p:cNvPr id="565" name="pl565"/>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35231" cap="flat">
              <a:solidFill>
                <a:srgbClr val="80BD41">
                  <a:alpha val="100000"/>
                </a:srgbClr>
              </a:solidFill>
              <a:prstDash val="solid"/>
              <a:round/>
            </a:ln>
          </p:spPr>
          <p:txBody>
            <a:bodyPr/>
            <a:lstStyle/>
            <a:p>
              <a:endParaRPr/>
            </a:p>
          </p:txBody>
        </p:sp>
        <p:sp>
          <p:nvSpPr>
            <p:cNvPr id="566" name="pl566"/>
            <p:cNvSpPr/>
            <p:nvPr/>
          </p:nvSpPr>
          <p:spPr>
            <a:xfrm>
              <a:off x="7461652"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67" name="tx567"/>
            <p:cNvSpPr/>
            <p:nvPr/>
          </p:nvSpPr>
          <p:spPr>
            <a:xfrm>
              <a:off x="7504814" y="361850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68" name="tx568"/>
            <p:cNvSpPr/>
            <p:nvPr/>
          </p:nvSpPr>
          <p:spPr>
            <a:xfrm>
              <a:off x="7714263"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69" name="tx569"/>
            <p:cNvSpPr/>
            <p:nvPr/>
          </p:nvSpPr>
          <p:spPr>
            <a:xfrm>
              <a:off x="7905663" y="3733851"/>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70" name="tx570"/>
            <p:cNvSpPr/>
            <p:nvPr/>
          </p:nvSpPr>
          <p:spPr>
            <a:xfrm>
              <a:off x="8084967" y="384522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71" name="tx571"/>
            <p:cNvSpPr/>
            <p:nvPr/>
          </p:nvSpPr>
          <p:spPr>
            <a:xfrm>
              <a:off x="8294416" y="3859220"/>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72" name="tx572"/>
            <p:cNvSpPr/>
            <p:nvPr/>
          </p:nvSpPr>
          <p:spPr>
            <a:xfrm>
              <a:off x="8503865" y="383255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573" name="tx573"/>
            <p:cNvSpPr/>
            <p:nvPr/>
          </p:nvSpPr>
          <p:spPr>
            <a:xfrm>
              <a:off x="8743459" y="37185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74" name="tx574"/>
            <p:cNvSpPr/>
            <p:nvPr/>
          </p:nvSpPr>
          <p:spPr>
            <a:xfrm>
              <a:off x="8952909" y="37185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75" name="rc575"/>
            <p:cNvSpPr/>
            <p:nvPr/>
          </p:nvSpPr>
          <p:spPr>
            <a:xfrm>
              <a:off x="7461652" y="4696843"/>
              <a:ext cx="1612758" cy="989469"/>
            </a:xfrm>
            <a:prstGeom prst="rect">
              <a:avLst/>
            </a:prstGeom>
            <a:solidFill>
              <a:srgbClr val="EBEBEB">
                <a:alpha val="100000"/>
              </a:srgbClr>
            </a:solidFill>
          </p:spPr>
          <p:txBody>
            <a:bodyPr/>
            <a:lstStyle/>
            <a:p>
              <a:endParaRPr/>
            </a:p>
          </p:txBody>
        </p:sp>
        <p:sp>
          <p:nvSpPr>
            <p:cNvPr id="576" name="pl576"/>
            <p:cNvSpPr/>
            <p:nvPr/>
          </p:nvSpPr>
          <p:spPr>
            <a:xfrm>
              <a:off x="7461652"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77" name="pl577"/>
            <p:cNvSpPr/>
            <p:nvPr/>
          </p:nvSpPr>
          <p:spPr>
            <a:xfrm>
              <a:off x="7461652"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78" name="pl578"/>
            <p:cNvSpPr/>
            <p:nvPr/>
          </p:nvSpPr>
          <p:spPr>
            <a:xfrm>
              <a:off x="7461652"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79" name="pl579"/>
            <p:cNvSpPr/>
            <p:nvPr/>
          </p:nvSpPr>
          <p:spPr>
            <a:xfrm>
              <a:off x="7461652"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80" name="pl580"/>
            <p:cNvSpPr/>
            <p:nvPr/>
          </p:nvSpPr>
          <p:spPr>
            <a:xfrm>
              <a:off x="7461652"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81" name="pl581"/>
            <p:cNvSpPr/>
            <p:nvPr/>
          </p:nvSpPr>
          <p:spPr>
            <a:xfrm>
              <a:off x="7461652"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82" name="pl582"/>
            <p:cNvSpPr/>
            <p:nvPr/>
          </p:nvSpPr>
          <p:spPr>
            <a:xfrm>
              <a:off x="7534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3" name="pl583"/>
            <p:cNvSpPr/>
            <p:nvPr/>
          </p:nvSpPr>
          <p:spPr>
            <a:xfrm>
              <a:off x="7744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4" name="pl584"/>
            <p:cNvSpPr/>
            <p:nvPr/>
          </p:nvSpPr>
          <p:spPr>
            <a:xfrm>
              <a:off x="7953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5" name="pl585"/>
            <p:cNvSpPr/>
            <p:nvPr/>
          </p:nvSpPr>
          <p:spPr>
            <a:xfrm>
              <a:off x="816330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6" name="pl586"/>
            <p:cNvSpPr/>
            <p:nvPr/>
          </p:nvSpPr>
          <p:spPr>
            <a:xfrm>
              <a:off x="8372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7" name="pl587"/>
            <p:cNvSpPr/>
            <p:nvPr/>
          </p:nvSpPr>
          <p:spPr>
            <a:xfrm>
              <a:off x="858220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8" name="pl588"/>
            <p:cNvSpPr/>
            <p:nvPr/>
          </p:nvSpPr>
          <p:spPr>
            <a:xfrm>
              <a:off x="879165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9" name="pl589"/>
            <p:cNvSpPr/>
            <p:nvPr/>
          </p:nvSpPr>
          <p:spPr>
            <a:xfrm>
              <a:off x="900110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90" name="pl590"/>
            <p:cNvSpPr/>
            <p:nvPr/>
          </p:nvSpPr>
          <p:spPr>
            <a:xfrm>
              <a:off x="7534959" y="5045881"/>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BEBEBE">
                  <a:alpha val="69803"/>
                </a:srgbClr>
              </a:solidFill>
              <a:prstDash val="solid"/>
              <a:round/>
            </a:ln>
          </p:spPr>
          <p:txBody>
            <a:bodyPr/>
            <a:lstStyle/>
            <a:p>
              <a:endParaRPr/>
            </a:p>
          </p:txBody>
        </p:sp>
        <p:sp>
          <p:nvSpPr>
            <p:cNvPr id="591" name="pl591"/>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40651" cap="flat">
              <a:solidFill>
                <a:srgbClr val="BEBEBE">
                  <a:alpha val="69803"/>
                </a:srgbClr>
              </a:solidFill>
              <a:prstDash val="solid"/>
              <a:round/>
            </a:ln>
          </p:spPr>
          <p:txBody>
            <a:bodyPr/>
            <a:lstStyle/>
            <a:p>
              <a:endParaRPr/>
            </a:p>
          </p:txBody>
        </p:sp>
        <p:sp>
          <p:nvSpPr>
            <p:cNvPr id="592" name="pl592"/>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35231" cap="flat">
              <a:solidFill>
                <a:srgbClr val="BEBEBE">
                  <a:alpha val="69803"/>
                </a:srgbClr>
              </a:solidFill>
              <a:prstDash val="solid"/>
              <a:round/>
            </a:ln>
          </p:spPr>
          <p:txBody>
            <a:bodyPr/>
            <a:lstStyle/>
            <a:p>
              <a:endParaRPr/>
            </a:p>
          </p:txBody>
        </p:sp>
        <p:sp>
          <p:nvSpPr>
            <p:cNvPr id="593" name="pl593"/>
            <p:cNvSpPr/>
            <p:nvPr/>
          </p:nvSpPr>
          <p:spPr>
            <a:xfrm>
              <a:off x="7534959" y="5045881"/>
              <a:ext cx="1466144" cy="88684"/>
            </a:xfrm>
            <a:custGeom>
              <a:avLst/>
              <a:gdLst/>
              <a:ahLst/>
              <a:cxnLst/>
              <a:rect l="0" t="0" r="0" b="0"/>
              <a:pathLst>
                <a:path w="1466144" h="88684">
                  <a:moveTo>
                    <a:pt x="0" y="0"/>
                  </a:moveTo>
                  <a:lnTo>
                    <a:pt x="209449" y="50677"/>
                  </a:lnTo>
                  <a:lnTo>
                    <a:pt x="418898" y="88684"/>
                  </a:lnTo>
                  <a:lnTo>
                    <a:pt x="628347" y="88684"/>
                  </a:lnTo>
                  <a:lnTo>
                    <a:pt x="837796" y="50677"/>
                  </a:lnTo>
                  <a:lnTo>
                    <a:pt x="1047245" y="25338"/>
                  </a:lnTo>
                  <a:lnTo>
                    <a:pt x="1256695" y="25338"/>
                  </a:lnTo>
                  <a:lnTo>
                    <a:pt x="1466144" y="25338"/>
                  </a:lnTo>
                </a:path>
              </a:pathLst>
            </a:custGeom>
            <a:ln w="20325" cap="flat">
              <a:solidFill>
                <a:srgbClr val="6B6B6B">
                  <a:alpha val="100000"/>
                </a:srgbClr>
              </a:solidFill>
              <a:prstDash val="solid"/>
              <a:round/>
            </a:ln>
          </p:spPr>
          <p:txBody>
            <a:bodyPr/>
            <a:lstStyle/>
            <a:p>
              <a:endParaRPr/>
            </a:p>
          </p:txBody>
        </p:sp>
        <p:sp>
          <p:nvSpPr>
            <p:cNvPr id="594" name="pl594"/>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40651" cap="flat">
              <a:solidFill>
                <a:srgbClr val="000000">
                  <a:alpha val="100000"/>
                </a:srgbClr>
              </a:solidFill>
              <a:prstDash val="solid"/>
              <a:round/>
            </a:ln>
          </p:spPr>
          <p:txBody>
            <a:bodyPr/>
            <a:lstStyle/>
            <a:p>
              <a:endParaRPr/>
            </a:p>
          </p:txBody>
        </p:sp>
        <p:sp>
          <p:nvSpPr>
            <p:cNvPr id="595" name="pl595"/>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35231" cap="flat">
              <a:solidFill>
                <a:srgbClr val="80BD41">
                  <a:alpha val="100000"/>
                </a:srgbClr>
              </a:solidFill>
              <a:prstDash val="solid"/>
              <a:round/>
            </a:ln>
          </p:spPr>
          <p:txBody>
            <a:bodyPr/>
            <a:lstStyle/>
            <a:p>
              <a:endParaRPr/>
            </a:p>
          </p:txBody>
        </p:sp>
        <p:sp>
          <p:nvSpPr>
            <p:cNvPr id="596" name="pl596"/>
            <p:cNvSpPr/>
            <p:nvPr/>
          </p:nvSpPr>
          <p:spPr>
            <a:xfrm>
              <a:off x="7461652"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97" name="tx597"/>
            <p:cNvSpPr/>
            <p:nvPr/>
          </p:nvSpPr>
          <p:spPr>
            <a:xfrm>
              <a:off x="7486764"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98" name="tx598"/>
            <p:cNvSpPr/>
            <p:nvPr/>
          </p:nvSpPr>
          <p:spPr>
            <a:xfrm>
              <a:off x="7714263"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99" name="tx599"/>
            <p:cNvSpPr/>
            <p:nvPr/>
          </p:nvSpPr>
          <p:spPr>
            <a:xfrm>
              <a:off x="7875518" y="504313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00" name="tx600"/>
            <p:cNvSpPr/>
            <p:nvPr/>
          </p:nvSpPr>
          <p:spPr>
            <a:xfrm>
              <a:off x="8115112" y="501779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01" name="tx601"/>
            <p:cNvSpPr/>
            <p:nvPr/>
          </p:nvSpPr>
          <p:spPr>
            <a:xfrm>
              <a:off x="8294416" y="5183818"/>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602" name="tx602"/>
            <p:cNvSpPr/>
            <p:nvPr/>
          </p:nvSpPr>
          <p:spPr>
            <a:xfrm>
              <a:off x="8503865" y="504313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03" name="tx603"/>
            <p:cNvSpPr/>
            <p:nvPr/>
          </p:nvSpPr>
          <p:spPr>
            <a:xfrm>
              <a:off x="8743459"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04" name="tx604"/>
            <p:cNvSpPr/>
            <p:nvPr/>
          </p:nvSpPr>
          <p:spPr>
            <a:xfrm>
              <a:off x="8922764" y="509513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605" name="tx605"/>
            <p:cNvSpPr/>
            <p:nvPr/>
          </p:nvSpPr>
          <p:spPr>
            <a:xfrm>
              <a:off x="1420605" y="454766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606" name="tx606"/>
            <p:cNvSpPr/>
            <p:nvPr/>
          </p:nvSpPr>
          <p:spPr>
            <a:xfrm>
              <a:off x="2661888" y="4526765"/>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607" name="tx607"/>
            <p:cNvSpPr/>
            <p:nvPr/>
          </p:nvSpPr>
          <p:spPr>
            <a:xfrm>
              <a:off x="4338097" y="4524527"/>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Cristóbal y Nieves</a:t>
              </a:r>
            </a:p>
          </p:txBody>
        </p:sp>
        <p:sp>
          <p:nvSpPr>
            <p:cNvPr id="608" name="tx608"/>
            <p:cNvSpPr/>
            <p:nvPr/>
          </p:nvSpPr>
          <p:spPr>
            <a:xfrm>
              <a:off x="6287429" y="454668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609" name="tx609"/>
            <p:cNvSpPr/>
            <p:nvPr/>
          </p:nvSpPr>
          <p:spPr>
            <a:xfrm>
              <a:off x="8003938" y="454810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610" name="tx610"/>
            <p:cNvSpPr/>
            <p:nvPr/>
          </p:nvSpPr>
          <p:spPr>
            <a:xfrm>
              <a:off x="1265298" y="3272762"/>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611" name="tx611"/>
            <p:cNvSpPr/>
            <p:nvPr/>
          </p:nvSpPr>
          <p:spPr>
            <a:xfrm>
              <a:off x="2978696"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612" name="tx612"/>
            <p:cNvSpPr/>
            <p:nvPr/>
          </p:nvSpPr>
          <p:spPr>
            <a:xfrm>
              <a:off x="4648629"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613" name="tx613"/>
            <p:cNvSpPr/>
            <p:nvPr/>
          </p:nvSpPr>
          <p:spPr>
            <a:xfrm>
              <a:off x="6377552" y="3273744"/>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614" name="tx614"/>
            <p:cNvSpPr/>
            <p:nvPr/>
          </p:nvSpPr>
          <p:spPr>
            <a:xfrm>
              <a:off x="8028822" y="325197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615" name="tx615"/>
            <p:cNvSpPr/>
            <p:nvPr/>
          </p:nvSpPr>
          <p:spPr>
            <a:xfrm>
              <a:off x="1411301" y="199884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616" name="tx616"/>
            <p:cNvSpPr/>
            <p:nvPr/>
          </p:nvSpPr>
          <p:spPr>
            <a:xfrm>
              <a:off x="2984944" y="199884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617" name="tx617"/>
            <p:cNvSpPr/>
            <p:nvPr/>
          </p:nvSpPr>
          <p:spPr>
            <a:xfrm>
              <a:off x="4670430" y="200026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618" name="tx618"/>
            <p:cNvSpPr/>
            <p:nvPr/>
          </p:nvSpPr>
          <p:spPr>
            <a:xfrm>
              <a:off x="6377552" y="200026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619" name="tx619"/>
            <p:cNvSpPr/>
            <p:nvPr/>
          </p:nvSpPr>
          <p:spPr>
            <a:xfrm>
              <a:off x="8050568" y="199884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620" name="tx620"/>
            <p:cNvSpPr/>
            <p:nvPr/>
          </p:nvSpPr>
          <p:spPr>
            <a:xfrm>
              <a:off x="1299432"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21" name="tx621"/>
            <p:cNvSpPr/>
            <p:nvPr/>
          </p:nvSpPr>
          <p:spPr>
            <a:xfrm>
              <a:off x="2984917" y="726339"/>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622" name="tx622"/>
            <p:cNvSpPr/>
            <p:nvPr/>
          </p:nvSpPr>
          <p:spPr>
            <a:xfrm>
              <a:off x="4664127"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23" name="tx623"/>
            <p:cNvSpPr/>
            <p:nvPr/>
          </p:nvSpPr>
          <p:spPr>
            <a:xfrm>
              <a:off x="6433487"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24" name="tx624"/>
            <p:cNvSpPr/>
            <p:nvPr/>
          </p:nvSpPr>
          <p:spPr>
            <a:xfrm>
              <a:off x="8103420"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25" name="pl625"/>
            <p:cNvSpPr/>
            <p:nvPr/>
          </p:nvSpPr>
          <p:spPr>
            <a:xfrm>
              <a:off x="80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101501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122446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1433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pl629"/>
            <p:cNvSpPr/>
            <p:nvPr/>
          </p:nvSpPr>
          <p:spPr>
            <a:xfrm>
              <a:off x="1643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0" name="pl630"/>
            <p:cNvSpPr/>
            <p:nvPr/>
          </p:nvSpPr>
          <p:spPr>
            <a:xfrm>
              <a:off x="1852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1" name="pl631"/>
            <p:cNvSpPr/>
            <p:nvPr/>
          </p:nvSpPr>
          <p:spPr>
            <a:xfrm>
              <a:off x="206226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2" name="pl632"/>
            <p:cNvSpPr/>
            <p:nvPr/>
          </p:nvSpPr>
          <p:spPr>
            <a:xfrm>
              <a:off x="2271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3" name="tx633"/>
            <p:cNvSpPr/>
            <p:nvPr/>
          </p:nvSpPr>
          <p:spPr>
            <a:xfrm rot="-5400000">
              <a:off x="68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4" name="tx634"/>
            <p:cNvSpPr/>
            <p:nvPr/>
          </p:nvSpPr>
          <p:spPr>
            <a:xfrm rot="-5400000">
              <a:off x="88986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5" name="tx635"/>
            <p:cNvSpPr/>
            <p:nvPr/>
          </p:nvSpPr>
          <p:spPr>
            <a:xfrm rot="-5400000">
              <a:off x="109931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6" name="tx636"/>
            <p:cNvSpPr/>
            <p:nvPr/>
          </p:nvSpPr>
          <p:spPr>
            <a:xfrm rot="-5400000">
              <a:off x="1308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7" name="tx637"/>
            <p:cNvSpPr/>
            <p:nvPr/>
          </p:nvSpPr>
          <p:spPr>
            <a:xfrm rot="-5400000">
              <a:off x="1518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8" name="tx638"/>
            <p:cNvSpPr/>
            <p:nvPr/>
          </p:nvSpPr>
          <p:spPr>
            <a:xfrm rot="-5400000">
              <a:off x="1727630"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9" name="tx639"/>
            <p:cNvSpPr/>
            <p:nvPr/>
          </p:nvSpPr>
          <p:spPr>
            <a:xfrm rot="-5400000">
              <a:off x="193710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40" name="tx640"/>
            <p:cNvSpPr/>
            <p:nvPr/>
          </p:nvSpPr>
          <p:spPr>
            <a:xfrm rot="-5400000">
              <a:off x="2146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41" name="pl641"/>
            <p:cNvSpPr/>
            <p:nvPr/>
          </p:nvSpPr>
          <p:spPr>
            <a:xfrm>
              <a:off x="2487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2697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2906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3116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pl645"/>
            <p:cNvSpPr/>
            <p:nvPr/>
          </p:nvSpPr>
          <p:spPr>
            <a:xfrm>
              <a:off x="3325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6" name="pl646"/>
            <p:cNvSpPr/>
            <p:nvPr/>
          </p:nvSpPr>
          <p:spPr>
            <a:xfrm>
              <a:off x="3535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7" name="pl647"/>
            <p:cNvSpPr/>
            <p:nvPr/>
          </p:nvSpPr>
          <p:spPr>
            <a:xfrm>
              <a:off x="3744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8" name="pl648"/>
            <p:cNvSpPr/>
            <p:nvPr/>
          </p:nvSpPr>
          <p:spPr>
            <a:xfrm>
              <a:off x="3954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9" name="tx649"/>
            <p:cNvSpPr/>
            <p:nvPr/>
          </p:nvSpPr>
          <p:spPr>
            <a:xfrm rot="-5400000">
              <a:off x="2362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50" name="tx650"/>
            <p:cNvSpPr/>
            <p:nvPr/>
          </p:nvSpPr>
          <p:spPr>
            <a:xfrm rot="-5400000">
              <a:off x="2572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51" name="tx651"/>
            <p:cNvSpPr/>
            <p:nvPr/>
          </p:nvSpPr>
          <p:spPr>
            <a:xfrm rot="-5400000">
              <a:off x="278165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52" name="tx652"/>
            <p:cNvSpPr/>
            <p:nvPr/>
          </p:nvSpPr>
          <p:spPr>
            <a:xfrm rot="-5400000">
              <a:off x="2991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53" name="tx653"/>
            <p:cNvSpPr/>
            <p:nvPr/>
          </p:nvSpPr>
          <p:spPr>
            <a:xfrm rot="-5400000">
              <a:off x="3200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4" name="tx654"/>
            <p:cNvSpPr/>
            <p:nvPr/>
          </p:nvSpPr>
          <p:spPr>
            <a:xfrm rot="-5400000">
              <a:off x="3409978"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5" name="tx655"/>
            <p:cNvSpPr/>
            <p:nvPr/>
          </p:nvSpPr>
          <p:spPr>
            <a:xfrm rot="-5400000">
              <a:off x="3619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6" name="tx656"/>
            <p:cNvSpPr/>
            <p:nvPr/>
          </p:nvSpPr>
          <p:spPr>
            <a:xfrm rot="-5400000">
              <a:off x="3828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7" name="pl657"/>
            <p:cNvSpPr/>
            <p:nvPr/>
          </p:nvSpPr>
          <p:spPr>
            <a:xfrm>
              <a:off x="4170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4379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4589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4798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pl661"/>
            <p:cNvSpPr/>
            <p:nvPr/>
          </p:nvSpPr>
          <p:spPr>
            <a:xfrm>
              <a:off x="5008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2" name="pl662"/>
            <p:cNvSpPr/>
            <p:nvPr/>
          </p:nvSpPr>
          <p:spPr>
            <a:xfrm>
              <a:off x="5217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3" name="pl663"/>
            <p:cNvSpPr/>
            <p:nvPr/>
          </p:nvSpPr>
          <p:spPr>
            <a:xfrm>
              <a:off x="5426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4" name="pl664"/>
            <p:cNvSpPr/>
            <p:nvPr/>
          </p:nvSpPr>
          <p:spPr>
            <a:xfrm>
              <a:off x="5636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5" name="tx665"/>
            <p:cNvSpPr/>
            <p:nvPr/>
          </p:nvSpPr>
          <p:spPr>
            <a:xfrm rot="-5400000">
              <a:off x="4045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6" name="tx666"/>
            <p:cNvSpPr/>
            <p:nvPr/>
          </p:nvSpPr>
          <p:spPr>
            <a:xfrm rot="-5400000">
              <a:off x="4254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7" name="tx667"/>
            <p:cNvSpPr/>
            <p:nvPr/>
          </p:nvSpPr>
          <p:spPr>
            <a:xfrm rot="-5400000">
              <a:off x="4464005"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8" name="tx668"/>
            <p:cNvSpPr/>
            <p:nvPr/>
          </p:nvSpPr>
          <p:spPr>
            <a:xfrm rot="-5400000">
              <a:off x="4673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9" name="tx669"/>
            <p:cNvSpPr/>
            <p:nvPr/>
          </p:nvSpPr>
          <p:spPr>
            <a:xfrm rot="-5400000">
              <a:off x="4882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70" name="tx670"/>
            <p:cNvSpPr/>
            <p:nvPr/>
          </p:nvSpPr>
          <p:spPr>
            <a:xfrm rot="-5400000">
              <a:off x="509232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71" name="tx671"/>
            <p:cNvSpPr/>
            <p:nvPr/>
          </p:nvSpPr>
          <p:spPr>
            <a:xfrm rot="-5400000">
              <a:off x="5301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72" name="tx672"/>
            <p:cNvSpPr/>
            <p:nvPr/>
          </p:nvSpPr>
          <p:spPr>
            <a:xfrm rot="-5400000">
              <a:off x="5511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73" name="pl673"/>
            <p:cNvSpPr/>
            <p:nvPr/>
          </p:nvSpPr>
          <p:spPr>
            <a:xfrm>
              <a:off x="5852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606206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6271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6480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pl677"/>
            <p:cNvSpPr/>
            <p:nvPr/>
          </p:nvSpPr>
          <p:spPr>
            <a:xfrm>
              <a:off x="6690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8" name="pl678"/>
            <p:cNvSpPr/>
            <p:nvPr/>
          </p:nvSpPr>
          <p:spPr>
            <a:xfrm>
              <a:off x="6899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9" name="pl679"/>
            <p:cNvSpPr/>
            <p:nvPr/>
          </p:nvSpPr>
          <p:spPr>
            <a:xfrm>
              <a:off x="710930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0" name="pl680"/>
            <p:cNvSpPr/>
            <p:nvPr/>
          </p:nvSpPr>
          <p:spPr>
            <a:xfrm>
              <a:off x="7318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1" name="tx681"/>
            <p:cNvSpPr/>
            <p:nvPr/>
          </p:nvSpPr>
          <p:spPr>
            <a:xfrm rot="-5400000">
              <a:off x="5727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82" name="tx682"/>
            <p:cNvSpPr/>
            <p:nvPr/>
          </p:nvSpPr>
          <p:spPr>
            <a:xfrm rot="-5400000">
              <a:off x="593690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83" name="tx683"/>
            <p:cNvSpPr/>
            <p:nvPr/>
          </p:nvSpPr>
          <p:spPr>
            <a:xfrm rot="-5400000">
              <a:off x="614635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4" name="tx684"/>
            <p:cNvSpPr/>
            <p:nvPr/>
          </p:nvSpPr>
          <p:spPr>
            <a:xfrm rot="-5400000">
              <a:off x="6355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5" name="tx685"/>
            <p:cNvSpPr/>
            <p:nvPr/>
          </p:nvSpPr>
          <p:spPr>
            <a:xfrm rot="-5400000">
              <a:off x="6565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6" name="tx686"/>
            <p:cNvSpPr/>
            <p:nvPr/>
          </p:nvSpPr>
          <p:spPr>
            <a:xfrm rot="-5400000">
              <a:off x="6774673"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7" name="tx687"/>
            <p:cNvSpPr/>
            <p:nvPr/>
          </p:nvSpPr>
          <p:spPr>
            <a:xfrm rot="-5400000">
              <a:off x="698414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8" name="tx688"/>
            <p:cNvSpPr/>
            <p:nvPr/>
          </p:nvSpPr>
          <p:spPr>
            <a:xfrm rot="-5400000">
              <a:off x="7193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9" name="pl689"/>
            <p:cNvSpPr/>
            <p:nvPr/>
          </p:nvSpPr>
          <p:spPr>
            <a:xfrm>
              <a:off x="7534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0" name="pl690"/>
            <p:cNvSpPr/>
            <p:nvPr/>
          </p:nvSpPr>
          <p:spPr>
            <a:xfrm>
              <a:off x="7744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1" name="pl691"/>
            <p:cNvSpPr/>
            <p:nvPr/>
          </p:nvSpPr>
          <p:spPr>
            <a:xfrm>
              <a:off x="7953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2" name="pl692"/>
            <p:cNvSpPr/>
            <p:nvPr/>
          </p:nvSpPr>
          <p:spPr>
            <a:xfrm>
              <a:off x="81633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3" name="pl693"/>
            <p:cNvSpPr/>
            <p:nvPr/>
          </p:nvSpPr>
          <p:spPr>
            <a:xfrm>
              <a:off x="8372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4" name="pl694"/>
            <p:cNvSpPr/>
            <p:nvPr/>
          </p:nvSpPr>
          <p:spPr>
            <a:xfrm>
              <a:off x="858220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5" name="pl695"/>
            <p:cNvSpPr/>
            <p:nvPr/>
          </p:nvSpPr>
          <p:spPr>
            <a:xfrm>
              <a:off x="879165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900110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rot="-5400000">
              <a:off x="7409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98" name="tx698"/>
            <p:cNvSpPr/>
            <p:nvPr/>
          </p:nvSpPr>
          <p:spPr>
            <a:xfrm rot="-5400000">
              <a:off x="7619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99" name="tx699"/>
            <p:cNvSpPr/>
            <p:nvPr/>
          </p:nvSpPr>
          <p:spPr>
            <a:xfrm rot="-5400000">
              <a:off x="782870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700" name="tx700"/>
            <p:cNvSpPr/>
            <p:nvPr/>
          </p:nvSpPr>
          <p:spPr>
            <a:xfrm rot="-5400000">
              <a:off x="80381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701" name="tx701"/>
            <p:cNvSpPr/>
            <p:nvPr/>
          </p:nvSpPr>
          <p:spPr>
            <a:xfrm rot="-5400000">
              <a:off x="8247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702" name="tx702"/>
            <p:cNvSpPr/>
            <p:nvPr/>
          </p:nvSpPr>
          <p:spPr>
            <a:xfrm rot="-5400000">
              <a:off x="8457021"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703" name="tx703"/>
            <p:cNvSpPr/>
            <p:nvPr/>
          </p:nvSpPr>
          <p:spPr>
            <a:xfrm rot="-5400000">
              <a:off x="866649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704" name="tx704"/>
            <p:cNvSpPr/>
            <p:nvPr/>
          </p:nvSpPr>
          <p:spPr>
            <a:xfrm rot="-5400000">
              <a:off x="887594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705" name="tx705"/>
            <p:cNvSpPr/>
            <p:nvPr/>
          </p:nvSpPr>
          <p:spPr>
            <a:xfrm>
              <a:off x="508103" y="1549835"/>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6" name="tx706"/>
            <p:cNvSpPr/>
            <p:nvPr/>
          </p:nvSpPr>
          <p:spPr>
            <a:xfrm>
              <a:off x="607475" y="123310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07" name="tx707"/>
            <p:cNvSpPr/>
            <p:nvPr/>
          </p:nvSpPr>
          <p:spPr>
            <a:xfrm>
              <a:off x="545320" y="91637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8" name="pl708"/>
            <p:cNvSpPr/>
            <p:nvPr/>
          </p:nvSpPr>
          <p:spPr>
            <a:xfrm>
              <a:off x="697467" y="159152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9" name="pl709"/>
            <p:cNvSpPr/>
            <p:nvPr/>
          </p:nvSpPr>
          <p:spPr>
            <a:xfrm>
              <a:off x="697467" y="127479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0" name="pl710"/>
            <p:cNvSpPr/>
            <p:nvPr/>
          </p:nvSpPr>
          <p:spPr>
            <a:xfrm>
              <a:off x="697467" y="95806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1" name="tx711"/>
            <p:cNvSpPr/>
            <p:nvPr/>
          </p:nvSpPr>
          <p:spPr>
            <a:xfrm>
              <a:off x="508103" y="2823756"/>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12" name="tx712"/>
            <p:cNvSpPr/>
            <p:nvPr/>
          </p:nvSpPr>
          <p:spPr>
            <a:xfrm>
              <a:off x="607475" y="250702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13" name="tx713"/>
            <p:cNvSpPr/>
            <p:nvPr/>
          </p:nvSpPr>
          <p:spPr>
            <a:xfrm>
              <a:off x="545320" y="219029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14" name="pl714"/>
            <p:cNvSpPr/>
            <p:nvPr/>
          </p:nvSpPr>
          <p:spPr>
            <a:xfrm>
              <a:off x="697467" y="286544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5" name="pl715"/>
            <p:cNvSpPr/>
            <p:nvPr/>
          </p:nvSpPr>
          <p:spPr>
            <a:xfrm>
              <a:off x="697467" y="25487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6" name="pl716"/>
            <p:cNvSpPr/>
            <p:nvPr/>
          </p:nvSpPr>
          <p:spPr>
            <a:xfrm>
              <a:off x="697467" y="223198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7" name="tx717"/>
            <p:cNvSpPr/>
            <p:nvPr/>
          </p:nvSpPr>
          <p:spPr>
            <a:xfrm>
              <a:off x="508103" y="4097677"/>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18" name="tx718"/>
            <p:cNvSpPr/>
            <p:nvPr/>
          </p:nvSpPr>
          <p:spPr>
            <a:xfrm>
              <a:off x="607475" y="378094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19" name="tx719"/>
            <p:cNvSpPr/>
            <p:nvPr/>
          </p:nvSpPr>
          <p:spPr>
            <a:xfrm>
              <a:off x="545320" y="346421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20" name="pl720"/>
            <p:cNvSpPr/>
            <p:nvPr/>
          </p:nvSpPr>
          <p:spPr>
            <a:xfrm>
              <a:off x="697467" y="413936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1" name="pl721"/>
            <p:cNvSpPr/>
            <p:nvPr/>
          </p:nvSpPr>
          <p:spPr>
            <a:xfrm>
              <a:off x="697467" y="38226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2" name="pl722"/>
            <p:cNvSpPr/>
            <p:nvPr/>
          </p:nvSpPr>
          <p:spPr>
            <a:xfrm>
              <a:off x="697467" y="350590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3" name="tx723"/>
            <p:cNvSpPr/>
            <p:nvPr/>
          </p:nvSpPr>
          <p:spPr>
            <a:xfrm>
              <a:off x="508103" y="5371598"/>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24" name="tx724"/>
            <p:cNvSpPr/>
            <p:nvPr/>
          </p:nvSpPr>
          <p:spPr>
            <a:xfrm>
              <a:off x="607475" y="505486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25" name="tx725"/>
            <p:cNvSpPr/>
            <p:nvPr/>
          </p:nvSpPr>
          <p:spPr>
            <a:xfrm>
              <a:off x="545320" y="473813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26" name="pl726"/>
            <p:cNvSpPr/>
            <p:nvPr/>
          </p:nvSpPr>
          <p:spPr>
            <a:xfrm>
              <a:off x="697467" y="54132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7" name="pl727"/>
            <p:cNvSpPr/>
            <p:nvPr/>
          </p:nvSpPr>
          <p:spPr>
            <a:xfrm>
              <a:off x="697467" y="50965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8" name="pl728"/>
            <p:cNvSpPr/>
            <p:nvPr/>
          </p:nvSpPr>
          <p:spPr>
            <a:xfrm>
              <a:off x="697467" y="477982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9" name="tx729"/>
            <p:cNvSpPr/>
            <p:nvPr/>
          </p:nvSpPr>
          <p:spPr>
            <a:xfrm rot="-5400000">
              <a:off x="-293267" y="3215143"/>
              <a:ext cx="134324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Diferencia (% puntos)</a:t>
              </a:r>
            </a:p>
          </p:txBody>
        </p:sp>
        <p:sp>
          <p:nvSpPr>
            <p:cNvPr id="730" name="tx730"/>
            <p:cNvSpPr/>
            <p:nvPr/>
          </p:nvSpPr>
          <p:spPr>
            <a:xfrm>
              <a:off x="732261" y="399987"/>
              <a:ext cx="5870837"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DTP3 diferencia de cobertura comparada con 2019, por país, AMR, 2018-2025</a:t>
              </a:r>
            </a:p>
          </p:txBody>
        </p:sp>
        <p:sp>
          <p:nvSpPr>
            <p:cNvPr id="731" name="tx731"/>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32" name="tx732"/>
            <p:cNvSpPr/>
            <p:nvPr/>
          </p:nvSpPr>
          <p:spPr>
            <a:xfrm>
              <a:off x="2234458" y="6327165"/>
              <a:ext cx="683995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diferencia de cobertura regional a modo de referencia. Cuando se observa la diferencia de cobertura</a:t>
              </a:r>
            </a:p>
          </p:txBody>
        </p:sp>
        <p:sp>
          <p:nvSpPr>
            <p:cNvPr id="733" name="tx733"/>
            <p:cNvSpPr/>
            <p:nvPr/>
          </p:nvSpPr>
          <p:spPr>
            <a:xfrm>
              <a:off x="3967557" y="6450103"/>
              <a:ext cx="5106853"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comparación con 2019, los valores por encima de cero indican una cobertura n puntos porcentuales</a:t>
              </a:r>
            </a:p>
          </p:txBody>
        </p:sp>
        <p:sp>
          <p:nvSpPr>
            <p:cNvPr id="734" name="tx734"/>
            <p:cNvSpPr/>
            <p:nvPr/>
          </p:nvSpPr>
          <p:spPr>
            <a:xfrm>
              <a:off x="3227965" y="6569603"/>
              <a:ext cx="5846444"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mayor que en 2019 y los valores por debajo de cero indican una cobertura n puntos porcentuales menor que en 2019.</a:t>
              </a:r>
            </a:p>
          </p:txBody>
        </p:sp>
      </p:grpSp>
      <p:sp>
        <p:nvSpPr>
          <p:cNvPr id="73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diferencia en la cobertura de la DTP3 con respecto a 2019, para los 20 países que registraron los mayores descensos en la cobertura entre 2019 y 2025. Entre los 20 países con los mayores descensos en la cobertura de la DTP3 entre 2019 y 2025, la cobertura no fue mayor en 2025 que en 2019 en ninguno de estos 20 países. La cobertura fue inferior a la de 2019 en 20 de estos 20 países (Argentina, Bahamas, Barbados, Belice, Bolivia, Chile, Colombia, Dominica, Ecuador, Granada, Guatemala, Honduras, Nicaragua, Panamá, Paraguay, Perú, República Dominicana, San Cristóbal y Nieves, Santa Lucía y Venezuela). El mayor descenso en la cobertura se registró en Bolivia, con 16 puntos porcentuales, pasando del 75 % en 2019 al 59 % en 2025.</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341422"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670331"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999241"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328150"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411185" y="56246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2411185" y="54811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2411185" y="53376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2411185" y="51941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2411185" y="50507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411185" y="49072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411185" y="47637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411185" y="46202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411185" y="44767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411185" y="43333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411185" y="41898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411185" y="40463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411185" y="39028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411185" y="37593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411185" y="36159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411185" y="34724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411185" y="33289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411185" y="31854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411185" y="30419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411185" y="28985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411185" y="27550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411185" y="26115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411185" y="24680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411185" y="23245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2411185" y="21811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2411185" y="20376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2411185" y="18941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411185" y="17506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2411185" y="16071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2411185" y="146370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2411185" y="132022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2411185" y="117674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2411185" y="103326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2411185" y="88978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2411185" y="74630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2676967"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4005876"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5334786"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666369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799260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7567354" y="746305"/>
              <a:ext cx="372094" cy="0"/>
            </a:xfrm>
            <a:custGeom>
              <a:avLst/>
              <a:gdLst/>
              <a:ahLst/>
              <a:cxnLst/>
              <a:rect l="0" t="0" r="0" b="0"/>
              <a:pathLst>
                <a:path w="372094">
                  <a:moveTo>
                    <a:pt x="0" y="0"/>
                  </a:moveTo>
                  <a:lnTo>
                    <a:pt x="212625" y="0"/>
                  </a:lnTo>
                  <a:lnTo>
                    <a:pt x="265781" y="0"/>
                  </a:lnTo>
                  <a:lnTo>
                    <a:pt x="372094" y="0"/>
                  </a:lnTo>
                  <a:lnTo>
                    <a:pt x="372094" y="0"/>
                  </a:lnTo>
                  <a:lnTo>
                    <a:pt x="372094" y="0"/>
                  </a:lnTo>
                  <a:lnTo>
                    <a:pt x="372094" y="0"/>
                  </a:lnTo>
                </a:path>
              </a:pathLst>
            </a:custGeom>
            <a:ln w="108405" cap="flat">
              <a:solidFill>
                <a:srgbClr val="E8E8E8">
                  <a:alpha val="100000"/>
                </a:srgbClr>
              </a:solidFill>
              <a:prstDash val="solid"/>
              <a:round/>
            </a:ln>
          </p:spPr>
          <p:txBody>
            <a:bodyPr/>
            <a:lstStyle/>
            <a:p>
              <a:endParaRPr/>
            </a:p>
          </p:txBody>
        </p:sp>
        <p:sp>
          <p:nvSpPr>
            <p:cNvPr id="49" name="pl49"/>
            <p:cNvSpPr/>
            <p:nvPr/>
          </p:nvSpPr>
          <p:spPr>
            <a:xfrm>
              <a:off x="7939449" y="889785"/>
              <a:ext cx="0" cy="0"/>
            </a:xfrm>
            <a:custGeom>
              <a:avLst/>
              <a:gdLst/>
              <a:ahLst/>
              <a:cxnLst/>
              <a:rect l="0" t="0" r="0" b="0"/>
              <a:pathLst>
                <a:path>
                  <a:moveTo>
                    <a:pt x="0" y="0"/>
                  </a:moveTo>
                  <a:lnTo>
                    <a:pt x="0" y="0"/>
                  </a:lnTo>
                  <a:lnTo>
                    <a:pt x="0" y="0"/>
                  </a:lnTo>
                  <a:lnTo>
                    <a:pt x="0" y="0"/>
                  </a:lnTo>
                  <a:lnTo>
                    <a:pt x="0" y="0"/>
                  </a:lnTo>
                  <a:lnTo>
                    <a:pt x="0" y="0"/>
                  </a:lnTo>
                  <a:lnTo>
                    <a:pt x="0" y="0"/>
                  </a:lnTo>
                </a:path>
              </a:pathLst>
            </a:custGeom>
            <a:ln w="108405" cap="flat">
              <a:solidFill>
                <a:srgbClr val="E8E8E8">
                  <a:alpha val="100000"/>
                </a:srgbClr>
              </a:solidFill>
              <a:prstDash val="solid"/>
              <a:round/>
            </a:ln>
          </p:spPr>
          <p:txBody>
            <a:bodyPr/>
            <a:lstStyle/>
            <a:p>
              <a:endParaRPr/>
            </a:p>
          </p:txBody>
        </p:sp>
        <p:sp>
          <p:nvSpPr>
            <p:cNvPr id="50" name="pl50"/>
            <p:cNvSpPr/>
            <p:nvPr/>
          </p:nvSpPr>
          <p:spPr>
            <a:xfrm>
              <a:off x="7407885" y="1033265"/>
              <a:ext cx="531563" cy="0"/>
            </a:xfrm>
            <a:custGeom>
              <a:avLst/>
              <a:gdLst/>
              <a:ahLst/>
              <a:cxnLst/>
              <a:rect l="0" t="0" r="0" b="0"/>
              <a:pathLst>
                <a:path w="531563">
                  <a:moveTo>
                    <a:pt x="0" y="0"/>
                  </a:moveTo>
                  <a:lnTo>
                    <a:pt x="318938" y="0"/>
                  </a:lnTo>
                  <a:lnTo>
                    <a:pt x="318938" y="0"/>
                  </a:lnTo>
                  <a:lnTo>
                    <a:pt x="372094" y="0"/>
                  </a:lnTo>
                  <a:lnTo>
                    <a:pt x="372094" y="0"/>
                  </a:lnTo>
                  <a:lnTo>
                    <a:pt x="425251" y="0"/>
                  </a:lnTo>
                  <a:lnTo>
                    <a:pt x="531563" y="0"/>
                  </a:lnTo>
                </a:path>
              </a:pathLst>
            </a:custGeom>
            <a:ln w="108405" cap="flat">
              <a:solidFill>
                <a:srgbClr val="E8E8E8">
                  <a:alpha val="100000"/>
                </a:srgbClr>
              </a:solidFill>
              <a:prstDash val="solid"/>
              <a:round/>
            </a:ln>
          </p:spPr>
          <p:txBody>
            <a:bodyPr/>
            <a:lstStyle/>
            <a:p>
              <a:endParaRPr/>
            </a:p>
          </p:txBody>
        </p:sp>
        <p:sp>
          <p:nvSpPr>
            <p:cNvPr id="51" name="pl51"/>
            <p:cNvSpPr/>
            <p:nvPr/>
          </p:nvSpPr>
          <p:spPr>
            <a:xfrm>
              <a:off x="7886292" y="1176745"/>
              <a:ext cx="53156" cy="0"/>
            </a:xfrm>
            <a:custGeom>
              <a:avLst/>
              <a:gdLst/>
              <a:ahLst/>
              <a:cxnLst/>
              <a:rect l="0" t="0" r="0" b="0"/>
              <a:pathLst>
                <a:path w="53156">
                  <a:moveTo>
                    <a:pt x="0" y="0"/>
                  </a:moveTo>
                  <a:lnTo>
                    <a:pt x="53156" y="0"/>
                  </a:lnTo>
                  <a:lnTo>
                    <a:pt x="53156" y="0"/>
                  </a:lnTo>
                  <a:lnTo>
                    <a:pt x="53156" y="0"/>
                  </a:lnTo>
                  <a:lnTo>
                    <a:pt x="53156" y="0"/>
                  </a:lnTo>
                  <a:lnTo>
                    <a:pt x="53156" y="0"/>
                  </a:lnTo>
                  <a:lnTo>
                    <a:pt x="53156" y="0"/>
                  </a:lnTo>
                </a:path>
              </a:pathLst>
            </a:custGeom>
            <a:ln w="108405" cap="flat">
              <a:solidFill>
                <a:srgbClr val="E8E8E8">
                  <a:alpha val="100000"/>
                </a:srgbClr>
              </a:solidFill>
              <a:prstDash val="solid"/>
              <a:round/>
            </a:ln>
          </p:spPr>
          <p:txBody>
            <a:bodyPr/>
            <a:lstStyle/>
            <a:p>
              <a:endParaRPr/>
            </a:p>
          </p:txBody>
        </p:sp>
        <p:sp>
          <p:nvSpPr>
            <p:cNvPr id="52" name="pl52"/>
            <p:cNvSpPr/>
            <p:nvPr/>
          </p:nvSpPr>
          <p:spPr>
            <a:xfrm>
              <a:off x="7567354" y="1320225"/>
              <a:ext cx="372094" cy="0"/>
            </a:xfrm>
            <a:custGeom>
              <a:avLst/>
              <a:gdLst/>
              <a:ahLst/>
              <a:cxnLst/>
              <a:rect l="0" t="0" r="0" b="0"/>
              <a:pathLst>
                <a:path w="372094">
                  <a:moveTo>
                    <a:pt x="0" y="0"/>
                  </a:moveTo>
                  <a:lnTo>
                    <a:pt x="106312" y="0"/>
                  </a:lnTo>
                  <a:lnTo>
                    <a:pt x="265781" y="0"/>
                  </a:lnTo>
                  <a:lnTo>
                    <a:pt x="265781" y="0"/>
                  </a:lnTo>
                  <a:lnTo>
                    <a:pt x="372094" y="0"/>
                  </a:lnTo>
                  <a:lnTo>
                    <a:pt x="372094" y="0"/>
                  </a:lnTo>
                  <a:lnTo>
                    <a:pt x="372094" y="0"/>
                  </a:lnTo>
                </a:path>
              </a:pathLst>
            </a:custGeom>
            <a:ln w="108405" cap="flat">
              <a:solidFill>
                <a:srgbClr val="E8E8E8">
                  <a:alpha val="100000"/>
                </a:srgbClr>
              </a:solidFill>
              <a:prstDash val="solid"/>
              <a:round/>
            </a:ln>
          </p:spPr>
          <p:txBody>
            <a:bodyPr/>
            <a:lstStyle/>
            <a:p>
              <a:endParaRPr/>
            </a:p>
          </p:txBody>
        </p:sp>
        <p:sp>
          <p:nvSpPr>
            <p:cNvPr id="53" name="pl53"/>
            <p:cNvSpPr/>
            <p:nvPr/>
          </p:nvSpPr>
          <p:spPr>
            <a:xfrm>
              <a:off x="7514198" y="1463705"/>
              <a:ext cx="425251" cy="0"/>
            </a:xfrm>
            <a:custGeom>
              <a:avLst/>
              <a:gdLst/>
              <a:ahLst/>
              <a:cxnLst/>
              <a:rect l="0" t="0" r="0" b="0"/>
              <a:pathLst>
                <a:path w="425251">
                  <a:moveTo>
                    <a:pt x="0" y="0"/>
                  </a:moveTo>
                  <a:lnTo>
                    <a:pt x="106312" y="0"/>
                  </a:lnTo>
                  <a:lnTo>
                    <a:pt x="106312" y="0"/>
                  </a:lnTo>
                  <a:lnTo>
                    <a:pt x="159469" y="0"/>
                  </a:lnTo>
                  <a:lnTo>
                    <a:pt x="265781" y="0"/>
                  </a:lnTo>
                  <a:lnTo>
                    <a:pt x="318938" y="0"/>
                  </a:lnTo>
                  <a:lnTo>
                    <a:pt x="425251" y="0"/>
                  </a:lnTo>
                </a:path>
              </a:pathLst>
            </a:custGeom>
            <a:ln w="108405" cap="flat">
              <a:solidFill>
                <a:srgbClr val="E8E8E8">
                  <a:alpha val="100000"/>
                </a:srgbClr>
              </a:solidFill>
              <a:prstDash val="solid"/>
              <a:round/>
            </a:ln>
          </p:spPr>
          <p:txBody>
            <a:bodyPr/>
            <a:lstStyle/>
            <a:p>
              <a:endParaRPr/>
            </a:p>
          </p:txBody>
        </p:sp>
        <p:sp>
          <p:nvSpPr>
            <p:cNvPr id="54" name="pl54"/>
            <p:cNvSpPr/>
            <p:nvPr/>
          </p:nvSpPr>
          <p:spPr>
            <a:xfrm>
              <a:off x="7620510" y="1607186"/>
              <a:ext cx="318938" cy="0"/>
            </a:xfrm>
            <a:custGeom>
              <a:avLst/>
              <a:gdLst/>
              <a:ahLst/>
              <a:cxnLst/>
              <a:rect l="0" t="0" r="0" b="0"/>
              <a:pathLst>
                <a:path w="318938">
                  <a:moveTo>
                    <a:pt x="0" y="0"/>
                  </a:moveTo>
                  <a:lnTo>
                    <a:pt x="106312" y="0"/>
                  </a:lnTo>
                  <a:lnTo>
                    <a:pt x="106312" y="0"/>
                  </a:lnTo>
                  <a:lnTo>
                    <a:pt x="159469" y="0"/>
                  </a:lnTo>
                  <a:lnTo>
                    <a:pt x="212625" y="0"/>
                  </a:lnTo>
                  <a:lnTo>
                    <a:pt x="318938" y="0"/>
                  </a:lnTo>
                  <a:lnTo>
                    <a:pt x="318938" y="0"/>
                  </a:lnTo>
                </a:path>
              </a:pathLst>
            </a:custGeom>
            <a:ln w="108405" cap="flat">
              <a:solidFill>
                <a:srgbClr val="E8E8E8">
                  <a:alpha val="100000"/>
                </a:srgbClr>
              </a:solidFill>
              <a:prstDash val="solid"/>
              <a:round/>
            </a:ln>
          </p:spPr>
          <p:txBody>
            <a:bodyPr/>
            <a:lstStyle/>
            <a:p>
              <a:endParaRPr/>
            </a:p>
          </p:txBody>
        </p:sp>
        <p:sp>
          <p:nvSpPr>
            <p:cNvPr id="55" name="pl55"/>
            <p:cNvSpPr/>
            <p:nvPr/>
          </p:nvSpPr>
          <p:spPr>
            <a:xfrm>
              <a:off x="7726823" y="1750666"/>
              <a:ext cx="212625" cy="0"/>
            </a:xfrm>
            <a:custGeom>
              <a:avLst/>
              <a:gdLst/>
              <a:ahLst/>
              <a:cxnLst/>
              <a:rect l="0" t="0" r="0" b="0"/>
              <a:pathLst>
                <a:path w="212625">
                  <a:moveTo>
                    <a:pt x="0" y="0"/>
                  </a:moveTo>
                  <a:lnTo>
                    <a:pt x="53156" y="0"/>
                  </a:lnTo>
                  <a:lnTo>
                    <a:pt x="212625" y="0"/>
                  </a:lnTo>
                  <a:lnTo>
                    <a:pt x="212625" y="0"/>
                  </a:lnTo>
                  <a:lnTo>
                    <a:pt x="212625" y="0"/>
                  </a:lnTo>
                  <a:lnTo>
                    <a:pt x="212625" y="0"/>
                  </a:lnTo>
                  <a:lnTo>
                    <a:pt x="212625" y="0"/>
                  </a:lnTo>
                </a:path>
              </a:pathLst>
            </a:custGeom>
            <a:ln w="108405" cap="flat">
              <a:solidFill>
                <a:srgbClr val="E8E8E8">
                  <a:alpha val="100000"/>
                </a:srgbClr>
              </a:solidFill>
              <a:prstDash val="solid"/>
              <a:round/>
            </a:ln>
          </p:spPr>
          <p:txBody>
            <a:bodyPr/>
            <a:lstStyle/>
            <a:p>
              <a:endParaRPr/>
            </a:p>
          </p:txBody>
        </p:sp>
        <p:sp>
          <p:nvSpPr>
            <p:cNvPr id="56" name="pl56"/>
            <p:cNvSpPr/>
            <p:nvPr/>
          </p:nvSpPr>
          <p:spPr>
            <a:xfrm>
              <a:off x="7514198" y="1894146"/>
              <a:ext cx="265781" cy="0"/>
            </a:xfrm>
            <a:custGeom>
              <a:avLst/>
              <a:gdLst/>
              <a:ahLst/>
              <a:cxnLst/>
              <a:rect l="0" t="0" r="0" b="0"/>
              <a:pathLst>
                <a:path w="265781">
                  <a:moveTo>
                    <a:pt x="0" y="0"/>
                  </a:moveTo>
                  <a:lnTo>
                    <a:pt x="53156" y="0"/>
                  </a:lnTo>
                  <a:lnTo>
                    <a:pt x="159469" y="0"/>
                  </a:lnTo>
                  <a:lnTo>
                    <a:pt x="159469" y="0"/>
                  </a:lnTo>
                  <a:lnTo>
                    <a:pt x="159469" y="0"/>
                  </a:lnTo>
                  <a:lnTo>
                    <a:pt x="212625" y="0"/>
                  </a:lnTo>
                  <a:lnTo>
                    <a:pt x="265781" y="0"/>
                  </a:lnTo>
                </a:path>
              </a:pathLst>
            </a:custGeom>
            <a:ln w="108405" cap="flat">
              <a:solidFill>
                <a:srgbClr val="E8E8E8">
                  <a:alpha val="100000"/>
                </a:srgbClr>
              </a:solidFill>
              <a:prstDash val="solid"/>
              <a:round/>
            </a:ln>
          </p:spPr>
          <p:txBody>
            <a:bodyPr/>
            <a:lstStyle/>
            <a:p>
              <a:endParaRPr/>
            </a:p>
          </p:txBody>
        </p:sp>
        <p:sp>
          <p:nvSpPr>
            <p:cNvPr id="57" name="pl57"/>
            <p:cNvSpPr/>
            <p:nvPr/>
          </p:nvSpPr>
          <p:spPr>
            <a:xfrm>
              <a:off x="7620510" y="2037626"/>
              <a:ext cx="159469" cy="0"/>
            </a:xfrm>
            <a:custGeom>
              <a:avLst/>
              <a:gdLst/>
              <a:ahLst/>
              <a:cxnLst/>
              <a:rect l="0" t="0" r="0" b="0"/>
              <a:pathLst>
                <a:path w="159469">
                  <a:moveTo>
                    <a:pt x="0" y="0"/>
                  </a:moveTo>
                  <a:lnTo>
                    <a:pt x="106312" y="0"/>
                  </a:lnTo>
                  <a:lnTo>
                    <a:pt x="106312" y="0"/>
                  </a:lnTo>
                  <a:lnTo>
                    <a:pt x="106312" y="0"/>
                  </a:lnTo>
                  <a:lnTo>
                    <a:pt x="159469" y="0"/>
                  </a:lnTo>
                  <a:lnTo>
                    <a:pt x="159469" y="0"/>
                  </a:lnTo>
                  <a:lnTo>
                    <a:pt x="159469" y="0"/>
                  </a:lnTo>
                </a:path>
              </a:pathLst>
            </a:custGeom>
            <a:ln w="108405" cap="flat">
              <a:solidFill>
                <a:srgbClr val="E8E8E8">
                  <a:alpha val="100000"/>
                </a:srgbClr>
              </a:solidFill>
              <a:prstDash val="solid"/>
              <a:round/>
            </a:ln>
          </p:spPr>
          <p:txBody>
            <a:bodyPr/>
            <a:lstStyle/>
            <a:p>
              <a:endParaRPr/>
            </a:p>
          </p:txBody>
        </p:sp>
        <p:sp>
          <p:nvSpPr>
            <p:cNvPr id="58" name="pl58"/>
            <p:cNvSpPr/>
            <p:nvPr/>
          </p:nvSpPr>
          <p:spPr>
            <a:xfrm>
              <a:off x="7461041" y="2181106"/>
              <a:ext cx="478407" cy="0"/>
            </a:xfrm>
            <a:custGeom>
              <a:avLst/>
              <a:gdLst/>
              <a:ahLst/>
              <a:cxnLst/>
              <a:rect l="0" t="0" r="0" b="0"/>
              <a:pathLst>
                <a:path w="478407">
                  <a:moveTo>
                    <a:pt x="0" y="0"/>
                  </a:moveTo>
                  <a:lnTo>
                    <a:pt x="265781" y="0"/>
                  </a:lnTo>
                  <a:lnTo>
                    <a:pt x="318938" y="0"/>
                  </a:lnTo>
                  <a:lnTo>
                    <a:pt x="318938" y="0"/>
                  </a:lnTo>
                  <a:lnTo>
                    <a:pt x="425251" y="0"/>
                  </a:lnTo>
                  <a:lnTo>
                    <a:pt x="478407" y="0"/>
                  </a:lnTo>
                  <a:lnTo>
                    <a:pt x="478407" y="0"/>
                  </a:lnTo>
                </a:path>
              </a:pathLst>
            </a:custGeom>
            <a:ln w="108405" cap="flat">
              <a:solidFill>
                <a:srgbClr val="E8E8E8">
                  <a:alpha val="100000"/>
                </a:srgbClr>
              </a:solidFill>
              <a:prstDash val="solid"/>
              <a:round/>
            </a:ln>
          </p:spPr>
          <p:txBody>
            <a:bodyPr/>
            <a:lstStyle/>
            <a:p>
              <a:endParaRPr/>
            </a:p>
          </p:txBody>
        </p:sp>
        <p:sp>
          <p:nvSpPr>
            <p:cNvPr id="59" name="pl59"/>
            <p:cNvSpPr/>
            <p:nvPr/>
          </p:nvSpPr>
          <p:spPr>
            <a:xfrm>
              <a:off x="7726823" y="2324586"/>
              <a:ext cx="212625" cy="0"/>
            </a:xfrm>
            <a:custGeom>
              <a:avLst/>
              <a:gdLst/>
              <a:ahLst/>
              <a:cxnLst/>
              <a:rect l="0" t="0" r="0" b="0"/>
              <a:pathLst>
                <a:path w="212625">
                  <a:moveTo>
                    <a:pt x="0" y="0"/>
                  </a:moveTo>
                  <a:lnTo>
                    <a:pt x="53156" y="0"/>
                  </a:lnTo>
                  <a:lnTo>
                    <a:pt x="53156" y="0"/>
                  </a:lnTo>
                  <a:lnTo>
                    <a:pt x="53156" y="0"/>
                  </a:lnTo>
                  <a:lnTo>
                    <a:pt x="106312" y="0"/>
                  </a:lnTo>
                  <a:lnTo>
                    <a:pt x="106312" y="0"/>
                  </a:lnTo>
                  <a:lnTo>
                    <a:pt x="212625" y="0"/>
                  </a:lnTo>
                </a:path>
              </a:pathLst>
            </a:custGeom>
            <a:ln w="108405" cap="flat">
              <a:solidFill>
                <a:srgbClr val="E8E8E8">
                  <a:alpha val="100000"/>
                </a:srgbClr>
              </a:solidFill>
              <a:prstDash val="solid"/>
              <a:round/>
            </a:ln>
          </p:spPr>
          <p:txBody>
            <a:bodyPr/>
            <a:lstStyle/>
            <a:p>
              <a:endParaRPr/>
            </a:p>
          </p:txBody>
        </p:sp>
        <p:sp>
          <p:nvSpPr>
            <p:cNvPr id="60" name="pl60"/>
            <p:cNvSpPr/>
            <p:nvPr/>
          </p:nvSpPr>
          <p:spPr>
            <a:xfrm>
              <a:off x="7620510" y="2468066"/>
              <a:ext cx="53156" cy="0"/>
            </a:xfrm>
            <a:custGeom>
              <a:avLst/>
              <a:gdLst/>
              <a:ahLst/>
              <a:cxnLst/>
              <a:rect l="0" t="0" r="0" b="0"/>
              <a:pathLst>
                <a:path w="53156">
                  <a:moveTo>
                    <a:pt x="0" y="0"/>
                  </a:moveTo>
                  <a:lnTo>
                    <a:pt x="53156" y="0"/>
                  </a:lnTo>
                  <a:lnTo>
                    <a:pt x="53156" y="0"/>
                  </a:lnTo>
                  <a:lnTo>
                    <a:pt x="53156" y="0"/>
                  </a:lnTo>
                  <a:lnTo>
                    <a:pt x="53156" y="0"/>
                  </a:lnTo>
                  <a:lnTo>
                    <a:pt x="53156" y="0"/>
                  </a:lnTo>
                  <a:lnTo>
                    <a:pt x="53156" y="0"/>
                  </a:lnTo>
                </a:path>
              </a:pathLst>
            </a:custGeom>
            <a:ln w="108405" cap="flat">
              <a:solidFill>
                <a:srgbClr val="E8E8E8">
                  <a:alpha val="100000"/>
                </a:srgbClr>
              </a:solidFill>
              <a:prstDash val="solid"/>
              <a:round/>
            </a:ln>
          </p:spPr>
          <p:txBody>
            <a:bodyPr/>
            <a:lstStyle/>
            <a:p>
              <a:endParaRPr/>
            </a:p>
          </p:txBody>
        </p:sp>
        <p:sp>
          <p:nvSpPr>
            <p:cNvPr id="61" name="pl61"/>
            <p:cNvSpPr/>
            <p:nvPr/>
          </p:nvSpPr>
          <p:spPr>
            <a:xfrm>
              <a:off x="6504226" y="2611546"/>
              <a:ext cx="1169440" cy="0"/>
            </a:xfrm>
            <a:custGeom>
              <a:avLst/>
              <a:gdLst/>
              <a:ahLst/>
              <a:cxnLst/>
              <a:rect l="0" t="0" r="0" b="0"/>
              <a:pathLst>
                <a:path w="1169440">
                  <a:moveTo>
                    <a:pt x="0" y="0"/>
                  </a:moveTo>
                  <a:lnTo>
                    <a:pt x="265781" y="0"/>
                  </a:lnTo>
                  <a:lnTo>
                    <a:pt x="265781" y="0"/>
                  </a:lnTo>
                  <a:lnTo>
                    <a:pt x="744189" y="0"/>
                  </a:lnTo>
                  <a:lnTo>
                    <a:pt x="1116283" y="0"/>
                  </a:lnTo>
                  <a:lnTo>
                    <a:pt x="1116283" y="0"/>
                  </a:lnTo>
                  <a:lnTo>
                    <a:pt x="1169440" y="0"/>
                  </a:lnTo>
                </a:path>
              </a:pathLst>
            </a:custGeom>
            <a:ln w="108405" cap="flat">
              <a:solidFill>
                <a:srgbClr val="E8E8E8">
                  <a:alpha val="100000"/>
                </a:srgbClr>
              </a:solidFill>
              <a:prstDash val="solid"/>
              <a:round/>
            </a:ln>
          </p:spPr>
          <p:txBody>
            <a:bodyPr/>
            <a:lstStyle/>
            <a:p>
              <a:endParaRPr/>
            </a:p>
          </p:txBody>
        </p:sp>
        <p:sp>
          <p:nvSpPr>
            <p:cNvPr id="62" name="pl62"/>
            <p:cNvSpPr/>
            <p:nvPr/>
          </p:nvSpPr>
          <p:spPr>
            <a:xfrm>
              <a:off x="7514198" y="2755026"/>
              <a:ext cx="53156" cy="0"/>
            </a:xfrm>
            <a:custGeom>
              <a:avLst/>
              <a:gdLst/>
              <a:ahLst/>
              <a:cxnLst/>
              <a:rect l="0" t="0" r="0" b="0"/>
              <a:pathLst>
                <a:path w="53156">
                  <a:moveTo>
                    <a:pt x="0" y="0"/>
                  </a:moveTo>
                  <a:lnTo>
                    <a:pt x="53156" y="0"/>
                  </a:lnTo>
                  <a:lnTo>
                    <a:pt x="53156" y="0"/>
                  </a:lnTo>
                  <a:lnTo>
                    <a:pt x="53156" y="0"/>
                  </a:lnTo>
                  <a:lnTo>
                    <a:pt x="53156" y="0"/>
                  </a:lnTo>
                  <a:lnTo>
                    <a:pt x="53156" y="0"/>
                  </a:lnTo>
                  <a:lnTo>
                    <a:pt x="53156" y="0"/>
                  </a:lnTo>
                </a:path>
              </a:pathLst>
            </a:custGeom>
            <a:ln w="108405" cap="flat">
              <a:solidFill>
                <a:srgbClr val="E8E8E8">
                  <a:alpha val="100000"/>
                </a:srgbClr>
              </a:solidFill>
              <a:prstDash val="solid"/>
              <a:round/>
            </a:ln>
          </p:spPr>
          <p:txBody>
            <a:bodyPr/>
            <a:lstStyle/>
            <a:p>
              <a:endParaRPr/>
            </a:p>
          </p:txBody>
        </p:sp>
        <p:sp>
          <p:nvSpPr>
            <p:cNvPr id="63" name="pl63"/>
            <p:cNvSpPr/>
            <p:nvPr/>
          </p:nvSpPr>
          <p:spPr>
            <a:xfrm>
              <a:off x="7301572" y="2898506"/>
              <a:ext cx="372094" cy="0"/>
            </a:xfrm>
            <a:custGeom>
              <a:avLst/>
              <a:gdLst/>
              <a:ahLst/>
              <a:cxnLst/>
              <a:rect l="0" t="0" r="0" b="0"/>
              <a:pathLst>
                <a:path w="372094">
                  <a:moveTo>
                    <a:pt x="0" y="0"/>
                  </a:moveTo>
                  <a:lnTo>
                    <a:pt x="0" y="0"/>
                  </a:lnTo>
                  <a:lnTo>
                    <a:pt x="53156" y="0"/>
                  </a:lnTo>
                  <a:lnTo>
                    <a:pt x="106312" y="0"/>
                  </a:lnTo>
                  <a:lnTo>
                    <a:pt x="159469" y="0"/>
                  </a:lnTo>
                  <a:lnTo>
                    <a:pt x="265781" y="0"/>
                  </a:lnTo>
                  <a:lnTo>
                    <a:pt x="372094" y="0"/>
                  </a:lnTo>
                </a:path>
              </a:pathLst>
            </a:custGeom>
            <a:ln w="108405" cap="flat">
              <a:solidFill>
                <a:srgbClr val="E8E8E8">
                  <a:alpha val="100000"/>
                </a:srgbClr>
              </a:solidFill>
              <a:prstDash val="solid"/>
              <a:round/>
            </a:ln>
          </p:spPr>
          <p:txBody>
            <a:bodyPr/>
            <a:lstStyle/>
            <a:p>
              <a:endParaRPr/>
            </a:p>
          </p:txBody>
        </p:sp>
        <p:sp>
          <p:nvSpPr>
            <p:cNvPr id="64" name="pl64"/>
            <p:cNvSpPr/>
            <p:nvPr/>
          </p:nvSpPr>
          <p:spPr>
            <a:xfrm>
              <a:off x="5653724" y="3041986"/>
              <a:ext cx="2285724" cy="0"/>
            </a:xfrm>
            <a:custGeom>
              <a:avLst/>
              <a:gdLst/>
              <a:ahLst/>
              <a:cxnLst/>
              <a:rect l="0" t="0" r="0" b="0"/>
              <a:pathLst>
                <a:path w="2285724">
                  <a:moveTo>
                    <a:pt x="0" y="0"/>
                  </a:moveTo>
                  <a:lnTo>
                    <a:pt x="1382065" y="0"/>
                  </a:lnTo>
                  <a:lnTo>
                    <a:pt x="1807316" y="0"/>
                  </a:lnTo>
                  <a:lnTo>
                    <a:pt x="1807316" y="0"/>
                  </a:lnTo>
                  <a:lnTo>
                    <a:pt x="1913629" y="0"/>
                  </a:lnTo>
                  <a:lnTo>
                    <a:pt x="2126255" y="0"/>
                  </a:lnTo>
                  <a:lnTo>
                    <a:pt x="2285724" y="0"/>
                  </a:lnTo>
                </a:path>
              </a:pathLst>
            </a:custGeom>
            <a:ln w="108405" cap="flat">
              <a:solidFill>
                <a:srgbClr val="E8E8E8">
                  <a:alpha val="100000"/>
                </a:srgbClr>
              </a:solidFill>
              <a:prstDash val="solid"/>
              <a:round/>
            </a:ln>
          </p:spPr>
          <p:txBody>
            <a:bodyPr/>
            <a:lstStyle/>
            <a:p>
              <a:endParaRPr/>
            </a:p>
          </p:txBody>
        </p:sp>
        <p:sp>
          <p:nvSpPr>
            <p:cNvPr id="65" name="pl65"/>
            <p:cNvSpPr/>
            <p:nvPr/>
          </p:nvSpPr>
          <p:spPr>
            <a:xfrm>
              <a:off x="6504226" y="3185466"/>
              <a:ext cx="903658" cy="0"/>
            </a:xfrm>
            <a:custGeom>
              <a:avLst/>
              <a:gdLst/>
              <a:ahLst/>
              <a:cxnLst/>
              <a:rect l="0" t="0" r="0" b="0"/>
              <a:pathLst>
                <a:path w="903658">
                  <a:moveTo>
                    <a:pt x="0" y="0"/>
                  </a:moveTo>
                  <a:lnTo>
                    <a:pt x="318938" y="0"/>
                  </a:lnTo>
                  <a:lnTo>
                    <a:pt x="318938" y="0"/>
                  </a:lnTo>
                  <a:lnTo>
                    <a:pt x="531563" y="0"/>
                  </a:lnTo>
                  <a:lnTo>
                    <a:pt x="584720" y="0"/>
                  </a:lnTo>
                  <a:lnTo>
                    <a:pt x="691032" y="0"/>
                  </a:lnTo>
                  <a:lnTo>
                    <a:pt x="903658" y="0"/>
                  </a:lnTo>
                </a:path>
              </a:pathLst>
            </a:custGeom>
            <a:ln w="108405" cap="flat">
              <a:solidFill>
                <a:srgbClr val="E8E8E8">
                  <a:alpha val="100000"/>
                </a:srgbClr>
              </a:solidFill>
              <a:prstDash val="solid"/>
              <a:round/>
            </a:ln>
          </p:spPr>
          <p:txBody>
            <a:bodyPr/>
            <a:lstStyle/>
            <a:p>
              <a:endParaRPr/>
            </a:p>
          </p:txBody>
        </p:sp>
        <p:sp>
          <p:nvSpPr>
            <p:cNvPr id="66" name="pl66"/>
            <p:cNvSpPr/>
            <p:nvPr/>
          </p:nvSpPr>
          <p:spPr>
            <a:xfrm>
              <a:off x="7035790" y="3328946"/>
              <a:ext cx="425251" cy="0"/>
            </a:xfrm>
            <a:custGeom>
              <a:avLst/>
              <a:gdLst/>
              <a:ahLst/>
              <a:cxnLst/>
              <a:rect l="0" t="0" r="0" b="0"/>
              <a:pathLst>
                <a:path w="425251">
                  <a:moveTo>
                    <a:pt x="0" y="0"/>
                  </a:moveTo>
                  <a:lnTo>
                    <a:pt x="106312" y="0"/>
                  </a:lnTo>
                  <a:lnTo>
                    <a:pt x="265781" y="0"/>
                  </a:lnTo>
                  <a:lnTo>
                    <a:pt x="265781" y="0"/>
                  </a:lnTo>
                  <a:lnTo>
                    <a:pt x="318938" y="0"/>
                  </a:lnTo>
                  <a:lnTo>
                    <a:pt x="372094" y="0"/>
                  </a:lnTo>
                  <a:lnTo>
                    <a:pt x="425251" y="0"/>
                  </a:lnTo>
                </a:path>
              </a:pathLst>
            </a:custGeom>
            <a:ln w="108405" cap="flat">
              <a:solidFill>
                <a:srgbClr val="E8E8E8">
                  <a:alpha val="100000"/>
                </a:srgbClr>
              </a:solidFill>
              <a:prstDash val="solid"/>
              <a:round/>
            </a:ln>
          </p:spPr>
          <p:txBody>
            <a:bodyPr/>
            <a:lstStyle/>
            <a:p>
              <a:endParaRPr/>
            </a:p>
          </p:txBody>
        </p:sp>
        <p:sp>
          <p:nvSpPr>
            <p:cNvPr id="67" name="pl67"/>
            <p:cNvSpPr/>
            <p:nvPr/>
          </p:nvSpPr>
          <p:spPr>
            <a:xfrm>
              <a:off x="6291601" y="3472426"/>
              <a:ext cx="1169440" cy="0"/>
            </a:xfrm>
            <a:custGeom>
              <a:avLst/>
              <a:gdLst/>
              <a:ahLst/>
              <a:cxnLst/>
              <a:rect l="0" t="0" r="0" b="0"/>
              <a:pathLst>
                <a:path w="1169440">
                  <a:moveTo>
                    <a:pt x="0" y="0"/>
                  </a:moveTo>
                  <a:lnTo>
                    <a:pt x="106312" y="0"/>
                  </a:lnTo>
                  <a:lnTo>
                    <a:pt x="478407" y="0"/>
                  </a:lnTo>
                  <a:lnTo>
                    <a:pt x="478407" y="0"/>
                  </a:lnTo>
                  <a:lnTo>
                    <a:pt x="956814" y="0"/>
                  </a:lnTo>
                  <a:lnTo>
                    <a:pt x="956814" y="0"/>
                  </a:lnTo>
                  <a:lnTo>
                    <a:pt x="1169440" y="0"/>
                  </a:lnTo>
                </a:path>
              </a:pathLst>
            </a:custGeom>
            <a:ln w="108405" cap="flat">
              <a:solidFill>
                <a:srgbClr val="E8E8E8">
                  <a:alpha val="100000"/>
                </a:srgbClr>
              </a:solidFill>
              <a:prstDash val="solid"/>
              <a:round/>
            </a:ln>
          </p:spPr>
          <p:txBody>
            <a:bodyPr/>
            <a:lstStyle/>
            <a:p>
              <a:endParaRPr/>
            </a:p>
          </p:txBody>
        </p:sp>
        <p:sp>
          <p:nvSpPr>
            <p:cNvPr id="68" name="pl68"/>
            <p:cNvSpPr/>
            <p:nvPr/>
          </p:nvSpPr>
          <p:spPr>
            <a:xfrm>
              <a:off x="7248416" y="3615906"/>
              <a:ext cx="212625" cy="0"/>
            </a:xfrm>
            <a:custGeom>
              <a:avLst/>
              <a:gdLst/>
              <a:ahLst/>
              <a:cxnLst/>
              <a:rect l="0" t="0" r="0" b="0"/>
              <a:pathLst>
                <a:path w="212625">
                  <a:moveTo>
                    <a:pt x="0" y="0"/>
                  </a:moveTo>
                  <a:lnTo>
                    <a:pt x="53156" y="0"/>
                  </a:lnTo>
                  <a:lnTo>
                    <a:pt x="53156" y="0"/>
                  </a:lnTo>
                  <a:lnTo>
                    <a:pt x="106312" y="0"/>
                  </a:lnTo>
                  <a:lnTo>
                    <a:pt x="159469" y="0"/>
                  </a:lnTo>
                  <a:lnTo>
                    <a:pt x="212625" y="0"/>
                  </a:lnTo>
                  <a:lnTo>
                    <a:pt x="212625" y="0"/>
                  </a:lnTo>
                </a:path>
              </a:pathLst>
            </a:custGeom>
            <a:ln w="108405" cap="flat">
              <a:solidFill>
                <a:srgbClr val="E8E8E8">
                  <a:alpha val="100000"/>
                </a:srgbClr>
              </a:solidFill>
              <a:prstDash val="solid"/>
              <a:round/>
            </a:ln>
          </p:spPr>
          <p:txBody>
            <a:bodyPr/>
            <a:lstStyle/>
            <a:p>
              <a:endParaRPr/>
            </a:p>
          </p:txBody>
        </p:sp>
        <p:sp>
          <p:nvSpPr>
            <p:cNvPr id="69" name="pl69"/>
            <p:cNvSpPr/>
            <p:nvPr/>
          </p:nvSpPr>
          <p:spPr>
            <a:xfrm>
              <a:off x="7088947" y="3759386"/>
              <a:ext cx="372094" cy="0"/>
            </a:xfrm>
            <a:custGeom>
              <a:avLst/>
              <a:gdLst/>
              <a:ahLst/>
              <a:cxnLst/>
              <a:rect l="0" t="0" r="0" b="0"/>
              <a:pathLst>
                <a:path w="372094">
                  <a:moveTo>
                    <a:pt x="0" y="0"/>
                  </a:moveTo>
                  <a:lnTo>
                    <a:pt x="106312" y="0"/>
                  </a:lnTo>
                  <a:lnTo>
                    <a:pt x="159469" y="0"/>
                  </a:lnTo>
                  <a:lnTo>
                    <a:pt x="212625" y="0"/>
                  </a:lnTo>
                  <a:lnTo>
                    <a:pt x="212625" y="0"/>
                  </a:lnTo>
                  <a:lnTo>
                    <a:pt x="318938" y="0"/>
                  </a:lnTo>
                  <a:lnTo>
                    <a:pt x="372094" y="0"/>
                  </a:lnTo>
                </a:path>
              </a:pathLst>
            </a:custGeom>
            <a:ln w="108405" cap="flat">
              <a:solidFill>
                <a:srgbClr val="E8E8E8">
                  <a:alpha val="100000"/>
                </a:srgbClr>
              </a:solidFill>
              <a:prstDash val="solid"/>
              <a:round/>
            </a:ln>
          </p:spPr>
          <p:txBody>
            <a:bodyPr/>
            <a:lstStyle/>
            <a:p>
              <a:endParaRPr/>
            </a:p>
          </p:txBody>
        </p:sp>
        <p:sp>
          <p:nvSpPr>
            <p:cNvPr id="70" name="pl70"/>
            <p:cNvSpPr/>
            <p:nvPr/>
          </p:nvSpPr>
          <p:spPr>
            <a:xfrm>
              <a:off x="7035790" y="3902866"/>
              <a:ext cx="425251" cy="0"/>
            </a:xfrm>
            <a:custGeom>
              <a:avLst/>
              <a:gdLst/>
              <a:ahLst/>
              <a:cxnLst/>
              <a:rect l="0" t="0" r="0" b="0"/>
              <a:pathLst>
                <a:path w="425251">
                  <a:moveTo>
                    <a:pt x="0" y="0"/>
                  </a:moveTo>
                  <a:lnTo>
                    <a:pt x="159469" y="0"/>
                  </a:lnTo>
                  <a:lnTo>
                    <a:pt x="159469" y="0"/>
                  </a:lnTo>
                  <a:lnTo>
                    <a:pt x="159469" y="0"/>
                  </a:lnTo>
                  <a:lnTo>
                    <a:pt x="159469" y="0"/>
                  </a:lnTo>
                  <a:lnTo>
                    <a:pt x="212625" y="0"/>
                  </a:lnTo>
                  <a:lnTo>
                    <a:pt x="425251" y="0"/>
                  </a:lnTo>
                </a:path>
              </a:pathLst>
            </a:custGeom>
            <a:ln w="108405" cap="flat">
              <a:solidFill>
                <a:srgbClr val="E8E8E8">
                  <a:alpha val="100000"/>
                </a:srgbClr>
              </a:solidFill>
              <a:prstDash val="solid"/>
              <a:round/>
            </a:ln>
          </p:spPr>
          <p:txBody>
            <a:bodyPr/>
            <a:lstStyle/>
            <a:p>
              <a:endParaRPr/>
            </a:p>
          </p:txBody>
        </p:sp>
        <p:sp>
          <p:nvSpPr>
            <p:cNvPr id="71" name="pl71"/>
            <p:cNvSpPr/>
            <p:nvPr/>
          </p:nvSpPr>
          <p:spPr>
            <a:xfrm>
              <a:off x="6504226" y="4046346"/>
              <a:ext cx="850502" cy="0"/>
            </a:xfrm>
            <a:custGeom>
              <a:avLst/>
              <a:gdLst/>
              <a:ahLst/>
              <a:cxnLst/>
              <a:rect l="0" t="0" r="0" b="0"/>
              <a:pathLst>
                <a:path w="850502">
                  <a:moveTo>
                    <a:pt x="0" y="0"/>
                  </a:moveTo>
                  <a:lnTo>
                    <a:pt x="531563" y="0"/>
                  </a:lnTo>
                  <a:lnTo>
                    <a:pt x="531563" y="0"/>
                  </a:lnTo>
                  <a:lnTo>
                    <a:pt x="637876" y="0"/>
                  </a:lnTo>
                  <a:lnTo>
                    <a:pt x="637876" y="0"/>
                  </a:lnTo>
                  <a:lnTo>
                    <a:pt x="637876" y="0"/>
                  </a:lnTo>
                  <a:lnTo>
                    <a:pt x="850502" y="0"/>
                  </a:lnTo>
                </a:path>
              </a:pathLst>
            </a:custGeom>
            <a:ln w="108405" cap="flat">
              <a:solidFill>
                <a:srgbClr val="E8E8E8">
                  <a:alpha val="100000"/>
                </a:srgbClr>
              </a:solidFill>
              <a:prstDash val="solid"/>
              <a:round/>
            </a:ln>
          </p:spPr>
          <p:txBody>
            <a:bodyPr/>
            <a:lstStyle/>
            <a:p>
              <a:endParaRPr/>
            </a:p>
          </p:txBody>
        </p:sp>
        <p:sp>
          <p:nvSpPr>
            <p:cNvPr id="72" name="pl72"/>
            <p:cNvSpPr/>
            <p:nvPr/>
          </p:nvSpPr>
          <p:spPr>
            <a:xfrm>
              <a:off x="6610539" y="4189826"/>
              <a:ext cx="1328909" cy="0"/>
            </a:xfrm>
            <a:custGeom>
              <a:avLst/>
              <a:gdLst/>
              <a:ahLst/>
              <a:cxnLst/>
              <a:rect l="0" t="0" r="0" b="0"/>
              <a:pathLst>
                <a:path w="1328909">
                  <a:moveTo>
                    <a:pt x="0" y="0"/>
                  </a:moveTo>
                  <a:lnTo>
                    <a:pt x="318938" y="0"/>
                  </a:lnTo>
                  <a:lnTo>
                    <a:pt x="372094" y="0"/>
                  </a:lnTo>
                  <a:lnTo>
                    <a:pt x="531563" y="0"/>
                  </a:lnTo>
                  <a:lnTo>
                    <a:pt x="637876" y="0"/>
                  </a:lnTo>
                  <a:lnTo>
                    <a:pt x="956814" y="0"/>
                  </a:lnTo>
                  <a:lnTo>
                    <a:pt x="1328909" y="0"/>
                  </a:lnTo>
                </a:path>
              </a:pathLst>
            </a:custGeom>
            <a:ln w="108405" cap="flat">
              <a:solidFill>
                <a:srgbClr val="E8E8E8">
                  <a:alpha val="100000"/>
                </a:srgbClr>
              </a:solidFill>
              <a:prstDash val="solid"/>
              <a:round/>
            </a:ln>
          </p:spPr>
          <p:txBody>
            <a:bodyPr/>
            <a:lstStyle/>
            <a:p>
              <a:endParaRPr/>
            </a:p>
          </p:txBody>
        </p:sp>
        <p:sp>
          <p:nvSpPr>
            <p:cNvPr id="73" name="pl73"/>
            <p:cNvSpPr/>
            <p:nvPr/>
          </p:nvSpPr>
          <p:spPr>
            <a:xfrm>
              <a:off x="6876321" y="4333306"/>
              <a:ext cx="1009971" cy="0"/>
            </a:xfrm>
            <a:custGeom>
              <a:avLst/>
              <a:gdLst/>
              <a:ahLst/>
              <a:cxnLst/>
              <a:rect l="0" t="0" r="0" b="0"/>
              <a:pathLst>
                <a:path w="1009971">
                  <a:moveTo>
                    <a:pt x="0" y="0"/>
                  </a:moveTo>
                  <a:lnTo>
                    <a:pt x="212625" y="0"/>
                  </a:lnTo>
                  <a:lnTo>
                    <a:pt x="212625" y="0"/>
                  </a:lnTo>
                  <a:lnTo>
                    <a:pt x="265781" y="0"/>
                  </a:lnTo>
                  <a:lnTo>
                    <a:pt x="318938" y="0"/>
                  </a:lnTo>
                  <a:lnTo>
                    <a:pt x="478407" y="0"/>
                  </a:lnTo>
                  <a:lnTo>
                    <a:pt x="1009971" y="0"/>
                  </a:lnTo>
                </a:path>
              </a:pathLst>
            </a:custGeom>
            <a:ln w="108405" cap="flat">
              <a:solidFill>
                <a:srgbClr val="E8E8E8">
                  <a:alpha val="100000"/>
                </a:srgbClr>
              </a:solidFill>
              <a:prstDash val="solid"/>
              <a:round/>
            </a:ln>
          </p:spPr>
          <p:txBody>
            <a:bodyPr/>
            <a:lstStyle/>
            <a:p>
              <a:endParaRPr/>
            </a:p>
          </p:txBody>
        </p:sp>
        <p:sp>
          <p:nvSpPr>
            <p:cNvPr id="74" name="pl74"/>
            <p:cNvSpPr/>
            <p:nvPr/>
          </p:nvSpPr>
          <p:spPr>
            <a:xfrm>
              <a:off x="6451070" y="4476786"/>
              <a:ext cx="903658" cy="0"/>
            </a:xfrm>
            <a:custGeom>
              <a:avLst/>
              <a:gdLst/>
              <a:ahLst/>
              <a:cxnLst/>
              <a:rect l="0" t="0" r="0" b="0"/>
              <a:pathLst>
                <a:path w="903658">
                  <a:moveTo>
                    <a:pt x="0" y="0"/>
                  </a:moveTo>
                  <a:lnTo>
                    <a:pt x="53156" y="0"/>
                  </a:lnTo>
                  <a:lnTo>
                    <a:pt x="159469" y="0"/>
                  </a:lnTo>
                  <a:lnTo>
                    <a:pt x="478407" y="0"/>
                  </a:lnTo>
                  <a:lnTo>
                    <a:pt x="584720" y="0"/>
                  </a:lnTo>
                  <a:lnTo>
                    <a:pt x="850502" y="0"/>
                  </a:lnTo>
                  <a:lnTo>
                    <a:pt x="903658" y="0"/>
                  </a:lnTo>
                </a:path>
              </a:pathLst>
            </a:custGeom>
            <a:ln w="108405" cap="flat">
              <a:solidFill>
                <a:srgbClr val="E8E8E8">
                  <a:alpha val="100000"/>
                </a:srgbClr>
              </a:solidFill>
              <a:prstDash val="solid"/>
              <a:round/>
            </a:ln>
          </p:spPr>
          <p:txBody>
            <a:bodyPr/>
            <a:lstStyle/>
            <a:p>
              <a:endParaRPr/>
            </a:p>
          </p:txBody>
        </p:sp>
        <p:sp>
          <p:nvSpPr>
            <p:cNvPr id="75" name="pl75"/>
            <p:cNvSpPr/>
            <p:nvPr/>
          </p:nvSpPr>
          <p:spPr>
            <a:xfrm>
              <a:off x="6344757" y="4620266"/>
              <a:ext cx="903658" cy="0"/>
            </a:xfrm>
            <a:custGeom>
              <a:avLst/>
              <a:gdLst/>
              <a:ahLst/>
              <a:cxnLst/>
              <a:rect l="0" t="0" r="0" b="0"/>
              <a:pathLst>
                <a:path w="903658">
                  <a:moveTo>
                    <a:pt x="0" y="0"/>
                  </a:moveTo>
                  <a:lnTo>
                    <a:pt x="53156" y="0"/>
                  </a:lnTo>
                  <a:lnTo>
                    <a:pt x="106312" y="0"/>
                  </a:lnTo>
                  <a:lnTo>
                    <a:pt x="531563" y="0"/>
                  </a:lnTo>
                  <a:lnTo>
                    <a:pt x="584720" y="0"/>
                  </a:lnTo>
                  <a:lnTo>
                    <a:pt x="584720" y="0"/>
                  </a:lnTo>
                  <a:lnTo>
                    <a:pt x="903658" y="0"/>
                  </a:lnTo>
                </a:path>
              </a:pathLst>
            </a:custGeom>
            <a:ln w="108405" cap="flat">
              <a:solidFill>
                <a:srgbClr val="E8E8E8">
                  <a:alpha val="100000"/>
                </a:srgbClr>
              </a:solidFill>
              <a:prstDash val="solid"/>
              <a:round/>
            </a:ln>
          </p:spPr>
          <p:txBody>
            <a:bodyPr/>
            <a:lstStyle/>
            <a:p>
              <a:endParaRPr/>
            </a:p>
          </p:txBody>
        </p:sp>
        <p:sp>
          <p:nvSpPr>
            <p:cNvPr id="76" name="pl76"/>
            <p:cNvSpPr/>
            <p:nvPr/>
          </p:nvSpPr>
          <p:spPr>
            <a:xfrm>
              <a:off x="5387942" y="4763746"/>
              <a:ext cx="1541535" cy="0"/>
            </a:xfrm>
            <a:custGeom>
              <a:avLst/>
              <a:gdLst/>
              <a:ahLst/>
              <a:cxnLst/>
              <a:rect l="0" t="0" r="0" b="0"/>
              <a:pathLst>
                <a:path w="1541535">
                  <a:moveTo>
                    <a:pt x="0" y="0"/>
                  </a:moveTo>
                  <a:lnTo>
                    <a:pt x="1116283" y="0"/>
                  </a:lnTo>
                  <a:lnTo>
                    <a:pt x="1116283" y="0"/>
                  </a:lnTo>
                  <a:lnTo>
                    <a:pt x="1382065" y="0"/>
                  </a:lnTo>
                  <a:lnTo>
                    <a:pt x="1382065" y="0"/>
                  </a:lnTo>
                  <a:lnTo>
                    <a:pt x="1541535" y="0"/>
                  </a:lnTo>
                  <a:lnTo>
                    <a:pt x="1541535" y="0"/>
                  </a:lnTo>
                </a:path>
              </a:pathLst>
            </a:custGeom>
            <a:ln w="108405" cap="flat">
              <a:solidFill>
                <a:srgbClr val="E8E8E8">
                  <a:alpha val="100000"/>
                </a:srgbClr>
              </a:solidFill>
              <a:prstDash val="solid"/>
              <a:round/>
            </a:ln>
          </p:spPr>
          <p:txBody>
            <a:bodyPr/>
            <a:lstStyle/>
            <a:p>
              <a:endParaRPr/>
            </a:p>
          </p:txBody>
        </p:sp>
        <p:sp>
          <p:nvSpPr>
            <p:cNvPr id="77" name="pl77"/>
            <p:cNvSpPr/>
            <p:nvPr/>
          </p:nvSpPr>
          <p:spPr>
            <a:xfrm>
              <a:off x="6291601" y="4907226"/>
              <a:ext cx="1009971" cy="0"/>
            </a:xfrm>
            <a:custGeom>
              <a:avLst/>
              <a:gdLst/>
              <a:ahLst/>
              <a:cxnLst/>
              <a:rect l="0" t="0" r="0" b="0"/>
              <a:pathLst>
                <a:path w="1009971">
                  <a:moveTo>
                    <a:pt x="0" y="0"/>
                  </a:moveTo>
                  <a:lnTo>
                    <a:pt x="106312" y="0"/>
                  </a:lnTo>
                  <a:lnTo>
                    <a:pt x="106312" y="0"/>
                  </a:lnTo>
                  <a:lnTo>
                    <a:pt x="478407" y="0"/>
                  </a:lnTo>
                  <a:lnTo>
                    <a:pt x="584720" y="0"/>
                  </a:lnTo>
                  <a:lnTo>
                    <a:pt x="903658" y="0"/>
                  </a:lnTo>
                  <a:lnTo>
                    <a:pt x="1009971" y="0"/>
                  </a:lnTo>
                </a:path>
              </a:pathLst>
            </a:custGeom>
            <a:ln w="108405" cap="flat">
              <a:solidFill>
                <a:srgbClr val="E8E8E8">
                  <a:alpha val="100000"/>
                </a:srgbClr>
              </a:solidFill>
              <a:prstDash val="solid"/>
              <a:round/>
            </a:ln>
          </p:spPr>
          <p:txBody>
            <a:bodyPr/>
            <a:lstStyle/>
            <a:p>
              <a:endParaRPr/>
            </a:p>
          </p:txBody>
        </p:sp>
        <p:sp>
          <p:nvSpPr>
            <p:cNvPr id="78" name="pl78"/>
            <p:cNvSpPr/>
            <p:nvPr/>
          </p:nvSpPr>
          <p:spPr>
            <a:xfrm>
              <a:off x="6770008" y="5050706"/>
              <a:ext cx="691032" cy="0"/>
            </a:xfrm>
            <a:custGeom>
              <a:avLst/>
              <a:gdLst/>
              <a:ahLst/>
              <a:cxnLst/>
              <a:rect l="0" t="0" r="0" b="0"/>
              <a:pathLst>
                <a:path w="691032">
                  <a:moveTo>
                    <a:pt x="0" y="0"/>
                  </a:moveTo>
                  <a:lnTo>
                    <a:pt x="159469" y="0"/>
                  </a:lnTo>
                  <a:lnTo>
                    <a:pt x="212625" y="0"/>
                  </a:lnTo>
                  <a:lnTo>
                    <a:pt x="584720" y="0"/>
                  </a:lnTo>
                  <a:lnTo>
                    <a:pt x="584720" y="0"/>
                  </a:lnTo>
                  <a:lnTo>
                    <a:pt x="691032" y="0"/>
                  </a:lnTo>
                  <a:lnTo>
                    <a:pt x="691032" y="0"/>
                  </a:lnTo>
                </a:path>
              </a:pathLst>
            </a:custGeom>
            <a:ln w="108405" cap="flat">
              <a:solidFill>
                <a:srgbClr val="E8E8E8">
                  <a:alpha val="100000"/>
                </a:srgbClr>
              </a:solidFill>
              <a:prstDash val="solid"/>
              <a:round/>
            </a:ln>
          </p:spPr>
          <p:txBody>
            <a:bodyPr/>
            <a:lstStyle/>
            <a:p>
              <a:endParaRPr/>
            </a:p>
          </p:txBody>
        </p:sp>
        <p:sp>
          <p:nvSpPr>
            <p:cNvPr id="79" name="pl79"/>
            <p:cNvSpPr/>
            <p:nvPr/>
          </p:nvSpPr>
          <p:spPr>
            <a:xfrm>
              <a:off x="6185288" y="5194186"/>
              <a:ext cx="956814" cy="0"/>
            </a:xfrm>
            <a:custGeom>
              <a:avLst/>
              <a:gdLst/>
              <a:ahLst/>
              <a:cxnLst/>
              <a:rect l="0" t="0" r="0" b="0"/>
              <a:pathLst>
                <a:path w="956814">
                  <a:moveTo>
                    <a:pt x="0" y="0"/>
                  </a:moveTo>
                  <a:lnTo>
                    <a:pt x="425251" y="0"/>
                  </a:lnTo>
                  <a:lnTo>
                    <a:pt x="478407" y="0"/>
                  </a:lnTo>
                  <a:lnTo>
                    <a:pt x="478407" y="0"/>
                  </a:lnTo>
                  <a:lnTo>
                    <a:pt x="797345" y="0"/>
                  </a:lnTo>
                  <a:lnTo>
                    <a:pt x="903658" y="0"/>
                  </a:lnTo>
                  <a:lnTo>
                    <a:pt x="956814" y="0"/>
                  </a:lnTo>
                </a:path>
              </a:pathLst>
            </a:custGeom>
            <a:ln w="108405" cap="flat">
              <a:solidFill>
                <a:srgbClr val="E8E8E8">
                  <a:alpha val="100000"/>
                </a:srgbClr>
              </a:solidFill>
              <a:prstDash val="solid"/>
              <a:round/>
            </a:ln>
          </p:spPr>
          <p:txBody>
            <a:bodyPr/>
            <a:lstStyle/>
            <a:p>
              <a:endParaRPr/>
            </a:p>
          </p:txBody>
        </p:sp>
        <p:sp>
          <p:nvSpPr>
            <p:cNvPr id="80" name="pl80"/>
            <p:cNvSpPr/>
            <p:nvPr/>
          </p:nvSpPr>
          <p:spPr>
            <a:xfrm>
              <a:off x="5813193" y="5337666"/>
              <a:ext cx="850502" cy="0"/>
            </a:xfrm>
            <a:custGeom>
              <a:avLst/>
              <a:gdLst/>
              <a:ahLst/>
              <a:cxnLst/>
              <a:rect l="0" t="0" r="0" b="0"/>
              <a:pathLst>
                <a:path w="850502">
                  <a:moveTo>
                    <a:pt x="0" y="0"/>
                  </a:moveTo>
                  <a:lnTo>
                    <a:pt x="0" y="0"/>
                  </a:lnTo>
                  <a:lnTo>
                    <a:pt x="425251" y="0"/>
                  </a:lnTo>
                  <a:lnTo>
                    <a:pt x="478407" y="0"/>
                  </a:lnTo>
                  <a:lnTo>
                    <a:pt x="531563" y="0"/>
                  </a:lnTo>
                  <a:lnTo>
                    <a:pt x="584720" y="0"/>
                  </a:lnTo>
                  <a:lnTo>
                    <a:pt x="850502" y="0"/>
                  </a:lnTo>
                </a:path>
              </a:pathLst>
            </a:custGeom>
            <a:ln w="108405" cap="flat">
              <a:solidFill>
                <a:srgbClr val="E8E8E8">
                  <a:alpha val="100000"/>
                </a:srgbClr>
              </a:solidFill>
              <a:prstDash val="solid"/>
              <a:round/>
            </a:ln>
          </p:spPr>
          <p:txBody>
            <a:bodyPr/>
            <a:lstStyle/>
            <a:p>
              <a:endParaRPr/>
            </a:p>
          </p:txBody>
        </p:sp>
        <p:sp>
          <p:nvSpPr>
            <p:cNvPr id="81" name="pl81"/>
            <p:cNvSpPr/>
            <p:nvPr/>
          </p:nvSpPr>
          <p:spPr>
            <a:xfrm>
              <a:off x="5228473" y="5481146"/>
              <a:ext cx="637876" cy="0"/>
            </a:xfrm>
            <a:custGeom>
              <a:avLst/>
              <a:gdLst/>
              <a:ahLst/>
              <a:cxnLst/>
              <a:rect l="0" t="0" r="0" b="0"/>
              <a:pathLst>
                <a:path w="637876">
                  <a:moveTo>
                    <a:pt x="0" y="0"/>
                  </a:moveTo>
                  <a:lnTo>
                    <a:pt x="0" y="0"/>
                  </a:lnTo>
                  <a:lnTo>
                    <a:pt x="318938" y="0"/>
                  </a:lnTo>
                  <a:lnTo>
                    <a:pt x="318938" y="0"/>
                  </a:lnTo>
                  <a:lnTo>
                    <a:pt x="531563" y="0"/>
                  </a:lnTo>
                  <a:lnTo>
                    <a:pt x="531563" y="0"/>
                  </a:lnTo>
                  <a:lnTo>
                    <a:pt x="637876" y="0"/>
                  </a:lnTo>
                </a:path>
              </a:pathLst>
            </a:custGeom>
            <a:ln w="108405" cap="flat">
              <a:solidFill>
                <a:srgbClr val="E8E8E8">
                  <a:alpha val="100000"/>
                </a:srgbClr>
              </a:solidFill>
              <a:prstDash val="solid"/>
              <a:round/>
            </a:ln>
          </p:spPr>
          <p:txBody>
            <a:bodyPr/>
            <a:lstStyle/>
            <a:p>
              <a:endParaRPr/>
            </a:p>
          </p:txBody>
        </p:sp>
        <p:sp>
          <p:nvSpPr>
            <p:cNvPr id="82" name="pl82"/>
            <p:cNvSpPr/>
            <p:nvPr/>
          </p:nvSpPr>
          <p:spPr>
            <a:xfrm>
              <a:off x="4962691" y="5624626"/>
              <a:ext cx="1116283" cy="0"/>
            </a:xfrm>
            <a:custGeom>
              <a:avLst/>
              <a:gdLst/>
              <a:ahLst/>
              <a:cxnLst/>
              <a:rect l="0" t="0" r="0" b="0"/>
              <a:pathLst>
                <a:path w="1116283">
                  <a:moveTo>
                    <a:pt x="0" y="0"/>
                  </a:moveTo>
                  <a:lnTo>
                    <a:pt x="372094" y="0"/>
                  </a:lnTo>
                  <a:lnTo>
                    <a:pt x="584720" y="0"/>
                  </a:lnTo>
                  <a:lnTo>
                    <a:pt x="584720" y="0"/>
                  </a:lnTo>
                  <a:lnTo>
                    <a:pt x="691032" y="0"/>
                  </a:lnTo>
                  <a:lnTo>
                    <a:pt x="1009971" y="0"/>
                  </a:lnTo>
                  <a:lnTo>
                    <a:pt x="1116283" y="0"/>
                  </a:lnTo>
                </a:path>
              </a:pathLst>
            </a:custGeom>
            <a:ln w="108405" cap="flat">
              <a:solidFill>
                <a:srgbClr val="E8E8E8">
                  <a:alpha val="100000"/>
                </a:srgbClr>
              </a:solidFill>
              <a:prstDash val="solid"/>
              <a:round/>
            </a:ln>
          </p:spPr>
          <p:txBody>
            <a:bodyPr/>
            <a:lstStyle/>
            <a:p>
              <a:endParaRPr/>
            </a:p>
          </p:txBody>
        </p:sp>
        <p:sp>
          <p:nvSpPr>
            <p:cNvPr id="83" name="pt83"/>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777547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7562854"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7828636"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7084447"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6606039"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6978134"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7137603"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6180788"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5" name="pt95"/>
            <p:cNvSpPr/>
            <p:nvPr/>
          </p:nvSpPr>
          <p:spPr>
            <a:xfrm>
              <a:off x="6659195"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6" name="pt96"/>
            <p:cNvSpPr/>
            <p:nvPr/>
          </p:nvSpPr>
          <p:spPr>
            <a:xfrm>
              <a:off x="6659195"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7" name="pt97"/>
            <p:cNvSpPr/>
            <p:nvPr/>
          </p:nvSpPr>
          <p:spPr>
            <a:xfrm>
              <a:off x="7403385"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8" name="pt98"/>
            <p:cNvSpPr/>
            <p:nvPr/>
          </p:nvSpPr>
          <p:spPr>
            <a:xfrm>
              <a:off x="7084447"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9" name="pt99"/>
            <p:cNvSpPr/>
            <p:nvPr/>
          </p:nvSpPr>
          <p:spPr>
            <a:xfrm>
              <a:off x="7243916"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0" name="pt100"/>
            <p:cNvSpPr/>
            <p:nvPr/>
          </p:nvSpPr>
          <p:spPr>
            <a:xfrm>
              <a:off x="7297072"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1" name="pt101"/>
            <p:cNvSpPr/>
            <p:nvPr/>
          </p:nvSpPr>
          <p:spPr>
            <a:xfrm>
              <a:off x="7297072"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2" name="pt102"/>
            <p:cNvSpPr/>
            <p:nvPr/>
          </p:nvSpPr>
          <p:spPr>
            <a:xfrm>
              <a:off x="7456541"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3" name="pt103"/>
            <p:cNvSpPr/>
            <p:nvPr/>
          </p:nvSpPr>
          <p:spPr>
            <a:xfrm>
              <a:off x="7190759"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4" name="pt104"/>
            <p:cNvSpPr/>
            <p:nvPr/>
          </p:nvSpPr>
          <p:spPr>
            <a:xfrm>
              <a:off x="7456541"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5" name="pt105"/>
            <p:cNvSpPr/>
            <p:nvPr/>
          </p:nvSpPr>
          <p:spPr>
            <a:xfrm>
              <a:off x="7190759"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6" name="pt106"/>
            <p:cNvSpPr/>
            <p:nvPr/>
          </p:nvSpPr>
          <p:spPr>
            <a:xfrm>
              <a:off x="7031290"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7" name="pt107"/>
            <p:cNvSpPr/>
            <p:nvPr/>
          </p:nvSpPr>
          <p:spPr>
            <a:xfrm>
              <a:off x="7243916"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8" name="pt108"/>
            <p:cNvSpPr/>
            <p:nvPr/>
          </p:nvSpPr>
          <p:spPr>
            <a:xfrm>
              <a:off x="7190759"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9" name="pt109"/>
            <p:cNvSpPr/>
            <p:nvPr/>
          </p:nvSpPr>
          <p:spPr>
            <a:xfrm>
              <a:off x="7190759"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7190759"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7881792"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6871821"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7084447"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7137603"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7190759"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7350228"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7084447"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6659195"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6287101"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6393414"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6340257"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6233944"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5808693"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5808693"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6393414"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6765508"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6287101"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6765508"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7243916"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7456541"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7243916"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509698"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562854"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562854"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562854"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562854"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7562854"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7562854"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7775479"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7616010"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7722323"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7775479"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7775479"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7722323"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7722323"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7669167"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350228"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297072"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297072"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456541"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403385"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7562854"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7722323"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7828636"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7616010"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7722323"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7934949"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7934949"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7775479"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7934949"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7934949"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7934949"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7934949"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7934949"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7934949"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7934949"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7934949"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7775479"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7562854"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7031290"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5649224"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7456541"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7456541"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7403385"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7031290"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7137603"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7350228"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7456541"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7297072"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7297072"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7190759"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6393414"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6287101"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6393414"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6871821"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7297072"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765508"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777547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7403385"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7828636"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7722323"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777547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7722323"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7669167"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6499726"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6765508"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6765508"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7243916"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7616010"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7616010"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7350228"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7456541"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6924977"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6978134"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7350228"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7456541"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6765508"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7934949"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7934949"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7881792"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7934949"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7934949"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7934949"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7934949"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5542912"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5755537"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5223973"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5223973"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5542912"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5861850"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5755537"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7456541"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7456541"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7403385"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7350228"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7297072"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7297072"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7243916"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7775479"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7775479"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7456541"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7881792"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7934949"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7934949"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7722323"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7031290"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6499726"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6818665"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084447"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7190759"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6818665"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7403385"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7934949"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7934949"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7934949"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7934949"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7934949"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7722323"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7775479"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7350228"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6606039"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7297072"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031290"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6446570"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6499726"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6924977"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7243916"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6871821"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6393414"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6340257"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6446570"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6924977"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6924977"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7350228"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6499726"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7031290"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7031290"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7137603"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7137603"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7137603"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7828636"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7934949"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7775479"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7775479"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7775479"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7828636"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7722323"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7562854"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7243916"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6924977"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6978134"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6606039"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7934949"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7137603"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7828636"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7828636"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7562854"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793494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7669167"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793494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793494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6765508"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5383442"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6499726"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6765508"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6499726"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6924977"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6924977"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7616010"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7934949"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7669167"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7616010"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7775479"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7509698"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7828636"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7669167"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7616010"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7669167"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7669167"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1" name="pt311"/>
            <p:cNvSpPr/>
            <p:nvPr/>
          </p:nvSpPr>
          <p:spPr>
            <a:xfrm>
              <a:off x="7669167"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2" name="pt312"/>
            <p:cNvSpPr/>
            <p:nvPr/>
          </p:nvSpPr>
          <p:spPr>
            <a:xfrm>
              <a:off x="7669167"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3" name="pt313"/>
            <p:cNvSpPr/>
            <p:nvPr/>
          </p:nvSpPr>
          <p:spPr>
            <a:xfrm>
              <a:off x="7669167"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4" name="pt314"/>
            <p:cNvSpPr/>
            <p:nvPr/>
          </p:nvSpPr>
          <p:spPr>
            <a:xfrm>
              <a:off x="7669167"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5" name="pt315"/>
            <p:cNvSpPr/>
            <p:nvPr/>
          </p:nvSpPr>
          <p:spPr>
            <a:xfrm>
              <a:off x="7562854"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6" name="pt316"/>
            <p:cNvSpPr/>
            <p:nvPr/>
          </p:nvSpPr>
          <p:spPr>
            <a:xfrm>
              <a:off x="7509698"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7" name="pt317"/>
            <p:cNvSpPr/>
            <p:nvPr/>
          </p:nvSpPr>
          <p:spPr>
            <a:xfrm>
              <a:off x="7669167"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8" name="pt318"/>
            <p:cNvSpPr/>
            <p:nvPr/>
          </p:nvSpPr>
          <p:spPr>
            <a:xfrm>
              <a:off x="7722323"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9" name="pt319"/>
            <p:cNvSpPr/>
            <p:nvPr/>
          </p:nvSpPr>
          <p:spPr>
            <a:xfrm>
              <a:off x="7669167"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0" name="pt320"/>
            <p:cNvSpPr/>
            <p:nvPr/>
          </p:nvSpPr>
          <p:spPr>
            <a:xfrm>
              <a:off x="7775479"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1" name="pt321"/>
            <p:cNvSpPr/>
            <p:nvPr/>
          </p:nvSpPr>
          <p:spPr>
            <a:xfrm>
              <a:off x="6074475"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2" name="pt322"/>
            <p:cNvSpPr/>
            <p:nvPr/>
          </p:nvSpPr>
          <p:spPr>
            <a:xfrm>
              <a:off x="5542912"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3" name="pt323"/>
            <p:cNvSpPr/>
            <p:nvPr/>
          </p:nvSpPr>
          <p:spPr>
            <a:xfrm>
              <a:off x="5649224"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4" name="pt324"/>
            <p:cNvSpPr/>
            <p:nvPr/>
          </p:nvSpPr>
          <p:spPr>
            <a:xfrm>
              <a:off x="4958191"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5" name="pt325"/>
            <p:cNvSpPr/>
            <p:nvPr/>
          </p:nvSpPr>
          <p:spPr>
            <a:xfrm>
              <a:off x="5542912"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6" name="pt326"/>
            <p:cNvSpPr/>
            <p:nvPr/>
          </p:nvSpPr>
          <p:spPr>
            <a:xfrm>
              <a:off x="5968163"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7" name="pt327"/>
            <p:cNvSpPr/>
            <p:nvPr/>
          </p:nvSpPr>
          <p:spPr>
            <a:xfrm>
              <a:off x="5330286"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8" name="pt328"/>
            <p:cNvSpPr/>
            <p:nvPr/>
          </p:nvSpPr>
          <p:spPr>
            <a:xfrm>
              <a:off x="7880746" y="6876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9" name="pt329"/>
            <p:cNvSpPr/>
            <p:nvPr/>
          </p:nvSpPr>
          <p:spPr>
            <a:xfrm>
              <a:off x="7880746" y="6876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0" name="pt330"/>
            <p:cNvSpPr/>
            <p:nvPr/>
          </p:nvSpPr>
          <p:spPr>
            <a:xfrm>
              <a:off x="7880746" y="6876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1" name="pt331"/>
            <p:cNvSpPr/>
            <p:nvPr/>
          </p:nvSpPr>
          <p:spPr>
            <a:xfrm>
              <a:off x="7030244" y="51354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2" name="pt332"/>
            <p:cNvSpPr/>
            <p:nvPr/>
          </p:nvSpPr>
          <p:spPr>
            <a:xfrm>
              <a:off x="6604993" y="51354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3" name="pt333"/>
            <p:cNvSpPr/>
            <p:nvPr/>
          </p:nvSpPr>
          <p:spPr>
            <a:xfrm>
              <a:off x="6604993" y="51354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4" name="pt334"/>
            <p:cNvSpPr/>
            <p:nvPr/>
          </p:nvSpPr>
          <p:spPr>
            <a:xfrm>
              <a:off x="7349182" y="37006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5" name="pt335"/>
            <p:cNvSpPr/>
            <p:nvPr/>
          </p:nvSpPr>
          <p:spPr>
            <a:xfrm>
              <a:off x="7402339" y="37006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6" name="pt336"/>
            <p:cNvSpPr/>
            <p:nvPr/>
          </p:nvSpPr>
          <p:spPr>
            <a:xfrm>
              <a:off x="7136557" y="37006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7" name="pt337"/>
            <p:cNvSpPr/>
            <p:nvPr/>
          </p:nvSpPr>
          <p:spPr>
            <a:xfrm>
              <a:off x="7402339" y="38441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8" name="pt338"/>
            <p:cNvSpPr/>
            <p:nvPr/>
          </p:nvSpPr>
          <p:spPr>
            <a:xfrm>
              <a:off x="7136557" y="38441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9" name="pt339"/>
            <p:cNvSpPr/>
            <p:nvPr/>
          </p:nvSpPr>
          <p:spPr>
            <a:xfrm>
              <a:off x="7136557" y="38441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0" name="pt340"/>
            <p:cNvSpPr/>
            <p:nvPr/>
          </p:nvSpPr>
          <p:spPr>
            <a:xfrm>
              <a:off x="7827590" y="42746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1" name="pt341"/>
            <p:cNvSpPr/>
            <p:nvPr/>
          </p:nvSpPr>
          <p:spPr>
            <a:xfrm>
              <a:off x="7296026" y="42746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2" name="pt342"/>
            <p:cNvSpPr/>
            <p:nvPr/>
          </p:nvSpPr>
          <p:spPr>
            <a:xfrm>
              <a:off x="7030244" y="42746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3" name="pt343"/>
            <p:cNvSpPr/>
            <p:nvPr/>
          </p:nvSpPr>
          <p:spPr>
            <a:xfrm>
              <a:off x="6604993" y="52789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4" name="pt344"/>
            <p:cNvSpPr/>
            <p:nvPr/>
          </p:nvSpPr>
          <p:spPr>
            <a:xfrm>
              <a:off x="5754491" y="52789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5" name="pt345"/>
            <p:cNvSpPr/>
            <p:nvPr/>
          </p:nvSpPr>
          <p:spPr>
            <a:xfrm>
              <a:off x="5754491" y="52789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6" name="pt346"/>
            <p:cNvSpPr/>
            <p:nvPr/>
          </p:nvSpPr>
          <p:spPr>
            <a:xfrm>
              <a:off x="6339211" y="34137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7" name="pt347"/>
            <p:cNvSpPr/>
            <p:nvPr/>
          </p:nvSpPr>
          <p:spPr>
            <a:xfrm>
              <a:off x="7402339" y="34137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8" name="pt348"/>
            <p:cNvSpPr/>
            <p:nvPr/>
          </p:nvSpPr>
          <p:spPr>
            <a:xfrm>
              <a:off x="7189713" y="34137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9" name="pt349"/>
            <p:cNvSpPr/>
            <p:nvPr/>
          </p:nvSpPr>
          <p:spPr>
            <a:xfrm>
              <a:off x="7455495" y="26963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0" name="pt350"/>
            <p:cNvSpPr/>
            <p:nvPr/>
          </p:nvSpPr>
          <p:spPr>
            <a:xfrm>
              <a:off x="7508651" y="26963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1" name="pt351"/>
            <p:cNvSpPr/>
            <p:nvPr/>
          </p:nvSpPr>
          <p:spPr>
            <a:xfrm>
              <a:off x="7508651" y="26963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2" name="pt352"/>
            <p:cNvSpPr/>
            <p:nvPr/>
          </p:nvSpPr>
          <p:spPr>
            <a:xfrm>
              <a:off x="7721277" y="19789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3" name="pt353"/>
            <p:cNvSpPr/>
            <p:nvPr/>
          </p:nvSpPr>
          <p:spPr>
            <a:xfrm>
              <a:off x="7668121" y="19789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4" name="pt354"/>
            <p:cNvSpPr/>
            <p:nvPr/>
          </p:nvSpPr>
          <p:spPr>
            <a:xfrm>
              <a:off x="7668121" y="19789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5" name="pt355"/>
            <p:cNvSpPr/>
            <p:nvPr/>
          </p:nvSpPr>
          <p:spPr>
            <a:xfrm>
              <a:off x="7614964" y="28398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6" name="pt356"/>
            <p:cNvSpPr/>
            <p:nvPr/>
          </p:nvSpPr>
          <p:spPr>
            <a:xfrm>
              <a:off x="7349182" y="28398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7" name="pt357"/>
            <p:cNvSpPr/>
            <p:nvPr/>
          </p:nvSpPr>
          <p:spPr>
            <a:xfrm>
              <a:off x="7508651" y="28398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8" name="pt358"/>
            <p:cNvSpPr/>
            <p:nvPr/>
          </p:nvSpPr>
          <p:spPr>
            <a:xfrm>
              <a:off x="7668121" y="15484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9" name="pt359"/>
            <p:cNvSpPr/>
            <p:nvPr/>
          </p:nvSpPr>
          <p:spPr>
            <a:xfrm>
              <a:off x="7880746" y="15484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0" name="pt360"/>
            <p:cNvSpPr/>
            <p:nvPr/>
          </p:nvSpPr>
          <p:spPr>
            <a:xfrm>
              <a:off x="7721277" y="15484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1" name="pt361"/>
            <p:cNvSpPr/>
            <p:nvPr/>
          </p:nvSpPr>
          <p:spPr>
            <a:xfrm>
              <a:off x="7880746" y="8310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2" name="pt362"/>
            <p:cNvSpPr/>
            <p:nvPr/>
          </p:nvSpPr>
          <p:spPr>
            <a:xfrm>
              <a:off x="7880746" y="8310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3" name="pt363"/>
            <p:cNvSpPr/>
            <p:nvPr/>
          </p:nvSpPr>
          <p:spPr>
            <a:xfrm>
              <a:off x="7880746" y="8310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4" name="pt364"/>
            <p:cNvSpPr/>
            <p:nvPr/>
          </p:nvSpPr>
          <p:spPr>
            <a:xfrm>
              <a:off x="7880746" y="29832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5" name="pt365"/>
            <p:cNvSpPr/>
            <p:nvPr/>
          </p:nvSpPr>
          <p:spPr>
            <a:xfrm>
              <a:off x="7402339" y="29832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6" name="pt366"/>
            <p:cNvSpPr/>
            <p:nvPr/>
          </p:nvSpPr>
          <p:spPr>
            <a:xfrm>
              <a:off x="7402339" y="29832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7" name="pt367"/>
            <p:cNvSpPr/>
            <p:nvPr/>
          </p:nvSpPr>
          <p:spPr>
            <a:xfrm>
              <a:off x="7349182" y="32702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8" name="pt368"/>
            <p:cNvSpPr/>
            <p:nvPr/>
          </p:nvSpPr>
          <p:spPr>
            <a:xfrm>
              <a:off x="7242870" y="32702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9" name="pt369"/>
            <p:cNvSpPr/>
            <p:nvPr/>
          </p:nvSpPr>
          <p:spPr>
            <a:xfrm>
              <a:off x="7242870" y="32702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0" name="pt370"/>
            <p:cNvSpPr/>
            <p:nvPr/>
          </p:nvSpPr>
          <p:spPr>
            <a:xfrm>
              <a:off x="7136557" y="48485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1" name="pt371"/>
            <p:cNvSpPr/>
            <p:nvPr/>
          </p:nvSpPr>
          <p:spPr>
            <a:xfrm>
              <a:off x="7242870" y="48485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2" name="pt372"/>
            <p:cNvSpPr/>
            <p:nvPr/>
          </p:nvSpPr>
          <p:spPr>
            <a:xfrm>
              <a:off x="6711306" y="48485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3" name="pt373"/>
            <p:cNvSpPr/>
            <p:nvPr/>
          </p:nvSpPr>
          <p:spPr>
            <a:xfrm>
              <a:off x="7721277" y="9745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4" name="pt374"/>
            <p:cNvSpPr/>
            <p:nvPr/>
          </p:nvSpPr>
          <p:spPr>
            <a:xfrm>
              <a:off x="7668121" y="9745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5" name="pt375"/>
            <p:cNvSpPr/>
            <p:nvPr/>
          </p:nvSpPr>
          <p:spPr>
            <a:xfrm>
              <a:off x="7880746" y="9745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6" name="pt376"/>
            <p:cNvSpPr/>
            <p:nvPr/>
          </p:nvSpPr>
          <p:spPr>
            <a:xfrm>
              <a:off x="7614964" y="25528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7" name="pt377"/>
            <p:cNvSpPr/>
            <p:nvPr/>
          </p:nvSpPr>
          <p:spPr>
            <a:xfrm>
              <a:off x="7561808" y="25528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8" name="pt378"/>
            <p:cNvSpPr/>
            <p:nvPr/>
          </p:nvSpPr>
          <p:spPr>
            <a:xfrm>
              <a:off x="7561808" y="25528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9" name="pt379"/>
            <p:cNvSpPr/>
            <p:nvPr/>
          </p:nvSpPr>
          <p:spPr>
            <a:xfrm>
              <a:off x="7296026" y="49920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0" name="pt380"/>
            <p:cNvSpPr/>
            <p:nvPr/>
          </p:nvSpPr>
          <p:spPr>
            <a:xfrm>
              <a:off x="7402339" y="49920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1" name="pt381"/>
            <p:cNvSpPr/>
            <p:nvPr/>
          </p:nvSpPr>
          <p:spPr>
            <a:xfrm>
              <a:off x="6711306" y="49920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2" name="pt382"/>
            <p:cNvSpPr/>
            <p:nvPr/>
          </p:nvSpPr>
          <p:spPr>
            <a:xfrm>
              <a:off x="7880746" y="11180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3" name="pt383"/>
            <p:cNvSpPr/>
            <p:nvPr/>
          </p:nvSpPr>
          <p:spPr>
            <a:xfrm>
              <a:off x="7880746" y="11180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4" name="pt384"/>
            <p:cNvSpPr/>
            <p:nvPr/>
          </p:nvSpPr>
          <p:spPr>
            <a:xfrm>
              <a:off x="7880746" y="11180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5" name="pt385"/>
            <p:cNvSpPr/>
            <p:nvPr/>
          </p:nvSpPr>
          <p:spPr>
            <a:xfrm>
              <a:off x="5488709" y="54224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6" name="pt386"/>
            <p:cNvSpPr/>
            <p:nvPr/>
          </p:nvSpPr>
          <p:spPr>
            <a:xfrm>
              <a:off x="5807647" y="54224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7" name="pt387"/>
            <p:cNvSpPr/>
            <p:nvPr/>
          </p:nvSpPr>
          <p:spPr>
            <a:xfrm>
              <a:off x="5701335" y="54224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8" name="pt388"/>
            <p:cNvSpPr/>
            <p:nvPr/>
          </p:nvSpPr>
          <p:spPr>
            <a:xfrm>
              <a:off x="7402339" y="35572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9" name="pt389"/>
            <p:cNvSpPr/>
            <p:nvPr/>
          </p:nvSpPr>
          <p:spPr>
            <a:xfrm>
              <a:off x="7242870" y="35572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0" name="pt390"/>
            <p:cNvSpPr/>
            <p:nvPr/>
          </p:nvSpPr>
          <p:spPr>
            <a:xfrm>
              <a:off x="7189713" y="35572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1" name="pt391"/>
            <p:cNvSpPr/>
            <p:nvPr/>
          </p:nvSpPr>
          <p:spPr>
            <a:xfrm>
              <a:off x="7721277" y="21224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2" name="pt392"/>
            <p:cNvSpPr/>
            <p:nvPr/>
          </p:nvSpPr>
          <p:spPr>
            <a:xfrm>
              <a:off x="7880746" y="21224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3" name="pt393"/>
            <p:cNvSpPr/>
            <p:nvPr/>
          </p:nvSpPr>
          <p:spPr>
            <a:xfrm>
              <a:off x="7668121" y="21224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4" name="pt394"/>
            <p:cNvSpPr/>
            <p:nvPr/>
          </p:nvSpPr>
          <p:spPr>
            <a:xfrm>
              <a:off x="6977088" y="31267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5" name="pt395"/>
            <p:cNvSpPr/>
            <p:nvPr/>
          </p:nvSpPr>
          <p:spPr>
            <a:xfrm>
              <a:off x="6764462" y="31267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6" name="pt396"/>
            <p:cNvSpPr/>
            <p:nvPr/>
          </p:nvSpPr>
          <p:spPr>
            <a:xfrm>
              <a:off x="7349182" y="31267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7" name="pt397"/>
            <p:cNvSpPr/>
            <p:nvPr/>
          </p:nvSpPr>
          <p:spPr>
            <a:xfrm>
              <a:off x="7880746" y="16919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8" name="pt398"/>
            <p:cNvSpPr/>
            <p:nvPr/>
          </p:nvSpPr>
          <p:spPr>
            <a:xfrm>
              <a:off x="7668121" y="16919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9" name="pt399"/>
            <p:cNvSpPr/>
            <p:nvPr/>
          </p:nvSpPr>
          <p:spPr>
            <a:xfrm>
              <a:off x="7721277" y="16919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0" name="pt400"/>
            <p:cNvSpPr/>
            <p:nvPr/>
          </p:nvSpPr>
          <p:spPr>
            <a:xfrm>
              <a:off x="7296026" y="44180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1" name="pt401"/>
            <p:cNvSpPr/>
            <p:nvPr/>
          </p:nvSpPr>
          <p:spPr>
            <a:xfrm>
              <a:off x="6445524" y="44180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2" name="pt402"/>
            <p:cNvSpPr/>
            <p:nvPr/>
          </p:nvSpPr>
          <p:spPr>
            <a:xfrm>
              <a:off x="6870775" y="44180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3" name="pt403"/>
            <p:cNvSpPr/>
            <p:nvPr/>
          </p:nvSpPr>
          <p:spPr>
            <a:xfrm>
              <a:off x="7189713" y="45615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4" name="pt404"/>
            <p:cNvSpPr/>
            <p:nvPr/>
          </p:nvSpPr>
          <p:spPr>
            <a:xfrm>
              <a:off x="6870775" y="45615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5" name="pt405"/>
            <p:cNvSpPr/>
            <p:nvPr/>
          </p:nvSpPr>
          <p:spPr>
            <a:xfrm>
              <a:off x="6870775" y="45615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6" name="pt406"/>
            <p:cNvSpPr/>
            <p:nvPr/>
          </p:nvSpPr>
          <p:spPr>
            <a:xfrm>
              <a:off x="7296026" y="39876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7" name="pt407"/>
            <p:cNvSpPr/>
            <p:nvPr/>
          </p:nvSpPr>
          <p:spPr>
            <a:xfrm>
              <a:off x="7083400" y="39876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8" name="pt408"/>
            <p:cNvSpPr/>
            <p:nvPr/>
          </p:nvSpPr>
          <p:spPr>
            <a:xfrm>
              <a:off x="7083400" y="39876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9" name="pt409"/>
            <p:cNvSpPr/>
            <p:nvPr/>
          </p:nvSpPr>
          <p:spPr>
            <a:xfrm>
              <a:off x="7774433" y="22658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0" name="pt410"/>
            <p:cNvSpPr/>
            <p:nvPr/>
          </p:nvSpPr>
          <p:spPr>
            <a:xfrm>
              <a:off x="7774433" y="22658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1" name="pt411"/>
            <p:cNvSpPr/>
            <p:nvPr/>
          </p:nvSpPr>
          <p:spPr>
            <a:xfrm>
              <a:off x="7668121" y="22658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2" name="pt412"/>
            <p:cNvSpPr/>
            <p:nvPr/>
          </p:nvSpPr>
          <p:spPr>
            <a:xfrm>
              <a:off x="7508651" y="41311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3" name="pt413"/>
            <p:cNvSpPr/>
            <p:nvPr/>
          </p:nvSpPr>
          <p:spPr>
            <a:xfrm>
              <a:off x="7880746" y="41311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4" name="pt414"/>
            <p:cNvSpPr/>
            <p:nvPr/>
          </p:nvSpPr>
          <p:spPr>
            <a:xfrm>
              <a:off x="7083400" y="41311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5" name="pt415"/>
            <p:cNvSpPr/>
            <p:nvPr/>
          </p:nvSpPr>
          <p:spPr>
            <a:xfrm>
              <a:off x="7774433" y="12615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6" name="pt416"/>
            <p:cNvSpPr/>
            <p:nvPr/>
          </p:nvSpPr>
          <p:spPr>
            <a:xfrm>
              <a:off x="7880746" y="12615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7" name="pt417"/>
            <p:cNvSpPr/>
            <p:nvPr/>
          </p:nvSpPr>
          <p:spPr>
            <a:xfrm>
              <a:off x="7880746" y="12615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8" name="pt418"/>
            <p:cNvSpPr/>
            <p:nvPr/>
          </p:nvSpPr>
          <p:spPr>
            <a:xfrm>
              <a:off x="6711306" y="47050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9" name="pt419"/>
            <p:cNvSpPr/>
            <p:nvPr/>
          </p:nvSpPr>
          <p:spPr>
            <a:xfrm>
              <a:off x="6870775" y="47050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0" name="pt420"/>
            <p:cNvSpPr/>
            <p:nvPr/>
          </p:nvSpPr>
          <p:spPr>
            <a:xfrm>
              <a:off x="6870775" y="47050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1" name="pt421"/>
            <p:cNvSpPr/>
            <p:nvPr/>
          </p:nvSpPr>
          <p:spPr>
            <a:xfrm>
              <a:off x="7561808" y="14050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2" name="pt422"/>
            <p:cNvSpPr/>
            <p:nvPr/>
          </p:nvSpPr>
          <p:spPr>
            <a:xfrm>
              <a:off x="7455495" y="14050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3" name="pt423"/>
            <p:cNvSpPr/>
            <p:nvPr/>
          </p:nvSpPr>
          <p:spPr>
            <a:xfrm>
              <a:off x="7774433" y="14050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4" name="pt424"/>
            <p:cNvSpPr/>
            <p:nvPr/>
          </p:nvSpPr>
          <p:spPr>
            <a:xfrm>
              <a:off x="7614964" y="24093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5" name="pt425"/>
            <p:cNvSpPr/>
            <p:nvPr/>
          </p:nvSpPr>
          <p:spPr>
            <a:xfrm>
              <a:off x="7614964" y="24093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6" name="pt426"/>
            <p:cNvSpPr/>
            <p:nvPr/>
          </p:nvSpPr>
          <p:spPr>
            <a:xfrm>
              <a:off x="7614964" y="24093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7" name="pt427"/>
            <p:cNvSpPr/>
            <p:nvPr/>
          </p:nvSpPr>
          <p:spPr>
            <a:xfrm>
              <a:off x="7614964" y="18354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8" name="pt428"/>
            <p:cNvSpPr/>
            <p:nvPr/>
          </p:nvSpPr>
          <p:spPr>
            <a:xfrm>
              <a:off x="7614964" y="18354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9" name="pt429"/>
            <p:cNvSpPr/>
            <p:nvPr/>
          </p:nvSpPr>
          <p:spPr>
            <a:xfrm>
              <a:off x="7721277" y="18354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0" name="pt430"/>
            <p:cNvSpPr/>
            <p:nvPr/>
          </p:nvSpPr>
          <p:spPr>
            <a:xfrm>
              <a:off x="6020273" y="55659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1" name="pt431"/>
            <p:cNvSpPr/>
            <p:nvPr/>
          </p:nvSpPr>
          <p:spPr>
            <a:xfrm>
              <a:off x="5913960" y="55659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2" name="pt432"/>
            <p:cNvSpPr/>
            <p:nvPr/>
          </p:nvSpPr>
          <p:spPr>
            <a:xfrm>
              <a:off x="5276083" y="55659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3" name="tx433"/>
            <p:cNvSpPr/>
            <p:nvPr/>
          </p:nvSpPr>
          <p:spPr>
            <a:xfrm>
              <a:off x="1688322" y="5558289"/>
              <a:ext cx="66023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Venezuela</a:t>
              </a:r>
            </a:p>
          </p:txBody>
        </p:sp>
        <p:sp>
          <p:nvSpPr>
            <p:cNvPr id="434" name="tx434"/>
            <p:cNvSpPr/>
            <p:nvPr/>
          </p:nvSpPr>
          <p:spPr>
            <a:xfrm>
              <a:off x="2061310" y="5414263"/>
              <a:ext cx="28724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Haití</a:t>
              </a:r>
            </a:p>
          </p:txBody>
        </p:sp>
        <p:sp>
          <p:nvSpPr>
            <p:cNvPr id="435" name="tx435"/>
            <p:cNvSpPr/>
            <p:nvPr/>
          </p:nvSpPr>
          <p:spPr>
            <a:xfrm>
              <a:off x="1937027" y="5271329"/>
              <a:ext cx="411528"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Bolivia</a:t>
              </a:r>
            </a:p>
          </p:txBody>
        </p:sp>
        <p:sp>
          <p:nvSpPr>
            <p:cNvPr id="436" name="tx436"/>
            <p:cNvSpPr/>
            <p:nvPr/>
          </p:nvSpPr>
          <p:spPr>
            <a:xfrm>
              <a:off x="1750533" y="5100086"/>
              <a:ext cx="598022"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Argentina</a:t>
              </a:r>
            </a:p>
          </p:txBody>
        </p:sp>
        <p:sp>
          <p:nvSpPr>
            <p:cNvPr id="437" name="tx437"/>
            <p:cNvSpPr/>
            <p:nvPr/>
          </p:nvSpPr>
          <p:spPr>
            <a:xfrm>
              <a:off x="1665198" y="4982595"/>
              <a:ext cx="68335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Guatemala</a:t>
              </a:r>
            </a:p>
          </p:txBody>
        </p:sp>
        <p:sp>
          <p:nvSpPr>
            <p:cNvPr id="438" name="tx438"/>
            <p:cNvSpPr/>
            <p:nvPr/>
          </p:nvSpPr>
          <p:spPr>
            <a:xfrm>
              <a:off x="1828227" y="4840889"/>
              <a:ext cx="520327"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Ecuador</a:t>
              </a:r>
            </a:p>
          </p:txBody>
        </p:sp>
        <p:sp>
          <p:nvSpPr>
            <p:cNvPr id="439" name="tx439"/>
            <p:cNvSpPr/>
            <p:nvPr/>
          </p:nvSpPr>
          <p:spPr>
            <a:xfrm>
              <a:off x="1750669" y="4695635"/>
              <a:ext cx="597885"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Suriname</a:t>
              </a:r>
            </a:p>
          </p:txBody>
        </p:sp>
        <p:sp>
          <p:nvSpPr>
            <p:cNvPr id="440" name="tx440"/>
            <p:cNvSpPr/>
            <p:nvPr/>
          </p:nvSpPr>
          <p:spPr>
            <a:xfrm>
              <a:off x="1750533" y="4526166"/>
              <a:ext cx="598022"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Paraguay</a:t>
              </a:r>
            </a:p>
          </p:txBody>
        </p:sp>
        <p:sp>
          <p:nvSpPr>
            <p:cNvPr id="441" name="tx441"/>
            <p:cNvSpPr/>
            <p:nvPr/>
          </p:nvSpPr>
          <p:spPr>
            <a:xfrm>
              <a:off x="1828227" y="4409903"/>
              <a:ext cx="52032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Panamá</a:t>
              </a:r>
            </a:p>
          </p:txBody>
        </p:sp>
        <p:sp>
          <p:nvSpPr>
            <p:cNvPr id="442" name="tx442"/>
            <p:cNvSpPr/>
            <p:nvPr/>
          </p:nvSpPr>
          <p:spPr>
            <a:xfrm>
              <a:off x="1968063" y="4266969"/>
              <a:ext cx="38049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Belice</a:t>
              </a:r>
            </a:p>
          </p:txBody>
        </p:sp>
        <p:sp>
          <p:nvSpPr>
            <p:cNvPr id="443" name="tx443"/>
            <p:cNvSpPr/>
            <p:nvPr/>
          </p:nvSpPr>
          <p:spPr>
            <a:xfrm>
              <a:off x="1602920" y="4121715"/>
              <a:ext cx="365075"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Santa</a:t>
              </a:r>
            </a:p>
          </p:txBody>
        </p:sp>
        <p:sp>
          <p:nvSpPr>
            <p:cNvPr id="444" name="tx444"/>
            <p:cNvSpPr/>
            <p:nvPr/>
          </p:nvSpPr>
          <p:spPr>
            <a:xfrm>
              <a:off x="2006808" y="4122943"/>
              <a:ext cx="341746"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Lucía</a:t>
              </a:r>
            </a:p>
          </p:txBody>
        </p:sp>
        <p:sp>
          <p:nvSpPr>
            <p:cNvPr id="445" name="tx445"/>
            <p:cNvSpPr/>
            <p:nvPr/>
          </p:nvSpPr>
          <p:spPr>
            <a:xfrm>
              <a:off x="2053466" y="3979463"/>
              <a:ext cx="29508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Perú</a:t>
              </a:r>
            </a:p>
          </p:txBody>
        </p:sp>
        <p:sp>
          <p:nvSpPr>
            <p:cNvPr id="446" name="tx446"/>
            <p:cNvSpPr/>
            <p:nvPr/>
          </p:nvSpPr>
          <p:spPr>
            <a:xfrm>
              <a:off x="1750533" y="3836529"/>
              <a:ext cx="59802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Barbados</a:t>
              </a:r>
            </a:p>
          </p:txBody>
        </p:sp>
        <p:sp>
          <p:nvSpPr>
            <p:cNvPr id="447" name="tx447"/>
            <p:cNvSpPr/>
            <p:nvPr/>
          </p:nvSpPr>
          <p:spPr>
            <a:xfrm>
              <a:off x="1758377" y="3693049"/>
              <a:ext cx="590177"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Bahamas</a:t>
              </a:r>
            </a:p>
          </p:txBody>
        </p:sp>
        <p:sp>
          <p:nvSpPr>
            <p:cNvPr id="448" name="tx448"/>
            <p:cNvSpPr/>
            <p:nvPr/>
          </p:nvSpPr>
          <p:spPr>
            <a:xfrm>
              <a:off x="1742824" y="3549569"/>
              <a:ext cx="605730"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Honduras</a:t>
              </a:r>
            </a:p>
          </p:txBody>
        </p:sp>
        <p:sp>
          <p:nvSpPr>
            <p:cNvPr id="449" name="tx449"/>
            <p:cNvSpPr/>
            <p:nvPr/>
          </p:nvSpPr>
          <p:spPr>
            <a:xfrm>
              <a:off x="1999237" y="3406089"/>
              <a:ext cx="349318"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Brasil</a:t>
              </a:r>
            </a:p>
          </p:txBody>
        </p:sp>
        <p:sp>
          <p:nvSpPr>
            <p:cNvPr id="450" name="tx450"/>
            <p:cNvSpPr/>
            <p:nvPr/>
          </p:nvSpPr>
          <p:spPr>
            <a:xfrm>
              <a:off x="950805" y="3235937"/>
              <a:ext cx="621283" cy="12830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República</a:t>
              </a:r>
            </a:p>
          </p:txBody>
        </p:sp>
        <p:sp>
          <p:nvSpPr>
            <p:cNvPr id="451" name="tx451"/>
            <p:cNvSpPr/>
            <p:nvPr/>
          </p:nvSpPr>
          <p:spPr>
            <a:xfrm>
              <a:off x="1610901" y="3262609"/>
              <a:ext cx="737654"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Dominicana</a:t>
              </a:r>
            </a:p>
          </p:txBody>
        </p:sp>
        <p:sp>
          <p:nvSpPr>
            <p:cNvPr id="452" name="tx452"/>
            <p:cNvSpPr/>
            <p:nvPr/>
          </p:nvSpPr>
          <p:spPr>
            <a:xfrm>
              <a:off x="1906058" y="3118583"/>
              <a:ext cx="44249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México</a:t>
              </a:r>
            </a:p>
          </p:txBody>
        </p:sp>
        <p:sp>
          <p:nvSpPr>
            <p:cNvPr id="453" name="tx453"/>
            <p:cNvSpPr/>
            <p:nvPr/>
          </p:nvSpPr>
          <p:spPr>
            <a:xfrm>
              <a:off x="1766290" y="2975649"/>
              <a:ext cx="58226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Dominica</a:t>
              </a:r>
            </a:p>
          </p:txBody>
        </p:sp>
        <p:sp>
          <p:nvSpPr>
            <p:cNvPr id="454" name="tx454"/>
            <p:cNvSpPr/>
            <p:nvPr/>
          </p:nvSpPr>
          <p:spPr>
            <a:xfrm>
              <a:off x="1758445" y="2830395"/>
              <a:ext cx="590109"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Colombia</a:t>
              </a:r>
            </a:p>
          </p:txBody>
        </p:sp>
        <p:sp>
          <p:nvSpPr>
            <p:cNvPr id="455" name="tx455"/>
            <p:cNvSpPr/>
            <p:nvPr/>
          </p:nvSpPr>
          <p:spPr>
            <a:xfrm>
              <a:off x="1859196" y="2686915"/>
              <a:ext cx="489359"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Canadá</a:t>
              </a:r>
            </a:p>
          </p:txBody>
        </p:sp>
        <p:sp>
          <p:nvSpPr>
            <p:cNvPr id="456" name="tx456"/>
            <p:cNvSpPr/>
            <p:nvPr/>
          </p:nvSpPr>
          <p:spPr>
            <a:xfrm>
              <a:off x="1804898" y="2543435"/>
              <a:ext cx="54365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Granada</a:t>
              </a:r>
            </a:p>
          </p:txBody>
        </p:sp>
        <p:sp>
          <p:nvSpPr>
            <p:cNvPr id="457" name="tx457"/>
            <p:cNvSpPr/>
            <p:nvPr/>
          </p:nvSpPr>
          <p:spPr>
            <a:xfrm>
              <a:off x="1370109" y="2401729"/>
              <a:ext cx="50477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Estados</a:t>
              </a:r>
            </a:p>
          </p:txBody>
        </p:sp>
        <p:sp>
          <p:nvSpPr>
            <p:cNvPr id="458" name="tx458"/>
            <p:cNvSpPr/>
            <p:nvPr/>
          </p:nvSpPr>
          <p:spPr>
            <a:xfrm>
              <a:off x="1913698" y="2401660"/>
              <a:ext cx="434857"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Unidos</a:t>
              </a:r>
            </a:p>
          </p:txBody>
        </p:sp>
        <p:sp>
          <p:nvSpPr>
            <p:cNvPr id="459" name="tx459"/>
            <p:cNvSpPr/>
            <p:nvPr/>
          </p:nvSpPr>
          <p:spPr>
            <a:xfrm>
              <a:off x="935457" y="2256475"/>
              <a:ext cx="24856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San</a:t>
              </a:r>
            </a:p>
          </p:txBody>
        </p:sp>
        <p:sp>
          <p:nvSpPr>
            <p:cNvPr id="460" name="tx460"/>
            <p:cNvSpPr/>
            <p:nvPr/>
          </p:nvSpPr>
          <p:spPr>
            <a:xfrm>
              <a:off x="1222838" y="2256475"/>
              <a:ext cx="55122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Cristóbal</a:t>
              </a:r>
            </a:p>
          </p:txBody>
        </p:sp>
        <p:sp>
          <p:nvSpPr>
            <p:cNvPr id="461" name="tx461"/>
            <p:cNvSpPr/>
            <p:nvPr/>
          </p:nvSpPr>
          <p:spPr>
            <a:xfrm>
              <a:off x="1812879" y="225804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y</a:t>
              </a:r>
            </a:p>
          </p:txBody>
        </p:sp>
        <p:sp>
          <p:nvSpPr>
            <p:cNvPr id="462" name="tx462"/>
            <p:cNvSpPr/>
            <p:nvPr/>
          </p:nvSpPr>
          <p:spPr>
            <a:xfrm>
              <a:off x="1921542" y="2258249"/>
              <a:ext cx="42701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Nieves</a:t>
              </a:r>
            </a:p>
          </p:txBody>
        </p:sp>
        <p:sp>
          <p:nvSpPr>
            <p:cNvPr id="463" name="tx463"/>
            <p:cNvSpPr/>
            <p:nvPr/>
          </p:nvSpPr>
          <p:spPr>
            <a:xfrm>
              <a:off x="1828363" y="2114700"/>
              <a:ext cx="520191"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Jamaica</a:t>
              </a:r>
            </a:p>
          </p:txBody>
        </p:sp>
        <p:sp>
          <p:nvSpPr>
            <p:cNvPr id="464" name="tx464"/>
            <p:cNvSpPr/>
            <p:nvPr/>
          </p:nvSpPr>
          <p:spPr>
            <a:xfrm>
              <a:off x="2030205" y="1969515"/>
              <a:ext cx="318349"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Chile</a:t>
              </a:r>
            </a:p>
          </p:txBody>
        </p:sp>
        <p:sp>
          <p:nvSpPr>
            <p:cNvPr id="465" name="tx465"/>
            <p:cNvSpPr/>
            <p:nvPr/>
          </p:nvSpPr>
          <p:spPr>
            <a:xfrm>
              <a:off x="1820519" y="1800046"/>
              <a:ext cx="528035"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Uruguay</a:t>
              </a:r>
            </a:p>
          </p:txBody>
        </p:sp>
        <p:sp>
          <p:nvSpPr>
            <p:cNvPr id="466" name="tx466"/>
            <p:cNvSpPr/>
            <p:nvPr/>
          </p:nvSpPr>
          <p:spPr>
            <a:xfrm>
              <a:off x="1711788" y="1656566"/>
              <a:ext cx="636767"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Nicaragua</a:t>
              </a:r>
            </a:p>
          </p:txBody>
        </p:sp>
        <p:sp>
          <p:nvSpPr>
            <p:cNvPr id="467" name="tx467"/>
            <p:cNvSpPr/>
            <p:nvPr/>
          </p:nvSpPr>
          <p:spPr>
            <a:xfrm>
              <a:off x="1665335" y="1539075"/>
              <a:ext cx="3649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Costa</a:t>
              </a:r>
            </a:p>
          </p:txBody>
        </p:sp>
        <p:sp>
          <p:nvSpPr>
            <p:cNvPr id="468" name="tx468"/>
            <p:cNvSpPr/>
            <p:nvPr/>
          </p:nvSpPr>
          <p:spPr>
            <a:xfrm>
              <a:off x="2069087" y="1540848"/>
              <a:ext cx="279468"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Rica</a:t>
              </a:r>
            </a:p>
          </p:txBody>
        </p:sp>
        <p:sp>
          <p:nvSpPr>
            <p:cNvPr id="469" name="tx469"/>
            <p:cNvSpPr/>
            <p:nvPr/>
          </p:nvSpPr>
          <p:spPr>
            <a:xfrm>
              <a:off x="1222565" y="1397368"/>
              <a:ext cx="504707"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Trinidad</a:t>
              </a:r>
            </a:p>
          </p:txBody>
        </p:sp>
        <p:sp>
          <p:nvSpPr>
            <p:cNvPr id="470" name="tx470"/>
            <p:cNvSpPr/>
            <p:nvPr/>
          </p:nvSpPr>
          <p:spPr>
            <a:xfrm>
              <a:off x="1766085" y="139716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y</a:t>
              </a:r>
            </a:p>
          </p:txBody>
        </p:sp>
        <p:sp>
          <p:nvSpPr>
            <p:cNvPr id="471" name="tx471"/>
            <p:cNvSpPr/>
            <p:nvPr/>
          </p:nvSpPr>
          <p:spPr>
            <a:xfrm>
              <a:off x="1874748" y="1369606"/>
              <a:ext cx="473806"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Tobago</a:t>
              </a:r>
            </a:p>
          </p:txBody>
        </p:sp>
        <p:sp>
          <p:nvSpPr>
            <p:cNvPr id="472" name="tx472"/>
            <p:cNvSpPr/>
            <p:nvPr/>
          </p:nvSpPr>
          <p:spPr>
            <a:xfrm>
              <a:off x="508103" y="1252115"/>
              <a:ext cx="24856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San</a:t>
              </a:r>
            </a:p>
          </p:txBody>
        </p:sp>
        <p:sp>
          <p:nvSpPr>
            <p:cNvPr id="473" name="tx473"/>
            <p:cNvSpPr/>
            <p:nvPr/>
          </p:nvSpPr>
          <p:spPr>
            <a:xfrm>
              <a:off x="795484" y="1253888"/>
              <a:ext cx="46596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Vicente</a:t>
              </a:r>
            </a:p>
          </p:txBody>
        </p:sp>
        <p:sp>
          <p:nvSpPr>
            <p:cNvPr id="474" name="tx474"/>
            <p:cNvSpPr/>
            <p:nvPr/>
          </p:nvSpPr>
          <p:spPr>
            <a:xfrm>
              <a:off x="1300259" y="125368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y</a:t>
              </a:r>
            </a:p>
          </p:txBody>
        </p:sp>
        <p:sp>
          <p:nvSpPr>
            <p:cNvPr id="475" name="tx475"/>
            <p:cNvSpPr/>
            <p:nvPr/>
          </p:nvSpPr>
          <p:spPr>
            <a:xfrm>
              <a:off x="1408922" y="1253888"/>
              <a:ext cx="17858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las</a:t>
              </a:r>
            </a:p>
          </p:txBody>
        </p:sp>
        <p:sp>
          <p:nvSpPr>
            <p:cNvPr id="476" name="tx476"/>
            <p:cNvSpPr/>
            <p:nvPr/>
          </p:nvSpPr>
          <p:spPr>
            <a:xfrm>
              <a:off x="1626317" y="1252115"/>
              <a:ext cx="7222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Granadinas</a:t>
              </a:r>
            </a:p>
          </p:txBody>
        </p:sp>
        <p:sp>
          <p:nvSpPr>
            <p:cNvPr id="477" name="tx477"/>
            <p:cNvSpPr/>
            <p:nvPr/>
          </p:nvSpPr>
          <p:spPr>
            <a:xfrm>
              <a:off x="1859264" y="1080940"/>
              <a:ext cx="48929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Guyana</a:t>
              </a:r>
            </a:p>
          </p:txBody>
        </p:sp>
        <p:sp>
          <p:nvSpPr>
            <p:cNvPr id="478" name="tx478"/>
            <p:cNvSpPr/>
            <p:nvPr/>
          </p:nvSpPr>
          <p:spPr>
            <a:xfrm>
              <a:off x="1634161" y="968566"/>
              <a:ext cx="124215" cy="1000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El</a:t>
              </a:r>
            </a:p>
          </p:txBody>
        </p:sp>
        <p:sp>
          <p:nvSpPr>
            <p:cNvPr id="479" name="tx479"/>
            <p:cNvSpPr/>
            <p:nvPr/>
          </p:nvSpPr>
          <p:spPr>
            <a:xfrm>
              <a:off x="1797190" y="965155"/>
              <a:ext cx="551364"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Salvador</a:t>
              </a:r>
            </a:p>
          </p:txBody>
        </p:sp>
        <p:sp>
          <p:nvSpPr>
            <p:cNvPr id="480" name="tx480"/>
            <p:cNvSpPr/>
            <p:nvPr/>
          </p:nvSpPr>
          <p:spPr>
            <a:xfrm>
              <a:off x="2014585" y="821675"/>
              <a:ext cx="333970"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Cuba</a:t>
              </a:r>
            </a:p>
          </p:txBody>
        </p:sp>
        <p:sp>
          <p:nvSpPr>
            <p:cNvPr id="481" name="tx481"/>
            <p:cNvSpPr/>
            <p:nvPr/>
          </p:nvSpPr>
          <p:spPr>
            <a:xfrm>
              <a:off x="1199099" y="652206"/>
              <a:ext cx="473806"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Antigua</a:t>
              </a:r>
            </a:p>
          </p:txBody>
        </p:sp>
        <p:sp>
          <p:nvSpPr>
            <p:cNvPr id="482" name="tx482"/>
            <p:cNvSpPr/>
            <p:nvPr/>
          </p:nvSpPr>
          <p:spPr>
            <a:xfrm>
              <a:off x="1711719" y="67976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y</a:t>
              </a:r>
            </a:p>
          </p:txBody>
        </p:sp>
        <p:sp>
          <p:nvSpPr>
            <p:cNvPr id="483" name="tx483"/>
            <p:cNvSpPr/>
            <p:nvPr/>
          </p:nvSpPr>
          <p:spPr>
            <a:xfrm>
              <a:off x="1820383" y="679968"/>
              <a:ext cx="52817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Barbuda</a:t>
              </a:r>
            </a:p>
          </p:txBody>
        </p:sp>
        <p:sp>
          <p:nvSpPr>
            <p:cNvPr id="484" name="tx484"/>
            <p:cNvSpPr/>
            <p:nvPr/>
          </p:nvSpPr>
          <p:spPr>
            <a:xfrm>
              <a:off x="2645889" y="577165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485" name="tx485"/>
            <p:cNvSpPr/>
            <p:nvPr/>
          </p:nvSpPr>
          <p:spPr>
            <a:xfrm>
              <a:off x="3943721"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486" name="tx486"/>
            <p:cNvSpPr/>
            <p:nvPr/>
          </p:nvSpPr>
          <p:spPr>
            <a:xfrm>
              <a:off x="5272630"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487" name="tx487"/>
            <p:cNvSpPr/>
            <p:nvPr/>
          </p:nvSpPr>
          <p:spPr>
            <a:xfrm>
              <a:off x="6601540" y="57730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488" name="tx488"/>
            <p:cNvSpPr/>
            <p:nvPr/>
          </p:nvSpPr>
          <p:spPr>
            <a:xfrm>
              <a:off x="7899372" y="577165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489" name="tx489"/>
            <p:cNvSpPr/>
            <p:nvPr/>
          </p:nvSpPr>
          <p:spPr>
            <a:xfrm>
              <a:off x="4896143" y="588055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90" name="pt490"/>
            <p:cNvSpPr/>
            <p:nvPr/>
          </p:nvSpPr>
          <p:spPr>
            <a:xfrm>
              <a:off x="8518180" y="2907307"/>
              <a:ext cx="117405" cy="117405"/>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491" name="pt491"/>
            <p:cNvSpPr/>
            <p:nvPr/>
          </p:nvSpPr>
          <p:spPr>
            <a:xfrm>
              <a:off x="8518180" y="3126763"/>
              <a:ext cx="117405" cy="117405"/>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92" name="pt492"/>
            <p:cNvSpPr/>
            <p:nvPr/>
          </p:nvSpPr>
          <p:spPr>
            <a:xfrm>
              <a:off x="8518180" y="3346219"/>
              <a:ext cx="117405" cy="117405"/>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493" name="tx493"/>
            <p:cNvSpPr/>
            <p:nvPr/>
          </p:nvSpPr>
          <p:spPr>
            <a:xfrm>
              <a:off x="8756199" y="292431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494" name="tx494"/>
            <p:cNvSpPr/>
            <p:nvPr/>
          </p:nvSpPr>
          <p:spPr>
            <a:xfrm>
              <a:off x="8756199" y="314377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495" name="tx495"/>
            <p:cNvSpPr/>
            <p:nvPr/>
          </p:nvSpPr>
          <p:spPr>
            <a:xfrm>
              <a:off x="8756199" y="336323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496" name="tx496"/>
            <p:cNvSpPr/>
            <p:nvPr/>
          </p:nvSpPr>
          <p:spPr>
            <a:xfrm>
              <a:off x="2411185" y="399987"/>
              <a:ext cx="3279948"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DTP3, por país, AMR, 2019-2025</a:t>
              </a:r>
            </a:p>
          </p:txBody>
        </p:sp>
        <p:sp>
          <p:nvSpPr>
            <p:cNvPr id="497" name="tx497"/>
            <p:cNvSpPr/>
            <p:nvPr/>
          </p:nvSpPr>
          <p:spPr>
            <a:xfrm>
              <a:off x="3661547" y="609340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98" name="tx498"/>
            <p:cNvSpPr/>
            <p:nvPr/>
          </p:nvSpPr>
          <p:spPr>
            <a:xfrm>
              <a:off x="1523810" y="6206464"/>
              <a:ext cx="67345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barra gris abarca la cobertura vacunal en todos los años 2019-2025 y los puntos representan la cobertura en años específicos.</a:t>
              </a:r>
            </a:p>
          </p:txBody>
        </p:sp>
        <p:sp>
          <p:nvSpPr>
            <p:cNvPr id="499" name="tx499"/>
            <p:cNvSpPr/>
            <p:nvPr/>
          </p:nvSpPr>
          <p:spPr>
            <a:xfrm>
              <a:off x="505528" y="6327165"/>
              <a:ext cx="7752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están ordenados de mayor a menor cobertura en 2025 y coloreados en función de si la cobertura es menor (rojo), igual (azul) o mayor (verde) que</a:t>
              </a:r>
            </a:p>
          </p:txBody>
        </p:sp>
        <p:sp>
          <p:nvSpPr>
            <p:cNvPr id="500" name="tx500"/>
            <p:cNvSpPr/>
            <p:nvPr/>
          </p:nvSpPr>
          <p:spPr>
            <a:xfrm>
              <a:off x="1082664" y="6447866"/>
              <a:ext cx="71757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2019. Un asterisco (*) indica los países que pretenden recuperar a los niños perdidos desde 2019 a través de un Gran Plan de Recuperación,</a:t>
              </a:r>
            </a:p>
          </p:txBody>
        </p:sp>
        <p:sp>
          <p:nvSpPr>
            <p:cNvPr id="501" name="tx501"/>
            <p:cNvSpPr/>
            <p:nvPr/>
          </p:nvSpPr>
          <p:spPr>
            <a:xfrm>
              <a:off x="5934783" y="6568567"/>
              <a:ext cx="232360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apoyado por la financiación de la Alianza Gavi.</a:t>
              </a:r>
            </a:p>
          </p:txBody>
        </p:sp>
      </p:grpSp>
      <p:sp>
        <p:nvSpPr>
          <p:cNvPr id="50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rango de cobertura de la vacuna DTP3 entre los años 2019 y 2025 (barras grises) y la cobertura en años específicos (puntos). El gráfico puede utilizarse para evaluar la recuperación hasta los niveles previos a la pandemia y el progreso más allá de 2019.
En 2024, 18 (de un total de 35) países tenían una cobertura inferior a la de 2019.
En 2025, 12 países tenían una cobertura de la vacuna DTP3 inferior a la de 2024.
En 2025, 21 países tenían una cobertura inferior a la de 2019.</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720417" y="546749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720417" y="5289836"/>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720417" y="511218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720417" y="493452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720417" y="475686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720417" y="457921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720417" y="440155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720417" y="422389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720417" y="404624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720417" y="3868584"/>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720417" y="369092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720417" y="3513271"/>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720417" y="3335614"/>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720417" y="3157958"/>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720417" y="2980301"/>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720417" y="2802644"/>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720417" y="2624988"/>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720417" y="2447331"/>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1720417" y="2269675"/>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720417" y="2092018"/>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720417" y="1914362"/>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79101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026325"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261639"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49695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73226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96758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485188" y="1914362"/>
              <a:ext cx="188251" cy="0"/>
            </a:xfrm>
            <a:custGeom>
              <a:avLst/>
              <a:gdLst/>
              <a:ahLst/>
              <a:cxnLst/>
              <a:rect l="0" t="0" r="0" b="0"/>
              <a:pathLst>
                <a:path w="188251">
                  <a:moveTo>
                    <a:pt x="0" y="0"/>
                  </a:moveTo>
                  <a:lnTo>
                    <a:pt x="188251" y="0"/>
                  </a:lnTo>
                </a:path>
              </a:pathLst>
            </a:custGeom>
            <a:ln w="81303" cap="flat">
              <a:solidFill>
                <a:srgbClr val="E8E8E8">
                  <a:alpha val="100000"/>
                </a:srgbClr>
              </a:solidFill>
              <a:prstDash val="solid"/>
              <a:round/>
            </a:ln>
          </p:spPr>
          <p:txBody>
            <a:bodyPr/>
            <a:lstStyle/>
            <a:p>
              <a:endParaRPr/>
            </a:p>
          </p:txBody>
        </p:sp>
        <p:sp>
          <p:nvSpPr>
            <p:cNvPr id="32" name="pl32"/>
            <p:cNvSpPr/>
            <p:nvPr/>
          </p:nvSpPr>
          <p:spPr>
            <a:xfrm>
              <a:off x="2767565" y="2092018"/>
              <a:ext cx="176485" cy="0"/>
            </a:xfrm>
            <a:custGeom>
              <a:avLst/>
              <a:gdLst/>
              <a:ahLst/>
              <a:cxnLst/>
              <a:rect l="0" t="0" r="0" b="0"/>
              <a:pathLst>
                <a:path w="176485">
                  <a:moveTo>
                    <a:pt x="0" y="0"/>
                  </a:moveTo>
                  <a:lnTo>
                    <a:pt x="176485" y="0"/>
                  </a:lnTo>
                </a:path>
              </a:pathLst>
            </a:custGeom>
            <a:ln w="81303" cap="flat">
              <a:solidFill>
                <a:srgbClr val="E8E8E8">
                  <a:alpha val="100000"/>
                </a:srgbClr>
              </a:solidFill>
              <a:prstDash val="solid"/>
              <a:round/>
            </a:ln>
          </p:spPr>
          <p:txBody>
            <a:bodyPr/>
            <a:lstStyle/>
            <a:p>
              <a:endParaRPr/>
            </a:p>
          </p:txBody>
        </p:sp>
        <p:sp>
          <p:nvSpPr>
            <p:cNvPr id="33" name="pl33"/>
            <p:cNvSpPr/>
            <p:nvPr/>
          </p:nvSpPr>
          <p:spPr>
            <a:xfrm>
              <a:off x="2379296" y="2269675"/>
              <a:ext cx="164719" cy="0"/>
            </a:xfrm>
            <a:custGeom>
              <a:avLst/>
              <a:gdLst/>
              <a:ahLst/>
              <a:cxnLst/>
              <a:rect l="0" t="0" r="0" b="0"/>
              <a:pathLst>
                <a:path w="164719">
                  <a:moveTo>
                    <a:pt x="0" y="0"/>
                  </a:moveTo>
                  <a:lnTo>
                    <a:pt x="164719" y="0"/>
                  </a:lnTo>
                </a:path>
              </a:pathLst>
            </a:custGeom>
            <a:ln w="81303" cap="flat">
              <a:solidFill>
                <a:srgbClr val="E8E8E8">
                  <a:alpha val="100000"/>
                </a:srgbClr>
              </a:solidFill>
              <a:prstDash val="solid"/>
              <a:round/>
            </a:ln>
          </p:spPr>
          <p:txBody>
            <a:bodyPr/>
            <a:lstStyle/>
            <a:p>
              <a:endParaRPr/>
            </a:p>
          </p:txBody>
        </p:sp>
        <p:sp>
          <p:nvSpPr>
            <p:cNvPr id="34" name="pl34"/>
            <p:cNvSpPr/>
            <p:nvPr/>
          </p:nvSpPr>
          <p:spPr>
            <a:xfrm>
              <a:off x="2696970" y="2447331"/>
              <a:ext cx="129422" cy="0"/>
            </a:xfrm>
            <a:custGeom>
              <a:avLst/>
              <a:gdLst/>
              <a:ahLst/>
              <a:cxnLst/>
              <a:rect l="0" t="0" r="0" b="0"/>
              <a:pathLst>
                <a:path w="129422">
                  <a:moveTo>
                    <a:pt x="0" y="0"/>
                  </a:moveTo>
                  <a:lnTo>
                    <a:pt x="129422" y="0"/>
                  </a:lnTo>
                </a:path>
              </a:pathLst>
            </a:custGeom>
            <a:ln w="81303" cap="flat">
              <a:solidFill>
                <a:srgbClr val="E8E8E8">
                  <a:alpha val="100000"/>
                </a:srgbClr>
              </a:solidFill>
              <a:prstDash val="solid"/>
              <a:round/>
            </a:ln>
          </p:spPr>
          <p:txBody>
            <a:bodyPr/>
            <a:lstStyle/>
            <a:p>
              <a:endParaRPr/>
            </a:p>
          </p:txBody>
        </p:sp>
        <p:sp>
          <p:nvSpPr>
            <p:cNvPr id="35" name="pl35"/>
            <p:cNvSpPr/>
            <p:nvPr/>
          </p:nvSpPr>
          <p:spPr>
            <a:xfrm>
              <a:off x="2849925" y="2624988"/>
              <a:ext cx="105891" cy="0"/>
            </a:xfrm>
            <a:custGeom>
              <a:avLst/>
              <a:gdLst/>
              <a:ahLst/>
              <a:cxnLst/>
              <a:rect l="0" t="0" r="0" b="0"/>
              <a:pathLst>
                <a:path w="105891">
                  <a:moveTo>
                    <a:pt x="0" y="0"/>
                  </a:moveTo>
                  <a:lnTo>
                    <a:pt x="105891" y="0"/>
                  </a:lnTo>
                </a:path>
              </a:pathLst>
            </a:custGeom>
            <a:ln w="81303" cap="flat">
              <a:solidFill>
                <a:srgbClr val="E8E8E8">
                  <a:alpha val="100000"/>
                </a:srgbClr>
              </a:solidFill>
              <a:prstDash val="solid"/>
              <a:round/>
            </a:ln>
          </p:spPr>
          <p:txBody>
            <a:bodyPr/>
            <a:lstStyle/>
            <a:p>
              <a:endParaRPr/>
            </a:p>
          </p:txBody>
        </p:sp>
        <p:sp>
          <p:nvSpPr>
            <p:cNvPr id="36" name="pl36"/>
            <p:cNvSpPr/>
            <p:nvPr/>
          </p:nvSpPr>
          <p:spPr>
            <a:xfrm>
              <a:off x="2673439" y="2802644"/>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37" name="pl37"/>
            <p:cNvSpPr/>
            <p:nvPr/>
          </p:nvSpPr>
          <p:spPr>
            <a:xfrm>
              <a:off x="2696970" y="2980301"/>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38" name="pl38"/>
            <p:cNvSpPr/>
            <p:nvPr/>
          </p:nvSpPr>
          <p:spPr>
            <a:xfrm>
              <a:off x="2732268" y="3157958"/>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39" name="pl39"/>
            <p:cNvSpPr/>
            <p:nvPr/>
          </p:nvSpPr>
          <p:spPr>
            <a:xfrm>
              <a:off x="2779330" y="3335614"/>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40" name="pl40"/>
            <p:cNvSpPr/>
            <p:nvPr/>
          </p:nvSpPr>
          <p:spPr>
            <a:xfrm>
              <a:off x="2732268" y="3513271"/>
              <a:ext cx="70594" cy="0"/>
            </a:xfrm>
            <a:custGeom>
              <a:avLst/>
              <a:gdLst/>
              <a:ahLst/>
              <a:cxnLst/>
              <a:rect l="0" t="0" r="0" b="0"/>
              <a:pathLst>
                <a:path w="70594">
                  <a:moveTo>
                    <a:pt x="0" y="0"/>
                  </a:moveTo>
                  <a:lnTo>
                    <a:pt x="70594" y="0"/>
                  </a:lnTo>
                </a:path>
              </a:pathLst>
            </a:custGeom>
            <a:ln w="81303" cap="flat">
              <a:solidFill>
                <a:srgbClr val="E8E8E8">
                  <a:alpha val="100000"/>
                </a:srgbClr>
              </a:solidFill>
              <a:prstDash val="solid"/>
              <a:round/>
            </a:ln>
          </p:spPr>
          <p:txBody>
            <a:bodyPr/>
            <a:lstStyle/>
            <a:p>
              <a:endParaRPr/>
            </a:p>
          </p:txBody>
        </p:sp>
        <p:sp>
          <p:nvSpPr>
            <p:cNvPr id="41" name="pl41"/>
            <p:cNvSpPr/>
            <p:nvPr/>
          </p:nvSpPr>
          <p:spPr>
            <a:xfrm>
              <a:off x="2791096" y="3690927"/>
              <a:ext cx="58828" cy="0"/>
            </a:xfrm>
            <a:custGeom>
              <a:avLst/>
              <a:gdLst/>
              <a:ahLst/>
              <a:cxnLst/>
              <a:rect l="0" t="0" r="0" b="0"/>
              <a:pathLst>
                <a:path w="58828">
                  <a:moveTo>
                    <a:pt x="0" y="0"/>
                  </a:moveTo>
                  <a:lnTo>
                    <a:pt x="58828" y="0"/>
                  </a:lnTo>
                </a:path>
              </a:pathLst>
            </a:custGeom>
            <a:ln w="81303" cap="flat">
              <a:solidFill>
                <a:srgbClr val="E8E8E8">
                  <a:alpha val="100000"/>
                </a:srgbClr>
              </a:solidFill>
              <a:prstDash val="solid"/>
              <a:round/>
            </a:ln>
          </p:spPr>
          <p:txBody>
            <a:bodyPr/>
            <a:lstStyle/>
            <a:p>
              <a:endParaRPr/>
            </a:p>
          </p:txBody>
        </p:sp>
        <p:sp>
          <p:nvSpPr>
            <p:cNvPr id="42" name="pl42"/>
            <p:cNvSpPr/>
            <p:nvPr/>
          </p:nvSpPr>
          <p:spPr>
            <a:xfrm>
              <a:off x="2791096" y="3868584"/>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43" name="pl43"/>
            <p:cNvSpPr/>
            <p:nvPr/>
          </p:nvSpPr>
          <p:spPr>
            <a:xfrm>
              <a:off x="2802862" y="4046240"/>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44" name="pl44"/>
            <p:cNvSpPr/>
            <p:nvPr/>
          </p:nvSpPr>
          <p:spPr>
            <a:xfrm>
              <a:off x="2779330" y="4223897"/>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45" name="pl45"/>
            <p:cNvSpPr/>
            <p:nvPr/>
          </p:nvSpPr>
          <p:spPr>
            <a:xfrm>
              <a:off x="2920519" y="4401553"/>
              <a:ext cx="35297" cy="0"/>
            </a:xfrm>
            <a:custGeom>
              <a:avLst/>
              <a:gdLst/>
              <a:ahLst/>
              <a:cxnLst/>
              <a:rect l="0" t="0" r="0" b="0"/>
              <a:pathLst>
                <a:path w="35297">
                  <a:moveTo>
                    <a:pt x="0" y="0"/>
                  </a:moveTo>
                  <a:lnTo>
                    <a:pt x="35297" y="0"/>
                  </a:lnTo>
                </a:path>
              </a:pathLst>
            </a:custGeom>
            <a:ln w="81303" cap="flat">
              <a:solidFill>
                <a:srgbClr val="E8E8E8">
                  <a:alpha val="100000"/>
                </a:srgbClr>
              </a:solidFill>
              <a:prstDash val="solid"/>
              <a:round/>
            </a:ln>
          </p:spPr>
          <p:txBody>
            <a:bodyPr/>
            <a:lstStyle/>
            <a:p>
              <a:endParaRPr/>
            </a:p>
          </p:txBody>
        </p:sp>
        <p:sp>
          <p:nvSpPr>
            <p:cNvPr id="46" name="pl46"/>
            <p:cNvSpPr/>
            <p:nvPr/>
          </p:nvSpPr>
          <p:spPr>
            <a:xfrm>
              <a:off x="2873456" y="4579210"/>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2814627" y="4756867"/>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2908753" y="4934523"/>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2908753" y="5112180"/>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50" name="pl50"/>
            <p:cNvSpPr/>
            <p:nvPr/>
          </p:nvSpPr>
          <p:spPr>
            <a:xfrm>
              <a:off x="2885222" y="5289836"/>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51" name="pl51"/>
            <p:cNvSpPr/>
            <p:nvPr/>
          </p:nvSpPr>
          <p:spPr>
            <a:xfrm>
              <a:off x="2908753" y="5467493"/>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52" name="pt52"/>
            <p:cNvSpPr/>
            <p:nvPr/>
          </p:nvSpPr>
          <p:spPr>
            <a:xfrm>
              <a:off x="2763065" y="279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3" name="pt53"/>
            <p:cNvSpPr/>
            <p:nvPr/>
          </p:nvSpPr>
          <p:spPr>
            <a:xfrm>
              <a:off x="2668939" y="279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4" name="pt54"/>
            <p:cNvSpPr/>
            <p:nvPr/>
          </p:nvSpPr>
          <p:spPr>
            <a:xfrm>
              <a:off x="2833659" y="3864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5" name="pt55"/>
            <p:cNvSpPr/>
            <p:nvPr/>
          </p:nvSpPr>
          <p:spPr>
            <a:xfrm>
              <a:off x="2786596" y="3864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6" name="pt56"/>
            <p:cNvSpPr/>
            <p:nvPr/>
          </p:nvSpPr>
          <p:spPr>
            <a:xfrm>
              <a:off x="2845425"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7" name="pt57"/>
            <p:cNvSpPr/>
            <p:nvPr/>
          </p:nvSpPr>
          <p:spPr>
            <a:xfrm>
              <a:off x="2786596"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8" name="pt58"/>
            <p:cNvSpPr/>
            <p:nvPr/>
          </p:nvSpPr>
          <p:spPr>
            <a:xfrm>
              <a:off x="2939550" y="20875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9" name="pt59"/>
            <p:cNvSpPr/>
            <p:nvPr/>
          </p:nvSpPr>
          <p:spPr>
            <a:xfrm>
              <a:off x="2763065" y="20875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0" name="pt60"/>
            <p:cNvSpPr/>
            <p:nvPr/>
          </p:nvSpPr>
          <p:spPr>
            <a:xfrm>
              <a:off x="2668939"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1" name="pt61"/>
            <p:cNvSpPr/>
            <p:nvPr/>
          </p:nvSpPr>
          <p:spPr>
            <a:xfrm>
              <a:off x="2480688"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2" name="pt62"/>
            <p:cNvSpPr/>
            <p:nvPr/>
          </p:nvSpPr>
          <p:spPr>
            <a:xfrm>
              <a:off x="2916019" y="5107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3" name="pt63"/>
            <p:cNvSpPr/>
            <p:nvPr/>
          </p:nvSpPr>
          <p:spPr>
            <a:xfrm>
              <a:off x="2904253" y="5107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4" name="pt64"/>
            <p:cNvSpPr/>
            <p:nvPr/>
          </p:nvSpPr>
          <p:spPr>
            <a:xfrm>
              <a:off x="2892487" y="45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5" name="pt65"/>
            <p:cNvSpPr/>
            <p:nvPr/>
          </p:nvSpPr>
          <p:spPr>
            <a:xfrm>
              <a:off x="2868956" y="45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6" name="pt66"/>
            <p:cNvSpPr/>
            <p:nvPr/>
          </p:nvSpPr>
          <p:spPr>
            <a:xfrm>
              <a:off x="2951316" y="2620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7" name="pt67"/>
            <p:cNvSpPr/>
            <p:nvPr/>
          </p:nvSpPr>
          <p:spPr>
            <a:xfrm>
              <a:off x="2845425" y="2620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8" name="pt68"/>
            <p:cNvSpPr/>
            <p:nvPr/>
          </p:nvSpPr>
          <p:spPr>
            <a:xfrm>
              <a:off x="2833659" y="47523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9" name="pt69"/>
            <p:cNvSpPr/>
            <p:nvPr/>
          </p:nvSpPr>
          <p:spPr>
            <a:xfrm>
              <a:off x="2810127" y="47523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0" name="pt70"/>
            <p:cNvSpPr/>
            <p:nvPr/>
          </p:nvSpPr>
          <p:spPr>
            <a:xfrm>
              <a:off x="2786596" y="29758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1" name="pt71"/>
            <p:cNvSpPr/>
            <p:nvPr/>
          </p:nvSpPr>
          <p:spPr>
            <a:xfrm>
              <a:off x="2692470" y="29758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2" name="pt72"/>
            <p:cNvSpPr/>
            <p:nvPr/>
          </p:nvSpPr>
          <p:spPr>
            <a:xfrm>
              <a:off x="2892487" y="5285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3" name="pt73"/>
            <p:cNvSpPr/>
            <p:nvPr/>
          </p:nvSpPr>
          <p:spPr>
            <a:xfrm>
              <a:off x="2880722" y="5285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4" name="pt74"/>
            <p:cNvSpPr/>
            <p:nvPr/>
          </p:nvSpPr>
          <p:spPr>
            <a:xfrm>
              <a:off x="2821893" y="24428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5" name="pt75"/>
            <p:cNvSpPr/>
            <p:nvPr/>
          </p:nvSpPr>
          <p:spPr>
            <a:xfrm>
              <a:off x="2692470" y="24428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6" name="pt76"/>
            <p:cNvSpPr/>
            <p:nvPr/>
          </p:nvSpPr>
          <p:spPr>
            <a:xfrm>
              <a:off x="2845425" y="4041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7" name="pt77"/>
            <p:cNvSpPr/>
            <p:nvPr/>
          </p:nvSpPr>
          <p:spPr>
            <a:xfrm>
              <a:off x="2798362" y="4041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8" name="pt78"/>
            <p:cNvSpPr/>
            <p:nvPr/>
          </p:nvSpPr>
          <p:spPr>
            <a:xfrm>
              <a:off x="2916019" y="54629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9" name="pt79"/>
            <p:cNvSpPr/>
            <p:nvPr/>
          </p:nvSpPr>
          <p:spPr>
            <a:xfrm>
              <a:off x="2904253" y="54629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2951316" y="43970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2916019" y="43970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2821893" y="3153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2727768" y="3153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2798362" y="3508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2727768" y="3508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2821893" y="4219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2774830" y="4219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2927784" y="4930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2904253" y="4930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2868956" y="3331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2774830" y="3331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2539516" y="2265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2374796" y="2265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2722413" y="27574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5" name="pt95"/>
            <p:cNvSpPr/>
            <p:nvPr/>
          </p:nvSpPr>
          <p:spPr>
            <a:xfrm>
              <a:off x="2628287" y="27574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6" name="pt96"/>
            <p:cNvSpPr/>
            <p:nvPr/>
          </p:nvSpPr>
          <p:spPr>
            <a:xfrm>
              <a:off x="2793007" y="38234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7" name="pt97"/>
            <p:cNvSpPr/>
            <p:nvPr/>
          </p:nvSpPr>
          <p:spPr>
            <a:xfrm>
              <a:off x="2745944" y="38234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8" name="pt98"/>
            <p:cNvSpPr/>
            <p:nvPr/>
          </p:nvSpPr>
          <p:spPr>
            <a:xfrm>
              <a:off x="2804773" y="3645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9" name="pt99"/>
            <p:cNvSpPr/>
            <p:nvPr/>
          </p:nvSpPr>
          <p:spPr>
            <a:xfrm>
              <a:off x="2745944"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0" name="pt100"/>
            <p:cNvSpPr/>
            <p:nvPr/>
          </p:nvSpPr>
          <p:spPr>
            <a:xfrm>
              <a:off x="2898898" y="20468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1" name="pt101"/>
            <p:cNvSpPr/>
            <p:nvPr/>
          </p:nvSpPr>
          <p:spPr>
            <a:xfrm>
              <a:off x="2722413" y="20468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2" name="pt102"/>
            <p:cNvSpPr/>
            <p:nvPr/>
          </p:nvSpPr>
          <p:spPr>
            <a:xfrm>
              <a:off x="2628287" y="18692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3" name="pt103"/>
            <p:cNvSpPr/>
            <p:nvPr/>
          </p:nvSpPr>
          <p:spPr>
            <a:xfrm>
              <a:off x="2440036" y="18692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4" name="pt104"/>
            <p:cNvSpPr/>
            <p:nvPr/>
          </p:nvSpPr>
          <p:spPr>
            <a:xfrm>
              <a:off x="2875367" y="50670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5" name="pt105"/>
            <p:cNvSpPr/>
            <p:nvPr/>
          </p:nvSpPr>
          <p:spPr>
            <a:xfrm>
              <a:off x="2863601" y="50670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6" name="pt106"/>
            <p:cNvSpPr/>
            <p:nvPr/>
          </p:nvSpPr>
          <p:spPr>
            <a:xfrm>
              <a:off x="2851835" y="45340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7" name="pt107"/>
            <p:cNvSpPr/>
            <p:nvPr/>
          </p:nvSpPr>
          <p:spPr>
            <a:xfrm>
              <a:off x="2828304" y="45340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8" name="pt108"/>
            <p:cNvSpPr/>
            <p:nvPr/>
          </p:nvSpPr>
          <p:spPr>
            <a:xfrm>
              <a:off x="2910664" y="25798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9" name="pt109"/>
            <p:cNvSpPr/>
            <p:nvPr/>
          </p:nvSpPr>
          <p:spPr>
            <a:xfrm>
              <a:off x="2804773" y="25798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0" name="pt110"/>
            <p:cNvSpPr/>
            <p:nvPr/>
          </p:nvSpPr>
          <p:spPr>
            <a:xfrm>
              <a:off x="2793007" y="47117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1" name="pt111"/>
            <p:cNvSpPr/>
            <p:nvPr/>
          </p:nvSpPr>
          <p:spPr>
            <a:xfrm>
              <a:off x="2769476" y="47117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2" name="pt112"/>
            <p:cNvSpPr/>
            <p:nvPr/>
          </p:nvSpPr>
          <p:spPr>
            <a:xfrm>
              <a:off x="2745944" y="293514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3" name="pt113"/>
            <p:cNvSpPr/>
            <p:nvPr/>
          </p:nvSpPr>
          <p:spPr>
            <a:xfrm>
              <a:off x="2651819" y="29351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4" name="pt114"/>
            <p:cNvSpPr/>
            <p:nvPr/>
          </p:nvSpPr>
          <p:spPr>
            <a:xfrm>
              <a:off x="2851835" y="52446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5" name="pt115"/>
            <p:cNvSpPr/>
            <p:nvPr/>
          </p:nvSpPr>
          <p:spPr>
            <a:xfrm>
              <a:off x="2840070" y="52446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6" name="pt116"/>
            <p:cNvSpPr/>
            <p:nvPr/>
          </p:nvSpPr>
          <p:spPr>
            <a:xfrm>
              <a:off x="2781241" y="24021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7" name="pt117"/>
            <p:cNvSpPr/>
            <p:nvPr/>
          </p:nvSpPr>
          <p:spPr>
            <a:xfrm>
              <a:off x="2651819" y="24021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8" name="pt118"/>
            <p:cNvSpPr/>
            <p:nvPr/>
          </p:nvSpPr>
          <p:spPr>
            <a:xfrm>
              <a:off x="2804773" y="40010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9" name="pt119"/>
            <p:cNvSpPr/>
            <p:nvPr/>
          </p:nvSpPr>
          <p:spPr>
            <a:xfrm>
              <a:off x="2757710" y="40010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0" name="pt120"/>
            <p:cNvSpPr/>
            <p:nvPr/>
          </p:nvSpPr>
          <p:spPr>
            <a:xfrm>
              <a:off x="2875367" y="54223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1" name="pt121"/>
            <p:cNvSpPr/>
            <p:nvPr/>
          </p:nvSpPr>
          <p:spPr>
            <a:xfrm>
              <a:off x="2863601" y="54223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2" name="pt122"/>
            <p:cNvSpPr/>
            <p:nvPr/>
          </p:nvSpPr>
          <p:spPr>
            <a:xfrm>
              <a:off x="2910664" y="43564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3" name="pt123"/>
            <p:cNvSpPr/>
            <p:nvPr/>
          </p:nvSpPr>
          <p:spPr>
            <a:xfrm>
              <a:off x="2875367" y="43564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4" name="pt124"/>
            <p:cNvSpPr/>
            <p:nvPr/>
          </p:nvSpPr>
          <p:spPr>
            <a:xfrm>
              <a:off x="2781241" y="31128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5" name="pt125"/>
            <p:cNvSpPr/>
            <p:nvPr/>
          </p:nvSpPr>
          <p:spPr>
            <a:xfrm>
              <a:off x="2687116" y="31128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6" name="pt126"/>
            <p:cNvSpPr/>
            <p:nvPr/>
          </p:nvSpPr>
          <p:spPr>
            <a:xfrm>
              <a:off x="2757710" y="34681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7" name="pt127"/>
            <p:cNvSpPr/>
            <p:nvPr/>
          </p:nvSpPr>
          <p:spPr>
            <a:xfrm>
              <a:off x="2687116" y="34681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8" name="pt128"/>
            <p:cNvSpPr/>
            <p:nvPr/>
          </p:nvSpPr>
          <p:spPr>
            <a:xfrm>
              <a:off x="2781241" y="41787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9" name="pt129"/>
            <p:cNvSpPr/>
            <p:nvPr/>
          </p:nvSpPr>
          <p:spPr>
            <a:xfrm>
              <a:off x="2734178" y="41787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0" name="pt130"/>
            <p:cNvSpPr/>
            <p:nvPr/>
          </p:nvSpPr>
          <p:spPr>
            <a:xfrm>
              <a:off x="2887133" y="48893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31" name="pt131"/>
            <p:cNvSpPr/>
            <p:nvPr/>
          </p:nvSpPr>
          <p:spPr>
            <a:xfrm>
              <a:off x="2863601" y="48893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2" name="pt132"/>
            <p:cNvSpPr/>
            <p:nvPr/>
          </p:nvSpPr>
          <p:spPr>
            <a:xfrm>
              <a:off x="2828304" y="32904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33" name="pt133"/>
            <p:cNvSpPr/>
            <p:nvPr/>
          </p:nvSpPr>
          <p:spPr>
            <a:xfrm>
              <a:off x="2734178" y="32904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4" name="pt134"/>
            <p:cNvSpPr/>
            <p:nvPr/>
          </p:nvSpPr>
          <p:spPr>
            <a:xfrm>
              <a:off x="2498864" y="22245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35" name="pt135"/>
            <p:cNvSpPr/>
            <p:nvPr/>
          </p:nvSpPr>
          <p:spPr>
            <a:xfrm>
              <a:off x="2334145" y="22245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6" name="tx136"/>
            <p:cNvSpPr/>
            <p:nvPr/>
          </p:nvSpPr>
          <p:spPr>
            <a:xfrm>
              <a:off x="3041252" y="275679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37" name="tx137"/>
            <p:cNvSpPr/>
            <p:nvPr/>
          </p:nvSpPr>
          <p:spPr>
            <a:xfrm>
              <a:off x="3041252" y="382273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38" name="tx138"/>
            <p:cNvSpPr/>
            <p:nvPr/>
          </p:nvSpPr>
          <p:spPr>
            <a:xfrm>
              <a:off x="3041252" y="364508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39" name="tx139"/>
            <p:cNvSpPr/>
            <p:nvPr/>
          </p:nvSpPr>
          <p:spPr>
            <a:xfrm>
              <a:off x="3009097" y="2046172"/>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-15%</a:t>
              </a:r>
            </a:p>
          </p:txBody>
        </p:sp>
        <p:sp>
          <p:nvSpPr>
            <p:cNvPr id="140" name="tx140"/>
            <p:cNvSpPr/>
            <p:nvPr/>
          </p:nvSpPr>
          <p:spPr>
            <a:xfrm>
              <a:off x="3009097" y="186851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-16%</a:t>
              </a:r>
            </a:p>
          </p:txBody>
        </p:sp>
        <p:sp>
          <p:nvSpPr>
            <p:cNvPr id="141" name="tx141"/>
            <p:cNvSpPr/>
            <p:nvPr/>
          </p:nvSpPr>
          <p:spPr>
            <a:xfrm>
              <a:off x="3041252" y="5066333"/>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2" name="tx142"/>
            <p:cNvSpPr/>
            <p:nvPr/>
          </p:nvSpPr>
          <p:spPr>
            <a:xfrm>
              <a:off x="3041252" y="453336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43" name="tx143"/>
            <p:cNvSpPr/>
            <p:nvPr/>
          </p:nvSpPr>
          <p:spPr>
            <a:xfrm>
              <a:off x="3041252" y="257914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-9%</a:t>
              </a:r>
            </a:p>
          </p:txBody>
        </p:sp>
        <p:sp>
          <p:nvSpPr>
            <p:cNvPr id="144" name="tx144"/>
            <p:cNvSpPr/>
            <p:nvPr/>
          </p:nvSpPr>
          <p:spPr>
            <a:xfrm>
              <a:off x="3041252" y="471102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45" name="tx145"/>
            <p:cNvSpPr/>
            <p:nvPr/>
          </p:nvSpPr>
          <p:spPr>
            <a:xfrm>
              <a:off x="3041252" y="293445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46" name="tx146"/>
            <p:cNvSpPr/>
            <p:nvPr/>
          </p:nvSpPr>
          <p:spPr>
            <a:xfrm>
              <a:off x="3041252" y="524399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7" name="tx147"/>
            <p:cNvSpPr/>
            <p:nvPr/>
          </p:nvSpPr>
          <p:spPr>
            <a:xfrm>
              <a:off x="3009097" y="240148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-11%</a:t>
              </a:r>
            </a:p>
          </p:txBody>
        </p:sp>
        <p:sp>
          <p:nvSpPr>
            <p:cNvPr id="148" name="tx148"/>
            <p:cNvSpPr/>
            <p:nvPr/>
          </p:nvSpPr>
          <p:spPr>
            <a:xfrm>
              <a:off x="3041252" y="400039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49" name="tx149"/>
            <p:cNvSpPr/>
            <p:nvPr/>
          </p:nvSpPr>
          <p:spPr>
            <a:xfrm>
              <a:off x="3041252" y="5421646"/>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50" name="tx150"/>
            <p:cNvSpPr/>
            <p:nvPr/>
          </p:nvSpPr>
          <p:spPr>
            <a:xfrm>
              <a:off x="3041252" y="435570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51" name="tx151"/>
            <p:cNvSpPr/>
            <p:nvPr/>
          </p:nvSpPr>
          <p:spPr>
            <a:xfrm>
              <a:off x="3041252" y="311211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52" name="tx152"/>
            <p:cNvSpPr/>
            <p:nvPr/>
          </p:nvSpPr>
          <p:spPr>
            <a:xfrm>
              <a:off x="3041252" y="346742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53" name="tx153"/>
            <p:cNvSpPr/>
            <p:nvPr/>
          </p:nvSpPr>
          <p:spPr>
            <a:xfrm>
              <a:off x="3041252" y="417805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54" name="tx154"/>
            <p:cNvSpPr/>
            <p:nvPr/>
          </p:nvSpPr>
          <p:spPr>
            <a:xfrm>
              <a:off x="3041252" y="488867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55" name="tx155"/>
            <p:cNvSpPr/>
            <p:nvPr/>
          </p:nvSpPr>
          <p:spPr>
            <a:xfrm>
              <a:off x="3041252" y="328976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56" name="tx156"/>
            <p:cNvSpPr/>
            <p:nvPr/>
          </p:nvSpPr>
          <p:spPr>
            <a:xfrm>
              <a:off x="3009097" y="2223829"/>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-14%</a:t>
              </a:r>
            </a:p>
          </p:txBody>
        </p:sp>
        <p:sp>
          <p:nvSpPr>
            <p:cNvPr id="157" name="rc157"/>
            <p:cNvSpPr/>
            <p:nvPr/>
          </p:nvSpPr>
          <p:spPr>
            <a:xfrm>
              <a:off x="1720417" y="1807768"/>
              <a:ext cx="1553072" cy="3766318"/>
            </a:xfrm>
            <a:prstGeom prst="rect">
              <a:avLst/>
            </a:prstGeom>
            <a:ln w="13550" cap="rnd">
              <a:solidFill>
                <a:srgbClr val="999999">
                  <a:alpha val="100000"/>
                </a:srgbClr>
              </a:solidFill>
              <a:prstDash val="solid"/>
              <a:round/>
            </a:ln>
          </p:spPr>
          <p:txBody>
            <a:bodyPr/>
            <a:lstStyle/>
            <a:p>
              <a:endParaRPr/>
            </a:p>
          </p:txBody>
        </p:sp>
        <p:sp>
          <p:nvSpPr>
            <p:cNvPr id="158" name="pl158"/>
            <p:cNvSpPr/>
            <p:nvPr/>
          </p:nvSpPr>
          <p:spPr>
            <a:xfrm>
              <a:off x="4897276" y="5352539"/>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4897276" y="4983292"/>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4897276" y="4614045"/>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4897276" y="4244798"/>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4897276" y="3875551"/>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4897276" y="3506304"/>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4897276" y="313705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4897276" y="276781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4897276" y="239856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4897276" y="2029316"/>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496787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5203184"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543849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567381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590912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614444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4" name="pl174"/>
            <p:cNvSpPr/>
            <p:nvPr/>
          </p:nvSpPr>
          <p:spPr>
            <a:xfrm>
              <a:off x="5791469" y="2029316"/>
              <a:ext cx="188251" cy="0"/>
            </a:xfrm>
            <a:custGeom>
              <a:avLst/>
              <a:gdLst/>
              <a:ahLst/>
              <a:cxnLst/>
              <a:rect l="0" t="0" r="0" b="0"/>
              <a:pathLst>
                <a:path w="188251">
                  <a:moveTo>
                    <a:pt x="0" y="0"/>
                  </a:moveTo>
                  <a:lnTo>
                    <a:pt x="188251" y="0"/>
                  </a:lnTo>
                </a:path>
              </a:pathLst>
            </a:custGeom>
            <a:ln w="81303" cap="flat">
              <a:solidFill>
                <a:srgbClr val="E8E8E8">
                  <a:alpha val="100000"/>
                </a:srgbClr>
              </a:solidFill>
              <a:prstDash val="solid"/>
              <a:round/>
            </a:ln>
          </p:spPr>
          <p:txBody>
            <a:bodyPr/>
            <a:lstStyle/>
            <a:p>
              <a:endParaRPr/>
            </a:p>
          </p:txBody>
        </p:sp>
        <p:sp>
          <p:nvSpPr>
            <p:cNvPr id="175" name="pl175"/>
            <p:cNvSpPr/>
            <p:nvPr/>
          </p:nvSpPr>
          <p:spPr>
            <a:xfrm>
              <a:off x="5932658" y="2398563"/>
              <a:ext cx="82359" cy="0"/>
            </a:xfrm>
            <a:custGeom>
              <a:avLst/>
              <a:gdLst/>
              <a:ahLst/>
              <a:cxnLst/>
              <a:rect l="0" t="0" r="0" b="0"/>
              <a:pathLst>
                <a:path w="82359">
                  <a:moveTo>
                    <a:pt x="0" y="0"/>
                  </a:moveTo>
                  <a:lnTo>
                    <a:pt x="82359" y="0"/>
                  </a:lnTo>
                </a:path>
              </a:pathLst>
            </a:custGeom>
            <a:ln w="81303" cap="flat">
              <a:solidFill>
                <a:srgbClr val="E8E8E8">
                  <a:alpha val="100000"/>
                </a:srgbClr>
              </a:solidFill>
              <a:prstDash val="solid"/>
              <a:round/>
            </a:ln>
          </p:spPr>
          <p:txBody>
            <a:bodyPr/>
            <a:lstStyle/>
            <a:p>
              <a:endParaRPr/>
            </a:p>
          </p:txBody>
        </p:sp>
        <p:sp>
          <p:nvSpPr>
            <p:cNvPr id="176" name="pl176"/>
            <p:cNvSpPr/>
            <p:nvPr/>
          </p:nvSpPr>
          <p:spPr>
            <a:xfrm>
              <a:off x="5603218" y="2767810"/>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177" name="pl177"/>
            <p:cNvSpPr/>
            <p:nvPr/>
          </p:nvSpPr>
          <p:spPr>
            <a:xfrm>
              <a:off x="6062081" y="3137057"/>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178" name="pl178"/>
            <p:cNvSpPr/>
            <p:nvPr/>
          </p:nvSpPr>
          <p:spPr>
            <a:xfrm>
              <a:off x="6097378" y="3506304"/>
              <a:ext cx="35297" cy="0"/>
            </a:xfrm>
            <a:custGeom>
              <a:avLst/>
              <a:gdLst/>
              <a:ahLst/>
              <a:cxnLst/>
              <a:rect l="0" t="0" r="0" b="0"/>
              <a:pathLst>
                <a:path w="35297">
                  <a:moveTo>
                    <a:pt x="0" y="0"/>
                  </a:moveTo>
                  <a:lnTo>
                    <a:pt x="35297" y="0"/>
                  </a:lnTo>
                </a:path>
              </a:pathLst>
            </a:custGeom>
            <a:ln w="81303" cap="flat">
              <a:solidFill>
                <a:srgbClr val="E8E8E8">
                  <a:alpha val="100000"/>
                </a:srgbClr>
              </a:solidFill>
              <a:prstDash val="solid"/>
              <a:round/>
            </a:ln>
          </p:spPr>
          <p:txBody>
            <a:bodyPr/>
            <a:lstStyle/>
            <a:p>
              <a:endParaRPr/>
            </a:p>
          </p:txBody>
        </p:sp>
        <p:sp>
          <p:nvSpPr>
            <p:cNvPr id="179" name="pl179"/>
            <p:cNvSpPr/>
            <p:nvPr/>
          </p:nvSpPr>
          <p:spPr>
            <a:xfrm>
              <a:off x="5873829" y="3875551"/>
              <a:ext cx="35297" cy="0"/>
            </a:xfrm>
            <a:custGeom>
              <a:avLst/>
              <a:gdLst/>
              <a:ahLst/>
              <a:cxnLst/>
              <a:rect l="0" t="0" r="0" b="0"/>
              <a:pathLst>
                <a:path w="35297">
                  <a:moveTo>
                    <a:pt x="0" y="0"/>
                  </a:moveTo>
                  <a:lnTo>
                    <a:pt x="35297" y="0"/>
                  </a:lnTo>
                </a:path>
              </a:pathLst>
            </a:custGeom>
            <a:ln w="81303" cap="flat">
              <a:solidFill>
                <a:srgbClr val="E8E8E8">
                  <a:alpha val="100000"/>
                </a:srgbClr>
              </a:solidFill>
              <a:prstDash val="solid"/>
              <a:round/>
            </a:ln>
          </p:spPr>
          <p:txBody>
            <a:bodyPr/>
            <a:lstStyle/>
            <a:p>
              <a:endParaRPr/>
            </a:p>
          </p:txBody>
        </p:sp>
        <p:sp>
          <p:nvSpPr>
            <p:cNvPr id="180" name="pl180"/>
            <p:cNvSpPr/>
            <p:nvPr/>
          </p:nvSpPr>
          <p:spPr>
            <a:xfrm>
              <a:off x="6109143" y="4244798"/>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181" name="pl181"/>
            <p:cNvSpPr/>
            <p:nvPr/>
          </p:nvSpPr>
          <p:spPr>
            <a:xfrm>
              <a:off x="6073846" y="4614045"/>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182" name="pl182"/>
            <p:cNvSpPr/>
            <p:nvPr/>
          </p:nvSpPr>
          <p:spPr>
            <a:xfrm>
              <a:off x="6038549" y="4983292"/>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183" name="pl183"/>
            <p:cNvSpPr/>
            <p:nvPr/>
          </p:nvSpPr>
          <p:spPr>
            <a:xfrm>
              <a:off x="6085612" y="5352539"/>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184" name="pt184"/>
            <p:cNvSpPr/>
            <p:nvPr/>
          </p:nvSpPr>
          <p:spPr>
            <a:xfrm>
              <a:off x="5786969" y="20248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5975221" y="20248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6034049" y="4978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045815" y="4978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6081112" y="5348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6092878" y="5348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6092878" y="3501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6128175" y="3501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5598718" y="2763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5645781" y="2763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5928158" y="2394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6010518" y="2394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6104643" y="42402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6128175" y="42402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5869329" y="38710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5904626" y="38710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6057581" y="31325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6104643" y="31325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6069346" y="4609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6092878" y="4609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5746318" y="19841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5" name="pt205"/>
            <p:cNvSpPr/>
            <p:nvPr/>
          </p:nvSpPr>
          <p:spPr>
            <a:xfrm>
              <a:off x="5934569" y="19841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6" name="pt206"/>
            <p:cNvSpPr/>
            <p:nvPr/>
          </p:nvSpPr>
          <p:spPr>
            <a:xfrm>
              <a:off x="5993397" y="49381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7" name="pt207"/>
            <p:cNvSpPr/>
            <p:nvPr/>
          </p:nvSpPr>
          <p:spPr>
            <a:xfrm>
              <a:off x="6005163" y="49381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8" name="pt208"/>
            <p:cNvSpPr/>
            <p:nvPr/>
          </p:nvSpPr>
          <p:spPr>
            <a:xfrm>
              <a:off x="6040460" y="53073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9" name="pt209"/>
            <p:cNvSpPr/>
            <p:nvPr/>
          </p:nvSpPr>
          <p:spPr>
            <a:xfrm>
              <a:off x="6052226" y="53073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0" name="pt210"/>
            <p:cNvSpPr/>
            <p:nvPr/>
          </p:nvSpPr>
          <p:spPr>
            <a:xfrm>
              <a:off x="6052226" y="346115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1" name="pt211"/>
            <p:cNvSpPr/>
            <p:nvPr/>
          </p:nvSpPr>
          <p:spPr>
            <a:xfrm>
              <a:off x="6087523" y="34611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2" name="pt212"/>
            <p:cNvSpPr/>
            <p:nvPr/>
          </p:nvSpPr>
          <p:spPr>
            <a:xfrm>
              <a:off x="5558066" y="27226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3" name="pt213"/>
            <p:cNvSpPr/>
            <p:nvPr/>
          </p:nvSpPr>
          <p:spPr>
            <a:xfrm>
              <a:off x="5605129" y="27226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4" name="pt214"/>
            <p:cNvSpPr/>
            <p:nvPr/>
          </p:nvSpPr>
          <p:spPr>
            <a:xfrm>
              <a:off x="5887506" y="235341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5" name="pt215"/>
            <p:cNvSpPr/>
            <p:nvPr/>
          </p:nvSpPr>
          <p:spPr>
            <a:xfrm>
              <a:off x="5969866" y="2353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6" name="pt216"/>
            <p:cNvSpPr/>
            <p:nvPr/>
          </p:nvSpPr>
          <p:spPr>
            <a:xfrm>
              <a:off x="6063992" y="419964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7" name="pt217"/>
            <p:cNvSpPr/>
            <p:nvPr/>
          </p:nvSpPr>
          <p:spPr>
            <a:xfrm>
              <a:off x="6087523" y="41996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8" name="pt218"/>
            <p:cNvSpPr/>
            <p:nvPr/>
          </p:nvSpPr>
          <p:spPr>
            <a:xfrm>
              <a:off x="5828677" y="38303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9" name="pt219"/>
            <p:cNvSpPr/>
            <p:nvPr/>
          </p:nvSpPr>
          <p:spPr>
            <a:xfrm>
              <a:off x="5863975" y="38303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0" name="pt220"/>
            <p:cNvSpPr/>
            <p:nvPr/>
          </p:nvSpPr>
          <p:spPr>
            <a:xfrm>
              <a:off x="6016929" y="30919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21" name="pt221"/>
            <p:cNvSpPr/>
            <p:nvPr/>
          </p:nvSpPr>
          <p:spPr>
            <a:xfrm>
              <a:off x="6063992" y="30919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2" name="pt222"/>
            <p:cNvSpPr/>
            <p:nvPr/>
          </p:nvSpPr>
          <p:spPr>
            <a:xfrm>
              <a:off x="6028694" y="45688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23" name="pt223"/>
            <p:cNvSpPr/>
            <p:nvPr/>
          </p:nvSpPr>
          <p:spPr>
            <a:xfrm>
              <a:off x="6052226" y="45688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4" name="tx224"/>
            <p:cNvSpPr/>
            <p:nvPr/>
          </p:nvSpPr>
          <p:spPr>
            <a:xfrm>
              <a:off x="6171446" y="1983470"/>
              <a:ext cx="29896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+16%</a:t>
              </a:r>
            </a:p>
          </p:txBody>
        </p:sp>
        <p:sp>
          <p:nvSpPr>
            <p:cNvPr id="225" name="tx225"/>
            <p:cNvSpPr/>
            <p:nvPr/>
          </p:nvSpPr>
          <p:spPr>
            <a:xfrm>
              <a:off x="6203600" y="4937445"/>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26" name="tx226"/>
            <p:cNvSpPr/>
            <p:nvPr/>
          </p:nvSpPr>
          <p:spPr>
            <a:xfrm>
              <a:off x="6203600" y="5306692"/>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27" name="tx227"/>
            <p:cNvSpPr/>
            <p:nvPr/>
          </p:nvSpPr>
          <p:spPr>
            <a:xfrm>
              <a:off x="6203600" y="3460457"/>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228" name="tx228"/>
            <p:cNvSpPr/>
            <p:nvPr/>
          </p:nvSpPr>
          <p:spPr>
            <a:xfrm>
              <a:off x="6203600" y="2721964"/>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229" name="tx229"/>
            <p:cNvSpPr/>
            <p:nvPr/>
          </p:nvSpPr>
          <p:spPr>
            <a:xfrm>
              <a:off x="6203600" y="2352717"/>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230" name="tx230"/>
            <p:cNvSpPr/>
            <p:nvPr/>
          </p:nvSpPr>
          <p:spPr>
            <a:xfrm>
              <a:off x="6203600" y="419895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231" name="tx231"/>
            <p:cNvSpPr/>
            <p:nvPr/>
          </p:nvSpPr>
          <p:spPr>
            <a:xfrm>
              <a:off x="6203600" y="3829704"/>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232" name="tx232"/>
            <p:cNvSpPr/>
            <p:nvPr/>
          </p:nvSpPr>
          <p:spPr>
            <a:xfrm>
              <a:off x="6203600" y="309121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233" name="tx233"/>
            <p:cNvSpPr/>
            <p:nvPr/>
          </p:nvSpPr>
          <p:spPr>
            <a:xfrm>
              <a:off x="6203600" y="4568198"/>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234" name="rc234"/>
            <p:cNvSpPr/>
            <p:nvPr/>
          </p:nvSpPr>
          <p:spPr>
            <a:xfrm>
              <a:off x="4897276" y="1807768"/>
              <a:ext cx="1553072" cy="3766318"/>
            </a:xfrm>
            <a:prstGeom prst="rect">
              <a:avLst/>
            </a:prstGeom>
            <a:ln w="13550" cap="rnd">
              <a:solidFill>
                <a:srgbClr val="999999">
                  <a:alpha val="100000"/>
                </a:srgbClr>
              </a:solidFill>
              <a:prstDash val="solid"/>
              <a:round/>
            </a:ln>
          </p:spPr>
          <p:txBody>
            <a:bodyPr/>
            <a:lstStyle/>
            <a:p>
              <a:endParaRPr/>
            </a:p>
          </p:txBody>
        </p:sp>
        <p:sp>
          <p:nvSpPr>
            <p:cNvPr id="235" name="pl235"/>
            <p:cNvSpPr/>
            <p:nvPr/>
          </p:nvSpPr>
          <p:spPr>
            <a:xfrm>
              <a:off x="7521338" y="5036041"/>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36" name="pl236"/>
            <p:cNvSpPr/>
            <p:nvPr/>
          </p:nvSpPr>
          <p:spPr>
            <a:xfrm>
              <a:off x="7521338" y="4139299"/>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37" name="pl237"/>
            <p:cNvSpPr/>
            <p:nvPr/>
          </p:nvSpPr>
          <p:spPr>
            <a:xfrm>
              <a:off x="7521338" y="3242556"/>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38" name="pl238"/>
            <p:cNvSpPr/>
            <p:nvPr/>
          </p:nvSpPr>
          <p:spPr>
            <a:xfrm>
              <a:off x="7521338" y="234581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39" name="pl239"/>
            <p:cNvSpPr/>
            <p:nvPr/>
          </p:nvSpPr>
          <p:spPr>
            <a:xfrm>
              <a:off x="759193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40" name="pl240"/>
            <p:cNvSpPr/>
            <p:nvPr/>
          </p:nvSpPr>
          <p:spPr>
            <a:xfrm>
              <a:off x="782724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41" name="pl241"/>
            <p:cNvSpPr/>
            <p:nvPr/>
          </p:nvSpPr>
          <p:spPr>
            <a:xfrm>
              <a:off x="806256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42" name="pl242"/>
            <p:cNvSpPr/>
            <p:nvPr/>
          </p:nvSpPr>
          <p:spPr>
            <a:xfrm>
              <a:off x="8297874"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43" name="pl243"/>
            <p:cNvSpPr/>
            <p:nvPr/>
          </p:nvSpPr>
          <p:spPr>
            <a:xfrm>
              <a:off x="853318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44" name="pl244"/>
            <p:cNvSpPr/>
            <p:nvPr/>
          </p:nvSpPr>
          <p:spPr>
            <a:xfrm>
              <a:off x="876850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45" name="pl245"/>
            <p:cNvSpPr/>
            <p:nvPr/>
          </p:nvSpPr>
          <p:spPr>
            <a:xfrm>
              <a:off x="8756736" y="234581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46" name="pl246"/>
            <p:cNvSpPr/>
            <p:nvPr/>
          </p:nvSpPr>
          <p:spPr>
            <a:xfrm>
              <a:off x="8756736" y="3242556"/>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47" name="pl247"/>
            <p:cNvSpPr/>
            <p:nvPr/>
          </p:nvSpPr>
          <p:spPr>
            <a:xfrm>
              <a:off x="8697908" y="413929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48" name="pl248"/>
            <p:cNvSpPr/>
            <p:nvPr/>
          </p:nvSpPr>
          <p:spPr>
            <a:xfrm>
              <a:off x="8756736" y="5036041"/>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49" name="pt249"/>
            <p:cNvSpPr/>
            <p:nvPr/>
          </p:nvSpPr>
          <p:spPr>
            <a:xfrm>
              <a:off x="8752236" y="2341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8752236" y="2341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8752236" y="3238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8752236" y="3238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8752236" y="5031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8752236" y="5031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8693408" y="4134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8693408" y="4134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8711585" y="23006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58" name="pt258"/>
            <p:cNvSpPr/>
            <p:nvPr/>
          </p:nvSpPr>
          <p:spPr>
            <a:xfrm>
              <a:off x="8711585" y="23006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9" name="pt259"/>
            <p:cNvSpPr/>
            <p:nvPr/>
          </p:nvSpPr>
          <p:spPr>
            <a:xfrm>
              <a:off x="8711585" y="31974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60" name="pt260"/>
            <p:cNvSpPr/>
            <p:nvPr/>
          </p:nvSpPr>
          <p:spPr>
            <a:xfrm>
              <a:off x="8711585" y="31974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61" name="pt261"/>
            <p:cNvSpPr/>
            <p:nvPr/>
          </p:nvSpPr>
          <p:spPr>
            <a:xfrm>
              <a:off x="8711585" y="49908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62" name="pt262"/>
            <p:cNvSpPr/>
            <p:nvPr/>
          </p:nvSpPr>
          <p:spPr>
            <a:xfrm>
              <a:off x="8711585" y="4990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63" name="pt263"/>
            <p:cNvSpPr/>
            <p:nvPr/>
          </p:nvSpPr>
          <p:spPr>
            <a:xfrm>
              <a:off x="8652756" y="40941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64" name="pt264"/>
            <p:cNvSpPr/>
            <p:nvPr/>
          </p:nvSpPr>
          <p:spPr>
            <a:xfrm>
              <a:off x="8652756" y="40941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65" name="tx265"/>
            <p:cNvSpPr/>
            <p:nvPr/>
          </p:nvSpPr>
          <p:spPr>
            <a:xfrm>
              <a:off x="8861426" y="2299967"/>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6" name="tx266"/>
            <p:cNvSpPr/>
            <p:nvPr/>
          </p:nvSpPr>
          <p:spPr>
            <a:xfrm>
              <a:off x="8861426" y="319671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7" name="tx267"/>
            <p:cNvSpPr/>
            <p:nvPr/>
          </p:nvSpPr>
          <p:spPr>
            <a:xfrm>
              <a:off x="8861426" y="499019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8" name="tx268"/>
            <p:cNvSpPr/>
            <p:nvPr/>
          </p:nvSpPr>
          <p:spPr>
            <a:xfrm>
              <a:off x="8861426" y="409345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9" name="rc269"/>
            <p:cNvSpPr/>
            <p:nvPr/>
          </p:nvSpPr>
          <p:spPr>
            <a:xfrm>
              <a:off x="7521338" y="1807768"/>
              <a:ext cx="1553072" cy="3766318"/>
            </a:xfrm>
            <a:prstGeom prst="rect">
              <a:avLst/>
            </a:prstGeom>
            <a:ln w="13550" cap="rnd">
              <a:solidFill>
                <a:srgbClr val="999999">
                  <a:alpha val="100000"/>
                </a:srgbClr>
              </a:solidFill>
              <a:prstDash val="solid"/>
              <a:round/>
            </a:ln>
          </p:spPr>
          <p:txBody>
            <a:bodyPr/>
            <a:lstStyle/>
            <a:p>
              <a:endParaRPr/>
            </a:p>
          </p:txBody>
        </p:sp>
        <p:sp>
          <p:nvSpPr>
            <p:cNvPr id="270" name="rc270"/>
            <p:cNvSpPr/>
            <p:nvPr/>
          </p:nvSpPr>
          <p:spPr>
            <a:xfrm>
              <a:off x="1720417" y="1592905"/>
              <a:ext cx="1553072"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1" name="tx271"/>
            <p:cNvSpPr/>
            <p:nvPr/>
          </p:nvSpPr>
          <p:spPr>
            <a:xfrm>
              <a:off x="2257799"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72" name="rc272"/>
            <p:cNvSpPr/>
            <p:nvPr/>
          </p:nvSpPr>
          <p:spPr>
            <a:xfrm>
              <a:off x="4897276" y="1592905"/>
              <a:ext cx="1553072"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3" name="tx273"/>
            <p:cNvSpPr/>
            <p:nvPr/>
          </p:nvSpPr>
          <p:spPr>
            <a:xfrm>
              <a:off x="5459488"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74" name="rc274"/>
            <p:cNvSpPr/>
            <p:nvPr/>
          </p:nvSpPr>
          <p:spPr>
            <a:xfrm>
              <a:off x="7521338" y="1592905"/>
              <a:ext cx="1553072"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5" name="tx275"/>
            <p:cNvSpPr/>
            <p:nvPr/>
          </p:nvSpPr>
          <p:spPr>
            <a:xfrm>
              <a:off x="8151899"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76" name="pl276"/>
            <p:cNvSpPr/>
            <p:nvPr/>
          </p:nvSpPr>
          <p:spPr>
            <a:xfrm>
              <a:off x="1720417" y="5574087"/>
              <a:ext cx="1553072" cy="0"/>
            </a:xfrm>
            <a:custGeom>
              <a:avLst/>
              <a:gdLst/>
              <a:ahLst/>
              <a:cxnLst/>
              <a:rect l="0" t="0" r="0" b="0"/>
              <a:pathLst>
                <a:path w="1553072">
                  <a:moveTo>
                    <a:pt x="0" y="0"/>
                  </a:moveTo>
                  <a:lnTo>
                    <a:pt x="1553072"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179101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2026325"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2261639"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249695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273226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pl282"/>
            <p:cNvSpPr/>
            <p:nvPr/>
          </p:nvSpPr>
          <p:spPr>
            <a:xfrm>
              <a:off x="296758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3" name="tx283"/>
            <p:cNvSpPr/>
            <p:nvPr/>
          </p:nvSpPr>
          <p:spPr>
            <a:xfrm>
              <a:off x="175993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4" name="tx284"/>
            <p:cNvSpPr/>
            <p:nvPr/>
          </p:nvSpPr>
          <p:spPr>
            <a:xfrm>
              <a:off x="196417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5" name="tx285"/>
            <p:cNvSpPr/>
            <p:nvPr/>
          </p:nvSpPr>
          <p:spPr>
            <a:xfrm>
              <a:off x="2199484"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6" name="tx286"/>
            <p:cNvSpPr/>
            <p:nvPr/>
          </p:nvSpPr>
          <p:spPr>
            <a:xfrm>
              <a:off x="2434798"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7" name="tx287"/>
            <p:cNvSpPr/>
            <p:nvPr/>
          </p:nvSpPr>
          <p:spPr>
            <a:xfrm>
              <a:off x="2670112"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8" name="tx288"/>
            <p:cNvSpPr/>
            <p:nvPr/>
          </p:nvSpPr>
          <p:spPr>
            <a:xfrm>
              <a:off x="2874348"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9" name="pl289"/>
            <p:cNvSpPr/>
            <p:nvPr/>
          </p:nvSpPr>
          <p:spPr>
            <a:xfrm>
              <a:off x="4897276" y="5574087"/>
              <a:ext cx="1553072" cy="0"/>
            </a:xfrm>
            <a:custGeom>
              <a:avLst/>
              <a:gdLst/>
              <a:ahLst/>
              <a:cxnLst/>
              <a:rect l="0" t="0" r="0" b="0"/>
              <a:pathLst>
                <a:path w="1553072">
                  <a:moveTo>
                    <a:pt x="0" y="0"/>
                  </a:moveTo>
                  <a:lnTo>
                    <a:pt x="1553072"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496787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5203184"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543849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567381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590912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pl295"/>
            <p:cNvSpPr/>
            <p:nvPr/>
          </p:nvSpPr>
          <p:spPr>
            <a:xfrm>
              <a:off x="614444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6" name="tx296"/>
            <p:cNvSpPr/>
            <p:nvPr/>
          </p:nvSpPr>
          <p:spPr>
            <a:xfrm>
              <a:off x="4936792"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7" name="tx297"/>
            <p:cNvSpPr/>
            <p:nvPr/>
          </p:nvSpPr>
          <p:spPr>
            <a:xfrm>
              <a:off x="514102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8" name="tx298"/>
            <p:cNvSpPr/>
            <p:nvPr/>
          </p:nvSpPr>
          <p:spPr>
            <a:xfrm>
              <a:off x="5376343"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9" name="tx299"/>
            <p:cNvSpPr/>
            <p:nvPr/>
          </p:nvSpPr>
          <p:spPr>
            <a:xfrm>
              <a:off x="5611657"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00" name="tx300"/>
            <p:cNvSpPr/>
            <p:nvPr/>
          </p:nvSpPr>
          <p:spPr>
            <a:xfrm>
              <a:off x="584697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1" name="tx301"/>
            <p:cNvSpPr/>
            <p:nvPr/>
          </p:nvSpPr>
          <p:spPr>
            <a:xfrm>
              <a:off x="6051207"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2" name="pl302"/>
            <p:cNvSpPr/>
            <p:nvPr/>
          </p:nvSpPr>
          <p:spPr>
            <a:xfrm>
              <a:off x="7521338" y="5574087"/>
              <a:ext cx="1553072" cy="0"/>
            </a:xfrm>
            <a:custGeom>
              <a:avLst/>
              <a:gdLst/>
              <a:ahLst/>
              <a:cxnLst/>
              <a:rect l="0" t="0" r="0" b="0"/>
              <a:pathLst>
                <a:path w="1553072">
                  <a:moveTo>
                    <a:pt x="0" y="0"/>
                  </a:moveTo>
                  <a:lnTo>
                    <a:pt x="1553072" y="0"/>
                  </a:lnTo>
                </a:path>
              </a:pathLst>
            </a:custGeom>
            <a:ln w="8130" cap="flat">
              <a:solidFill>
                <a:srgbClr val="000000">
                  <a:alpha val="100000"/>
                </a:srgbClr>
              </a:solidFill>
              <a:prstDash val="solid"/>
              <a:round/>
            </a:ln>
          </p:spPr>
          <p:txBody>
            <a:bodyPr/>
            <a:lstStyle/>
            <a:p>
              <a:endParaRPr/>
            </a:p>
          </p:txBody>
        </p:sp>
        <p:sp>
          <p:nvSpPr>
            <p:cNvPr id="303" name="pl303"/>
            <p:cNvSpPr/>
            <p:nvPr/>
          </p:nvSpPr>
          <p:spPr>
            <a:xfrm>
              <a:off x="759193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4" name="pl304"/>
            <p:cNvSpPr/>
            <p:nvPr/>
          </p:nvSpPr>
          <p:spPr>
            <a:xfrm>
              <a:off x="782724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5" name="pl305"/>
            <p:cNvSpPr/>
            <p:nvPr/>
          </p:nvSpPr>
          <p:spPr>
            <a:xfrm>
              <a:off x="806256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6" name="pl306"/>
            <p:cNvSpPr/>
            <p:nvPr/>
          </p:nvSpPr>
          <p:spPr>
            <a:xfrm>
              <a:off x="8297874"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7" name="pl307"/>
            <p:cNvSpPr/>
            <p:nvPr/>
          </p:nvSpPr>
          <p:spPr>
            <a:xfrm>
              <a:off x="853318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8" name="pl308"/>
            <p:cNvSpPr/>
            <p:nvPr/>
          </p:nvSpPr>
          <p:spPr>
            <a:xfrm>
              <a:off x="876850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9" name="tx309"/>
            <p:cNvSpPr/>
            <p:nvPr/>
          </p:nvSpPr>
          <p:spPr>
            <a:xfrm>
              <a:off x="756085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10" name="tx310"/>
            <p:cNvSpPr/>
            <p:nvPr/>
          </p:nvSpPr>
          <p:spPr>
            <a:xfrm>
              <a:off x="776509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311" name="tx311"/>
            <p:cNvSpPr/>
            <p:nvPr/>
          </p:nvSpPr>
          <p:spPr>
            <a:xfrm>
              <a:off x="8000404"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312" name="tx312"/>
            <p:cNvSpPr/>
            <p:nvPr/>
          </p:nvSpPr>
          <p:spPr>
            <a:xfrm>
              <a:off x="823571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13" name="tx313"/>
            <p:cNvSpPr/>
            <p:nvPr/>
          </p:nvSpPr>
          <p:spPr>
            <a:xfrm>
              <a:off x="8471033"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14" name="tx314"/>
            <p:cNvSpPr/>
            <p:nvPr/>
          </p:nvSpPr>
          <p:spPr>
            <a:xfrm>
              <a:off x="8675269"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15" name="tx315"/>
            <p:cNvSpPr/>
            <p:nvPr/>
          </p:nvSpPr>
          <p:spPr>
            <a:xfrm>
              <a:off x="7048069" y="4971157"/>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16" name="tx316"/>
            <p:cNvSpPr/>
            <p:nvPr/>
          </p:nvSpPr>
          <p:spPr>
            <a:xfrm>
              <a:off x="6656746" y="4097934"/>
              <a:ext cx="782756"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Estados Unidos</a:t>
              </a:r>
            </a:p>
          </p:txBody>
        </p:sp>
        <p:sp>
          <p:nvSpPr>
            <p:cNvPr id="317" name="tx317"/>
            <p:cNvSpPr/>
            <p:nvPr/>
          </p:nvSpPr>
          <p:spPr>
            <a:xfrm>
              <a:off x="7172326" y="3199827"/>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18" name="tx318"/>
            <p:cNvSpPr/>
            <p:nvPr/>
          </p:nvSpPr>
          <p:spPr>
            <a:xfrm>
              <a:off x="6519938" y="2282293"/>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19" name="tx319"/>
            <p:cNvSpPr/>
            <p:nvPr/>
          </p:nvSpPr>
          <p:spPr>
            <a:xfrm>
              <a:off x="4268864" y="5309810"/>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20" name="tx320"/>
            <p:cNvSpPr/>
            <p:nvPr/>
          </p:nvSpPr>
          <p:spPr>
            <a:xfrm>
              <a:off x="4423953" y="4940563"/>
              <a:ext cx="3914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Canadá</a:t>
              </a:r>
            </a:p>
          </p:txBody>
        </p:sp>
        <p:sp>
          <p:nvSpPr>
            <p:cNvPr id="321" name="tx321"/>
            <p:cNvSpPr/>
            <p:nvPr/>
          </p:nvSpPr>
          <p:spPr>
            <a:xfrm>
              <a:off x="4393012" y="4550525"/>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22" name="tx322"/>
            <p:cNvSpPr/>
            <p:nvPr/>
          </p:nvSpPr>
          <p:spPr>
            <a:xfrm>
              <a:off x="3343079" y="4179914"/>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23" name="tx323"/>
            <p:cNvSpPr/>
            <p:nvPr/>
          </p:nvSpPr>
          <p:spPr>
            <a:xfrm>
              <a:off x="4337132" y="3832822"/>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24" name="tx324"/>
            <p:cNvSpPr/>
            <p:nvPr/>
          </p:nvSpPr>
          <p:spPr>
            <a:xfrm>
              <a:off x="4243926" y="3463575"/>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25" name="tx325"/>
            <p:cNvSpPr/>
            <p:nvPr/>
          </p:nvSpPr>
          <p:spPr>
            <a:xfrm>
              <a:off x="3914648" y="3073537"/>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26" name="tx326"/>
            <p:cNvSpPr/>
            <p:nvPr/>
          </p:nvSpPr>
          <p:spPr>
            <a:xfrm>
              <a:off x="4585645" y="2726064"/>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27" name="tx327"/>
            <p:cNvSpPr/>
            <p:nvPr/>
          </p:nvSpPr>
          <p:spPr>
            <a:xfrm>
              <a:off x="4461443" y="2356817"/>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28" name="tx328"/>
            <p:cNvSpPr/>
            <p:nvPr/>
          </p:nvSpPr>
          <p:spPr>
            <a:xfrm>
              <a:off x="4535986" y="1988006"/>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29" name="tx329"/>
            <p:cNvSpPr/>
            <p:nvPr/>
          </p:nvSpPr>
          <p:spPr>
            <a:xfrm>
              <a:off x="1222428" y="5426128"/>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30" name="tx330"/>
            <p:cNvSpPr/>
            <p:nvPr/>
          </p:nvSpPr>
          <p:spPr>
            <a:xfrm>
              <a:off x="1203656" y="5247108"/>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31" name="tx331"/>
            <p:cNvSpPr/>
            <p:nvPr/>
          </p:nvSpPr>
          <p:spPr>
            <a:xfrm>
              <a:off x="1383902" y="506945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32" name="tx332"/>
            <p:cNvSpPr/>
            <p:nvPr/>
          </p:nvSpPr>
          <p:spPr>
            <a:xfrm>
              <a:off x="508103" y="4869639"/>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33" name="tx333"/>
            <p:cNvSpPr/>
            <p:nvPr/>
          </p:nvSpPr>
          <p:spPr>
            <a:xfrm>
              <a:off x="520381" y="4694220"/>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34" name="tx334"/>
            <p:cNvSpPr/>
            <p:nvPr/>
          </p:nvSpPr>
          <p:spPr>
            <a:xfrm>
              <a:off x="1166494" y="453648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35" name="tx335"/>
            <p:cNvSpPr/>
            <p:nvPr/>
          </p:nvSpPr>
          <p:spPr>
            <a:xfrm>
              <a:off x="1129168" y="4338034"/>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36" name="tx336"/>
            <p:cNvSpPr/>
            <p:nvPr/>
          </p:nvSpPr>
          <p:spPr>
            <a:xfrm>
              <a:off x="1402510" y="4182151"/>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37" name="tx337"/>
            <p:cNvSpPr/>
            <p:nvPr/>
          </p:nvSpPr>
          <p:spPr>
            <a:xfrm>
              <a:off x="1153997" y="400493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38" name="tx338"/>
            <p:cNvSpPr/>
            <p:nvPr/>
          </p:nvSpPr>
          <p:spPr>
            <a:xfrm>
              <a:off x="1166439" y="3827274"/>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39" name="tx339"/>
            <p:cNvSpPr/>
            <p:nvPr/>
          </p:nvSpPr>
          <p:spPr>
            <a:xfrm>
              <a:off x="1160164" y="3649617"/>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40" name="tx340"/>
            <p:cNvSpPr/>
            <p:nvPr/>
          </p:nvSpPr>
          <p:spPr>
            <a:xfrm>
              <a:off x="1160164" y="344975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41" name="tx341"/>
            <p:cNvSpPr/>
            <p:nvPr/>
          </p:nvSpPr>
          <p:spPr>
            <a:xfrm>
              <a:off x="1042073" y="3292886"/>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42" name="tx342"/>
            <p:cNvSpPr/>
            <p:nvPr/>
          </p:nvSpPr>
          <p:spPr>
            <a:xfrm>
              <a:off x="1222319" y="311621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43" name="tx343"/>
            <p:cNvSpPr/>
            <p:nvPr/>
          </p:nvSpPr>
          <p:spPr>
            <a:xfrm>
              <a:off x="1222319" y="2938991"/>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44" name="tx344"/>
            <p:cNvSpPr/>
            <p:nvPr/>
          </p:nvSpPr>
          <p:spPr>
            <a:xfrm>
              <a:off x="1160164" y="2739125"/>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45" name="tx345"/>
            <p:cNvSpPr/>
            <p:nvPr/>
          </p:nvSpPr>
          <p:spPr>
            <a:xfrm>
              <a:off x="1172769" y="2583678"/>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46" name="tx346"/>
            <p:cNvSpPr/>
            <p:nvPr/>
          </p:nvSpPr>
          <p:spPr>
            <a:xfrm>
              <a:off x="1091896" y="240460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47" name="tx347"/>
            <p:cNvSpPr/>
            <p:nvPr/>
          </p:nvSpPr>
          <p:spPr>
            <a:xfrm>
              <a:off x="1110395" y="2228365"/>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48" name="tx348"/>
            <p:cNvSpPr/>
            <p:nvPr/>
          </p:nvSpPr>
          <p:spPr>
            <a:xfrm>
              <a:off x="1334188" y="205070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49" name="tx349"/>
            <p:cNvSpPr/>
            <p:nvPr/>
          </p:nvSpPr>
          <p:spPr>
            <a:xfrm>
              <a:off x="1309359" y="1873052"/>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50" name="tx350"/>
            <p:cNvSpPr/>
            <p:nvPr/>
          </p:nvSpPr>
          <p:spPr>
            <a:xfrm>
              <a:off x="4258336"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51" name="pt351"/>
            <p:cNvSpPr/>
            <p:nvPr/>
          </p:nvSpPr>
          <p:spPr>
            <a:xfrm>
              <a:off x="5429043" y="6169879"/>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352" name="pt352"/>
            <p:cNvSpPr/>
            <p:nvPr/>
          </p:nvSpPr>
          <p:spPr>
            <a:xfrm>
              <a:off x="6036300"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53" name="tx353"/>
            <p:cNvSpPr/>
            <p:nvPr/>
          </p:nvSpPr>
          <p:spPr>
            <a:xfrm>
              <a:off x="5680613"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354" name="tx354"/>
            <p:cNvSpPr/>
            <p:nvPr/>
          </p:nvSpPr>
          <p:spPr>
            <a:xfrm>
              <a:off x="6287870"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55" name="tx355"/>
            <p:cNvSpPr/>
            <p:nvPr/>
          </p:nvSpPr>
          <p:spPr>
            <a:xfrm>
              <a:off x="172041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 y variación de DTP3 por país, 2019 y 2025</a:t>
              </a:r>
            </a:p>
          </p:txBody>
        </p:sp>
        <p:sp>
          <p:nvSpPr>
            <p:cNvPr id="356" name="tx356"/>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57" name="tx357"/>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2019 y 2025 se indica a la derecha.</a:t>
              </a:r>
            </a:p>
          </p:txBody>
        </p:sp>
      </p:grpSp>
      <p:sp>
        <p:nvSpPr>
          <p:cNvPr id="35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DTP3 en 2019 y 2025, así como la variación en la cobertura entre ambos años.
En general, 21 de los 35 países (el 60 %) incluidos en el estudio « AMR » registraron un descenso en la cobertura. El mayor descenso se produjo en Bolivia (-16 puntos porcentuales), seguida de Belice (-15 puntos porcentuales).
Hubo 10 países (el 29 %) en los que aumentó la cobertura de la DTP3. La cobertura se mantuvo igual en 4 países entre 2019 y 2025.
</a:t>
            </a:r>
          </a:p>
        </p:txBody>
      </p:sp>
      <p:sp>
        <p:nvSpPr>
          <p:cNvPr id="359"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2019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DTP3</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10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21.</a:t>
            </a:r>
          </a:p>
        </p:txBody>
      </p:sp>
      <p:grpSp>
        <p:nvGrpSpPr>
          <p:cNvPr id="360" name="Group 359"/>
          <p:cNvGrpSpPr/>
          <p:nvPr/>
        </p:nvGrpSpPr>
        <p:grpSpPr>
          <a:xfrm>
            <a:off x="292608" y="1005840"/>
            <a:ext cx="8595360" cy="28575"/>
            <a:chOff x="292608" y="1005840"/>
            <a:chExt cx="8595360" cy="28575"/>
          </a:xfrm>
        </p:grpSpPr>
        <p:sp>
          <p:nvSpPr>
            <p:cNvPr id="36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62"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720417" y="538885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720417" y="5080143"/>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720417" y="477142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720417" y="4462714"/>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720417" y="415399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720417" y="384528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720417" y="3536570"/>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720417" y="322785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720417" y="2919141"/>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720417" y="2610426"/>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720417" y="2301711"/>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720417" y="199299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79129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2755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26382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50008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736344"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97260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783597" y="1992997"/>
              <a:ext cx="177196" cy="0"/>
            </a:xfrm>
            <a:custGeom>
              <a:avLst/>
              <a:gdLst/>
              <a:ahLst/>
              <a:cxnLst/>
              <a:rect l="0" t="0" r="0" b="0"/>
              <a:pathLst>
                <a:path w="177196">
                  <a:moveTo>
                    <a:pt x="0" y="0"/>
                  </a:moveTo>
                  <a:lnTo>
                    <a:pt x="177196" y="0"/>
                  </a:lnTo>
                </a:path>
              </a:pathLst>
            </a:custGeom>
            <a:ln w="81303" cap="flat">
              <a:solidFill>
                <a:srgbClr val="E8E8E8">
                  <a:alpha val="100000"/>
                </a:srgbClr>
              </a:solidFill>
              <a:prstDash val="solid"/>
              <a:round/>
            </a:ln>
          </p:spPr>
          <p:txBody>
            <a:bodyPr/>
            <a:lstStyle/>
            <a:p>
              <a:endParaRPr/>
            </a:p>
          </p:txBody>
        </p:sp>
        <p:sp>
          <p:nvSpPr>
            <p:cNvPr id="23" name="pl23"/>
            <p:cNvSpPr/>
            <p:nvPr/>
          </p:nvSpPr>
          <p:spPr>
            <a:xfrm>
              <a:off x="2700905" y="2301711"/>
              <a:ext cx="153570" cy="0"/>
            </a:xfrm>
            <a:custGeom>
              <a:avLst/>
              <a:gdLst/>
              <a:ahLst/>
              <a:cxnLst/>
              <a:rect l="0" t="0" r="0" b="0"/>
              <a:pathLst>
                <a:path w="153570">
                  <a:moveTo>
                    <a:pt x="0" y="0"/>
                  </a:moveTo>
                  <a:lnTo>
                    <a:pt x="153570" y="0"/>
                  </a:lnTo>
                </a:path>
              </a:pathLst>
            </a:custGeom>
            <a:ln w="81303" cap="flat">
              <a:solidFill>
                <a:srgbClr val="E8E8E8">
                  <a:alpha val="100000"/>
                </a:srgbClr>
              </a:solidFill>
              <a:prstDash val="solid"/>
              <a:round/>
            </a:ln>
          </p:spPr>
          <p:txBody>
            <a:bodyPr/>
            <a:lstStyle/>
            <a:p>
              <a:endParaRPr/>
            </a:p>
          </p:txBody>
        </p:sp>
        <p:sp>
          <p:nvSpPr>
            <p:cNvPr id="24" name="pl24"/>
            <p:cNvSpPr/>
            <p:nvPr/>
          </p:nvSpPr>
          <p:spPr>
            <a:xfrm>
              <a:off x="2381951" y="2610426"/>
              <a:ext cx="141757" cy="0"/>
            </a:xfrm>
            <a:custGeom>
              <a:avLst/>
              <a:gdLst/>
              <a:ahLst/>
              <a:cxnLst/>
              <a:rect l="0" t="0" r="0" b="0"/>
              <a:pathLst>
                <a:path w="141757">
                  <a:moveTo>
                    <a:pt x="0" y="0"/>
                  </a:moveTo>
                  <a:lnTo>
                    <a:pt x="141757" y="0"/>
                  </a:lnTo>
                </a:path>
              </a:pathLst>
            </a:custGeom>
            <a:ln w="81303" cap="flat">
              <a:solidFill>
                <a:srgbClr val="E8E8E8">
                  <a:alpha val="100000"/>
                </a:srgbClr>
              </a:solidFill>
              <a:prstDash val="solid"/>
              <a:round/>
            </a:ln>
          </p:spPr>
          <p:txBody>
            <a:bodyPr/>
            <a:lstStyle/>
            <a:p>
              <a:endParaRPr/>
            </a:p>
          </p:txBody>
        </p:sp>
        <p:sp>
          <p:nvSpPr>
            <p:cNvPr id="25" name="pl25"/>
            <p:cNvSpPr/>
            <p:nvPr/>
          </p:nvSpPr>
          <p:spPr>
            <a:xfrm>
              <a:off x="2700905" y="2919141"/>
              <a:ext cx="118131" cy="0"/>
            </a:xfrm>
            <a:custGeom>
              <a:avLst/>
              <a:gdLst/>
              <a:ahLst/>
              <a:cxnLst/>
              <a:rect l="0" t="0" r="0" b="0"/>
              <a:pathLst>
                <a:path w="118131">
                  <a:moveTo>
                    <a:pt x="0" y="0"/>
                  </a:moveTo>
                  <a:lnTo>
                    <a:pt x="118131" y="0"/>
                  </a:lnTo>
                </a:path>
              </a:pathLst>
            </a:custGeom>
            <a:ln w="81303" cap="flat">
              <a:solidFill>
                <a:srgbClr val="E8E8E8">
                  <a:alpha val="100000"/>
                </a:srgbClr>
              </a:solidFill>
              <a:prstDash val="solid"/>
              <a:round/>
            </a:ln>
          </p:spPr>
          <p:txBody>
            <a:bodyPr/>
            <a:lstStyle/>
            <a:p>
              <a:endParaRPr/>
            </a:p>
          </p:txBody>
        </p:sp>
        <p:sp>
          <p:nvSpPr>
            <p:cNvPr id="26" name="pl26"/>
            <p:cNvSpPr/>
            <p:nvPr/>
          </p:nvSpPr>
          <p:spPr>
            <a:xfrm>
              <a:off x="2795410" y="3227855"/>
              <a:ext cx="59065" cy="0"/>
            </a:xfrm>
            <a:custGeom>
              <a:avLst/>
              <a:gdLst/>
              <a:ahLst/>
              <a:cxnLst/>
              <a:rect l="0" t="0" r="0" b="0"/>
              <a:pathLst>
                <a:path w="59065">
                  <a:moveTo>
                    <a:pt x="0" y="0"/>
                  </a:moveTo>
                  <a:lnTo>
                    <a:pt x="59065" y="0"/>
                  </a:lnTo>
                </a:path>
              </a:pathLst>
            </a:custGeom>
            <a:ln w="81303" cap="flat">
              <a:solidFill>
                <a:srgbClr val="E8E8E8">
                  <a:alpha val="100000"/>
                </a:srgbClr>
              </a:solidFill>
              <a:prstDash val="solid"/>
              <a:round/>
            </a:ln>
          </p:spPr>
          <p:txBody>
            <a:bodyPr/>
            <a:lstStyle/>
            <a:p>
              <a:endParaRPr/>
            </a:p>
          </p:txBody>
        </p:sp>
        <p:sp>
          <p:nvSpPr>
            <p:cNvPr id="27" name="pl27"/>
            <p:cNvSpPr/>
            <p:nvPr/>
          </p:nvSpPr>
          <p:spPr>
            <a:xfrm>
              <a:off x="2771784" y="3536570"/>
              <a:ext cx="59065" cy="0"/>
            </a:xfrm>
            <a:custGeom>
              <a:avLst/>
              <a:gdLst/>
              <a:ahLst/>
              <a:cxnLst/>
              <a:rect l="0" t="0" r="0" b="0"/>
              <a:pathLst>
                <a:path w="59065">
                  <a:moveTo>
                    <a:pt x="0" y="0"/>
                  </a:moveTo>
                  <a:lnTo>
                    <a:pt x="59065" y="0"/>
                  </a:lnTo>
                </a:path>
              </a:pathLst>
            </a:custGeom>
            <a:ln w="81303" cap="flat">
              <a:solidFill>
                <a:srgbClr val="E8E8E8">
                  <a:alpha val="100000"/>
                </a:srgbClr>
              </a:solidFill>
              <a:prstDash val="solid"/>
              <a:round/>
            </a:ln>
          </p:spPr>
          <p:txBody>
            <a:bodyPr/>
            <a:lstStyle/>
            <a:p>
              <a:endParaRPr/>
            </a:p>
          </p:txBody>
        </p:sp>
        <p:sp>
          <p:nvSpPr>
            <p:cNvPr id="28" name="pl28"/>
            <p:cNvSpPr/>
            <p:nvPr/>
          </p:nvSpPr>
          <p:spPr>
            <a:xfrm>
              <a:off x="2807223" y="3845285"/>
              <a:ext cx="47252" cy="0"/>
            </a:xfrm>
            <a:custGeom>
              <a:avLst/>
              <a:gdLst/>
              <a:ahLst/>
              <a:cxnLst/>
              <a:rect l="0" t="0" r="0" b="0"/>
              <a:pathLst>
                <a:path w="47252">
                  <a:moveTo>
                    <a:pt x="0" y="0"/>
                  </a:moveTo>
                  <a:lnTo>
                    <a:pt x="47252" y="0"/>
                  </a:lnTo>
                </a:path>
              </a:pathLst>
            </a:custGeom>
            <a:ln w="81303" cap="flat">
              <a:solidFill>
                <a:srgbClr val="E8E8E8">
                  <a:alpha val="100000"/>
                </a:srgbClr>
              </a:solidFill>
              <a:prstDash val="solid"/>
              <a:round/>
            </a:ln>
          </p:spPr>
          <p:txBody>
            <a:bodyPr/>
            <a:lstStyle/>
            <a:p>
              <a:endParaRPr/>
            </a:p>
          </p:txBody>
        </p:sp>
        <p:sp>
          <p:nvSpPr>
            <p:cNvPr id="29" name="pl29"/>
            <p:cNvSpPr/>
            <p:nvPr/>
          </p:nvSpPr>
          <p:spPr>
            <a:xfrm>
              <a:off x="2913541" y="4153999"/>
              <a:ext cx="47252" cy="0"/>
            </a:xfrm>
            <a:custGeom>
              <a:avLst/>
              <a:gdLst/>
              <a:ahLst/>
              <a:cxnLst/>
              <a:rect l="0" t="0" r="0" b="0"/>
              <a:pathLst>
                <a:path w="47252">
                  <a:moveTo>
                    <a:pt x="0" y="0"/>
                  </a:moveTo>
                  <a:lnTo>
                    <a:pt x="47252" y="0"/>
                  </a:lnTo>
                </a:path>
              </a:pathLst>
            </a:custGeom>
            <a:ln w="81303" cap="flat">
              <a:solidFill>
                <a:srgbClr val="E8E8E8">
                  <a:alpha val="100000"/>
                </a:srgbClr>
              </a:solidFill>
              <a:prstDash val="solid"/>
              <a:round/>
            </a:ln>
          </p:spPr>
          <p:txBody>
            <a:bodyPr/>
            <a:lstStyle/>
            <a:p>
              <a:endParaRPr/>
            </a:p>
          </p:txBody>
        </p:sp>
        <p:sp>
          <p:nvSpPr>
            <p:cNvPr id="30" name="pl30"/>
            <p:cNvSpPr/>
            <p:nvPr/>
          </p:nvSpPr>
          <p:spPr>
            <a:xfrm>
              <a:off x="2925354" y="4462714"/>
              <a:ext cx="35439" cy="0"/>
            </a:xfrm>
            <a:custGeom>
              <a:avLst/>
              <a:gdLst/>
              <a:ahLst/>
              <a:cxnLst/>
              <a:rect l="0" t="0" r="0" b="0"/>
              <a:pathLst>
                <a:path w="35439">
                  <a:moveTo>
                    <a:pt x="0" y="0"/>
                  </a:moveTo>
                  <a:lnTo>
                    <a:pt x="35439" y="0"/>
                  </a:lnTo>
                </a:path>
              </a:pathLst>
            </a:custGeom>
            <a:ln w="81303" cap="flat">
              <a:solidFill>
                <a:srgbClr val="E8E8E8">
                  <a:alpha val="100000"/>
                </a:srgbClr>
              </a:solidFill>
              <a:prstDash val="solid"/>
              <a:round/>
            </a:ln>
          </p:spPr>
          <p:txBody>
            <a:bodyPr/>
            <a:lstStyle/>
            <a:p>
              <a:endParaRPr/>
            </a:p>
          </p:txBody>
        </p:sp>
        <p:sp>
          <p:nvSpPr>
            <p:cNvPr id="31" name="pl31"/>
            <p:cNvSpPr/>
            <p:nvPr/>
          </p:nvSpPr>
          <p:spPr>
            <a:xfrm>
              <a:off x="2476456" y="4771429"/>
              <a:ext cx="23626" cy="0"/>
            </a:xfrm>
            <a:custGeom>
              <a:avLst/>
              <a:gdLst/>
              <a:ahLst/>
              <a:cxnLst/>
              <a:rect l="0" t="0" r="0" b="0"/>
              <a:pathLst>
                <a:path w="23626">
                  <a:moveTo>
                    <a:pt x="0" y="0"/>
                  </a:moveTo>
                  <a:lnTo>
                    <a:pt x="23626" y="0"/>
                  </a:lnTo>
                </a:path>
              </a:pathLst>
            </a:custGeom>
            <a:ln w="81303" cap="flat">
              <a:solidFill>
                <a:srgbClr val="E8E8E8">
                  <a:alpha val="100000"/>
                </a:srgbClr>
              </a:solidFill>
              <a:prstDash val="solid"/>
              <a:round/>
            </a:ln>
          </p:spPr>
          <p:txBody>
            <a:bodyPr/>
            <a:lstStyle/>
            <a:p>
              <a:endParaRPr/>
            </a:p>
          </p:txBody>
        </p:sp>
        <p:sp>
          <p:nvSpPr>
            <p:cNvPr id="32" name="pl32"/>
            <p:cNvSpPr/>
            <p:nvPr/>
          </p:nvSpPr>
          <p:spPr>
            <a:xfrm>
              <a:off x="2913541" y="5080143"/>
              <a:ext cx="23626" cy="0"/>
            </a:xfrm>
            <a:custGeom>
              <a:avLst/>
              <a:gdLst/>
              <a:ahLst/>
              <a:cxnLst/>
              <a:rect l="0" t="0" r="0" b="0"/>
              <a:pathLst>
                <a:path w="23626">
                  <a:moveTo>
                    <a:pt x="0" y="0"/>
                  </a:moveTo>
                  <a:lnTo>
                    <a:pt x="23626" y="0"/>
                  </a:lnTo>
                </a:path>
              </a:pathLst>
            </a:custGeom>
            <a:ln w="81303" cap="flat">
              <a:solidFill>
                <a:srgbClr val="E8E8E8">
                  <a:alpha val="100000"/>
                </a:srgbClr>
              </a:solidFill>
              <a:prstDash val="solid"/>
              <a:round/>
            </a:ln>
          </p:spPr>
          <p:txBody>
            <a:bodyPr/>
            <a:lstStyle/>
            <a:p>
              <a:endParaRPr/>
            </a:p>
          </p:txBody>
        </p:sp>
        <p:sp>
          <p:nvSpPr>
            <p:cNvPr id="33" name="pl33"/>
            <p:cNvSpPr/>
            <p:nvPr/>
          </p:nvSpPr>
          <p:spPr>
            <a:xfrm>
              <a:off x="2807223" y="5388858"/>
              <a:ext cx="11813" cy="0"/>
            </a:xfrm>
            <a:custGeom>
              <a:avLst/>
              <a:gdLst/>
              <a:ahLst/>
              <a:cxnLst/>
              <a:rect l="0" t="0" r="0" b="0"/>
              <a:pathLst>
                <a:path w="11813">
                  <a:moveTo>
                    <a:pt x="0" y="0"/>
                  </a:moveTo>
                  <a:lnTo>
                    <a:pt x="11813" y="0"/>
                  </a:lnTo>
                </a:path>
              </a:pathLst>
            </a:custGeom>
            <a:ln w="81303" cap="flat">
              <a:solidFill>
                <a:srgbClr val="E8E8E8">
                  <a:alpha val="100000"/>
                </a:srgbClr>
              </a:solidFill>
              <a:prstDash val="solid"/>
              <a:round/>
            </a:ln>
          </p:spPr>
          <p:txBody>
            <a:bodyPr/>
            <a:lstStyle/>
            <a:p>
              <a:endParaRPr/>
            </a:p>
          </p:txBody>
        </p:sp>
        <p:sp>
          <p:nvSpPr>
            <p:cNvPr id="34" name="pt34"/>
            <p:cNvSpPr/>
            <p:nvPr/>
          </p:nvSpPr>
          <p:spPr>
            <a:xfrm>
              <a:off x="2849975" y="32233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 name="pt35"/>
            <p:cNvSpPr/>
            <p:nvPr/>
          </p:nvSpPr>
          <p:spPr>
            <a:xfrm>
              <a:off x="2790910" y="32233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 name="pt36"/>
            <p:cNvSpPr/>
            <p:nvPr/>
          </p:nvSpPr>
          <p:spPr>
            <a:xfrm>
              <a:off x="2826349" y="3532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 name="pt37"/>
            <p:cNvSpPr/>
            <p:nvPr/>
          </p:nvSpPr>
          <p:spPr>
            <a:xfrm>
              <a:off x="2767284" y="3532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 name="pt38"/>
            <p:cNvSpPr/>
            <p:nvPr/>
          </p:nvSpPr>
          <p:spPr>
            <a:xfrm>
              <a:off x="2849975" y="3840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 name="pt39"/>
            <p:cNvSpPr/>
            <p:nvPr/>
          </p:nvSpPr>
          <p:spPr>
            <a:xfrm>
              <a:off x="2802723" y="3840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 name="pt40"/>
            <p:cNvSpPr/>
            <p:nvPr/>
          </p:nvSpPr>
          <p:spPr>
            <a:xfrm>
              <a:off x="2956293" y="4458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 name="pt41"/>
            <p:cNvSpPr/>
            <p:nvPr/>
          </p:nvSpPr>
          <p:spPr>
            <a:xfrm>
              <a:off x="2920854" y="4458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2" name="pt42"/>
            <p:cNvSpPr/>
            <p:nvPr/>
          </p:nvSpPr>
          <p:spPr>
            <a:xfrm>
              <a:off x="2814536" y="291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3" name="pt43"/>
            <p:cNvSpPr/>
            <p:nvPr/>
          </p:nvSpPr>
          <p:spPr>
            <a:xfrm>
              <a:off x="2696405" y="291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4" name="pt44"/>
            <p:cNvSpPr/>
            <p:nvPr/>
          </p:nvSpPr>
          <p:spPr>
            <a:xfrm>
              <a:off x="2849975" y="2297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5" name="pt45"/>
            <p:cNvSpPr/>
            <p:nvPr/>
          </p:nvSpPr>
          <p:spPr>
            <a:xfrm>
              <a:off x="2696405" y="2297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6" name="pt46"/>
            <p:cNvSpPr/>
            <p:nvPr/>
          </p:nvSpPr>
          <p:spPr>
            <a:xfrm>
              <a:off x="2495582" y="4766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7" name="pt47"/>
            <p:cNvSpPr/>
            <p:nvPr/>
          </p:nvSpPr>
          <p:spPr>
            <a:xfrm>
              <a:off x="2471956" y="4766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8" name="pt48"/>
            <p:cNvSpPr/>
            <p:nvPr/>
          </p:nvSpPr>
          <p:spPr>
            <a:xfrm>
              <a:off x="2814536" y="5384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9" name="pt49"/>
            <p:cNvSpPr/>
            <p:nvPr/>
          </p:nvSpPr>
          <p:spPr>
            <a:xfrm>
              <a:off x="2802723" y="5384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0" name="pt50"/>
            <p:cNvSpPr/>
            <p:nvPr/>
          </p:nvSpPr>
          <p:spPr>
            <a:xfrm>
              <a:off x="2956293" y="4149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1" name="pt51"/>
            <p:cNvSpPr/>
            <p:nvPr/>
          </p:nvSpPr>
          <p:spPr>
            <a:xfrm>
              <a:off x="2909041" y="4149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2" name="pt52"/>
            <p:cNvSpPr/>
            <p:nvPr/>
          </p:nvSpPr>
          <p:spPr>
            <a:xfrm>
              <a:off x="2932667" y="5075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3" name="pt53"/>
            <p:cNvSpPr/>
            <p:nvPr/>
          </p:nvSpPr>
          <p:spPr>
            <a:xfrm>
              <a:off x="2909041" y="5075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4" name="pt54"/>
            <p:cNvSpPr/>
            <p:nvPr/>
          </p:nvSpPr>
          <p:spPr>
            <a:xfrm>
              <a:off x="2956293" y="1988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5" name="pt55"/>
            <p:cNvSpPr/>
            <p:nvPr/>
          </p:nvSpPr>
          <p:spPr>
            <a:xfrm>
              <a:off x="2779097" y="1988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6" name="pt56"/>
            <p:cNvSpPr/>
            <p:nvPr/>
          </p:nvSpPr>
          <p:spPr>
            <a:xfrm>
              <a:off x="2519208" y="2605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7" name="pt57"/>
            <p:cNvSpPr/>
            <p:nvPr/>
          </p:nvSpPr>
          <p:spPr>
            <a:xfrm>
              <a:off x="2377451" y="2605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8" name="pt58"/>
            <p:cNvSpPr/>
            <p:nvPr/>
          </p:nvSpPr>
          <p:spPr>
            <a:xfrm>
              <a:off x="2809323" y="31827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9" name="pt59"/>
            <p:cNvSpPr/>
            <p:nvPr/>
          </p:nvSpPr>
          <p:spPr>
            <a:xfrm>
              <a:off x="2750258" y="31827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0" name="pt60"/>
            <p:cNvSpPr/>
            <p:nvPr/>
          </p:nvSpPr>
          <p:spPr>
            <a:xfrm>
              <a:off x="2785697" y="34914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1" name="pt61"/>
            <p:cNvSpPr/>
            <p:nvPr/>
          </p:nvSpPr>
          <p:spPr>
            <a:xfrm>
              <a:off x="2726632" y="34914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2" name="pt62"/>
            <p:cNvSpPr/>
            <p:nvPr/>
          </p:nvSpPr>
          <p:spPr>
            <a:xfrm>
              <a:off x="2809323" y="38001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3" name="pt63"/>
            <p:cNvSpPr/>
            <p:nvPr/>
          </p:nvSpPr>
          <p:spPr>
            <a:xfrm>
              <a:off x="2762071" y="38001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4" name="pt64"/>
            <p:cNvSpPr/>
            <p:nvPr/>
          </p:nvSpPr>
          <p:spPr>
            <a:xfrm>
              <a:off x="2915641" y="44175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5" name="pt65"/>
            <p:cNvSpPr/>
            <p:nvPr/>
          </p:nvSpPr>
          <p:spPr>
            <a:xfrm>
              <a:off x="2880202" y="44175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6" name="pt66"/>
            <p:cNvSpPr/>
            <p:nvPr/>
          </p:nvSpPr>
          <p:spPr>
            <a:xfrm>
              <a:off x="2773884" y="28739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7" name="pt67"/>
            <p:cNvSpPr/>
            <p:nvPr/>
          </p:nvSpPr>
          <p:spPr>
            <a:xfrm>
              <a:off x="2655753" y="28739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8" name="pt68"/>
            <p:cNvSpPr/>
            <p:nvPr/>
          </p:nvSpPr>
          <p:spPr>
            <a:xfrm>
              <a:off x="2809323" y="22565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9" name="pt69"/>
            <p:cNvSpPr/>
            <p:nvPr/>
          </p:nvSpPr>
          <p:spPr>
            <a:xfrm>
              <a:off x="2655753" y="22565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0" name="pt70"/>
            <p:cNvSpPr/>
            <p:nvPr/>
          </p:nvSpPr>
          <p:spPr>
            <a:xfrm>
              <a:off x="2454930" y="47262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1" name="pt71"/>
            <p:cNvSpPr/>
            <p:nvPr/>
          </p:nvSpPr>
          <p:spPr>
            <a:xfrm>
              <a:off x="2431304" y="4726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2" name="pt72"/>
            <p:cNvSpPr/>
            <p:nvPr/>
          </p:nvSpPr>
          <p:spPr>
            <a:xfrm>
              <a:off x="2773884" y="53437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3" name="pt73"/>
            <p:cNvSpPr/>
            <p:nvPr/>
          </p:nvSpPr>
          <p:spPr>
            <a:xfrm>
              <a:off x="2762071" y="53437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4" name="pt74"/>
            <p:cNvSpPr/>
            <p:nvPr/>
          </p:nvSpPr>
          <p:spPr>
            <a:xfrm>
              <a:off x="2915641" y="41088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5" name="pt75"/>
            <p:cNvSpPr/>
            <p:nvPr/>
          </p:nvSpPr>
          <p:spPr>
            <a:xfrm>
              <a:off x="2868389" y="41088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6" name="pt76"/>
            <p:cNvSpPr/>
            <p:nvPr/>
          </p:nvSpPr>
          <p:spPr>
            <a:xfrm>
              <a:off x="2892015" y="50349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7" name="pt77"/>
            <p:cNvSpPr/>
            <p:nvPr/>
          </p:nvSpPr>
          <p:spPr>
            <a:xfrm>
              <a:off x="2868389" y="5034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8" name="pt78"/>
            <p:cNvSpPr/>
            <p:nvPr/>
          </p:nvSpPr>
          <p:spPr>
            <a:xfrm>
              <a:off x="2915641" y="19478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9" name="pt79"/>
            <p:cNvSpPr/>
            <p:nvPr/>
          </p:nvSpPr>
          <p:spPr>
            <a:xfrm>
              <a:off x="2738445" y="19478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80" name="pt80"/>
            <p:cNvSpPr/>
            <p:nvPr/>
          </p:nvSpPr>
          <p:spPr>
            <a:xfrm>
              <a:off x="2478557" y="256527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81" name="pt81"/>
            <p:cNvSpPr/>
            <p:nvPr/>
          </p:nvSpPr>
          <p:spPr>
            <a:xfrm>
              <a:off x="2336799" y="256527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82" name="tx82"/>
            <p:cNvSpPr/>
            <p:nvPr/>
          </p:nvSpPr>
          <p:spPr>
            <a:xfrm>
              <a:off x="3046988" y="3182009"/>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83" name="tx83"/>
            <p:cNvSpPr/>
            <p:nvPr/>
          </p:nvSpPr>
          <p:spPr>
            <a:xfrm>
              <a:off x="3046988" y="349072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84" name="tx84"/>
            <p:cNvSpPr/>
            <p:nvPr/>
          </p:nvSpPr>
          <p:spPr>
            <a:xfrm>
              <a:off x="3046988" y="379943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85" name="tx85"/>
            <p:cNvSpPr/>
            <p:nvPr/>
          </p:nvSpPr>
          <p:spPr>
            <a:xfrm>
              <a:off x="3046988" y="441686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86" name="tx86"/>
            <p:cNvSpPr/>
            <p:nvPr/>
          </p:nvSpPr>
          <p:spPr>
            <a:xfrm>
              <a:off x="3014833" y="2873294"/>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87" name="tx87"/>
            <p:cNvSpPr/>
            <p:nvPr/>
          </p:nvSpPr>
          <p:spPr>
            <a:xfrm>
              <a:off x="3014833" y="225586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-13%</a:t>
              </a:r>
            </a:p>
          </p:txBody>
        </p:sp>
        <p:sp>
          <p:nvSpPr>
            <p:cNvPr id="88" name="tx88"/>
            <p:cNvSpPr/>
            <p:nvPr/>
          </p:nvSpPr>
          <p:spPr>
            <a:xfrm>
              <a:off x="3046988" y="472558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89" name="tx89"/>
            <p:cNvSpPr/>
            <p:nvPr/>
          </p:nvSpPr>
          <p:spPr>
            <a:xfrm>
              <a:off x="3046988" y="534301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90" name="tx90"/>
            <p:cNvSpPr/>
            <p:nvPr/>
          </p:nvSpPr>
          <p:spPr>
            <a:xfrm>
              <a:off x="3046988" y="4108153"/>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91" name="tx91"/>
            <p:cNvSpPr/>
            <p:nvPr/>
          </p:nvSpPr>
          <p:spPr>
            <a:xfrm>
              <a:off x="3046988" y="503429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92" name="tx92"/>
            <p:cNvSpPr/>
            <p:nvPr/>
          </p:nvSpPr>
          <p:spPr>
            <a:xfrm>
              <a:off x="3014833" y="1947150"/>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-15%</a:t>
              </a:r>
            </a:p>
          </p:txBody>
        </p:sp>
        <p:sp>
          <p:nvSpPr>
            <p:cNvPr id="93" name="tx93"/>
            <p:cNvSpPr/>
            <p:nvPr/>
          </p:nvSpPr>
          <p:spPr>
            <a:xfrm>
              <a:off x="3014833" y="2564580"/>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-12%</a:t>
              </a:r>
            </a:p>
          </p:txBody>
        </p:sp>
        <p:sp>
          <p:nvSpPr>
            <p:cNvPr id="94" name="rc94"/>
            <p:cNvSpPr/>
            <p:nvPr/>
          </p:nvSpPr>
          <p:spPr>
            <a:xfrm>
              <a:off x="1720417" y="1807768"/>
              <a:ext cx="1559330" cy="3766318"/>
            </a:xfrm>
            <a:prstGeom prst="rect">
              <a:avLst/>
            </a:prstGeom>
            <a:ln w="13550" cap="rnd">
              <a:solidFill>
                <a:srgbClr val="999999">
                  <a:alpha val="100000"/>
                </a:srgbClr>
              </a:solidFill>
              <a:prstDash val="solid"/>
              <a:round/>
            </a:ln>
          </p:spPr>
          <p:txBody>
            <a:bodyPr/>
            <a:lstStyle/>
            <a:p>
              <a:endParaRPr/>
            </a:p>
          </p:txBody>
        </p:sp>
        <p:sp>
          <p:nvSpPr>
            <p:cNvPr id="95" name="pl95"/>
            <p:cNvSpPr/>
            <p:nvPr/>
          </p:nvSpPr>
          <p:spPr>
            <a:xfrm>
              <a:off x="4331964" y="52602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4331964" y="47371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4331964" y="42140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4331964" y="36909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9" name="pl99"/>
            <p:cNvSpPr/>
            <p:nvPr/>
          </p:nvSpPr>
          <p:spPr>
            <a:xfrm>
              <a:off x="4331964" y="31678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0" name="pl100"/>
            <p:cNvSpPr/>
            <p:nvPr/>
          </p:nvSpPr>
          <p:spPr>
            <a:xfrm>
              <a:off x="4331964" y="264472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1" name="pl101"/>
            <p:cNvSpPr/>
            <p:nvPr/>
          </p:nvSpPr>
          <p:spPr>
            <a:xfrm>
              <a:off x="4331964" y="212162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2" name="pl102"/>
            <p:cNvSpPr/>
            <p:nvPr/>
          </p:nvSpPr>
          <p:spPr>
            <a:xfrm>
              <a:off x="440284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3" name="pl103"/>
            <p:cNvSpPr/>
            <p:nvPr/>
          </p:nvSpPr>
          <p:spPr>
            <a:xfrm>
              <a:off x="4639105"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4" name="pl104"/>
            <p:cNvSpPr/>
            <p:nvPr/>
          </p:nvSpPr>
          <p:spPr>
            <a:xfrm>
              <a:off x="487536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5" name="pl105"/>
            <p:cNvSpPr/>
            <p:nvPr/>
          </p:nvSpPr>
          <p:spPr>
            <a:xfrm>
              <a:off x="5111629"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6" name="pl106"/>
            <p:cNvSpPr/>
            <p:nvPr/>
          </p:nvSpPr>
          <p:spPr>
            <a:xfrm>
              <a:off x="534789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7" name="pl107"/>
            <p:cNvSpPr/>
            <p:nvPr/>
          </p:nvSpPr>
          <p:spPr>
            <a:xfrm>
              <a:off x="558415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8" name="pl108"/>
            <p:cNvSpPr/>
            <p:nvPr/>
          </p:nvSpPr>
          <p:spPr>
            <a:xfrm>
              <a:off x="5324265" y="2121628"/>
              <a:ext cx="129944" cy="0"/>
            </a:xfrm>
            <a:custGeom>
              <a:avLst/>
              <a:gdLst/>
              <a:ahLst/>
              <a:cxnLst/>
              <a:rect l="0" t="0" r="0" b="0"/>
              <a:pathLst>
                <a:path w="129944">
                  <a:moveTo>
                    <a:pt x="0" y="0"/>
                  </a:moveTo>
                  <a:lnTo>
                    <a:pt x="129944" y="0"/>
                  </a:lnTo>
                </a:path>
              </a:pathLst>
            </a:custGeom>
            <a:ln w="81303" cap="flat">
              <a:solidFill>
                <a:srgbClr val="E8E8E8">
                  <a:alpha val="100000"/>
                </a:srgbClr>
              </a:solidFill>
              <a:prstDash val="solid"/>
              <a:round/>
            </a:ln>
          </p:spPr>
          <p:txBody>
            <a:bodyPr/>
            <a:lstStyle/>
            <a:p>
              <a:endParaRPr/>
            </a:p>
          </p:txBody>
        </p:sp>
        <p:sp>
          <p:nvSpPr>
            <p:cNvPr id="109" name="pl109"/>
            <p:cNvSpPr/>
            <p:nvPr/>
          </p:nvSpPr>
          <p:spPr>
            <a:xfrm>
              <a:off x="5253386" y="2644728"/>
              <a:ext cx="94504" cy="0"/>
            </a:xfrm>
            <a:custGeom>
              <a:avLst/>
              <a:gdLst/>
              <a:ahLst/>
              <a:cxnLst/>
              <a:rect l="0" t="0" r="0" b="0"/>
              <a:pathLst>
                <a:path w="94504">
                  <a:moveTo>
                    <a:pt x="0" y="0"/>
                  </a:moveTo>
                  <a:lnTo>
                    <a:pt x="94504" y="0"/>
                  </a:lnTo>
                </a:path>
              </a:pathLst>
            </a:custGeom>
            <a:ln w="81303" cap="flat">
              <a:solidFill>
                <a:srgbClr val="E8E8E8">
                  <a:alpha val="100000"/>
                </a:srgbClr>
              </a:solidFill>
              <a:prstDash val="solid"/>
              <a:round/>
            </a:ln>
          </p:spPr>
          <p:txBody>
            <a:bodyPr/>
            <a:lstStyle/>
            <a:p>
              <a:endParaRPr/>
            </a:p>
          </p:txBody>
        </p:sp>
        <p:sp>
          <p:nvSpPr>
            <p:cNvPr id="110" name="pl110"/>
            <p:cNvSpPr/>
            <p:nvPr/>
          </p:nvSpPr>
          <p:spPr>
            <a:xfrm>
              <a:off x="5477835" y="3167827"/>
              <a:ext cx="70878" cy="0"/>
            </a:xfrm>
            <a:custGeom>
              <a:avLst/>
              <a:gdLst/>
              <a:ahLst/>
              <a:cxnLst/>
              <a:rect l="0" t="0" r="0" b="0"/>
              <a:pathLst>
                <a:path w="70878">
                  <a:moveTo>
                    <a:pt x="0" y="0"/>
                  </a:moveTo>
                  <a:lnTo>
                    <a:pt x="70878" y="0"/>
                  </a:lnTo>
                </a:path>
              </a:pathLst>
            </a:custGeom>
            <a:ln w="81303" cap="flat">
              <a:solidFill>
                <a:srgbClr val="E8E8E8">
                  <a:alpha val="100000"/>
                </a:srgbClr>
              </a:solidFill>
              <a:prstDash val="solid"/>
              <a:round/>
            </a:ln>
          </p:spPr>
          <p:txBody>
            <a:bodyPr/>
            <a:lstStyle/>
            <a:p>
              <a:endParaRPr/>
            </a:p>
          </p:txBody>
        </p:sp>
        <p:sp>
          <p:nvSpPr>
            <p:cNvPr id="111" name="pl111"/>
            <p:cNvSpPr/>
            <p:nvPr/>
          </p:nvSpPr>
          <p:spPr>
            <a:xfrm>
              <a:off x="5525088" y="3690927"/>
              <a:ext cx="47252" cy="0"/>
            </a:xfrm>
            <a:custGeom>
              <a:avLst/>
              <a:gdLst/>
              <a:ahLst/>
              <a:cxnLst/>
              <a:rect l="0" t="0" r="0" b="0"/>
              <a:pathLst>
                <a:path w="47252">
                  <a:moveTo>
                    <a:pt x="0" y="0"/>
                  </a:moveTo>
                  <a:lnTo>
                    <a:pt x="47252" y="0"/>
                  </a:lnTo>
                </a:path>
              </a:pathLst>
            </a:custGeom>
            <a:ln w="81303" cap="flat">
              <a:solidFill>
                <a:srgbClr val="E8E8E8">
                  <a:alpha val="100000"/>
                </a:srgbClr>
              </a:solidFill>
              <a:prstDash val="solid"/>
              <a:round/>
            </a:ln>
          </p:spPr>
          <p:txBody>
            <a:bodyPr/>
            <a:lstStyle/>
            <a:p>
              <a:endParaRPr/>
            </a:p>
          </p:txBody>
        </p:sp>
        <p:sp>
          <p:nvSpPr>
            <p:cNvPr id="112" name="pl112"/>
            <p:cNvSpPr/>
            <p:nvPr/>
          </p:nvSpPr>
          <p:spPr>
            <a:xfrm>
              <a:off x="5454209" y="4214027"/>
              <a:ext cx="35439" cy="0"/>
            </a:xfrm>
            <a:custGeom>
              <a:avLst/>
              <a:gdLst/>
              <a:ahLst/>
              <a:cxnLst/>
              <a:rect l="0" t="0" r="0" b="0"/>
              <a:pathLst>
                <a:path w="35439">
                  <a:moveTo>
                    <a:pt x="0" y="0"/>
                  </a:moveTo>
                  <a:lnTo>
                    <a:pt x="35439" y="0"/>
                  </a:lnTo>
                </a:path>
              </a:pathLst>
            </a:custGeom>
            <a:ln w="81303" cap="flat">
              <a:solidFill>
                <a:srgbClr val="E8E8E8">
                  <a:alpha val="100000"/>
                </a:srgbClr>
              </a:solidFill>
              <a:prstDash val="solid"/>
              <a:round/>
            </a:ln>
          </p:spPr>
          <p:txBody>
            <a:bodyPr/>
            <a:lstStyle/>
            <a:p>
              <a:endParaRPr/>
            </a:p>
          </p:txBody>
        </p:sp>
        <p:sp>
          <p:nvSpPr>
            <p:cNvPr id="113" name="pl113"/>
            <p:cNvSpPr/>
            <p:nvPr/>
          </p:nvSpPr>
          <p:spPr>
            <a:xfrm>
              <a:off x="5513275" y="4737127"/>
              <a:ext cx="23626" cy="0"/>
            </a:xfrm>
            <a:custGeom>
              <a:avLst/>
              <a:gdLst/>
              <a:ahLst/>
              <a:cxnLst/>
              <a:rect l="0" t="0" r="0" b="0"/>
              <a:pathLst>
                <a:path w="23626">
                  <a:moveTo>
                    <a:pt x="0" y="0"/>
                  </a:moveTo>
                  <a:lnTo>
                    <a:pt x="23626" y="0"/>
                  </a:lnTo>
                </a:path>
              </a:pathLst>
            </a:custGeom>
            <a:ln w="81303" cap="flat">
              <a:solidFill>
                <a:srgbClr val="E8E8E8">
                  <a:alpha val="100000"/>
                </a:srgbClr>
              </a:solidFill>
              <a:prstDash val="solid"/>
              <a:round/>
            </a:ln>
          </p:spPr>
          <p:txBody>
            <a:bodyPr/>
            <a:lstStyle/>
            <a:p>
              <a:endParaRPr/>
            </a:p>
          </p:txBody>
        </p:sp>
        <p:sp>
          <p:nvSpPr>
            <p:cNvPr id="114" name="pl114"/>
            <p:cNvSpPr/>
            <p:nvPr/>
          </p:nvSpPr>
          <p:spPr>
            <a:xfrm>
              <a:off x="5525088" y="5260227"/>
              <a:ext cx="11813" cy="0"/>
            </a:xfrm>
            <a:custGeom>
              <a:avLst/>
              <a:gdLst/>
              <a:ahLst/>
              <a:cxnLst/>
              <a:rect l="0" t="0" r="0" b="0"/>
              <a:pathLst>
                <a:path w="11813">
                  <a:moveTo>
                    <a:pt x="0" y="0"/>
                  </a:moveTo>
                  <a:lnTo>
                    <a:pt x="11813" y="0"/>
                  </a:lnTo>
                </a:path>
              </a:pathLst>
            </a:custGeom>
            <a:ln w="81303" cap="flat">
              <a:solidFill>
                <a:srgbClr val="E8E8E8">
                  <a:alpha val="100000"/>
                </a:srgbClr>
              </a:solidFill>
              <a:prstDash val="solid"/>
              <a:round/>
            </a:ln>
          </p:spPr>
          <p:txBody>
            <a:bodyPr/>
            <a:lstStyle/>
            <a:p>
              <a:endParaRPr/>
            </a:p>
          </p:txBody>
        </p:sp>
        <p:sp>
          <p:nvSpPr>
            <p:cNvPr id="115" name="pt115"/>
            <p:cNvSpPr/>
            <p:nvPr/>
          </p:nvSpPr>
          <p:spPr>
            <a:xfrm>
              <a:off x="5449709" y="4209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5485148" y="4209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5520588"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5567840"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5319765" y="2117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5449709" y="2117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5520588" y="5255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5532401" y="5255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5248886" y="2640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5343391" y="2640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5473335" y="31633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5544214" y="31633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5508775" y="4732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5532401" y="4732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5409057" y="41688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0" name="pt130"/>
            <p:cNvSpPr/>
            <p:nvPr/>
          </p:nvSpPr>
          <p:spPr>
            <a:xfrm>
              <a:off x="5444497" y="41688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1" name="pt131"/>
            <p:cNvSpPr/>
            <p:nvPr/>
          </p:nvSpPr>
          <p:spPr>
            <a:xfrm>
              <a:off x="5479936" y="36457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2" name="pt132"/>
            <p:cNvSpPr/>
            <p:nvPr/>
          </p:nvSpPr>
          <p:spPr>
            <a:xfrm>
              <a:off x="5527188"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3" name="pt133"/>
            <p:cNvSpPr/>
            <p:nvPr/>
          </p:nvSpPr>
          <p:spPr>
            <a:xfrm>
              <a:off x="5279113" y="20764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4" name="pt134"/>
            <p:cNvSpPr/>
            <p:nvPr/>
          </p:nvSpPr>
          <p:spPr>
            <a:xfrm>
              <a:off x="5409057" y="20764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5" name="pt135"/>
            <p:cNvSpPr/>
            <p:nvPr/>
          </p:nvSpPr>
          <p:spPr>
            <a:xfrm>
              <a:off x="5479936" y="52150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6" name="pt136"/>
            <p:cNvSpPr/>
            <p:nvPr/>
          </p:nvSpPr>
          <p:spPr>
            <a:xfrm>
              <a:off x="5491749" y="52150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7" name="pt137"/>
            <p:cNvSpPr/>
            <p:nvPr/>
          </p:nvSpPr>
          <p:spPr>
            <a:xfrm>
              <a:off x="5208234" y="25995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8" name="pt138"/>
            <p:cNvSpPr/>
            <p:nvPr/>
          </p:nvSpPr>
          <p:spPr>
            <a:xfrm>
              <a:off x="5302739" y="25995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9" name="pt139"/>
            <p:cNvSpPr/>
            <p:nvPr/>
          </p:nvSpPr>
          <p:spPr>
            <a:xfrm>
              <a:off x="5432683" y="31226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0" name="pt140"/>
            <p:cNvSpPr/>
            <p:nvPr/>
          </p:nvSpPr>
          <p:spPr>
            <a:xfrm>
              <a:off x="5503562" y="31226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1" name="pt141"/>
            <p:cNvSpPr/>
            <p:nvPr/>
          </p:nvSpPr>
          <p:spPr>
            <a:xfrm>
              <a:off x="5468123" y="46919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2" name="pt142"/>
            <p:cNvSpPr/>
            <p:nvPr/>
          </p:nvSpPr>
          <p:spPr>
            <a:xfrm>
              <a:off x="5491749" y="46919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3" name="tx143"/>
            <p:cNvSpPr/>
            <p:nvPr/>
          </p:nvSpPr>
          <p:spPr>
            <a:xfrm>
              <a:off x="5644024" y="41681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44" name="tx144"/>
            <p:cNvSpPr/>
            <p:nvPr/>
          </p:nvSpPr>
          <p:spPr>
            <a:xfrm>
              <a:off x="5644024" y="36450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45" name="tx145"/>
            <p:cNvSpPr/>
            <p:nvPr/>
          </p:nvSpPr>
          <p:spPr>
            <a:xfrm>
              <a:off x="5611870" y="2075781"/>
              <a:ext cx="29896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+11%</a:t>
              </a:r>
            </a:p>
          </p:txBody>
        </p:sp>
        <p:sp>
          <p:nvSpPr>
            <p:cNvPr id="146" name="tx146"/>
            <p:cNvSpPr/>
            <p:nvPr/>
          </p:nvSpPr>
          <p:spPr>
            <a:xfrm>
              <a:off x="5644024" y="52143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7" name="tx147"/>
            <p:cNvSpPr/>
            <p:nvPr/>
          </p:nvSpPr>
          <p:spPr>
            <a:xfrm>
              <a:off x="5644024" y="25988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48" name="tx148"/>
            <p:cNvSpPr/>
            <p:nvPr/>
          </p:nvSpPr>
          <p:spPr>
            <a:xfrm>
              <a:off x="5644024" y="31219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49" name="tx149"/>
            <p:cNvSpPr/>
            <p:nvPr/>
          </p:nvSpPr>
          <p:spPr>
            <a:xfrm>
              <a:off x="5644024" y="46912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50" name="rc150"/>
            <p:cNvSpPr/>
            <p:nvPr/>
          </p:nvSpPr>
          <p:spPr>
            <a:xfrm>
              <a:off x="4331964" y="1807768"/>
              <a:ext cx="1559330" cy="3766318"/>
            </a:xfrm>
            <a:prstGeom prst="rect">
              <a:avLst/>
            </a:prstGeom>
            <a:ln w="13550" cap="rnd">
              <a:solidFill>
                <a:srgbClr val="999999">
                  <a:alpha val="100000"/>
                </a:srgbClr>
              </a:solidFill>
              <a:prstDash val="solid"/>
              <a:round/>
            </a:ln>
          </p:spPr>
          <p:txBody>
            <a:bodyPr/>
            <a:lstStyle/>
            <a:p>
              <a:endParaRPr/>
            </a:p>
          </p:txBody>
        </p:sp>
        <p:sp>
          <p:nvSpPr>
            <p:cNvPr id="151" name="pl151"/>
            <p:cNvSpPr/>
            <p:nvPr/>
          </p:nvSpPr>
          <p:spPr>
            <a:xfrm>
              <a:off x="7515080" y="5434593"/>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2" name="pl152"/>
            <p:cNvSpPr/>
            <p:nvPr/>
          </p:nvSpPr>
          <p:spPr>
            <a:xfrm>
              <a:off x="7515080" y="520210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3" name="pl153"/>
            <p:cNvSpPr/>
            <p:nvPr/>
          </p:nvSpPr>
          <p:spPr>
            <a:xfrm>
              <a:off x="7515080" y="4969616"/>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7515080" y="47371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7515080" y="450463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6" name="pl156"/>
            <p:cNvSpPr/>
            <p:nvPr/>
          </p:nvSpPr>
          <p:spPr>
            <a:xfrm>
              <a:off x="7515080" y="427214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7515080" y="4039660"/>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7515080" y="3807172"/>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7515080" y="3574683"/>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7515080" y="3342194"/>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7515080" y="310970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7515080" y="2877216"/>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7515080" y="264472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7515080" y="241223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7515080" y="2179750"/>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7515080" y="1947261"/>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7585959"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782222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805848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8294745"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853100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876727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8755457" y="1947261"/>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4" name="pl174"/>
            <p:cNvSpPr/>
            <p:nvPr/>
          </p:nvSpPr>
          <p:spPr>
            <a:xfrm>
              <a:off x="8471942" y="2179750"/>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5" name="pl175"/>
            <p:cNvSpPr/>
            <p:nvPr/>
          </p:nvSpPr>
          <p:spPr>
            <a:xfrm>
              <a:off x="8590073" y="241223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6" name="pl176"/>
            <p:cNvSpPr/>
            <p:nvPr/>
          </p:nvSpPr>
          <p:spPr>
            <a:xfrm>
              <a:off x="8282932" y="2644728"/>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7" name="pl177"/>
            <p:cNvSpPr/>
            <p:nvPr/>
          </p:nvSpPr>
          <p:spPr>
            <a:xfrm>
              <a:off x="8672765" y="2877216"/>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8" name="pl178"/>
            <p:cNvSpPr/>
            <p:nvPr/>
          </p:nvSpPr>
          <p:spPr>
            <a:xfrm>
              <a:off x="8708204" y="310970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9" name="pl179"/>
            <p:cNvSpPr/>
            <p:nvPr/>
          </p:nvSpPr>
          <p:spPr>
            <a:xfrm>
              <a:off x="8755457" y="3342194"/>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0" name="pl180"/>
            <p:cNvSpPr/>
            <p:nvPr/>
          </p:nvSpPr>
          <p:spPr>
            <a:xfrm>
              <a:off x="8649139" y="357468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1" name="pl181"/>
            <p:cNvSpPr/>
            <p:nvPr/>
          </p:nvSpPr>
          <p:spPr>
            <a:xfrm>
              <a:off x="8696391" y="3807172"/>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2" name="pl182"/>
            <p:cNvSpPr/>
            <p:nvPr/>
          </p:nvSpPr>
          <p:spPr>
            <a:xfrm>
              <a:off x="8684578" y="4039660"/>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3" name="pl183"/>
            <p:cNvSpPr/>
            <p:nvPr/>
          </p:nvSpPr>
          <p:spPr>
            <a:xfrm>
              <a:off x="8755457" y="427214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4" name="pl184"/>
            <p:cNvSpPr/>
            <p:nvPr/>
          </p:nvSpPr>
          <p:spPr>
            <a:xfrm>
              <a:off x="8531008" y="4504638"/>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5" name="pl185"/>
            <p:cNvSpPr/>
            <p:nvPr/>
          </p:nvSpPr>
          <p:spPr>
            <a:xfrm>
              <a:off x="8578260" y="4737127"/>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6" name="pl186"/>
            <p:cNvSpPr/>
            <p:nvPr/>
          </p:nvSpPr>
          <p:spPr>
            <a:xfrm>
              <a:off x="8613699" y="4969616"/>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7" name="pl187"/>
            <p:cNvSpPr/>
            <p:nvPr/>
          </p:nvSpPr>
          <p:spPr>
            <a:xfrm>
              <a:off x="8755457" y="520210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8" name="pl188"/>
            <p:cNvSpPr/>
            <p:nvPr/>
          </p:nvSpPr>
          <p:spPr>
            <a:xfrm>
              <a:off x="8531008" y="543459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9" name="pt189"/>
            <p:cNvSpPr/>
            <p:nvPr/>
          </p:nvSpPr>
          <p:spPr>
            <a:xfrm>
              <a:off x="8750957" y="1942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8750957" y="1942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8467442" y="2175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8467442" y="2175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8585573" y="2407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8585573" y="2407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8278432" y="2640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8278432" y="2640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8668265" y="28727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8668265" y="28727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8703704" y="3105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8703704" y="3105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8750957" y="3337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8750957" y="3337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8644639" y="3570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8644639" y="3570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8609199" y="4965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8609199" y="4965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8680078" y="40351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8680078" y="40351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8750957" y="42676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8750957" y="42676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8526508" y="4500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8526508" y="4500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8573760" y="4732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8573760" y="4732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8750957" y="5197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8750957" y="5197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8526508" y="5430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8526508" y="5430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8691891" y="3802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8691891" y="38026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8710305" y="19021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2" name="pt222"/>
            <p:cNvSpPr/>
            <p:nvPr/>
          </p:nvSpPr>
          <p:spPr>
            <a:xfrm>
              <a:off x="8710305" y="19021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3" name="pt223"/>
            <p:cNvSpPr/>
            <p:nvPr/>
          </p:nvSpPr>
          <p:spPr>
            <a:xfrm>
              <a:off x="8426790" y="21345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4" name="pt224"/>
            <p:cNvSpPr/>
            <p:nvPr/>
          </p:nvSpPr>
          <p:spPr>
            <a:xfrm>
              <a:off x="8426790" y="21345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5" name="pt225"/>
            <p:cNvSpPr/>
            <p:nvPr/>
          </p:nvSpPr>
          <p:spPr>
            <a:xfrm>
              <a:off x="8544921" y="23670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6" name="pt226"/>
            <p:cNvSpPr/>
            <p:nvPr/>
          </p:nvSpPr>
          <p:spPr>
            <a:xfrm>
              <a:off x="8544921" y="23670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7" name="pt227"/>
            <p:cNvSpPr/>
            <p:nvPr/>
          </p:nvSpPr>
          <p:spPr>
            <a:xfrm>
              <a:off x="8237780" y="25995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8" name="pt228"/>
            <p:cNvSpPr/>
            <p:nvPr/>
          </p:nvSpPr>
          <p:spPr>
            <a:xfrm>
              <a:off x="8237780" y="25995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9" name="pt229"/>
            <p:cNvSpPr/>
            <p:nvPr/>
          </p:nvSpPr>
          <p:spPr>
            <a:xfrm>
              <a:off x="8627613" y="28320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0" name="pt230"/>
            <p:cNvSpPr/>
            <p:nvPr/>
          </p:nvSpPr>
          <p:spPr>
            <a:xfrm>
              <a:off x="8627613" y="28320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1" name="pt231"/>
            <p:cNvSpPr/>
            <p:nvPr/>
          </p:nvSpPr>
          <p:spPr>
            <a:xfrm>
              <a:off x="8663052" y="30645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2" name="pt232"/>
            <p:cNvSpPr/>
            <p:nvPr/>
          </p:nvSpPr>
          <p:spPr>
            <a:xfrm>
              <a:off x="8663052" y="30645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3" name="pt233"/>
            <p:cNvSpPr/>
            <p:nvPr/>
          </p:nvSpPr>
          <p:spPr>
            <a:xfrm>
              <a:off x="8710305" y="32970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4" name="pt234"/>
            <p:cNvSpPr/>
            <p:nvPr/>
          </p:nvSpPr>
          <p:spPr>
            <a:xfrm>
              <a:off x="8710305" y="32970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5" name="pt235"/>
            <p:cNvSpPr/>
            <p:nvPr/>
          </p:nvSpPr>
          <p:spPr>
            <a:xfrm>
              <a:off x="8603987" y="35295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6" name="pt236"/>
            <p:cNvSpPr/>
            <p:nvPr/>
          </p:nvSpPr>
          <p:spPr>
            <a:xfrm>
              <a:off x="8603987" y="35295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7" name="pt237"/>
            <p:cNvSpPr/>
            <p:nvPr/>
          </p:nvSpPr>
          <p:spPr>
            <a:xfrm>
              <a:off x="8568547" y="49244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8" name="pt238"/>
            <p:cNvSpPr/>
            <p:nvPr/>
          </p:nvSpPr>
          <p:spPr>
            <a:xfrm>
              <a:off x="8568547" y="49244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9" name="pt239"/>
            <p:cNvSpPr/>
            <p:nvPr/>
          </p:nvSpPr>
          <p:spPr>
            <a:xfrm>
              <a:off x="8639426" y="39945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0" name="pt240"/>
            <p:cNvSpPr/>
            <p:nvPr/>
          </p:nvSpPr>
          <p:spPr>
            <a:xfrm>
              <a:off x="8639426" y="39945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1" name="pt241"/>
            <p:cNvSpPr/>
            <p:nvPr/>
          </p:nvSpPr>
          <p:spPr>
            <a:xfrm>
              <a:off x="8710305" y="42269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2" name="pt242"/>
            <p:cNvSpPr/>
            <p:nvPr/>
          </p:nvSpPr>
          <p:spPr>
            <a:xfrm>
              <a:off x="8710305" y="42269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3" name="pt243"/>
            <p:cNvSpPr/>
            <p:nvPr/>
          </p:nvSpPr>
          <p:spPr>
            <a:xfrm>
              <a:off x="8485856" y="44594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4" name="pt244"/>
            <p:cNvSpPr/>
            <p:nvPr/>
          </p:nvSpPr>
          <p:spPr>
            <a:xfrm>
              <a:off x="8485856" y="44594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5" name="pt245"/>
            <p:cNvSpPr/>
            <p:nvPr/>
          </p:nvSpPr>
          <p:spPr>
            <a:xfrm>
              <a:off x="8533108" y="46919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6" name="pt246"/>
            <p:cNvSpPr/>
            <p:nvPr/>
          </p:nvSpPr>
          <p:spPr>
            <a:xfrm>
              <a:off x="8533108" y="46919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7" name="pt247"/>
            <p:cNvSpPr/>
            <p:nvPr/>
          </p:nvSpPr>
          <p:spPr>
            <a:xfrm>
              <a:off x="8710305" y="51569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8" name="pt248"/>
            <p:cNvSpPr/>
            <p:nvPr/>
          </p:nvSpPr>
          <p:spPr>
            <a:xfrm>
              <a:off x="8710305" y="51569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9" name="pt249"/>
            <p:cNvSpPr/>
            <p:nvPr/>
          </p:nvSpPr>
          <p:spPr>
            <a:xfrm>
              <a:off x="8485856" y="53894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50" name="pt250"/>
            <p:cNvSpPr/>
            <p:nvPr/>
          </p:nvSpPr>
          <p:spPr>
            <a:xfrm>
              <a:off x="8485856" y="53894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1" name="pt251"/>
            <p:cNvSpPr/>
            <p:nvPr/>
          </p:nvSpPr>
          <p:spPr>
            <a:xfrm>
              <a:off x="8651239" y="37620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52" name="pt252"/>
            <p:cNvSpPr/>
            <p:nvPr/>
          </p:nvSpPr>
          <p:spPr>
            <a:xfrm>
              <a:off x="8651239" y="3762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3" name="tx253"/>
            <p:cNvSpPr/>
            <p:nvPr/>
          </p:nvSpPr>
          <p:spPr>
            <a:xfrm>
              <a:off x="8860904" y="190141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4" name="tx254"/>
            <p:cNvSpPr/>
            <p:nvPr/>
          </p:nvSpPr>
          <p:spPr>
            <a:xfrm>
              <a:off x="8860904" y="2133904"/>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5" name="tx255"/>
            <p:cNvSpPr/>
            <p:nvPr/>
          </p:nvSpPr>
          <p:spPr>
            <a:xfrm>
              <a:off x="8860904" y="236639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6" name="tx256"/>
            <p:cNvSpPr/>
            <p:nvPr/>
          </p:nvSpPr>
          <p:spPr>
            <a:xfrm>
              <a:off x="8860904" y="2598881"/>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7" name="tx257"/>
            <p:cNvSpPr/>
            <p:nvPr/>
          </p:nvSpPr>
          <p:spPr>
            <a:xfrm>
              <a:off x="8860904" y="283137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8" name="tx258"/>
            <p:cNvSpPr/>
            <p:nvPr/>
          </p:nvSpPr>
          <p:spPr>
            <a:xfrm>
              <a:off x="8860904" y="306385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9" name="tx259"/>
            <p:cNvSpPr/>
            <p:nvPr/>
          </p:nvSpPr>
          <p:spPr>
            <a:xfrm>
              <a:off x="8860904" y="3296348"/>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0" name="tx260"/>
            <p:cNvSpPr/>
            <p:nvPr/>
          </p:nvSpPr>
          <p:spPr>
            <a:xfrm>
              <a:off x="8860904" y="3528837"/>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1" name="tx261"/>
            <p:cNvSpPr/>
            <p:nvPr/>
          </p:nvSpPr>
          <p:spPr>
            <a:xfrm>
              <a:off x="8860904" y="492376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2" name="tx262"/>
            <p:cNvSpPr/>
            <p:nvPr/>
          </p:nvSpPr>
          <p:spPr>
            <a:xfrm>
              <a:off x="8860904" y="3993814"/>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3" name="tx263"/>
            <p:cNvSpPr/>
            <p:nvPr/>
          </p:nvSpPr>
          <p:spPr>
            <a:xfrm>
              <a:off x="8860904" y="422630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4" name="tx264"/>
            <p:cNvSpPr/>
            <p:nvPr/>
          </p:nvSpPr>
          <p:spPr>
            <a:xfrm>
              <a:off x="8860904" y="445879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5" name="tx265"/>
            <p:cNvSpPr/>
            <p:nvPr/>
          </p:nvSpPr>
          <p:spPr>
            <a:xfrm>
              <a:off x="8860904" y="4691281"/>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6" name="tx266"/>
            <p:cNvSpPr/>
            <p:nvPr/>
          </p:nvSpPr>
          <p:spPr>
            <a:xfrm>
              <a:off x="8860904" y="5156258"/>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7" name="tx267"/>
            <p:cNvSpPr/>
            <p:nvPr/>
          </p:nvSpPr>
          <p:spPr>
            <a:xfrm>
              <a:off x="8860904" y="5388747"/>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8" name="tx268"/>
            <p:cNvSpPr/>
            <p:nvPr/>
          </p:nvSpPr>
          <p:spPr>
            <a:xfrm>
              <a:off x="8860904" y="376132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69" name="rc269"/>
            <p:cNvSpPr/>
            <p:nvPr/>
          </p:nvSpPr>
          <p:spPr>
            <a:xfrm>
              <a:off x="7515080" y="1807768"/>
              <a:ext cx="1559330" cy="3766318"/>
            </a:xfrm>
            <a:prstGeom prst="rect">
              <a:avLst/>
            </a:prstGeom>
            <a:ln w="13550" cap="rnd">
              <a:solidFill>
                <a:srgbClr val="999999">
                  <a:alpha val="100000"/>
                </a:srgbClr>
              </a:solidFill>
              <a:prstDash val="solid"/>
              <a:round/>
            </a:ln>
          </p:spPr>
          <p:txBody>
            <a:bodyPr/>
            <a:lstStyle/>
            <a:p>
              <a:endParaRPr/>
            </a:p>
          </p:txBody>
        </p:sp>
        <p:sp>
          <p:nvSpPr>
            <p:cNvPr id="270" name="rc270"/>
            <p:cNvSpPr/>
            <p:nvPr/>
          </p:nvSpPr>
          <p:spPr>
            <a:xfrm>
              <a:off x="1720417" y="1592905"/>
              <a:ext cx="1559330"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1" name="tx271"/>
            <p:cNvSpPr/>
            <p:nvPr/>
          </p:nvSpPr>
          <p:spPr>
            <a:xfrm>
              <a:off x="2260928"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72" name="rc272"/>
            <p:cNvSpPr/>
            <p:nvPr/>
          </p:nvSpPr>
          <p:spPr>
            <a:xfrm>
              <a:off x="4331964" y="1592905"/>
              <a:ext cx="1559330"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3" name="tx273"/>
            <p:cNvSpPr/>
            <p:nvPr/>
          </p:nvSpPr>
          <p:spPr>
            <a:xfrm>
              <a:off x="4897304"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74" name="rc274"/>
            <p:cNvSpPr/>
            <p:nvPr/>
          </p:nvSpPr>
          <p:spPr>
            <a:xfrm>
              <a:off x="7515080" y="1592905"/>
              <a:ext cx="1559330"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75" name="tx275"/>
            <p:cNvSpPr/>
            <p:nvPr/>
          </p:nvSpPr>
          <p:spPr>
            <a:xfrm>
              <a:off x="8148770"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76" name="pl276"/>
            <p:cNvSpPr/>
            <p:nvPr/>
          </p:nvSpPr>
          <p:spPr>
            <a:xfrm>
              <a:off x="1720417" y="5574087"/>
              <a:ext cx="1559330" cy="0"/>
            </a:xfrm>
            <a:custGeom>
              <a:avLst/>
              <a:gdLst/>
              <a:ahLst/>
              <a:cxnLst/>
              <a:rect l="0" t="0" r="0" b="0"/>
              <a:pathLst>
                <a:path w="1559330">
                  <a:moveTo>
                    <a:pt x="0" y="0"/>
                  </a:moveTo>
                  <a:lnTo>
                    <a:pt x="1559330"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179129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202755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226382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250008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2736344"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pl282"/>
            <p:cNvSpPr/>
            <p:nvPr/>
          </p:nvSpPr>
          <p:spPr>
            <a:xfrm>
              <a:off x="297260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3" name="tx283"/>
            <p:cNvSpPr/>
            <p:nvPr/>
          </p:nvSpPr>
          <p:spPr>
            <a:xfrm>
              <a:off x="1760218"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4" name="tx284"/>
            <p:cNvSpPr/>
            <p:nvPr/>
          </p:nvSpPr>
          <p:spPr>
            <a:xfrm>
              <a:off x="1965402"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5" name="tx285"/>
            <p:cNvSpPr/>
            <p:nvPr/>
          </p:nvSpPr>
          <p:spPr>
            <a:xfrm>
              <a:off x="2201664"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6" name="tx286"/>
            <p:cNvSpPr/>
            <p:nvPr/>
          </p:nvSpPr>
          <p:spPr>
            <a:xfrm>
              <a:off x="2437927"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7" name="tx287"/>
            <p:cNvSpPr/>
            <p:nvPr/>
          </p:nvSpPr>
          <p:spPr>
            <a:xfrm>
              <a:off x="267418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8" name="tx288"/>
            <p:cNvSpPr/>
            <p:nvPr/>
          </p:nvSpPr>
          <p:spPr>
            <a:xfrm>
              <a:off x="2879373"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9" name="pl289"/>
            <p:cNvSpPr/>
            <p:nvPr/>
          </p:nvSpPr>
          <p:spPr>
            <a:xfrm>
              <a:off x="4331964" y="5574087"/>
              <a:ext cx="1559330" cy="0"/>
            </a:xfrm>
            <a:custGeom>
              <a:avLst/>
              <a:gdLst/>
              <a:ahLst/>
              <a:cxnLst/>
              <a:rect l="0" t="0" r="0" b="0"/>
              <a:pathLst>
                <a:path w="1559330">
                  <a:moveTo>
                    <a:pt x="0" y="0"/>
                  </a:moveTo>
                  <a:lnTo>
                    <a:pt x="1559330"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440284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4639105"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487536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5111629"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534789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pl295"/>
            <p:cNvSpPr/>
            <p:nvPr/>
          </p:nvSpPr>
          <p:spPr>
            <a:xfrm>
              <a:off x="558415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6" name="tx296"/>
            <p:cNvSpPr/>
            <p:nvPr/>
          </p:nvSpPr>
          <p:spPr>
            <a:xfrm>
              <a:off x="4371765"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7" name="tx297"/>
            <p:cNvSpPr/>
            <p:nvPr/>
          </p:nvSpPr>
          <p:spPr>
            <a:xfrm>
              <a:off x="457694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8" name="tx298"/>
            <p:cNvSpPr/>
            <p:nvPr/>
          </p:nvSpPr>
          <p:spPr>
            <a:xfrm>
              <a:off x="481321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9" name="tx299"/>
            <p:cNvSpPr/>
            <p:nvPr/>
          </p:nvSpPr>
          <p:spPr>
            <a:xfrm>
              <a:off x="5049473"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00" name="tx300"/>
            <p:cNvSpPr/>
            <p:nvPr/>
          </p:nvSpPr>
          <p:spPr>
            <a:xfrm>
              <a:off x="528573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1" name="tx301"/>
            <p:cNvSpPr/>
            <p:nvPr/>
          </p:nvSpPr>
          <p:spPr>
            <a:xfrm>
              <a:off x="5490920"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2" name="pl302"/>
            <p:cNvSpPr/>
            <p:nvPr/>
          </p:nvSpPr>
          <p:spPr>
            <a:xfrm>
              <a:off x="7515080" y="5574087"/>
              <a:ext cx="1559330" cy="0"/>
            </a:xfrm>
            <a:custGeom>
              <a:avLst/>
              <a:gdLst/>
              <a:ahLst/>
              <a:cxnLst/>
              <a:rect l="0" t="0" r="0" b="0"/>
              <a:pathLst>
                <a:path w="1559330">
                  <a:moveTo>
                    <a:pt x="0" y="0"/>
                  </a:moveTo>
                  <a:lnTo>
                    <a:pt x="1559330" y="0"/>
                  </a:lnTo>
                </a:path>
              </a:pathLst>
            </a:custGeom>
            <a:ln w="8130" cap="flat">
              <a:solidFill>
                <a:srgbClr val="000000">
                  <a:alpha val="100000"/>
                </a:srgbClr>
              </a:solidFill>
              <a:prstDash val="solid"/>
              <a:round/>
            </a:ln>
          </p:spPr>
          <p:txBody>
            <a:bodyPr/>
            <a:lstStyle/>
            <a:p>
              <a:endParaRPr/>
            </a:p>
          </p:txBody>
        </p:sp>
        <p:sp>
          <p:nvSpPr>
            <p:cNvPr id="303" name="pl303"/>
            <p:cNvSpPr/>
            <p:nvPr/>
          </p:nvSpPr>
          <p:spPr>
            <a:xfrm>
              <a:off x="7585959"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4" name="pl304"/>
            <p:cNvSpPr/>
            <p:nvPr/>
          </p:nvSpPr>
          <p:spPr>
            <a:xfrm>
              <a:off x="782222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5" name="pl305"/>
            <p:cNvSpPr/>
            <p:nvPr/>
          </p:nvSpPr>
          <p:spPr>
            <a:xfrm>
              <a:off x="805848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6" name="pl306"/>
            <p:cNvSpPr/>
            <p:nvPr/>
          </p:nvSpPr>
          <p:spPr>
            <a:xfrm>
              <a:off x="8294745"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7" name="pl307"/>
            <p:cNvSpPr/>
            <p:nvPr/>
          </p:nvSpPr>
          <p:spPr>
            <a:xfrm>
              <a:off x="853100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8" name="pl308"/>
            <p:cNvSpPr/>
            <p:nvPr/>
          </p:nvSpPr>
          <p:spPr>
            <a:xfrm>
              <a:off x="876727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09" name="tx309"/>
            <p:cNvSpPr/>
            <p:nvPr/>
          </p:nvSpPr>
          <p:spPr>
            <a:xfrm>
              <a:off x="7554881"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10" name="tx310"/>
            <p:cNvSpPr/>
            <p:nvPr/>
          </p:nvSpPr>
          <p:spPr>
            <a:xfrm>
              <a:off x="776006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311" name="tx311"/>
            <p:cNvSpPr/>
            <p:nvPr/>
          </p:nvSpPr>
          <p:spPr>
            <a:xfrm>
              <a:off x="7996328"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312" name="tx312"/>
            <p:cNvSpPr/>
            <p:nvPr/>
          </p:nvSpPr>
          <p:spPr>
            <a:xfrm>
              <a:off x="823259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13" name="tx313"/>
            <p:cNvSpPr/>
            <p:nvPr/>
          </p:nvSpPr>
          <p:spPr>
            <a:xfrm>
              <a:off x="8468852"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14" name="tx314"/>
            <p:cNvSpPr/>
            <p:nvPr/>
          </p:nvSpPr>
          <p:spPr>
            <a:xfrm>
              <a:off x="8674036"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15" name="tx315"/>
            <p:cNvSpPr/>
            <p:nvPr/>
          </p:nvSpPr>
          <p:spPr>
            <a:xfrm>
              <a:off x="6954936" y="5391865"/>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16" name="tx316"/>
            <p:cNvSpPr/>
            <p:nvPr/>
          </p:nvSpPr>
          <p:spPr>
            <a:xfrm>
              <a:off x="5960883" y="5137220"/>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17" name="tx317"/>
            <p:cNvSpPr/>
            <p:nvPr/>
          </p:nvSpPr>
          <p:spPr>
            <a:xfrm>
              <a:off x="6315044" y="4906969"/>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18" name="tx318"/>
            <p:cNvSpPr/>
            <p:nvPr/>
          </p:nvSpPr>
          <p:spPr>
            <a:xfrm>
              <a:off x="7197174" y="4695381"/>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19" name="tx319"/>
            <p:cNvSpPr/>
            <p:nvPr/>
          </p:nvSpPr>
          <p:spPr>
            <a:xfrm>
              <a:off x="6954827" y="4441118"/>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20" name="tx320"/>
            <p:cNvSpPr/>
            <p:nvPr/>
          </p:nvSpPr>
          <p:spPr>
            <a:xfrm>
              <a:off x="7041812" y="4207265"/>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21" name="tx321"/>
            <p:cNvSpPr/>
            <p:nvPr/>
          </p:nvSpPr>
          <p:spPr>
            <a:xfrm>
              <a:off x="6998319" y="3996932"/>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22" name="tx322"/>
            <p:cNvSpPr/>
            <p:nvPr/>
          </p:nvSpPr>
          <p:spPr>
            <a:xfrm>
              <a:off x="6650488" y="3765807"/>
              <a:ext cx="782756"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Estados Unidos</a:t>
              </a:r>
            </a:p>
          </p:txBody>
        </p:sp>
        <p:sp>
          <p:nvSpPr>
            <p:cNvPr id="323" name="tx323"/>
            <p:cNvSpPr/>
            <p:nvPr/>
          </p:nvSpPr>
          <p:spPr>
            <a:xfrm>
              <a:off x="6967433" y="3533373"/>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24" name="tx324"/>
            <p:cNvSpPr/>
            <p:nvPr/>
          </p:nvSpPr>
          <p:spPr>
            <a:xfrm>
              <a:off x="7166069" y="3299465"/>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25" name="tx325"/>
            <p:cNvSpPr/>
            <p:nvPr/>
          </p:nvSpPr>
          <p:spPr>
            <a:xfrm>
              <a:off x="7178565" y="3066977"/>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26" name="tx326"/>
            <p:cNvSpPr/>
            <p:nvPr/>
          </p:nvSpPr>
          <p:spPr>
            <a:xfrm>
              <a:off x="7041757" y="2834488"/>
              <a:ext cx="3914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Canadá</a:t>
              </a:r>
            </a:p>
          </p:txBody>
        </p:sp>
        <p:sp>
          <p:nvSpPr>
            <p:cNvPr id="327" name="tx327"/>
            <p:cNvSpPr/>
            <p:nvPr/>
          </p:nvSpPr>
          <p:spPr>
            <a:xfrm>
              <a:off x="7104022" y="2603418"/>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28" name="tx328"/>
            <p:cNvSpPr/>
            <p:nvPr/>
          </p:nvSpPr>
          <p:spPr>
            <a:xfrm>
              <a:off x="6954827" y="237092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29" name="tx329"/>
            <p:cNvSpPr/>
            <p:nvPr/>
          </p:nvSpPr>
          <p:spPr>
            <a:xfrm>
              <a:off x="6954827" y="2116230"/>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30" name="tx330"/>
            <p:cNvSpPr/>
            <p:nvPr/>
          </p:nvSpPr>
          <p:spPr>
            <a:xfrm>
              <a:off x="6513680" y="1883741"/>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31" name="tx331"/>
            <p:cNvSpPr/>
            <p:nvPr/>
          </p:nvSpPr>
          <p:spPr>
            <a:xfrm>
              <a:off x="3740715" y="5196707"/>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32" name="tx332"/>
            <p:cNvSpPr/>
            <p:nvPr/>
          </p:nvSpPr>
          <p:spPr>
            <a:xfrm>
              <a:off x="3827700" y="4673607"/>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33" name="tx333"/>
            <p:cNvSpPr/>
            <p:nvPr/>
          </p:nvSpPr>
          <p:spPr>
            <a:xfrm>
              <a:off x="3778041" y="4171299"/>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34" name="tx334"/>
            <p:cNvSpPr/>
            <p:nvPr/>
          </p:nvSpPr>
          <p:spPr>
            <a:xfrm>
              <a:off x="3678614" y="3648199"/>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35" name="tx335"/>
            <p:cNvSpPr/>
            <p:nvPr/>
          </p:nvSpPr>
          <p:spPr>
            <a:xfrm>
              <a:off x="3349336" y="3104308"/>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36" name="tx336"/>
            <p:cNvSpPr/>
            <p:nvPr/>
          </p:nvSpPr>
          <p:spPr>
            <a:xfrm>
              <a:off x="3833866" y="260298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37" name="tx337"/>
            <p:cNvSpPr/>
            <p:nvPr/>
          </p:nvSpPr>
          <p:spPr>
            <a:xfrm>
              <a:off x="3896131" y="2079881"/>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38" name="tx338"/>
            <p:cNvSpPr/>
            <p:nvPr/>
          </p:nvSpPr>
          <p:spPr>
            <a:xfrm>
              <a:off x="1153997" y="5347548"/>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39" name="tx339"/>
            <p:cNvSpPr/>
            <p:nvPr/>
          </p:nvSpPr>
          <p:spPr>
            <a:xfrm>
              <a:off x="508103" y="5015259"/>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40" name="tx340"/>
            <p:cNvSpPr/>
            <p:nvPr/>
          </p:nvSpPr>
          <p:spPr>
            <a:xfrm>
              <a:off x="1408786" y="4729682"/>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41" name="tx341"/>
            <p:cNvSpPr/>
            <p:nvPr/>
          </p:nvSpPr>
          <p:spPr>
            <a:xfrm>
              <a:off x="1092005" y="4419985"/>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42" name="tx342"/>
            <p:cNvSpPr/>
            <p:nvPr/>
          </p:nvSpPr>
          <p:spPr>
            <a:xfrm>
              <a:off x="1222428" y="4112635"/>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43" name="tx343"/>
            <p:cNvSpPr/>
            <p:nvPr/>
          </p:nvSpPr>
          <p:spPr>
            <a:xfrm>
              <a:off x="1359127" y="3803975"/>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44" name="tx344"/>
            <p:cNvSpPr/>
            <p:nvPr/>
          </p:nvSpPr>
          <p:spPr>
            <a:xfrm>
              <a:off x="1334188" y="3495260"/>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45" name="tx345"/>
            <p:cNvSpPr/>
            <p:nvPr/>
          </p:nvSpPr>
          <p:spPr>
            <a:xfrm>
              <a:off x="1166439" y="3186545"/>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46" name="tx346"/>
            <p:cNvSpPr/>
            <p:nvPr/>
          </p:nvSpPr>
          <p:spPr>
            <a:xfrm>
              <a:off x="1222319" y="2877831"/>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47" name="tx347"/>
            <p:cNvSpPr/>
            <p:nvPr/>
          </p:nvSpPr>
          <p:spPr>
            <a:xfrm>
              <a:off x="1110395" y="2569116"/>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48" name="tx348"/>
            <p:cNvSpPr/>
            <p:nvPr/>
          </p:nvSpPr>
          <p:spPr>
            <a:xfrm>
              <a:off x="1091896" y="225898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49" name="tx349"/>
            <p:cNvSpPr/>
            <p:nvPr/>
          </p:nvSpPr>
          <p:spPr>
            <a:xfrm>
              <a:off x="1042073" y="1950268"/>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50" name="tx350"/>
            <p:cNvSpPr/>
            <p:nvPr/>
          </p:nvSpPr>
          <p:spPr>
            <a:xfrm>
              <a:off x="4258336"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51" name="pt351"/>
            <p:cNvSpPr/>
            <p:nvPr/>
          </p:nvSpPr>
          <p:spPr>
            <a:xfrm>
              <a:off x="5429043" y="6169879"/>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352" name="pt352"/>
            <p:cNvSpPr/>
            <p:nvPr/>
          </p:nvSpPr>
          <p:spPr>
            <a:xfrm>
              <a:off x="6036300"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53" name="tx353"/>
            <p:cNvSpPr/>
            <p:nvPr/>
          </p:nvSpPr>
          <p:spPr>
            <a:xfrm>
              <a:off x="5680613"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354" name="tx354"/>
            <p:cNvSpPr/>
            <p:nvPr/>
          </p:nvSpPr>
          <p:spPr>
            <a:xfrm>
              <a:off x="6287870"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55" name="tx355"/>
            <p:cNvSpPr/>
            <p:nvPr/>
          </p:nvSpPr>
          <p:spPr>
            <a:xfrm>
              <a:off x="172041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 y variación de DTP3 por país, 2024 y 2025</a:t>
              </a:r>
            </a:p>
          </p:txBody>
        </p:sp>
        <p:sp>
          <p:nvSpPr>
            <p:cNvPr id="356" name="tx356"/>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57" name="tx357"/>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2024 y 2025 se indica a la derecha.</a:t>
              </a:r>
            </a:p>
          </p:txBody>
        </p:sp>
      </p:grpSp>
      <p:sp>
        <p:nvSpPr>
          <p:cNvPr id="35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DTP3 en 2024 y 2025, así como la variación en la cobertura entre ambos años.
En general, 12 de los 35 (34 %) países de « AMR » registraron un descenso en la cobertura. El mayor descenso se produjo en Santa Lucía (-15 puntos porcentuales), seguida de Guatemala (-13 puntos porcentuales).
Hubo 7 países (el 20 %) en los que aumentó la cobertura de la DTP3. La cobertura se mantuvo igual en 16 países entre 2024 y 2025.
</a:t>
            </a:r>
          </a:p>
        </p:txBody>
      </p:sp>
      <p:sp>
        <p:nvSpPr>
          <p:cNvPr id="359"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2024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DTP3</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siete</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doce</a:t>
            </a:r>
            <a:r>
              <a:rPr sz="1450" b="0" i="0" u="none" cap="none" dirty="0">
                <a:solidFill>
                  <a:srgbClr val="000000">
                    <a:alpha val="100000"/>
                  </a:srgbClr>
                </a:solidFill>
                <a:latin typeface="Arial"/>
                <a:cs typeface="Arial"/>
                <a:sym typeface="Arial"/>
              </a:rPr>
              <a:t>.</a:t>
            </a:r>
          </a:p>
        </p:txBody>
      </p:sp>
      <p:grpSp>
        <p:nvGrpSpPr>
          <p:cNvPr id="360" name="Group 359"/>
          <p:cNvGrpSpPr/>
          <p:nvPr/>
        </p:nvGrpSpPr>
        <p:grpSpPr>
          <a:xfrm>
            <a:off x="292608" y="1005840"/>
            <a:ext cx="8595360" cy="28575"/>
            <a:chOff x="292608" y="1005840"/>
            <a:chExt cx="8595360" cy="28575"/>
          </a:xfrm>
        </p:grpSpPr>
        <p:sp>
          <p:nvSpPr>
            <p:cNvPr id="36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62"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DTP3 en los países de AMR, ordenados de menor a mayor cobertura, así como la clasificación de los 10 países con mayor número de niños sin vacunar o con vacunación incompleta, según cifras absolutas.
En 2025, la cobertura de la DTP3 osciló entre el 50 % en Venezuela y el 99 % en El Salvador, Cuba, Guyana, San Vicente y las Granadinas, y Antigua y Barbuda.
Diecisiete de los 35 países (el 49 %) tenían una cobertura de al menos el 90 %.
Brasil tenía una cobertura de la DTP3 del 86 % y el mayor número absoluto de niños sin vacunar o con vacunación incompleta de la región, seguido de Estados Unidos.
Los países con cohortes grandes pueden tener un alto número de niños sin vacunar o con una vacunación insuficiente a pesar de una alta cobertura vacunal. Resulta ventajoso analizar tanto la cobertura como el número absoluto de niños sin vacunar para garantizar que no se pasen por alto los países vulnerables con cohortes de nacimiento pequeñas.</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380" b="0" i="0" u="none" cap="none">
                <a:solidFill>
                  <a:srgbClr val="000000">
                    <a:alpha val="100000"/>
                  </a:srgbClr>
                </a:solidFill>
                <a:latin typeface="Arial"/>
                <a:cs typeface="Arial"/>
                <a:sym typeface="Arial"/>
              </a:rPr>
              <a:t>En 2025, Venezuela y Haití registraron la cobertura más baja de la vacuna DTP3, mientras que Brasil y Estados Unidos registraron el mayor número de niños sin vacunar o con vacunación incompleta, lo que pone de relieve la necesidad de tener en cuenta tanto la cobertura como las cifras absolutas para identificar a todas las poblaciones vulnerables.</a:t>
            </a:r>
          </a:p>
        </p:txBody>
      </p:sp>
      <p:grpSp>
        <p:nvGrpSpPr>
          <p:cNvPr id="5" name="Group 4"/>
          <p:cNvGrpSpPr/>
          <p:nvPr/>
        </p:nvGrpSpPr>
        <p:grpSpPr>
          <a:xfrm>
            <a:off x="292608" y="1133856"/>
            <a:ext cx="8595360" cy="28575"/>
            <a:chOff x="292608" y="1133856"/>
            <a:chExt cx="8595360" cy="28575"/>
          </a:xfrm>
        </p:grpSpPr>
        <p:sp>
          <p:nvSpPr>
            <p:cNvPr id="6" name="rc3"/>
            <p:cNvSpPr/>
            <p:nvPr/>
          </p:nvSpPr>
          <p:spPr>
            <a:xfrm>
              <a:off x="292608" y="1133856"/>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1133856"/>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305471" y="2321906"/>
              <a:ext cx="1535735" cy="1487273"/>
            </a:xfrm>
            <a:custGeom>
              <a:avLst/>
              <a:gdLst/>
              <a:ahLst/>
              <a:cxnLst/>
              <a:rect l="0" t="0" r="0" b="0"/>
              <a:pathLst>
                <a:path w="1535735" h="1487273">
                  <a:moveTo>
                    <a:pt x="398153" y="1487273"/>
                  </a:moveTo>
                  <a:lnTo>
                    <a:pt x="452324" y="1468545"/>
                  </a:lnTo>
                  <a:lnTo>
                    <a:pt x="506494" y="1449817"/>
                  </a:lnTo>
                  <a:lnTo>
                    <a:pt x="560665" y="1431090"/>
                  </a:lnTo>
                  <a:lnTo>
                    <a:pt x="614836" y="1412362"/>
                  </a:lnTo>
                  <a:lnTo>
                    <a:pt x="669006" y="1393635"/>
                  </a:lnTo>
                  <a:lnTo>
                    <a:pt x="723177" y="1374907"/>
                  </a:lnTo>
                  <a:lnTo>
                    <a:pt x="777347" y="1356179"/>
                  </a:lnTo>
                  <a:lnTo>
                    <a:pt x="831518" y="1337452"/>
                  </a:lnTo>
                  <a:lnTo>
                    <a:pt x="885688" y="1318724"/>
                  </a:lnTo>
                  <a:lnTo>
                    <a:pt x="939859" y="1299997"/>
                  </a:lnTo>
                  <a:lnTo>
                    <a:pt x="994030" y="1281269"/>
                  </a:lnTo>
                  <a:lnTo>
                    <a:pt x="1048200" y="1262541"/>
                  </a:lnTo>
                  <a:lnTo>
                    <a:pt x="1102371" y="1243814"/>
                  </a:lnTo>
                  <a:lnTo>
                    <a:pt x="1156541" y="1225086"/>
                  </a:lnTo>
                  <a:lnTo>
                    <a:pt x="1210712" y="1206359"/>
                  </a:lnTo>
                  <a:lnTo>
                    <a:pt x="1264882" y="1187631"/>
                  </a:lnTo>
                  <a:lnTo>
                    <a:pt x="1319053" y="1168903"/>
                  </a:lnTo>
                  <a:lnTo>
                    <a:pt x="1373224" y="1150176"/>
                  </a:lnTo>
                  <a:lnTo>
                    <a:pt x="1427394" y="1131448"/>
                  </a:lnTo>
                  <a:lnTo>
                    <a:pt x="1481565" y="1112721"/>
                  </a:lnTo>
                  <a:lnTo>
                    <a:pt x="1535735" y="1093993"/>
                  </a:lnTo>
                  <a:lnTo>
                    <a:pt x="1516574" y="1041508"/>
                  </a:lnTo>
                  <a:lnTo>
                    <a:pt x="1495619" y="989712"/>
                  </a:lnTo>
                  <a:lnTo>
                    <a:pt x="1472896" y="938667"/>
                  </a:lnTo>
                  <a:lnTo>
                    <a:pt x="1448432" y="888434"/>
                  </a:lnTo>
                  <a:lnTo>
                    <a:pt x="1422255" y="839071"/>
                  </a:lnTo>
                  <a:lnTo>
                    <a:pt x="1394396" y="790638"/>
                  </a:lnTo>
                  <a:lnTo>
                    <a:pt x="1364888" y="743191"/>
                  </a:lnTo>
                  <a:lnTo>
                    <a:pt x="1333767" y="696787"/>
                  </a:lnTo>
                  <a:lnTo>
                    <a:pt x="1301069" y="651480"/>
                  </a:lnTo>
                  <a:lnTo>
                    <a:pt x="1266832" y="607324"/>
                  </a:lnTo>
                  <a:lnTo>
                    <a:pt x="1231098" y="564371"/>
                  </a:lnTo>
                  <a:lnTo>
                    <a:pt x="1193908" y="522672"/>
                  </a:lnTo>
                  <a:lnTo>
                    <a:pt x="1155306" y="482277"/>
                  </a:lnTo>
                  <a:lnTo>
                    <a:pt x="1115338" y="443232"/>
                  </a:lnTo>
                  <a:lnTo>
                    <a:pt x="1074052" y="405585"/>
                  </a:lnTo>
                  <a:lnTo>
                    <a:pt x="1031495" y="369379"/>
                  </a:lnTo>
                  <a:lnTo>
                    <a:pt x="987719" y="334658"/>
                  </a:lnTo>
                  <a:lnTo>
                    <a:pt x="942775" y="301462"/>
                  </a:lnTo>
                  <a:lnTo>
                    <a:pt x="896717" y="269832"/>
                  </a:lnTo>
                  <a:lnTo>
                    <a:pt x="849598" y="239803"/>
                  </a:lnTo>
                  <a:lnTo>
                    <a:pt x="801475" y="211412"/>
                  </a:lnTo>
                  <a:lnTo>
                    <a:pt x="752404" y="184693"/>
                  </a:lnTo>
                  <a:lnTo>
                    <a:pt x="702443" y="159676"/>
                  </a:lnTo>
                  <a:lnTo>
                    <a:pt x="651652" y="136392"/>
                  </a:lnTo>
                  <a:lnTo>
                    <a:pt x="600090" y="114868"/>
                  </a:lnTo>
                  <a:lnTo>
                    <a:pt x="547819" y="95129"/>
                  </a:lnTo>
                  <a:lnTo>
                    <a:pt x="494900" y="77199"/>
                  </a:lnTo>
                  <a:lnTo>
                    <a:pt x="441396" y="61099"/>
                  </a:lnTo>
                  <a:lnTo>
                    <a:pt x="387370" y="46848"/>
                  </a:lnTo>
                  <a:lnTo>
                    <a:pt x="332886" y="34463"/>
                  </a:lnTo>
                  <a:lnTo>
                    <a:pt x="278008" y="23959"/>
                  </a:lnTo>
                  <a:lnTo>
                    <a:pt x="222802" y="15347"/>
                  </a:lnTo>
                  <a:lnTo>
                    <a:pt x="167332" y="8638"/>
                  </a:lnTo>
                  <a:lnTo>
                    <a:pt x="111665" y="3841"/>
                  </a:lnTo>
                  <a:lnTo>
                    <a:pt x="55865" y="960"/>
                  </a:lnTo>
                  <a:lnTo>
                    <a:pt x="0" y="0"/>
                  </a:lnTo>
                  <a:lnTo>
                    <a:pt x="0" y="57316"/>
                  </a:lnTo>
                  <a:lnTo>
                    <a:pt x="0" y="114632"/>
                  </a:lnTo>
                  <a:lnTo>
                    <a:pt x="0" y="171949"/>
                  </a:lnTo>
                  <a:lnTo>
                    <a:pt x="0" y="229265"/>
                  </a:lnTo>
                  <a:lnTo>
                    <a:pt x="0" y="286582"/>
                  </a:lnTo>
                  <a:lnTo>
                    <a:pt x="0" y="343898"/>
                  </a:lnTo>
                  <a:lnTo>
                    <a:pt x="0" y="401215"/>
                  </a:lnTo>
                  <a:lnTo>
                    <a:pt x="0" y="458531"/>
                  </a:lnTo>
                  <a:lnTo>
                    <a:pt x="0" y="515847"/>
                  </a:lnTo>
                  <a:lnTo>
                    <a:pt x="0" y="573164"/>
                  </a:lnTo>
                  <a:lnTo>
                    <a:pt x="0" y="630480"/>
                  </a:lnTo>
                  <a:lnTo>
                    <a:pt x="0" y="687797"/>
                  </a:lnTo>
                  <a:lnTo>
                    <a:pt x="0" y="745113"/>
                  </a:lnTo>
                  <a:lnTo>
                    <a:pt x="0" y="802430"/>
                  </a:lnTo>
                  <a:lnTo>
                    <a:pt x="0" y="859746"/>
                  </a:lnTo>
                  <a:lnTo>
                    <a:pt x="0" y="917062"/>
                  </a:lnTo>
                  <a:lnTo>
                    <a:pt x="0" y="974379"/>
                  </a:lnTo>
                  <a:lnTo>
                    <a:pt x="0" y="1031695"/>
                  </a:lnTo>
                  <a:lnTo>
                    <a:pt x="0" y="1089012"/>
                  </a:lnTo>
                  <a:lnTo>
                    <a:pt x="0" y="1146328"/>
                  </a:lnTo>
                  <a:lnTo>
                    <a:pt x="0" y="1203645"/>
                  </a:lnTo>
                  <a:lnTo>
                    <a:pt x="57763" y="1207624"/>
                  </a:lnTo>
                  <a:lnTo>
                    <a:pt x="114436" y="1219485"/>
                  </a:lnTo>
                  <a:lnTo>
                    <a:pt x="168946" y="1239006"/>
                  </a:lnTo>
                  <a:lnTo>
                    <a:pt x="220266" y="1265816"/>
                  </a:lnTo>
                  <a:lnTo>
                    <a:pt x="267424" y="1299410"/>
                  </a:lnTo>
                  <a:lnTo>
                    <a:pt x="309531" y="1339152"/>
                  </a:lnTo>
                  <a:lnTo>
                    <a:pt x="345791" y="1384293"/>
                  </a:lnTo>
                  <a:lnTo>
                    <a:pt x="375519" y="1433979"/>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686533" y="3415899"/>
              <a:ext cx="1243637" cy="1223760"/>
            </a:xfrm>
            <a:custGeom>
              <a:avLst/>
              <a:gdLst/>
              <a:ahLst/>
              <a:cxnLst/>
              <a:rect l="0" t="0" r="0" b="0"/>
              <a:pathLst>
                <a:path w="1243637" h="1223760">
                  <a:moveTo>
                    <a:pt x="0" y="710550"/>
                  </a:moveTo>
                  <a:lnTo>
                    <a:pt x="51845" y="734989"/>
                  </a:lnTo>
                  <a:lnTo>
                    <a:pt x="103690" y="759428"/>
                  </a:lnTo>
                  <a:lnTo>
                    <a:pt x="155535" y="783866"/>
                  </a:lnTo>
                  <a:lnTo>
                    <a:pt x="207381" y="808305"/>
                  </a:lnTo>
                  <a:lnTo>
                    <a:pt x="259226" y="832743"/>
                  </a:lnTo>
                  <a:lnTo>
                    <a:pt x="311071" y="857182"/>
                  </a:lnTo>
                  <a:lnTo>
                    <a:pt x="362916" y="881620"/>
                  </a:lnTo>
                  <a:lnTo>
                    <a:pt x="414762" y="906059"/>
                  </a:lnTo>
                  <a:lnTo>
                    <a:pt x="466607" y="930498"/>
                  </a:lnTo>
                  <a:lnTo>
                    <a:pt x="518452" y="954936"/>
                  </a:lnTo>
                  <a:lnTo>
                    <a:pt x="570297" y="979375"/>
                  </a:lnTo>
                  <a:lnTo>
                    <a:pt x="622143" y="1003813"/>
                  </a:lnTo>
                  <a:lnTo>
                    <a:pt x="673988" y="1028252"/>
                  </a:lnTo>
                  <a:lnTo>
                    <a:pt x="725833" y="1052690"/>
                  </a:lnTo>
                  <a:lnTo>
                    <a:pt x="777678" y="1077129"/>
                  </a:lnTo>
                  <a:lnTo>
                    <a:pt x="829524" y="1101568"/>
                  </a:lnTo>
                  <a:lnTo>
                    <a:pt x="881369" y="1126006"/>
                  </a:lnTo>
                  <a:lnTo>
                    <a:pt x="933214" y="1150445"/>
                  </a:lnTo>
                  <a:lnTo>
                    <a:pt x="985059" y="1174883"/>
                  </a:lnTo>
                  <a:lnTo>
                    <a:pt x="1036905" y="1199322"/>
                  </a:lnTo>
                  <a:lnTo>
                    <a:pt x="1088750" y="1223760"/>
                  </a:lnTo>
                  <a:lnTo>
                    <a:pt x="1112191" y="1171677"/>
                  </a:lnTo>
                  <a:lnTo>
                    <a:pt x="1133787" y="1118801"/>
                  </a:lnTo>
                  <a:lnTo>
                    <a:pt x="1153512" y="1065199"/>
                  </a:lnTo>
                  <a:lnTo>
                    <a:pt x="1171341" y="1010937"/>
                  </a:lnTo>
                  <a:lnTo>
                    <a:pt x="1187252" y="956082"/>
                  </a:lnTo>
                  <a:lnTo>
                    <a:pt x="1201225" y="900702"/>
                  </a:lnTo>
                  <a:lnTo>
                    <a:pt x="1213243" y="844864"/>
                  </a:lnTo>
                  <a:lnTo>
                    <a:pt x="1223291" y="788639"/>
                  </a:lnTo>
                  <a:lnTo>
                    <a:pt x="1231357" y="732096"/>
                  </a:lnTo>
                  <a:lnTo>
                    <a:pt x="1237431" y="675304"/>
                  </a:lnTo>
                  <a:lnTo>
                    <a:pt x="1241505" y="618333"/>
                  </a:lnTo>
                  <a:lnTo>
                    <a:pt x="1243575" y="561255"/>
                  </a:lnTo>
                  <a:lnTo>
                    <a:pt x="1243637" y="504139"/>
                  </a:lnTo>
                  <a:lnTo>
                    <a:pt x="1241692" y="447056"/>
                  </a:lnTo>
                  <a:lnTo>
                    <a:pt x="1237742" y="390077"/>
                  </a:lnTo>
                  <a:lnTo>
                    <a:pt x="1231792" y="333272"/>
                  </a:lnTo>
                  <a:lnTo>
                    <a:pt x="1223849" y="276711"/>
                  </a:lnTo>
                  <a:lnTo>
                    <a:pt x="1213923" y="220464"/>
                  </a:lnTo>
                  <a:lnTo>
                    <a:pt x="1202027" y="164601"/>
                  </a:lnTo>
                  <a:lnTo>
                    <a:pt x="1188174" y="109190"/>
                  </a:lnTo>
                  <a:lnTo>
                    <a:pt x="1172383" y="54300"/>
                  </a:lnTo>
                  <a:lnTo>
                    <a:pt x="1154673" y="0"/>
                  </a:lnTo>
                  <a:lnTo>
                    <a:pt x="1100502" y="18727"/>
                  </a:lnTo>
                  <a:lnTo>
                    <a:pt x="1046332" y="37455"/>
                  </a:lnTo>
                  <a:lnTo>
                    <a:pt x="992161" y="56182"/>
                  </a:lnTo>
                  <a:lnTo>
                    <a:pt x="937990" y="74910"/>
                  </a:lnTo>
                  <a:lnTo>
                    <a:pt x="883820" y="93637"/>
                  </a:lnTo>
                  <a:lnTo>
                    <a:pt x="829649" y="112365"/>
                  </a:lnTo>
                  <a:lnTo>
                    <a:pt x="775479" y="131093"/>
                  </a:lnTo>
                  <a:lnTo>
                    <a:pt x="721308" y="149820"/>
                  </a:lnTo>
                  <a:lnTo>
                    <a:pt x="667138" y="168548"/>
                  </a:lnTo>
                  <a:lnTo>
                    <a:pt x="612967" y="187275"/>
                  </a:lnTo>
                  <a:lnTo>
                    <a:pt x="558796" y="206003"/>
                  </a:lnTo>
                  <a:lnTo>
                    <a:pt x="504626" y="224731"/>
                  </a:lnTo>
                  <a:lnTo>
                    <a:pt x="450455" y="243458"/>
                  </a:lnTo>
                  <a:lnTo>
                    <a:pt x="396285" y="262186"/>
                  </a:lnTo>
                  <a:lnTo>
                    <a:pt x="342114" y="280913"/>
                  </a:lnTo>
                  <a:lnTo>
                    <a:pt x="287943" y="299641"/>
                  </a:lnTo>
                  <a:lnTo>
                    <a:pt x="233773" y="318369"/>
                  </a:lnTo>
                  <a:lnTo>
                    <a:pt x="179602" y="337096"/>
                  </a:lnTo>
                  <a:lnTo>
                    <a:pt x="125432" y="355824"/>
                  </a:lnTo>
                  <a:lnTo>
                    <a:pt x="71261" y="374551"/>
                  </a:lnTo>
                  <a:lnTo>
                    <a:pt x="17091" y="393279"/>
                  </a:lnTo>
                  <a:lnTo>
                    <a:pt x="33543" y="456259"/>
                  </a:lnTo>
                  <a:lnTo>
                    <a:pt x="40096" y="521021"/>
                  </a:lnTo>
                  <a:lnTo>
                    <a:pt x="36595" y="586019"/>
                  </a:lnTo>
                  <a:lnTo>
                    <a:pt x="23122" y="649703"/>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2453292" y="4126450"/>
              <a:ext cx="1321991" cy="1341979"/>
            </a:xfrm>
            <a:custGeom>
              <a:avLst/>
              <a:gdLst/>
              <a:ahLst/>
              <a:cxnLst/>
              <a:rect l="0" t="0" r="0" b="0"/>
              <a:pathLst>
                <a:path w="1321991" h="1341979">
                  <a:moveTo>
                    <a:pt x="0" y="214866"/>
                  </a:moveTo>
                  <a:lnTo>
                    <a:pt x="20111" y="268538"/>
                  </a:lnTo>
                  <a:lnTo>
                    <a:pt x="40223" y="322210"/>
                  </a:lnTo>
                  <a:lnTo>
                    <a:pt x="60335" y="375882"/>
                  </a:lnTo>
                  <a:lnTo>
                    <a:pt x="80446" y="429554"/>
                  </a:lnTo>
                  <a:lnTo>
                    <a:pt x="100558" y="483226"/>
                  </a:lnTo>
                  <a:lnTo>
                    <a:pt x="120670" y="536898"/>
                  </a:lnTo>
                  <a:lnTo>
                    <a:pt x="140782" y="590570"/>
                  </a:lnTo>
                  <a:lnTo>
                    <a:pt x="160893" y="644242"/>
                  </a:lnTo>
                  <a:lnTo>
                    <a:pt x="181005" y="697914"/>
                  </a:lnTo>
                  <a:lnTo>
                    <a:pt x="201117" y="751587"/>
                  </a:lnTo>
                  <a:lnTo>
                    <a:pt x="221229" y="805259"/>
                  </a:lnTo>
                  <a:lnTo>
                    <a:pt x="241340" y="858931"/>
                  </a:lnTo>
                  <a:lnTo>
                    <a:pt x="261452" y="912603"/>
                  </a:lnTo>
                  <a:lnTo>
                    <a:pt x="281564" y="966275"/>
                  </a:lnTo>
                  <a:lnTo>
                    <a:pt x="301676" y="1019947"/>
                  </a:lnTo>
                  <a:lnTo>
                    <a:pt x="321787" y="1073619"/>
                  </a:lnTo>
                  <a:lnTo>
                    <a:pt x="341899" y="1127291"/>
                  </a:lnTo>
                  <a:lnTo>
                    <a:pt x="362011" y="1180963"/>
                  </a:lnTo>
                  <a:lnTo>
                    <a:pt x="382122" y="1234635"/>
                  </a:lnTo>
                  <a:lnTo>
                    <a:pt x="402234" y="1288307"/>
                  </a:lnTo>
                  <a:lnTo>
                    <a:pt x="422346" y="1341979"/>
                  </a:lnTo>
                  <a:lnTo>
                    <a:pt x="475364" y="1321045"/>
                  </a:lnTo>
                  <a:lnTo>
                    <a:pt x="527615" y="1298264"/>
                  </a:lnTo>
                  <a:lnTo>
                    <a:pt x="579035" y="1273664"/>
                  </a:lnTo>
                  <a:lnTo>
                    <a:pt x="629561" y="1247276"/>
                  </a:lnTo>
                  <a:lnTo>
                    <a:pt x="679130" y="1219132"/>
                  </a:lnTo>
                  <a:lnTo>
                    <a:pt x="727681" y="1189267"/>
                  </a:lnTo>
                  <a:lnTo>
                    <a:pt x="775155" y="1157717"/>
                  </a:lnTo>
                  <a:lnTo>
                    <a:pt x="821493" y="1124522"/>
                  </a:lnTo>
                  <a:lnTo>
                    <a:pt x="866639" y="1089722"/>
                  </a:lnTo>
                  <a:lnTo>
                    <a:pt x="910536" y="1053359"/>
                  </a:lnTo>
                  <a:lnTo>
                    <a:pt x="953130" y="1015480"/>
                  </a:lnTo>
                  <a:lnTo>
                    <a:pt x="994370" y="976130"/>
                  </a:lnTo>
                  <a:lnTo>
                    <a:pt x="1034204" y="935357"/>
                  </a:lnTo>
                  <a:lnTo>
                    <a:pt x="1072584" y="893213"/>
                  </a:lnTo>
                  <a:lnTo>
                    <a:pt x="1109462" y="849748"/>
                  </a:lnTo>
                  <a:lnTo>
                    <a:pt x="1144792" y="805016"/>
                  </a:lnTo>
                  <a:lnTo>
                    <a:pt x="1178533" y="759073"/>
                  </a:lnTo>
                  <a:lnTo>
                    <a:pt x="1210640" y="711975"/>
                  </a:lnTo>
                  <a:lnTo>
                    <a:pt x="1241077" y="663780"/>
                  </a:lnTo>
                  <a:lnTo>
                    <a:pt x="1269804" y="614546"/>
                  </a:lnTo>
                  <a:lnTo>
                    <a:pt x="1296786" y="564336"/>
                  </a:lnTo>
                  <a:lnTo>
                    <a:pt x="1321991" y="513210"/>
                  </a:lnTo>
                  <a:lnTo>
                    <a:pt x="1270146" y="488771"/>
                  </a:lnTo>
                  <a:lnTo>
                    <a:pt x="1218301" y="464332"/>
                  </a:lnTo>
                  <a:lnTo>
                    <a:pt x="1166455" y="439894"/>
                  </a:lnTo>
                  <a:lnTo>
                    <a:pt x="1114610" y="415455"/>
                  </a:lnTo>
                  <a:lnTo>
                    <a:pt x="1062765" y="391017"/>
                  </a:lnTo>
                  <a:lnTo>
                    <a:pt x="1010920" y="366578"/>
                  </a:lnTo>
                  <a:lnTo>
                    <a:pt x="959074" y="342140"/>
                  </a:lnTo>
                  <a:lnTo>
                    <a:pt x="907229" y="317701"/>
                  </a:lnTo>
                  <a:lnTo>
                    <a:pt x="855384" y="293262"/>
                  </a:lnTo>
                  <a:lnTo>
                    <a:pt x="803539" y="268824"/>
                  </a:lnTo>
                  <a:lnTo>
                    <a:pt x="751693" y="244385"/>
                  </a:lnTo>
                  <a:lnTo>
                    <a:pt x="699848" y="219947"/>
                  </a:lnTo>
                  <a:lnTo>
                    <a:pt x="648003" y="195508"/>
                  </a:lnTo>
                  <a:lnTo>
                    <a:pt x="596158" y="171070"/>
                  </a:lnTo>
                  <a:lnTo>
                    <a:pt x="544312" y="146631"/>
                  </a:lnTo>
                  <a:lnTo>
                    <a:pt x="492467" y="122192"/>
                  </a:lnTo>
                  <a:lnTo>
                    <a:pt x="440622" y="97754"/>
                  </a:lnTo>
                  <a:lnTo>
                    <a:pt x="388777" y="73315"/>
                  </a:lnTo>
                  <a:lnTo>
                    <a:pt x="336931" y="48877"/>
                  </a:lnTo>
                  <a:lnTo>
                    <a:pt x="285086" y="24438"/>
                  </a:lnTo>
                  <a:lnTo>
                    <a:pt x="233241" y="0"/>
                  </a:lnTo>
                  <a:lnTo>
                    <a:pt x="201094" y="56451"/>
                  </a:lnTo>
                  <a:lnTo>
                    <a:pt x="160650" y="107288"/>
                  </a:lnTo>
                  <a:lnTo>
                    <a:pt x="112871" y="151303"/>
                  </a:lnTo>
                  <a:lnTo>
                    <a:pt x="58893" y="187449"/>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1669685" y="4334516"/>
              <a:ext cx="1205953" cy="1237097"/>
            </a:xfrm>
            <a:custGeom>
              <a:avLst/>
              <a:gdLst/>
              <a:ahLst/>
              <a:cxnLst/>
              <a:rect l="0" t="0" r="0" b="0"/>
              <a:pathLst>
                <a:path w="1205953" h="1237097">
                  <a:moveTo>
                    <a:pt x="470952" y="0"/>
                  </a:moveTo>
                  <a:lnTo>
                    <a:pt x="448526" y="52746"/>
                  </a:lnTo>
                  <a:lnTo>
                    <a:pt x="426099" y="105493"/>
                  </a:lnTo>
                  <a:lnTo>
                    <a:pt x="403673" y="158240"/>
                  </a:lnTo>
                  <a:lnTo>
                    <a:pt x="381247" y="210987"/>
                  </a:lnTo>
                  <a:lnTo>
                    <a:pt x="358820" y="263734"/>
                  </a:lnTo>
                  <a:lnTo>
                    <a:pt x="336394" y="316481"/>
                  </a:lnTo>
                  <a:lnTo>
                    <a:pt x="313968" y="369228"/>
                  </a:lnTo>
                  <a:lnTo>
                    <a:pt x="291542" y="421975"/>
                  </a:lnTo>
                  <a:lnTo>
                    <a:pt x="269115" y="474722"/>
                  </a:lnTo>
                  <a:lnTo>
                    <a:pt x="246689" y="527468"/>
                  </a:lnTo>
                  <a:lnTo>
                    <a:pt x="224263" y="580215"/>
                  </a:lnTo>
                  <a:lnTo>
                    <a:pt x="201836" y="632962"/>
                  </a:lnTo>
                  <a:lnTo>
                    <a:pt x="179410" y="685709"/>
                  </a:lnTo>
                  <a:lnTo>
                    <a:pt x="156984" y="738456"/>
                  </a:lnTo>
                  <a:lnTo>
                    <a:pt x="134557" y="791203"/>
                  </a:lnTo>
                  <a:lnTo>
                    <a:pt x="112131" y="843950"/>
                  </a:lnTo>
                  <a:lnTo>
                    <a:pt x="89705" y="896697"/>
                  </a:lnTo>
                  <a:lnTo>
                    <a:pt x="67278" y="949444"/>
                  </a:lnTo>
                  <a:lnTo>
                    <a:pt x="44852" y="1002190"/>
                  </a:lnTo>
                  <a:lnTo>
                    <a:pt x="22426" y="1054937"/>
                  </a:lnTo>
                  <a:lnTo>
                    <a:pt x="0" y="1107684"/>
                  </a:lnTo>
                  <a:lnTo>
                    <a:pt x="52064" y="1128765"/>
                  </a:lnTo>
                  <a:lnTo>
                    <a:pt x="104826" y="1148034"/>
                  </a:lnTo>
                  <a:lnTo>
                    <a:pt x="158222" y="1165468"/>
                  </a:lnTo>
                  <a:lnTo>
                    <a:pt x="212189" y="1181046"/>
                  </a:lnTo>
                  <a:lnTo>
                    <a:pt x="266662" y="1194750"/>
                  </a:lnTo>
                  <a:lnTo>
                    <a:pt x="321576" y="1206562"/>
                  </a:lnTo>
                  <a:lnTo>
                    <a:pt x="376866" y="1216470"/>
                  </a:lnTo>
                  <a:lnTo>
                    <a:pt x="432465" y="1224460"/>
                  </a:lnTo>
                  <a:lnTo>
                    <a:pt x="488307" y="1230524"/>
                  </a:lnTo>
                  <a:lnTo>
                    <a:pt x="544325" y="1234655"/>
                  </a:lnTo>
                  <a:lnTo>
                    <a:pt x="600452" y="1236847"/>
                  </a:lnTo>
                  <a:lnTo>
                    <a:pt x="656622" y="1237097"/>
                  </a:lnTo>
                  <a:lnTo>
                    <a:pt x="712767" y="1235406"/>
                  </a:lnTo>
                  <a:lnTo>
                    <a:pt x="768820" y="1231776"/>
                  </a:lnTo>
                  <a:lnTo>
                    <a:pt x="824714" y="1226210"/>
                  </a:lnTo>
                  <a:lnTo>
                    <a:pt x="880382" y="1218716"/>
                  </a:lnTo>
                  <a:lnTo>
                    <a:pt x="935757" y="1209302"/>
                  </a:lnTo>
                  <a:lnTo>
                    <a:pt x="990775" y="1197980"/>
                  </a:lnTo>
                  <a:lnTo>
                    <a:pt x="1045368" y="1184763"/>
                  </a:lnTo>
                  <a:lnTo>
                    <a:pt x="1099472" y="1169668"/>
                  </a:lnTo>
                  <a:lnTo>
                    <a:pt x="1153021" y="1152711"/>
                  </a:lnTo>
                  <a:lnTo>
                    <a:pt x="1205953" y="1133913"/>
                  </a:lnTo>
                  <a:lnTo>
                    <a:pt x="1185841" y="1080241"/>
                  </a:lnTo>
                  <a:lnTo>
                    <a:pt x="1165730" y="1026569"/>
                  </a:lnTo>
                  <a:lnTo>
                    <a:pt x="1145618" y="972897"/>
                  </a:lnTo>
                  <a:lnTo>
                    <a:pt x="1125506" y="919225"/>
                  </a:lnTo>
                  <a:lnTo>
                    <a:pt x="1105394" y="865553"/>
                  </a:lnTo>
                  <a:lnTo>
                    <a:pt x="1085283" y="811881"/>
                  </a:lnTo>
                  <a:lnTo>
                    <a:pt x="1065171" y="758209"/>
                  </a:lnTo>
                  <a:lnTo>
                    <a:pt x="1045059" y="704537"/>
                  </a:lnTo>
                  <a:lnTo>
                    <a:pt x="1024947" y="650865"/>
                  </a:lnTo>
                  <a:lnTo>
                    <a:pt x="1004836" y="597192"/>
                  </a:lnTo>
                  <a:lnTo>
                    <a:pt x="984724" y="543520"/>
                  </a:lnTo>
                  <a:lnTo>
                    <a:pt x="964612" y="489848"/>
                  </a:lnTo>
                  <a:lnTo>
                    <a:pt x="944501" y="436176"/>
                  </a:lnTo>
                  <a:lnTo>
                    <a:pt x="924389" y="382504"/>
                  </a:lnTo>
                  <a:lnTo>
                    <a:pt x="904277" y="328832"/>
                  </a:lnTo>
                  <a:lnTo>
                    <a:pt x="884165" y="275160"/>
                  </a:lnTo>
                  <a:lnTo>
                    <a:pt x="864054" y="221488"/>
                  </a:lnTo>
                  <a:lnTo>
                    <a:pt x="843942" y="167816"/>
                  </a:lnTo>
                  <a:lnTo>
                    <a:pt x="823830" y="114144"/>
                  </a:lnTo>
                  <a:lnTo>
                    <a:pt x="803718" y="60472"/>
                  </a:lnTo>
                  <a:lnTo>
                    <a:pt x="783607" y="6800"/>
                  </a:lnTo>
                  <a:lnTo>
                    <a:pt x="722126" y="24643"/>
                  </a:lnTo>
                  <a:lnTo>
                    <a:pt x="658652" y="32965"/>
                  </a:lnTo>
                  <a:lnTo>
                    <a:pt x="594650" y="31573"/>
                  </a:lnTo>
                  <a:lnTo>
                    <a:pt x="531598" y="20499"/>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1087582" y="4225710"/>
              <a:ext cx="1053054" cy="1216490"/>
            </a:xfrm>
            <a:custGeom>
              <a:avLst/>
              <a:gdLst/>
              <a:ahLst/>
              <a:cxnLst/>
              <a:rect l="0" t="0" r="0" b="0"/>
              <a:pathLst>
                <a:path w="1053054" h="1216490">
                  <a:moveTo>
                    <a:pt x="902139" y="0"/>
                  </a:moveTo>
                  <a:lnTo>
                    <a:pt x="859180" y="37943"/>
                  </a:lnTo>
                  <a:lnTo>
                    <a:pt x="816221" y="75886"/>
                  </a:lnTo>
                  <a:lnTo>
                    <a:pt x="773262" y="113829"/>
                  </a:lnTo>
                  <a:lnTo>
                    <a:pt x="730303" y="151773"/>
                  </a:lnTo>
                  <a:lnTo>
                    <a:pt x="687344" y="189716"/>
                  </a:lnTo>
                  <a:lnTo>
                    <a:pt x="644385" y="227659"/>
                  </a:lnTo>
                  <a:lnTo>
                    <a:pt x="601426" y="265603"/>
                  </a:lnTo>
                  <a:lnTo>
                    <a:pt x="558467" y="303546"/>
                  </a:lnTo>
                  <a:lnTo>
                    <a:pt x="515508" y="341489"/>
                  </a:lnTo>
                  <a:lnTo>
                    <a:pt x="472549" y="379433"/>
                  </a:lnTo>
                  <a:lnTo>
                    <a:pt x="429590" y="417376"/>
                  </a:lnTo>
                  <a:lnTo>
                    <a:pt x="386631" y="455319"/>
                  </a:lnTo>
                  <a:lnTo>
                    <a:pt x="343672" y="493263"/>
                  </a:lnTo>
                  <a:lnTo>
                    <a:pt x="300713" y="531206"/>
                  </a:lnTo>
                  <a:lnTo>
                    <a:pt x="257754" y="569149"/>
                  </a:lnTo>
                  <a:lnTo>
                    <a:pt x="214795" y="607093"/>
                  </a:lnTo>
                  <a:lnTo>
                    <a:pt x="171836" y="645036"/>
                  </a:lnTo>
                  <a:lnTo>
                    <a:pt x="128877" y="682979"/>
                  </a:lnTo>
                  <a:lnTo>
                    <a:pt x="85918" y="720923"/>
                  </a:lnTo>
                  <a:lnTo>
                    <a:pt x="42959" y="758866"/>
                  </a:lnTo>
                  <a:lnTo>
                    <a:pt x="0" y="796809"/>
                  </a:lnTo>
                  <a:lnTo>
                    <a:pt x="37554" y="837888"/>
                  </a:lnTo>
                  <a:lnTo>
                    <a:pt x="76492" y="877656"/>
                  </a:lnTo>
                  <a:lnTo>
                    <a:pt x="116770" y="916067"/>
                  </a:lnTo>
                  <a:lnTo>
                    <a:pt x="158340" y="953077"/>
                  </a:lnTo>
                  <a:lnTo>
                    <a:pt x="201153" y="988641"/>
                  </a:lnTo>
                  <a:lnTo>
                    <a:pt x="245159" y="1022718"/>
                  </a:lnTo>
                  <a:lnTo>
                    <a:pt x="290306" y="1055268"/>
                  </a:lnTo>
                  <a:lnTo>
                    <a:pt x="336541" y="1086252"/>
                  </a:lnTo>
                  <a:lnTo>
                    <a:pt x="383811" y="1115635"/>
                  </a:lnTo>
                  <a:lnTo>
                    <a:pt x="432058" y="1143382"/>
                  </a:lnTo>
                  <a:lnTo>
                    <a:pt x="481228" y="1169460"/>
                  </a:lnTo>
                  <a:lnTo>
                    <a:pt x="531262" y="1193839"/>
                  </a:lnTo>
                  <a:lnTo>
                    <a:pt x="582102" y="1216490"/>
                  </a:lnTo>
                  <a:lnTo>
                    <a:pt x="604528" y="1163744"/>
                  </a:lnTo>
                  <a:lnTo>
                    <a:pt x="626955" y="1110997"/>
                  </a:lnTo>
                  <a:lnTo>
                    <a:pt x="649381" y="1058250"/>
                  </a:lnTo>
                  <a:lnTo>
                    <a:pt x="671807" y="1005503"/>
                  </a:lnTo>
                  <a:lnTo>
                    <a:pt x="694233" y="952756"/>
                  </a:lnTo>
                  <a:lnTo>
                    <a:pt x="716660" y="900009"/>
                  </a:lnTo>
                  <a:lnTo>
                    <a:pt x="739086" y="847262"/>
                  </a:lnTo>
                  <a:lnTo>
                    <a:pt x="761512" y="794515"/>
                  </a:lnTo>
                  <a:lnTo>
                    <a:pt x="783939" y="741768"/>
                  </a:lnTo>
                  <a:lnTo>
                    <a:pt x="806365" y="689021"/>
                  </a:lnTo>
                  <a:lnTo>
                    <a:pt x="828791" y="636275"/>
                  </a:lnTo>
                  <a:lnTo>
                    <a:pt x="851218" y="583528"/>
                  </a:lnTo>
                  <a:lnTo>
                    <a:pt x="873644" y="530781"/>
                  </a:lnTo>
                  <a:lnTo>
                    <a:pt x="896070" y="478034"/>
                  </a:lnTo>
                  <a:lnTo>
                    <a:pt x="918497" y="425287"/>
                  </a:lnTo>
                  <a:lnTo>
                    <a:pt x="940923" y="372540"/>
                  </a:lnTo>
                  <a:lnTo>
                    <a:pt x="963349" y="319793"/>
                  </a:lnTo>
                  <a:lnTo>
                    <a:pt x="985775" y="267046"/>
                  </a:lnTo>
                  <a:lnTo>
                    <a:pt x="1008202" y="214299"/>
                  </a:lnTo>
                  <a:lnTo>
                    <a:pt x="1030628" y="161553"/>
                  </a:lnTo>
                  <a:lnTo>
                    <a:pt x="1053054" y="108806"/>
                  </a:lnTo>
                  <a:lnTo>
                    <a:pt x="997532" y="80165"/>
                  </a:lnTo>
                  <a:lnTo>
                    <a:pt x="946855" y="43629"/>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781730" y="4093160"/>
              <a:ext cx="1207992" cy="929359"/>
            </a:xfrm>
            <a:custGeom>
              <a:avLst/>
              <a:gdLst/>
              <a:ahLst/>
              <a:cxnLst/>
              <a:rect l="0" t="0" r="0" b="0"/>
              <a:pathLst>
                <a:path w="1207992" h="929359">
                  <a:moveTo>
                    <a:pt x="1128697" y="0"/>
                  </a:moveTo>
                  <a:lnTo>
                    <a:pt x="1074949" y="19909"/>
                  </a:lnTo>
                  <a:lnTo>
                    <a:pt x="1021202" y="39818"/>
                  </a:lnTo>
                  <a:lnTo>
                    <a:pt x="967454" y="59728"/>
                  </a:lnTo>
                  <a:lnTo>
                    <a:pt x="913707" y="79637"/>
                  </a:lnTo>
                  <a:lnTo>
                    <a:pt x="859959" y="99546"/>
                  </a:lnTo>
                  <a:lnTo>
                    <a:pt x="806212" y="119456"/>
                  </a:lnTo>
                  <a:lnTo>
                    <a:pt x="752464" y="139365"/>
                  </a:lnTo>
                  <a:lnTo>
                    <a:pt x="698717" y="159274"/>
                  </a:lnTo>
                  <a:lnTo>
                    <a:pt x="644969" y="179184"/>
                  </a:lnTo>
                  <a:lnTo>
                    <a:pt x="591222" y="199093"/>
                  </a:lnTo>
                  <a:lnTo>
                    <a:pt x="537474" y="219002"/>
                  </a:lnTo>
                  <a:lnTo>
                    <a:pt x="483727" y="238912"/>
                  </a:lnTo>
                  <a:lnTo>
                    <a:pt x="429979" y="258821"/>
                  </a:lnTo>
                  <a:lnTo>
                    <a:pt x="376232" y="278730"/>
                  </a:lnTo>
                  <a:lnTo>
                    <a:pt x="322484" y="298640"/>
                  </a:lnTo>
                  <a:lnTo>
                    <a:pt x="268737" y="318549"/>
                  </a:lnTo>
                  <a:lnTo>
                    <a:pt x="214989" y="338458"/>
                  </a:lnTo>
                  <a:lnTo>
                    <a:pt x="161242" y="358368"/>
                  </a:lnTo>
                  <a:lnTo>
                    <a:pt x="107494" y="378277"/>
                  </a:lnTo>
                  <a:lnTo>
                    <a:pt x="53747" y="398186"/>
                  </a:lnTo>
                  <a:lnTo>
                    <a:pt x="0" y="418096"/>
                  </a:lnTo>
                  <a:lnTo>
                    <a:pt x="21843" y="473884"/>
                  </a:lnTo>
                  <a:lnTo>
                    <a:pt x="45727" y="528829"/>
                  </a:lnTo>
                  <a:lnTo>
                    <a:pt x="71622" y="582856"/>
                  </a:lnTo>
                  <a:lnTo>
                    <a:pt x="99490" y="635892"/>
                  </a:lnTo>
                  <a:lnTo>
                    <a:pt x="129294" y="687865"/>
                  </a:lnTo>
                  <a:lnTo>
                    <a:pt x="160994" y="738703"/>
                  </a:lnTo>
                  <a:lnTo>
                    <a:pt x="194547" y="788338"/>
                  </a:lnTo>
                  <a:lnTo>
                    <a:pt x="229907" y="836703"/>
                  </a:lnTo>
                  <a:lnTo>
                    <a:pt x="267025" y="883731"/>
                  </a:lnTo>
                  <a:lnTo>
                    <a:pt x="305852" y="929359"/>
                  </a:lnTo>
                  <a:lnTo>
                    <a:pt x="348811" y="891416"/>
                  </a:lnTo>
                  <a:lnTo>
                    <a:pt x="391770" y="853473"/>
                  </a:lnTo>
                  <a:lnTo>
                    <a:pt x="434729" y="815529"/>
                  </a:lnTo>
                  <a:lnTo>
                    <a:pt x="477689" y="777586"/>
                  </a:lnTo>
                  <a:lnTo>
                    <a:pt x="520648" y="739643"/>
                  </a:lnTo>
                  <a:lnTo>
                    <a:pt x="563607" y="701699"/>
                  </a:lnTo>
                  <a:lnTo>
                    <a:pt x="606566" y="663756"/>
                  </a:lnTo>
                  <a:lnTo>
                    <a:pt x="649525" y="625813"/>
                  </a:lnTo>
                  <a:lnTo>
                    <a:pt x="692484" y="587869"/>
                  </a:lnTo>
                  <a:lnTo>
                    <a:pt x="735443" y="549926"/>
                  </a:lnTo>
                  <a:lnTo>
                    <a:pt x="778402" y="511983"/>
                  </a:lnTo>
                  <a:lnTo>
                    <a:pt x="821361" y="474039"/>
                  </a:lnTo>
                  <a:lnTo>
                    <a:pt x="864320" y="436096"/>
                  </a:lnTo>
                  <a:lnTo>
                    <a:pt x="907279" y="398153"/>
                  </a:lnTo>
                  <a:lnTo>
                    <a:pt x="950238" y="360209"/>
                  </a:lnTo>
                  <a:lnTo>
                    <a:pt x="993197" y="322266"/>
                  </a:lnTo>
                  <a:lnTo>
                    <a:pt x="1036156" y="284323"/>
                  </a:lnTo>
                  <a:lnTo>
                    <a:pt x="1079115" y="246379"/>
                  </a:lnTo>
                  <a:lnTo>
                    <a:pt x="1122074" y="208436"/>
                  </a:lnTo>
                  <a:lnTo>
                    <a:pt x="1165033" y="170493"/>
                  </a:lnTo>
                  <a:lnTo>
                    <a:pt x="1207992" y="132549"/>
                  </a:lnTo>
                  <a:lnTo>
                    <a:pt x="1162218" y="69940"/>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680695" y="3925065"/>
              <a:ext cx="1229731" cy="586191"/>
            </a:xfrm>
            <a:custGeom>
              <a:avLst/>
              <a:gdLst/>
              <a:ahLst/>
              <a:cxnLst/>
              <a:rect l="0" t="0" r="0" b="0"/>
              <a:pathLst>
                <a:path w="1229731" h="586191">
                  <a:moveTo>
                    <a:pt x="1203537" y="16119"/>
                  </a:moveTo>
                  <a:lnTo>
                    <a:pt x="1146225" y="15351"/>
                  </a:lnTo>
                  <a:lnTo>
                    <a:pt x="1088914" y="14584"/>
                  </a:lnTo>
                  <a:lnTo>
                    <a:pt x="1031603" y="13816"/>
                  </a:lnTo>
                  <a:lnTo>
                    <a:pt x="974292" y="13049"/>
                  </a:lnTo>
                  <a:lnTo>
                    <a:pt x="916980" y="12281"/>
                  </a:lnTo>
                  <a:lnTo>
                    <a:pt x="859669" y="11513"/>
                  </a:lnTo>
                  <a:lnTo>
                    <a:pt x="802358" y="10746"/>
                  </a:lnTo>
                  <a:lnTo>
                    <a:pt x="745046" y="9978"/>
                  </a:lnTo>
                  <a:lnTo>
                    <a:pt x="687735" y="9211"/>
                  </a:lnTo>
                  <a:lnTo>
                    <a:pt x="630424" y="8443"/>
                  </a:lnTo>
                  <a:lnTo>
                    <a:pt x="573112" y="7675"/>
                  </a:lnTo>
                  <a:lnTo>
                    <a:pt x="515801" y="6908"/>
                  </a:lnTo>
                  <a:lnTo>
                    <a:pt x="458490" y="6140"/>
                  </a:lnTo>
                  <a:lnTo>
                    <a:pt x="401179" y="5373"/>
                  </a:lnTo>
                  <a:lnTo>
                    <a:pt x="343867" y="4605"/>
                  </a:lnTo>
                  <a:lnTo>
                    <a:pt x="286556" y="3837"/>
                  </a:lnTo>
                  <a:lnTo>
                    <a:pt x="229245" y="3070"/>
                  </a:lnTo>
                  <a:lnTo>
                    <a:pt x="171933" y="2302"/>
                  </a:lnTo>
                  <a:lnTo>
                    <a:pt x="114622" y="1535"/>
                  </a:lnTo>
                  <a:lnTo>
                    <a:pt x="57311" y="767"/>
                  </a:lnTo>
                  <a:lnTo>
                    <a:pt x="0" y="0"/>
                  </a:lnTo>
                  <a:lnTo>
                    <a:pt x="299" y="59816"/>
                  </a:lnTo>
                  <a:lnTo>
                    <a:pt x="2801" y="119581"/>
                  </a:lnTo>
                  <a:lnTo>
                    <a:pt x="7500" y="179213"/>
                  </a:lnTo>
                  <a:lnTo>
                    <a:pt x="14391" y="238633"/>
                  </a:lnTo>
                  <a:lnTo>
                    <a:pt x="23465" y="297758"/>
                  </a:lnTo>
                  <a:lnTo>
                    <a:pt x="34708" y="356509"/>
                  </a:lnTo>
                  <a:lnTo>
                    <a:pt x="48106" y="414806"/>
                  </a:lnTo>
                  <a:lnTo>
                    <a:pt x="63641" y="472571"/>
                  </a:lnTo>
                  <a:lnTo>
                    <a:pt x="81292" y="529725"/>
                  </a:lnTo>
                  <a:lnTo>
                    <a:pt x="101034" y="586191"/>
                  </a:lnTo>
                  <a:lnTo>
                    <a:pt x="154781" y="566281"/>
                  </a:lnTo>
                  <a:lnTo>
                    <a:pt x="208529" y="546372"/>
                  </a:lnTo>
                  <a:lnTo>
                    <a:pt x="262276" y="526463"/>
                  </a:lnTo>
                  <a:lnTo>
                    <a:pt x="316024" y="506553"/>
                  </a:lnTo>
                  <a:lnTo>
                    <a:pt x="369771" y="486644"/>
                  </a:lnTo>
                  <a:lnTo>
                    <a:pt x="423518" y="466735"/>
                  </a:lnTo>
                  <a:lnTo>
                    <a:pt x="477266" y="446825"/>
                  </a:lnTo>
                  <a:lnTo>
                    <a:pt x="531013" y="426916"/>
                  </a:lnTo>
                  <a:lnTo>
                    <a:pt x="584761" y="407007"/>
                  </a:lnTo>
                  <a:lnTo>
                    <a:pt x="638508" y="387097"/>
                  </a:lnTo>
                  <a:lnTo>
                    <a:pt x="692256" y="367188"/>
                  </a:lnTo>
                  <a:lnTo>
                    <a:pt x="746003" y="347279"/>
                  </a:lnTo>
                  <a:lnTo>
                    <a:pt x="799751" y="327369"/>
                  </a:lnTo>
                  <a:lnTo>
                    <a:pt x="853498" y="307460"/>
                  </a:lnTo>
                  <a:lnTo>
                    <a:pt x="907246" y="287551"/>
                  </a:lnTo>
                  <a:lnTo>
                    <a:pt x="960993" y="267641"/>
                  </a:lnTo>
                  <a:lnTo>
                    <a:pt x="1014741" y="247732"/>
                  </a:lnTo>
                  <a:lnTo>
                    <a:pt x="1068488" y="227823"/>
                  </a:lnTo>
                  <a:lnTo>
                    <a:pt x="1122236" y="207913"/>
                  </a:lnTo>
                  <a:lnTo>
                    <a:pt x="1175983" y="188004"/>
                  </a:lnTo>
                  <a:lnTo>
                    <a:pt x="1229731" y="168095"/>
                  </a:lnTo>
                  <a:lnTo>
                    <a:pt x="1209620" y="93316"/>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680695" y="3439314"/>
              <a:ext cx="1224574" cy="501870"/>
            </a:xfrm>
            <a:custGeom>
              <a:avLst/>
              <a:gdLst/>
              <a:ahLst/>
              <a:cxnLst/>
              <a:rect l="0" t="0" r="0" b="0"/>
              <a:pathLst>
                <a:path w="1224574" h="501870">
                  <a:moveTo>
                    <a:pt x="1224574" y="375934"/>
                  </a:moveTo>
                  <a:lnTo>
                    <a:pt x="1170125" y="358033"/>
                  </a:lnTo>
                  <a:lnTo>
                    <a:pt x="1115676" y="340131"/>
                  </a:lnTo>
                  <a:lnTo>
                    <a:pt x="1061227" y="322229"/>
                  </a:lnTo>
                  <a:lnTo>
                    <a:pt x="1006777" y="304328"/>
                  </a:lnTo>
                  <a:lnTo>
                    <a:pt x="952328" y="286426"/>
                  </a:lnTo>
                  <a:lnTo>
                    <a:pt x="897879" y="268524"/>
                  </a:lnTo>
                  <a:lnTo>
                    <a:pt x="843430" y="250623"/>
                  </a:lnTo>
                  <a:lnTo>
                    <a:pt x="788981" y="232721"/>
                  </a:lnTo>
                  <a:lnTo>
                    <a:pt x="734532" y="214819"/>
                  </a:lnTo>
                  <a:lnTo>
                    <a:pt x="680083" y="196918"/>
                  </a:lnTo>
                  <a:lnTo>
                    <a:pt x="625634" y="179016"/>
                  </a:lnTo>
                  <a:lnTo>
                    <a:pt x="571185" y="161114"/>
                  </a:lnTo>
                  <a:lnTo>
                    <a:pt x="516736" y="143213"/>
                  </a:lnTo>
                  <a:lnTo>
                    <a:pt x="462287" y="125311"/>
                  </a:lnTo>
                  <a:lnTo>
                    <a:pt x="407837" y="107409"/>
                  </a:lnTo>
                  <a:lnTo>
                    <a:pt x="353388" y="89508"/>
                  </a:lnTo>
                  <a:lnTo>
                    <a:pt x="298939" y="71606"/>
                  </a:lnTo>
                  <a:lnTo>
                    <a:pt x="244490" y="53704"/>
                  </a:lnTo>
                  <a:lnTo>
                    <a:pt x="190041" y="35803"/>
                  </a:lnTo>
                  <a:lnTo>
                    <a:pt x="135592" y="17901"/>
                  </a:lnTo>
                  <a:lnTo>
                    <a:pt x="81143" y="0"/>
                  </a:lnTo>
                  <a:lnTo>
                    <a:pt x="62962" y="59059"/>
                  </a:lnTo>
                  <a:lnTo>
                    <a:pt x="47040" y="118767"/>
                  </a:lnTo>
                  <a:lnTo>
                    <a:pt x="33400" y="179038"/>
                  </a:lnTo>
                  <a:lnTo>
                    <a:pt x="22062" y="239783"/>
                  </a:lnTo>
                  <a:lnTo>
                    <a:pt x="13041" y="300916"/>
                  </a:lnTo>
                  <a:lnTo>
                    <a:pt x="6351" y="362347"/>
                  </a:lnTo>
                  <a:lnTo>
                    <a:pt x="2002" y="423988"/>
                  </a:lnTo>
                  <a:lnTo>
                    <a:pt x="0" y="485750"/>
                  </a:lnTo>
                  <a:lnTo>
                    <a:pt x="57311" y="486518"/>
                  </a:lnTo>
                  <a:lnTo>
                    <a:pt x="114622" y="487286"/>
                  </a:lnTo>
                  <a:lnTo>
                    <a:pt x="171933" y="488053"/>
                  </a:lnTo>
                  <a:lnTo>
                    <a:pt x="229245" y="488821"/>
                  </a:lnTo>
                  <a:lnTo>
                    <a:pt x="286556" y="489588"/>
                  </a:lnTo>
                  <a:lnTo>
                    <a:pt x="343867" y="490356"/>
                  </a:lnTo>
                  <a:lnTo>
                    <a:pt x="401179" y="491124"/>
                  </a:lnTo>
                  <a:lnTo>
                    <a:pt x="458490" y="491891"/>
                  </a:lnTo>
                  <a:lnTo>
                    <a:pt x="515801" y="492659"/>
                  </a:lnTo>
                  <a:lnTo>
                    <a:pt x="573112" y="493426"/>
                  </a:lnTo>
                  <a:lnTo>
                    <a:pt x="630424" y="494194"/>
                  </a:lnTo>
                  <a:lnTo>
                    <a:pt x="687735" y="494961"/>
                  </a:lnTo>
                  <a:lnTo>
                    <a:pt x="745046" y="495729"/>
                  </a:lnTo>
                  <a:lnTo>
                    <a:pt x="802358" y="496497"/>
                  </a:lnTo>
                  <a:lnTo>
                    <a:pt x="859669" y="497264"/>
                  </a:lnTo>
                  <a:lnTo>
                    <a:pt x="916980" y="498032"/>
                  </a:lnTo>
                  <a:lnTo>
                    <a:pt x="974292" y="498799"/>
                  </a:lnTo>
                  <a:lnTo>
                    <a:pt x="1031603" y="499567"/>
                  </a:lnTo>
                  <a:lnTo>
                    <a:pt x="1088914" y="500335"/>
                  </a:lnTo>
                  <a:lnTo>
                    <a:pt x="1146225" y="501102"/>
                  </a:lnTo>
                  <a:lnTo>
                    <a:pt x="1203537" y="501870"/>
                  </a:lnTo>
                  <a:lnTo>
                    <a:pt x="1209257" y="438101"/>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761839" y="3005551"/>
              <a:ext cx="1200236" cy="809698"/>
            </a:xfrm>
            <a:custGeom>
              <a:avLst/>
              <a:gdLst/>
              <a:ahLst/>
              <a:cxnLst/>
              <a:rect l="0" t="0" r="0" b="0"/>
              <a:pathLst>
                <a:path w="1200236" h="809698">
                  <a:moveTo>
                    <a:pt x="1200236" y="697241"/>
                  </a:moveTo>
                  <a:lnTo>
                    <a:pt x="1153515" y="664039"/>
                  </a:lnTo>
                  <a:lnTo>
                    <a:pt x="1106795" y="630837"/>
                  </a:lnTo>
                  <a:lnTo>
                    <a:pt x="1060074" y="597635"/>
                  </a:lnTo>
                  <a:lnTo>
                    <a:pt x="1013354" y="564433"/>
                  </a:lnTo>
                  <a:lnTo>
                    <a:pt x="966634" y="531231"/>
                  </a:lnTo>
                  <a:lnTo>
                    <a:pt x="919913" y="498029"/>
                  </a:lnTo>
                  <a:lnTo>
                    <a:pt x="873193" y="464827"/>
                  </a:lnTo>
                  <a:lnTo>
                    <a:pt x="826472" y="431625"/>
                  </a:lnTo>
                  <a:lnTo>
                    <a:pt x="779752" y="398423"/>
                  </a:lnTo>
                  <a:lnTo>
                    <a:pt x="733031" y="365221"/>
                  </a:lnTo>
                  <a:lnTo>
                    <a:pt x="686311" y="332019"/>
                  </a:lnTo>
                  <a:lnTo>
                    <a:pt x="639590" y="298817"/>
                  </a:lnTo>
                  <a:lnTo>
                    <a:pt x="592870" y="265615"/>
                  </a:lnTo>
                  <a:lnTo>
                    <a:pt x="546149" y="232413"/>
                  </a:lnTo>
                  <a:lnTo>
                    <a:pt x="499429" y="199211"/>
                  </a:lnTo>
                  <a:lnTo>
                    <a:pt x="452708" y="166009"/>
                  </a:lnTo>
                  <a:lnTo>
                    <a:pt x="405988" y="132807"/>
                  </a:lnTo>
                  <a:lnTo>
                    <a:pt x="359267" y="99605"/>
                  </a:lnTo>
                  <a:lnTo>
                    <a:pt x="312547" y="66403"/>
                  </a:lnTo>
                  <a:lnTo>
                    <a:pt x="265826" y="33201"/>
                  </a:lnTo>
                  <a:lnTo>
                    <a:pt x="219106" y="0"/>
                  </a:lnTo>
                  <a:lnTo>
                    <a:pt x="184726" y="50352"/>
                  </a:lnTo>
                  <a:lnTo>
                    <a:pt x="152259" y="101959"/>
                  </a:lnTo>
                  <a:lnTo>
                    <a:pt x="121751" y="154748"/>
                  </a:lnTo>
                  <a:lnTo>
                    <a:pt x="93245" y="208644"/>
                  </a:lnTo>
                  <a:lnTo>
                    <a:pt x="66781" y="263572"/>
                  </a:lnTo>
                  <a:lnTo>
                    <a:pt x="42397" y="319453"/>
                  </a:lnTo>
                  <a:lnTo>
                    <a:pt x="20126" y="376210"/>
                  </a:lnTo>
                  <a:lnTo>
                    <a:pt x="0" y="433763"/>
                  </a:lnTo>
                  <a:lnTo>
                    <a:pt x="54449" y="451665"/>
                  </a:lnTo>
                  <a:lnTo>
                    <a:pt x="108898" y="469566"/>
                  </a:lnTo>
                  <a:lnTo>
                    <a:pt x="163347" y="487468"/>
                  </a:lnTo>
                  <a:lnTo>
                    <a:pt x="217796" y="505370"/>
                  </a:lnTo>
                  <a:lnTo>
                    <a:pt x="272245" y="523271"/>
                  </a:lnTo>
                  <a:lnTo>
                    <a:pt x="326694" y="541173"/>
                  </a:lnTo>
                  <a:lnTo>
                    <a:pt x="381143" y="559075"/>
                  </a:lnTo>
                  <a:lnTo>
                    <a:pt x="435592" y="576976"/>
                  </a:lnTo>
                  <a:lnTo>
                    <a:pt x="490041" y="594878"/>
                  </a:lnTo>
                  <a:lnTo>
                    <a:pt x="544490" y="612780"/>
                  </a:lnTo>
                  <a:lnTo>
                    <a:pt x="598940" y="630681"/>
                  </a:lnTo>
                  <a:lnTo>
                    <a:pt x="653389" y="648583"/>
                  </a:lnTo>
                  <a:lnTo>
                    <a:pt x="707838" y="666485"/>
                  </a:lnTo>
                  <a:lnTo>
                    <a:pt x="762287" y="684386"/>
                  </a:lnTo>
                  <a:lnTo>
                    <a:pt x="816736" y="702288"/>
                  </a:lnTo>
                  <a:lnTo>
                    <a:pt x="871185" y="720190"/>
                  </a:lnTo>
                  <a:lnTo>
                    <a:pt x="925634" y="738091"/>
                  </a:lnTo>
                  <a:lnTo>
                    <a:pt x="980083" y="755993"/>
                  </a:lnTo>
                  <a:lnTo>
                    <a:pt x="1034532" y="773895"/>
                  </a:lnTo>
                  <a:lnTo>
                    <a:pt x="1088981" y="791796"/>
                  </a:lnTo>
                  <a:lnTo>
                    <a:pt x="1143431" y="809698"/>
                  </a:lnTo>
                  <a:lnTo>
                    <a:pt x="1167605" y="751334"/>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980945" y="2743917"/>
              <a:ext cx="1041306" cy="958875"/>
            </a:xfrm>
            <a:custGeom>
              <a:avLst/>
              <a:gdLst/>
              <a:ahLst/>
              <a:cxnLst/>
              <a:rect l="0" t="0" r="0" b="0"/>
              <a:pathLst>
                <a:path w="1041306" h="958875">
                  <a:moveTo>
                    <a:pt x="1041306" y="891044"/>
                  </a:moveTo>
                  <a:lnTo>
                    <a:pt x="1002773" y="848613"/>
                  </a:lnTo>
                  <a:lnTo>
                    <a:pt x="964239" y="806183"/>
                  </a:lnTo>
                  <a:lnTo>
                    <a:pt x="925706" y="763752"/>
                  </a:lnTo>
                  <a:lnTo>
                    <a:pt x="887173" y="721321"/>
                  </a:lnTo>
                  <a:lnTo>
                    <a:pt x="848640" y="678891"/>
                  </a:lnTo>
                  <a:lnTo>
                    <a:pt x="810106" y="636460"/>
                  </a:lnTo>
                  <a:lnTo>
                    <a:pt x="771573" y="594029"/>
                  </a:lnTo>
                  <a:lnTo>
                    <a:pt x="733040" y="551598"/>
                  </a:lnTo>
                  <a:lnTo>
                    <a:pt x="694507" y="509168"/>
                  </a:lnTo>
                  <a:lnTo>
                    <a:pt x="655973" y="466737"/>
                  </a:lnTo>
                  <a:lnTo>
                    <a:pt x="617440" y="424306"/>
                  </a:lnTo>
                  <a:lnTo>
                    <a:pt x="578907" y="381876"/>
                  </a:lnTo>
                  <a:lnTo>
                    <a:pt x="540374" y="339445"/>
                  </a:lnTo>
                  <a:lnTo>
                    <a:pt x="501840" y="297014"/>
                  </a:lnTo>
                  <a:lnTo>
                    <a:pt x="463307" y="254584"/>
                  </a:lnTo>
                  <a:lnTo>
                    <a:pt x="424774" y="212153"/>
                  </a:lnTo>
                  <a:lnTo>
                    <a:pt x="386241" y="169722"/>
                  </a:lnTo>
                  <a:lnTo>
                    <a:pt x="347708" y="127292"/>
                  </a:lnTo>
                  <a:lnTo>
                    <a:pt x="309174" y="84861"/>
                  </a:lnTo>
                  <a:lnTo>
                    <a:pt x="270641" y="42430"/>
                  </a:lnTo>
                  <a:lnTo>
                    <a:pt x="232108" y="0"/>
                  </a:lnTo>
                  <a:lnTo>
                    <a:pt x="189586" y="40033"/>
                  </a:lnTo>
                  <a:lnTo>
                    <a:pt x="148530" y="81569"/>
                  </a:lnTo>
                  <a:lnTo>
                    <a:pt x="108994" y="124553"/>
                  </a:lnTo>
                  <a:lnTo>
                    <a:pt x="71027" y="168931"/>
                  </a:lnTo>
                  <a:lnTo>
                    <a:pt x="34680" y="214644"/>
                  </a:lnTo>
                  <a:lnTo>
                    <a:pt x="0" y="261634"/>
                  </a:lnTo>
                  <a:lnTo>
                    <a:pt x="46720" y="294836"/>
                  </a:lnTo>
                  <a:lnTo>
                    <a:pt x="93440" y="328038"/>
                  </a:lnTo>
                  <a:lnTo>
                    <a:pt x="140161" y="361240"/>
                  </a:lnTo>
                  <a:lnTo>
                    <a:pt x="186881" y="394442"/>
                  </a:lnTo>
                  <a:lnTo>
                    <a:pt x="233602" y="427644"/>
                  </a:lnTo>
                  <a:lnTo>
                    <a:pt x="280322" y="460846"/>
                  </a:lnTo>
                  <a:lnTo>
                    <a:pt x="327043" y="494048"/>
                  </a:lnTo>
                  <a:lnTo>
                    <a:pt x="373763" y="527250"/>
                  </a:lnTo>
                  <a:lnTo>
                    <a:pt x="420484" y="560451"/>
                  </a:lnTo>
                  <a:lnTo>
                    <a:pt x="467204" y="593653"/>
                  </a:lnTo>
                  <a:lnTo>
                    <a:pt x="513925" y="626855"/>
                  </a:lnTo>
                  <a:lnTo>
                    <a:pt x="560645" y="660057"/>
                  </a:lnTo>
                  <a:lnTo>
                    <a:pt x="607366" y="693259"/>
                  </a:lnTo>
                  <a:lnTo>
                    <a:pt x="654086" y="726461"/>
                  </a:lnTo>
                  <a:lnTo>
                    <a:pt x="700807" y="759663"/>
                  </a:lnTo>
                  <a:lnTo>
                    <a:pt x="747527" y="792865"/>
                  </a:lnTo>
                  <a:lnTo>
                    <a:pt x="794248" y="826067"/>
                  </a:lnTo>
                  <a:lnTo>
                    <a:pt x="840968" y="859269"/>
                  </a:lnTo>
                  <a:lnTo>
                    <a:pt x="887689" y="892471"/>
                  </a:lnTo>
                  <a:lnTo>
                    <a:pt x="934409" y="925673"/>
                  </a:lnTo>
                  <a:lnTo>
                    <a:pt x="981130" y="958875"/>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1213053" y="2555709"/>
              <a:ext cx="874707" cy="1079252"/>
            </a:xfrm>
            <a:custGeom>
              <a:avLst/>
              <a:gdLst/>
              <a:ahLst/>
              <a:cxnLst/>
              <a:rect l="0" t="0" r="0" b="0"/>
              <a:pathLst>
                <a:path w="874707" h="1079252">
                  <a:moveTo>
                    <a:pt x="874707" y="1030457"/>
                  </a:moveTo>
                  <a:lnTo>
                    <a:pt x="845087" y="981388"/>
                  </a:lnTo>
                  <a:lnTo>
                    <a:pt x="815466" y="932318"/>
                  </a:lnTo>
                  <a:lnTo>
                    <a:pt x="785846" y="883249"/>
                  </a:lnTo>
                  <a:lnTo>
                    <a:pt x="756226" y="834180"/>
                  </a:lnTo>
                  <a:lnTo>
                    <a:pt x="726605" y="785110"/>
                  </a:lnTo>
                  <a:lnTo>
                    <a:pt x="696985" y="736041"/>
                  </a:lnTo>
                  <a:lnTo>
                    <a:pt x="667364" y="686971"/>
                  </a:lnTo>
                  <a:lnTo>
                    <a:pt x="637744" y="637902"/>
                  </a:lnTo>
                  <a:lnTo>
                    <a:pt x="608124" y="588832"/>
                  </a:lnTo>
                  <a:lnTo>
                    <a:pt x="578503" y="539763"/>
                  </a:lnTo>
                  <a:lnTo>
                    <a:pt x="548883" y="490694"/>
                  </a:lnTo>
                  <a:lnTo>
                    <a:pt x="519263" y="441624"/>
                  </a:lnTo>
                  <a:lnTo>
                    <a:pt x="489642" y="392555"/>
                  </a:lnTo>
                  <a:lnTo>
                    <a:pt x="460022" y="343485"/>
                  </a:lnTo>
                  <a:lnTo>
                    <a:pt x="430402" y="294416"/>
                  </a:lnTo>
                  <a:lnTo>
                    <a:pt x="400781" y="245347"/>
                  </a:lnTo>
                  <a:lnTo>
                    <a:pt x="371161" y="196277"/>
                  </a:lnTo>
                  <a:lnTo>
                    <a:pt x="341540" y="147208"/>
                  </a:lnTo>
                  <a:lnTo>
                    <a:pt x="311920" y="98138"/>
                  </a:lnTo>
                  <a:lnTo>
                    <a:pt x="282300" y="49069"/>
                  </a:lnTo>
                  <a:lnTo>
                    <a:pt x="252679" y="0"/>
                  </a:lnTo>
                  <a:lnTo>
                    <a:pt x="199294" y="33657"/>
                  </a:lnTo>
                  <a:lnTo>
                    <a:pt x="147256" y="69361"/>
                  </a:lnTo>
                  <a:lnTo>
                    <a:pt x="96644" y="107060"/>
                  </a:lnTo>
                  <a:lnTo>
                    <a:pt x="47534" y="146695"/>
                  </a:lnTo>
                  <a:lnTo>
                    <a:pt x="0" y="188207"/>
                  </a:lnTo>
                  <a:lnTo>
                    <a:pt x="38533" y="230638"/>
                  </a:lnTo>
                  <a:lnTo>
                    <a:pt x="77066" y="273069"/>
                  </a:lnTo>
                  <a:lnTo>
                    <a:pt x="115599" y="315499"/>
                  </a:lnTo>
                  <a:lnTo>
                    <a:pt x="154132" y="357930"/>
                  </a:lnTo>
                  <a:lnTo>
                    <a:pt x="192666" y="400361"/>
                  </a:lnTo>
                  <a:lnTo>
                    <a:pt x="231199" y="442792"/>
                  </a:lnTo>
                  <a:lnTo>
                    <a:pt x="269732" y="485222"/>
                  </a:lnTo>
                  <a:lnTo>
                    <a:pt x="308265" y="527653"/>
                  </a:lnTo>
                  <a:lnTo>
                    <a:pt x="346799" y="570084"/>
                  </a:lnTo>
                  <a:lnTo>
                    <a:pt x="385332" y="612514"/>
                  </a:lnTo>
                  <a:lnTo>
                    <a:pt x="423865" y="654945"/>
                  </a:lnTo>
                  <a:lnTo>
                    <a:pt x="462398" y="697376"/>
                  </a:lnTo>
                  <a:lnTo>
                    <a:pt x="500932" y="739806"/>
                  </a:lnTo>
                  <a:lnTo>
                    <a:pt x="539465" y="782237"/>
                  </a:lnTo>
                  <a:lnTo>
                    <a:pt x="577998" y="824668"/>
                  </a:lnTo>
                  <a:lnTo>
                    <a:pt x="616531" y="867098"/>
                  </a:lnTo>
                  <a:lnTo>
                    <a:pt x="655065" y="909529"/>
                  </a:lnTo>
                  <a:lnTo>
                    <a:pt x="693598" y="951960"/>
                  </a:lnTo>
                  <a:lnTo>
                    <a:pt x="732131" y="994390"/>
                  </a:lnTo>
                  <a:lnTo>
                    <a:pt x="770664" y="1036821"/>
                  </a:lnTo>
                  <a:lnTo>
                    <a:pt x="809197" y="1079252"/>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1465733" y="2468690"/>
              <a:ext cx="664765" cy="1117476"/>
            </a:xfrm>
            <a:custGeom>
              <a:avLst/>
              <a:gdLst/>
              <a:ahLst/>
              <a:cxnLst/>
              <a:rect l="0" t="0" r="0" b="0"/>
              <a:pathLst>
                <a:path w="664765" h="1117476">
                  <a:moveTo>
                    <a:pt x="664765" y="1094916"/>
                  </a:moveTo>
                  <a:lnTo>
                    <a:pt x="640959" y="1042777"/>
                  </a:lnTo>
                  <a:lnTo>
                    <a:pt x="617154" y="990638"/>
                  </a:lnTo>
                  <a:lnTo>
                    <a:pt x="593348" y="938499"/>
                  </a:lnTo>
                  <a:lnTo>
                    <a:pt x="569542" y="886360"/>
                  </a:lnTo>
                  <a:lnTo>
                    <a:pt x="545736" y="834221"/>
                  </a:lnTo>
                  <a:lnTo>
                    <a:pt x="521931" y="782083"/>
                  </a:lnTo>
                  <a:lnTo>
                    <a:pt x="498125" y="729944"/>
                  </a:lnTo>
                  <a:lnTo>
                    <a:pt x="474319" y="677805"/>
                  </a:lnTo>
                  <a:lnTo>
                    <a:pt x="450514" y="625666"/>
                  </a:lnTo>
                  <a:lnTo>
                    <a:pt x="426708" y="573527"/>
                  </a:lnTo>
                  <a:lnTo>
                    <a:pt x="402902" y="521388"/>
                  </a:lnTo>
                  <a:lnTo>
                    <a:pt x="379097" y="469249"/>
                  </a:lnTo>
                  <a:lnTo>
                    <a:pt x="355291" y="417110"/>
                  </a:lnTo>
                  <a:lnTo>
                    <a:pt x="331485" y="364972"/>
                  </a:lnTo>
                  <a:lnTo>
                    <a:pt x="307679" y="312833"/>
                  </a:lnTo>
                  <a:lnTo>
                    <a:pt x="283874" y="260694"/>
                  </a:lnTo>
                  <a:lnTo>
                    <a:pt x="260068" y="208555"/>
                  </a:lnTo>
                  <a:lnTo>
                    <a:pt x="236262" y="156416"/>
                  </a:lnTo>
                  <a:lnTo>
                    <a:pt x="212457" y="104277"/>
                  </a:lnTo>
                  <a:lnTo>
                    <a:pt x="188651" y="52138"/>
                  </a:lnTo>
                  <a:lnTo>
                    <a:pt x="164845" y="0"/>
                  </a:lnTo>
                  <a:lnTo>
                    <a:pt x="108800" y="26896"/>
                  </a:lnTo>
                  <a:lnTo>
                    <a:pt x="53825" y="55917"/>
                  </a:lnTo>
                  <a:lnTo>
                    <a:pt x="0" y="87019"/>
                  </a:lnTo>
                  <a:lnTo>
                    <a:pt x="29620" y="136088"/>
                  </a:lnTo>
                  <a:lnTo>
                    <a:pt x="59240" y="185157"/>
                  </a:lnTo>
                  <a:lnTo>
                    <a:pt x="88861" y="234227"/>
                  </a:lnTo>
                  <a:lnTo>
                    <a:pt x="118481" y="283296"/>
                  </a:lnTo>
                  <a:lnTo>
                    <a:pt x="148101" y="332366"/>
                  </a:lnTo>
                  <a:lnTo>
                    <a:pt x="177722" y="381435"/>
                  </a:lnTo>
                  <a:lnTo>
                    <a:pt x="207342" y="430505"/>
                  </a:lnTo>
                  <a:lnTo>
                    <a:pt x="236962" y="479574"/>
                  </a:lnTo>
                  <a:lnTo>
                    <a:pt x="266583" y="528643"/>
                  </a:lnTo>
                  <a:lnTo>
                    <a:pt x="296203" y="577713"/>
                  </a:lnTo>
                  <a:lnTo>
                    <a:pt x="325824" y="626782"/>
                  </a:lnTo>
                  <a:lnTo>
                    <a:pt x="355444" y="675852"/>
                  </a:lnTo>
                  <a:lnTo>
                    <a:pt x="385064" y="724921"/>
                  </a:lnTo>
                  <a:lnTo>
                    <a:pt x="414685" y="773990"/>
                  </a:lnTo>
                  <a:lnTo>
                    <a:pt x="444305" y="823060"/>
                  </a:lnTo>
                  <a:lnTo>
                    <a:pt x="473925" y="872129"/>
                  </a:lnTo>
                  <a:lnTo>
                    <a:pt x="503546" y="921199"/>
                  </a:lnTo>
                  <a:lnTo>
                    <a:pt x="533166" y="970268"/>
                  </a:lnTo>
                  <a:lnTo>
                    <a:pt x="562787" y="1019338"/>
                  </a:lnTo>
                  <a:lnTo>
                    <a:pt x="592407" y="1068407"/>
                  </a:lnTo>
                  <a:lnTo>
                    <a:pt x="622027" y="1117476"/>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1630579" y="2407805"/>
              <a:ext cx="539733" cy="1155801"/>
            </a:xfrm>
            <a:custGeom>
              <a:avLst/>
              <a:gdLst/>
              <a:ahLst/>
              <a:cxnLst/>
              <a:rect l="0" t="0" r="0" b="0"/>
              <a:pathLst>
                <a:path w="539733" h="1155801">
                  <a:moveTo>
                    <a:pt x="539733" y="1140016"/>
                  </a:moveTo>
                  <a:lnTo>
                    <a:pt x="521344" y="1085729"/>
                  </a:lnTo>
                  <a:lnTo>
                    <a:pt x="502955" y="1031443"/>
                  </a:lnTo>
                  <a:lnTo>
                    <a:pt x="484567" y="977156"/>
                  </a:lnTo>
                  <a:lnTo>
                    <a:pt x="466178" y="922870"/>
                  </a:lnTo>
                  <a:lnTo>
                    <a:pt x="447789" y="868583"/>
                  </a:lnTo>
                  <a:lnTo>
                    <a:pt x="429400" y="814297"/>
                  </a:lnTo>
                  <a:lnTo>
                    <a:pt x="411011" y="760010"/>
                  </a:lnTo>
                  <a:lnTo>
                    <a:pt x="392622" y="705724"/>
                  </a:lnTo>
                  <a:lnTo>
                    <a:pt x="374233" y="651437"/>
                  </a:lnTo>
                  <a:lnTo>
                    <a:pt x="355845" y="597151"/>
                  </a:lnTo>
                  <a:lnTo>
                    <a:pt x="337456" y="542864"/>
                  </a:lnTo>
                  <a:lnTo>
                    <a:pt x="319067" y="488578"/>
                  </a:lnTo>
                  <a:lnTo>
                    <a:pt x="300678" y="434291"/>
                  </a:lnTo>
                  <a:lnTo>
                    <a:pt x="282289" y="380005"/>
                  </a:lnTo>
                  <a:lnTo>
                    <a:pt x="263900" y="325718"/>
                  </a:lnTo>
                  <a:lnTo>
                    <a:pt x="245511" y="271432"/>
                  </a:lnTo>
                  <a:lnTo>
                    <a:pt x="227122" y="217145"/>
                  </a:lnTo>
                  <a:lnTo>
                    <a:pt x="208734" y="162859"/>
                  </a:lnTo>
                  <a:lnTo>
                    <a:pt x="190345" y="108572"/>
                  </a:lnTo>
                  <a:lnTo>
                    <a:pt x="171956" y="54286"/>
                  </a:lnTo>
                  <a:lnTo>
                    <a:pt x="153567" y="0"/>
                  </a:lnTo>
                  <a:lnTo>
                    <a:pt x="101699" y="18555"/>
                  </a:lnTo>
                  <a:lnTo>
                    <a:pt x="50491" y="38858"/>
                  </a:lnTo>
                  <a:lnTo>
                    <a:pt x="0" y="60885"/>
                  </a:lnTo>
                  <a:lnTo>
                    <a:pt x="23805" y="113023"/>
                  </a:lnTo>
                  <a:lnTo>
                    <a:pt x="47611" y="165162"/>
                  </a:lnTo>
                  <a:lnTo>
                    <a:pt x="71417" y="217301"/>
                  </a:lnTo>
                  <a:lnTo>
                    <a:pt x="95222" y="269440"/>
                  </a:lnTo>
                  <a:lnTo>
                    <a:pt x="119028" y="321579"/>
                  </a:lnTo>
                  <a:lnTo>
                    <a:pt x="142834" y="373718"/>
                  </a:lnTo>
                  <a:lnTo>
                    <a:pt x="166639" y="425857"/>
                  </a:lnTo>
                  <a:lnTo>
                    <a:pt x="190445" y="477996"/>
                  </a:lnTo>
                  <a:lnTo>
                    <a:pt x="214251" y="530134"/>
                  </a:lnTo>
                  <a:lnTo>
                    <a:pt x="238057" y="582273"/>
                  </a:lnTo>
                  <a:lnTo>
                    <a:pt x="261862" y="634412"/>
                  </a:lnTo>
                  <a:lnTo>
                    <a:pt x="285668" y="686551"/>
                  </a:lnTo>
                  <a:lnTo>
                    <a:pt x="309474" y="738690"/>
                  </a:lnTo>
                  <a:lnTo>
                    <a:pt x="333279" y="790829"/>
                  </a:lnTo>
                  <a:lnTo>
                    <a:pt x="357085" y="842968"/>
                  </a:lnTo>
                  <a:lnTo>
                    <a:pt x="380891" y="895107"/>
                  </a:lnTo>
                  <a:lnTo>
                    <a:pt x="404697" y="947245"/>
                  </a:lnTo>
                  <a:lnTo>
                    <a:pt x="428502" y="999384"/>
                  </a:lnTo>
                  <a:lnTo>
                    <a:pt x="452308" y="1051523"/>
                  </a:lnTo>
                  <a:lnTo>
                    <a:pt x="476114" y="1103662"/>
                  </a:lnTo>
                  <a:lnTo>
                    <a:pt x="499919" y="1155801"/>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1784146" y="2365435"/>
              <a:ext cx="424467" cy="1182385"/>
            </a:xfrm>
            <a:custGeom>
              <a:avLst/>
              <a:gdLst/>
              <a:ahLst/>
              <a:cxnLst/>
              <a:rect l="0" t="0" r="0" b="0"/>
              <a:pathLst>
                <a:path w="424467" h="1182385">
                  <a:moveTo>
                    <a:pt x="424467" y="1171401"/>
                  </a:moveTo>
                  <a:lnTo>
                    <a:pt x="411290" y="1115620"/>
                  </a:lnTo>
                  <a:lnTo>
                    <a:pt x="398112" y="1059839"/>
                  </a:lnTo>
                  <a:lnTo>
                    <a:pt x="384934" y="1004058"/>
                  </a:lnTo>
                  <a:lnTo>
                    <a:pt x="371756" y="948277"/>
                  </a:lnTo>
                  <a:lnTo>
                    <a:pt x="358578" y="892496"/>
                  </a:lnTo>
                  <a:lnTo>
                    <a:pt x="345401" y="836715"/>
                  </a:lnTo>
                  <a:lnTo>
                    <a:pt x="332223" y="780934"/>
                  </a:lnTo>
                  <a:lnTo>
                    <a:pt x="319045" y="725153"/>
                  </a:lnTo>
                  <a:lnTo>
                    <a:pt x="305867" y="669372"/>
                  </a:lnTo>
                  <a:lnTo>
                    <a:pt x="292690" y="613591"/>
                  </a:lnTo>
                  <a:lnTo>
                    <a:pt x="279512" y="557810"/>
                  </a:lnTo>
                  <a:lnTo>
                    <a:pt x="266334" y="502029"/>
                  </a:lnTo>
                  <a:lnTo>
                    <a:pt x="253156" y="446248"/>
                  </a:lnTo>
                  <a:lnTo>
                    <a:pt x="239979" y="390467"/>
                  </a:lnTo>
                  <a:lnTo>
                    <a:pt x="226801" y="334686"/>
                  </a:lnTo>
                  <a:lnTo>
                    <a:pt x="213623" y="278905"/>
                  </a:lnTo>
                  <a:lnTo>
                    <a:pt x="200445" y="223124"/>
                  </a:lnTo>
                  <a:lnTo>
                    <a:pt x="187268" y="167343"/>
                  </a:lnTo>
                  <a:lnTo>
                    <a:pt x="174090" y="111562"/>
                  </a:lnTo>
                  <a:lnTo>
                    <a:pt x="160912" y="55781"/>
                  </a:lnTo>
                  <a:lnTo>
                    <a:pt x="147734" y="0"/>
                  </a:lnTo>
                  <a:lnTo>
                    <a:pt x="73366" y="19437"/>
                  </a:lnTo>
                  <a:lnTo>
                    <a:pt x="0" y="42369"/>
                  </a:lnTo>
                  <a:lnTo>
                    <a:pt x="18388" y="96655"/>
                  </a:lnTo>
                  <a:lnTo>
                    <a:pt x="36777" y="150942"/>
                  </a:lnTo>
                  <a:lnTo>
                    <a:pt x="55166" y="205228"/>
                  </a:lnTo>
                  <a:lnTo>
                    <a:pt x="73555" y="259515"/>
                  </a:lnTo>
                  <a:lnTo>
                    <a:pt x="91944" y="313801"/>
                  </a:lnTo>
                  <a:lnTo>
                    <a:pt x="110333" y="368088"/>
                  </a:lnTo>
                  <a:lnTo>
                    <a:pt x="128722" y="422374"/>
                  </a:lnTo>
                  <a:lnTo>
                    <a:pt x="147110" y="476661"/>
                  </a:lnTo>
                  <a:lnTo>
                    <a:pt x="165499" y="530947"/>
                  </a:lnTo>
                  <a:lnTo>
                    <a:pt x="183888" y="585234"/>
                  </a:lnTo>
                  <a:lnTo>
                    <a:pt x="202277" y="639520"/>
                  </a:lnTo>
                  <a:lnTo>
                    <a:pt x="220666" y="693807"/>
                  </a:lnTo>
                  <a:lnTo>
                    <a:pt x="239055" y="748093"/>
                  </a:lnTo>
                  <a:lnTo>
                    <a:pt x="257444" y="802380"/>
                  </a:lnTo>
                  <a:lnTo>
                    <a:pt x="275832" y="856666"/>
                  </a:lnTo>
                  <a:lnTo>
                    <a:pt x="294221" y="910953"/>
                  </a:lnTo>
                  <a:lnTo>
                    <a:pt x="312610" y="965239"/>
                  </a:lnTo>
                  <a:lnTo>
                    <a:pt x="330999" y="1019526"/>
                  </a:lnTo>
                  <a:lnTo>
                    <a:pt x="349388" y="1073812"/>
                  </a:lnTo>
                  <a:lnTo>
                    <a:pt x="367777" y="1128099"/>
                  </a:lnTo>
                  <a:lnTo>
                    <a:pt x="386166" y="1182385"/>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1931881" y="2338401"/>
              <a:ext cx="313715" cy="1198435"/>
            </a:xfrm>
            <a:custGeom>
              <a:avLst/>
              <a:gdLst/>
              <a:ahLst/>
              <a:cxnLst/>
              <a:rect l="0" t="0" r="0" b="0"/>
              <a:pathLst>
                <a:path w="313715" h="1198435">
                  <a:moveTo>
                    <a:pt x="313715" y="1191426"/>
                  </a:moveTo>
                  <a:lnTo>
                    <a:pt x="305569" y="1134692"/>
                  </a:lnTo>
                  <a:lnTo>
                    <a:pt x="297423" y="1077957"/>
                  </a:lnTo>
                  <a:lnTo>
                    <a:pt x="289277" y="1021222"/>
                  </a:lnTo>
                  <a:lnTo>
                    <a:pt x="281131" y="964488"/>
                  </a:lnTo>
                  <a:lnTo>
                    <a:pt x="272985" y="907753"/>
                  </a:lnTo>
                  <a:lnTo>
                    <a:pt x="264839" y="851019"/>
                  </a:lnTo>
                  <a:lnTo>
                    <a:pt x="256693" y="794284"/>
                  </a:lnTo>
                  <a:lnTo>
                    <a:pt x="248546" y="737549"/>
                  </a:lnTo>
                  <a:lnTo>
                    <a:pt x="240400" y="680815"/>
                  </a:lnTo>
                  <a:lnTo>
                    <a:pt x="232254" y="624080"/>
                  </a:lnTo>
                  <a:lnTo>
                    <a:pt x="224108" y="567346"/>
                  </a:lnTo>
                  <a:lnTo>
                    <a:pt x="215962" y="510611"/>
                  </a:lnTo>
                  <a:lnTo>
                    <a:pt x="207816" y="453876"/>
                  </a:lnTo>
                  <a:lnTo>
                    <a:pt x="199670" y="397142"/>
                  </a:lnTo>
                  <a:lnTo>
                    <a:pt x="191524" y="340407"/>
                  </a:lnTo>
                  <a:lnTo>
                    <a:pt x="183378" y="283673"/>
                  </a:lnTo>
                  <a:lnTo>
                    <a:pt x="175232" y="226938"/>
                  </a:lnTo>
                  <a:lnTo>
                    <a:pt x="167085" y="170203"/>
                  </a:lnTo>
                  <a:lnTo>
                    <a:pt x="158939" y="113469"/>
                  </a:lnTo>
                  <a:lnTo>
                    <a:pt x="150793" y="56734"/>
                  </a:lnTo>
                  <a:lnTo>
                    <a:pt x="142647" y="0"/>
                  </a:lnTo>
                  <a:lnTo>
                    <a:pt x="71021" y="11923"/>
                  </a:lnTo>
                  <a:lnTo>
                    <a:pt x="0" y="27034"/>
                  </a:lnTo>
                  <a:lnTo>
                    <a:pt x="13177" y="82815"/>
                  </a:lnTo>
                  <a:lnTo>
                    <a:pt x="26355" y="138596"/>
                  </a:lnTo>
                  <a:lnTo>
                    <a:pt x="39533" y="194377"/>
                  </a:lnTo>
                  <a:lnTo>
                    <a:pt x="52711" y="250158"/>
                  </a:lnTo>
                  <a:lnTo>
                    <a:pt x="65888" y="305939"/>
                  </a:lnTo>
                  <a:lnTo>
                    <a:pt x="79066" y="361720"/>
                  </a:lnTo>
                  <a:lnTo>
                    <a:pt x="92244" y="417501"/>
                  </a:lnTo>
                  <a:lnTo>
                    <a:pt x="105422" y="473282"/>
                  </a:lnTo>
                  <a:lnTo>
                    <a:pt x="118599" y="529063"/>
                  </a:lnTo>
                  <a:lnTo>
                    <a:pt x="131777" y="584844"/>
                  </a:lnTo>
                  <a:lnTo>
                    <a:pt x="144955" y="640625"/>
                  </a:lnTo>
                  <a:lnTo>
                    <a:pt x="158133" y="696406"/>
                  </a:lnTo>
                  <a:lnTo>
                    <a:pt x="171310" y="752187"/>
                  </a:lnTo>
                  <a:lnTo>
                    <a:pt x="184488" y="807968"/>
                  </a:lnTo>
                  <a:lnTo>
                    <a:pt x="197666" y="863749"/>
                  </a:lnTo>
                  <a:lnTo>
                    <a:pt x="210844" y="919530"/>
                  </a:lnTo>
                  <a:lnTo>
                    <a:pt x="224021" y="975311"/>
                  </a:lnTo>
                  <a:lnTo>
                    <a:pt x="237199" y="1031092"/>
                  </a:lnTo>
                  <a:lnTo>
                    <a:pt x="250377" y="1086873"/>
                  </a:lnTo>
                  <a:lnTo>
                    <a:pt x="263555" y="1142654"/>
                  </a:lnTo>
                  <a:lnTo>
                    <a:pt x="276732" y="1198435"/>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2074529" y="2328846"/>
              <a:ext cx="192047" cy="1200981"/>
            </a:xfrm>
            <a:custGeom>
              <a:avLst/>
              <a:gdLst/>
              <a:ahLst/>
              <a:cxnLst/>
              <a:rect l="0" t="0" r="0" b="0"/>
              <a:pathLst>
                <a:path w="192047" h="1200981">
                  <a:moveTo>
                    <a:pt x="192047" y="1198504"/>
                  </a:moveTo>
                  <a:lnTo>
                    <a:pt x="186755" y="1141432"/>
                  </a:lnTo>
                  <a:lnTo>
                    <a:pt x="181464" y="1084361"/>
                  </a:lnTo>
                  <a:lnTo>
                    <a:pt x="176172" y="1027289"/>
                  </a:lnTo>
                  <a:lnTo>
                    <a:pt x="170880" y="970217"/>
                  </a:lnTo>
                  <a:lnTo>
                    <a:pt x="165588" y="913146"/>
                  </a:lnTo>
                  <a:lnTo>
                    <a:pt x="160297" y="856074"/>
                  </a:lnTo>
                  <a:lnTo>
                    <a:pt x="155005" y="799002"/>
                  </a:lnTo>
                  <a:lnTo>
                    <a:pt x="149713" y="741931"/>
                  </a:lnTo>
                  <a:lnTo>
                    <a:pt x="144421" y="684859"/>
                  </a:lnTo>
                  <a:lnTo>
                    <a:pt x="139130" y="627787"/>
                  </a:lnTo>
                  <a:lnTo>
                    <a:pt x="133838" y="570716"/>
                  </a:lnTo>
                  <a:lnTo>
                    <a:pt x="128546" y="513644"/>
                  </a:lnTo>
                  <a:lnTo>
                    <a:pt x="123254" y="456573"/>
                  </a:lnTo>
                  <a:lnTo>
                    <a:pt x="117963" y="399501"/>
                  </a:lnTo>
                  <a:lnTo>
                    <a:pt x="112671" y="342429"/>
                  </a:lnTo>
                  <a:lnTo>
                    <a:pt x="107379" y="285358"/>
                  </a:lnTo>
                  <a:lnTo>
                    <a:pt x="102088" y="228286"/>
                  </a:lnTo>
                  <a:lnTo>
                    <a:pt x="96796" y="171214"/>
                  </a:lnTo>
                  <a:lnTo>
                    <a:pt x="91504" y="114143"/>
                  </a:lnTo>
                  <a:lnTo>
                    <a:pt x="86212" y="57071"/>
                  </a:lnTo>
                  <a:lnTo>
                    <a:pt x="80921" y="0"/>
                  </a:lnTo>
                  <a:lnTo>
                    <a:pt x="0" y="9554"/>
                  </a:lnTo>
                  <a:lnTo>
                    <a:pt x="8146" y="66289"/>
                  </a:lnTo>
                  <a:lnTo>
                    <a:pt x="16292" y="123024"/>
                  </a:lnTo>
                  <a:lnTo>
                    <a:pt x="24438" y="179758"/>
                  </a:lnTo>
                  <a:lnTo>
                    <a:pt x="32584" y="236493"/>
                  </a:lnTo>
                  <a:lnTo>
                    <a:pt x="40730" y="293227"/>
                  </a:lnTo>
                  <a:lnTo>
                    <a:pt x="48876" y="349962"/>
                  </a:lnTo>
                  <a:lnTo>
                    <a:pt x="57022" y="406697"/>
                  </a:lnTo>
                  <a:lnTo>
                    <a:pt x="65168" y="463431"/>
                  </a:lnTo>
                  <a:lnTo>
                    <a:pt x="73314" y="520166"/>
                  </a:lnTo>
                  <a:lnTo>
                    <a:pt x="81460" y="576900"/>
                  </a:lnTo>
                  <a:lnTo>
                    <a:pt x="89607" y="633635"/>
                  </a:lnTo>
                  <a:lnTo>
                    <a:pt x="97753" y="690370"/>
                  </a:lnTo>
                  <a:lnTo>
                    <a:pt x="105899" y="747104"/>
                  </a:lnTo>
                  <a:lnTo>
                    <a:pt x="114045" y="803839"/>
                  </a:lnTo>
                  <a:lnTo>
                    <a:pt x="122191" y="860573"/>
                  </a:lnTo>
                  <a:lnTo>
                    <a:pt x="130337" y="917308"/>
                  </a:lnTo>
                  <a:lnTo>
                    <a:pt x="138483" y="974043"/>
                  </a:lnTo>
                  <a:lnTo>
                    <a:pt x="146629" y="1030777"/>
                  </a:lnTo>
                  <a:lnTo>
                    <a:pt x="154775" y="1087512"/>
                  </a:lnTo>
                  <a:lnTo>
                    <a:pt x="162921" y="1144246"/>
                  </a:lnTo>
                  <a:lnTo>
                    <a:pt x="171068" y="1200981"/>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2155450" y="2325078"/>
              <a:ext cx="123707" cy="1202271"/>
            </a:xfrm>
            <a:custGeom>
              <a:avLst/>
              <a:gdLst/>
              <a:ahLst/>
              <a:cxnLst/>
              <a:rect l="0" t="0" r="0" b="0"/>
              <a:pathLst>
                <a:path w="123707" h="1202271">
                  <a:moveTo>
                    <a:pt x="123707" y="1201295"/>
                  </a:moveTo>
                  <a:lnTo>
                    <a:pt x="120127" y="1144090"/>
                  </a:lnTo>
                  <a:lnTo>
                    <a:pt x="116547" y="1086885"/>
                  </a:lnTo>
                  <a:lnTo>
                    <a:pt x="112967" y="1029681"/>
                  </a:lnTo>
                  <a:lnTo>
                    <a:pt x="109387" y="972476"/>
                  </a:lnTo>
                  <a:lnTo>
                    <a:pt x="105807" y="915272"/>
                  </a:lnTo>
                  <a:lnTo>
                    <a:pt x="102227" y="858067"/>
                  </a:lnTo>
                  <a:lnTo>
                    <a:pt x="98647" y="800863"/>
                  </a:lnTo>
                  <a:lnTo>
                    <a:pt x="95067" y="743658"/>
                  </a:lnTo>
                  <a:lnTo>
                    <a:pt x="91487" y="686454"/>
                  </a:lnTo>
                  <a:lnTo>
                    <a:pt x="87907" y="629249"/>
                  </a:lnTo>
                  <a:lnTo>
                    <a:pt x="84327" y="572045"/>
                  </a:lnTo>
                  <a:lnTo>
                    <a:pt x="80747" y="514840"/>
                  </a:lnTo>
                  <a:lnTo>
                    <a:pt x="77167" y="457636"/>
                  </a:lnTo>
                  <a:lnTo>
                    <a:pt x="73587" y="400431"/>
                  </a:lnTo>
                  <a:lnTo>
                    <a:pt x="70007" y="343227"/>
                  </a:lnTo>
                  <a:lnTo>
                    <a:pt x="66427" y="286022"/>
                  </a:lnTo>
                  <a:lnTo>
                    <a:pt x="62847" y="228818"/>
                  </a:lnTo>
                  <a:lnTo>
                    <a:pt x="59267" y="171613"/>
                  </a:lnTo>
                  <a:lnTo>
                    <a:pt x="55687" y="114409"/>
                  </a:lnTo>
                  <a:lnTo>
                    <a:pt x="52107" y="57204"/>
                  </a:lnTo>
                  <a:lnTo>
                    <a:pt x="48527" y="0"/>
                  </a:lnTo>
                  <a:lnTo>
                    <a:pt x="0" y="3767"/>
                  </a:lnTo>
                  <a:lnTo>
                    <a:pt x="5291" y="60839"/>
                  </a:lnTo>
                  <a:lnTo>
                    <a:pt x="10583" y="117910"/>
                  </a:lnTo>
                  <a:lnTo>
                    <a:pt x="15875" y="174982"/>
                  </a:lnTo>
                  <a:lnTo>
                    <a:pt x="21166" y="232053"/>
                  </a:lnTo>
                  <a:lnTo>
                    <a:pt x="26458" y="289125"/>
                  </a:lnTo>
                  <a:lnTo>
                    <a:pt x="31750" y="346197"/>
                  </a:lnTo>
                  <a:lnTo>
                    <a:pt x="37042" y="403268"/>
                  </a:lnTo>
                  <a:lnTo>
                    <a:pt x="42333" y="460340"/>
                  </a:lnTo>
                  <a:lnTo>
                    <a:pt x="47625" y="517412"/>
                  </a:lnTo>
                  <a:lnTo>
                    <a:pt x="52917" y="574483"/>
                  </a:lnTo>
                  <a:lnTo>
                    <a:pt x="58209" y="631555"/>
                  </a:lnTo>
                  <a:lnTo>
                    <a:pt x="63500" y="688627"/>
                  </a:lnTo>
                  <a:lnTo>
                    <a:pt x="68792" y="745698"/>
                  </a:lnTo>
                  <a:lnTo>
                    <a:pt x="74084" y="802770"/>
                  </a:lnTo>
                  <a:lnTo>
                    <a:pt x="79376" y="859841"/>
                  </a:lnTo>
                  <a:lnTo>
                    <a:pt x="84667" y="916913"/>
                  </a:lnTo>
                  <a:lnTo>
                    <a:pt x="89959" y="973985"/>
                  </a:lnTo>
                  <a:lnTo>
                    <a:pt x="95251" y="1031056"/>
                  </a:lnTo>
                  <a:lnTo>
                    <a:pt x="100543" y="1088128"/>
                  </a:lnTo>
                  <a:lnTo>
                    <a:pt x="105834" y="1145200"/>
                  </a:lnTo>
                  <a:lnTo>
                    <a:pt x="111126" y="1202271"/>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2203978" y="2323482"/>
              <a:ext cx="82942" cy="1202891"/>
            </a:xfrm>
            <a:custGeom>
              <a:avLst/>
              <a:gdLst/>
              <a:ahLst/>
              <a:cxnLst/>
              <a:rect l="0" t="0" r="0" b="0"/>
              <a:pathLst>
                <a:path w="82942" h="1202891">
                  <a:moveTo>
                    <a:pt x="82942" y="1202477"/>
                  </a:moveTo>
                  <a:lnTo>
                    <a:pt x="80419" y="1145216"/>
                  </a:lnTo>
                  <a:lnTo>
                    <a:pt x="77895" y="1087956"/>
                  </a:lnTo>
                  <a:lnTo>
                    <a:pt x="75371" y="1030695"/>
                  </a:lnTo>
                  <a:lnTo>
                    <a:pt x="72847" y="973434"/>
                  </a:lnTo>
                  <a:lnTo>
                    <a:pt x="70323" y="916173"/>
                  </a:lnTo>
                  <a:lnTo>
                    <a:pt x="67800" y="858912"/>
                  </a:lnTo>
                  <a:lnTo>
                    <a:pt x="65276" y="801651"/>
                  </a:lnTo>
                  <a:lnTo>
                    <a:pt x="62752" y="744390"/>
                  </a:lnTo>
                  <a:lnTo>
                    <a:pt x="60228" y="687130"/>
                  </a:lnTo>
                  <a:lnTo>
                    <a:pt x="57704" y="629869"/>
                  </a:lnTo>
                  <a:lnTo>
                    <a:pt x="55181" y="572608"/>
                  </a:lnTo>
                  <a:lnTo>
                    <a:pt x="52657" y="515347"/>
                  </a:lnTo>
                  <a:lnTo>
                    <a:pt x="50133" y="458086"/>
                  </a:lnTo>
                  <a:lnTo>
                    <a:pt x="47609" y="400825"/>
                  </a:lnTo>
                  <a:lnTo>
                    <a:pt x="45085" y="343565"/>
                  </a:lnTo>
                  <a:lnTo>
                    <a:pt x="42562" y="286304"/>
                  </a:lnTo>
                  <a:lnTo>
                    <a:pt x="40038" y="229043"/>
                  </a:lnTo>
                  <a:lnTo>
                    <a:pt x="37514" y="171782"/>
                  </a:lnTo>
                  <a:lnTo>
                    <a:pt x="34990" y="114521"/>
                  </a:lnTo>
                  <a:lnTo>
                    <a:pt x="32466" y="57260"/>
                  </a:lnTo>
                  <a:lnTo>
                    <a:pt x="29943" y="0"/>
                  </a:lnTo>
                  <a:lnTo>
                    <a:pt x="0" y="1596"/>
                  </a:lnTo>
                  <a:lnTo>
                    <a:pt x="3579" y="58801"/>
                  </a:lnTo>
                  <a:lnTo>
                    <a:pt x="7159" y="116005"/>
                  </a:lnTo>
                  <a:lnTo>
                    <a:pt x="10739" y="173210"/>
                  </a:lnTo>
                  <a:lnTo>
                    <a:pt x="14319" y="230414"/>
                  </a:lnTo>
                  <a:lnTo>
                    <a:pt x="17899" y="287619"/>
                  </a:lnTo>
                  <a:lnTo>
                    <a:pt x="21479" y="344823"/>
                  </a:lnTo>
                  <a:lnTo>
                    <a:pt x="25059" y="402028"/>
                  </a:lnTo>
                  <a:lnTo>
                    <a:pt x="28639" y="459232"/>
                  </a:lnTo>
                  <a:lnTo>
                    <a:pt x="32219" y="516437"/>
                  </a:lnTo>
                  <a:lnTo>
                    <a:pt x="35799" y="573641"/>
                  </a:lnTo>
                  <a:lnTo>
                    <a:pt x="39379" y="630846"/>
                  </a:lnTo>
                  <a:lnTo>
                    <a:pt x="42959" y="688050"/>
                  </a:lnTo>
                  <a:lnTo>
                    <a:pt x="46539" y="745255"/>
                  </a:lnTo>
                  <a:lnTo>
                    <a:pt x="50119" y="802460"/>
                  </a:lnTo>
                  <a:lnTo>
                    <a:pt x="53699" y="859664"/>
                  </a:lnTo>
                  <a:lnTo>
                    <a:pt x="57279" y="916869"/>
                  </a:lnTo>
                  <a:lnTo>
                    <a:pt x="60859" y="974073"/>
                  </a:lnTo>
                  <a:lnTo>
                    <a:pt x="64439" y="1031278"/>
                  </a:lnTo>
                  <a:lnTo>
                    <a:pt x="68019" y="1088482"/>
                  </a:lnTo>
                  <a:lnTo>
                    <a:pt x="71599" y="1145687"/>
                  </a:lnTo>
                  <a:lnTo>
                    <a:pt x="75179" y="1202891"/>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2233921" y="2322985"/>
              <a:ext cx="56198" cy="1202974"/>
            </a:xfrm>
            <a:custGeom>
              <a:avLst/>
              <a:gdLst/>
              <a:ahLst/>
              <a:cxnLst/>
              <a:rect l="0" t="0" r="0" b="0"/>
              <a:pathLst>
                <a:path w="56198" h="1202974">
                  <a:moveTo>
                    <a:pt x="56198" y="1202845"/>
                  </a:moveTo>
                  <a:lnTo>
                    <a:pt x="54109" y="1145567"/>
                  </a:lnTo>
                  <a:lnTo>
                    <a:pt x="52020" y="1088289"/>
                  </a:lnTo>
                  <a:lnTo>
                    <a:pt x="49932" y="1031010"/>
                  </a:lnTo>
                  <a:lnTo>
                    <a:pt x="47843" y="973732"/>
                  </a:lnTo>
                  <a:lnTo>
                    <a:pt x="45755" y="916453"/>
                  </a:lnTo>
                  <a:lnTo>
                    <a:pt x="43666" y="859175"/>
                  </a:lnTo>
                  <a:lnTo>
                    <a:pt x="41577" y="801897"/>
                  </a:lnTo>
                  <a:lnTo>
                    <a:pt x="39489" y="744618"/>
                  </a:lnTo>
                  <a:lnTo>
                    <a:pt x="37400" y="687340"/>
                  </a:lnTo>
                  <a:lnTo>
                    <a:pt x="35311" y="630062"/>
                  </a:lnTo>
                  <a:lnTo>
                    <a:pt x="33223" y="572783"/>
                  </a:lnTo>
                  <a:lnTo>
                    <a:pt x="31134" y="515505"/>
                  </a:lnTo>
                  <a:lnTo>
                    <a:pt x="29045" y="458226"/>
                  </a:lnTo>
                  <a:lnTo>
                    <a:pt x="26957" y="400948"/>
                  </a:lnTo>
                  <a:lnTo>
                    <a:pt x="24868" y="343670"/>
                  </a:lnTo>
                  <a:lnTo>
                    <a:pt x="22780" y="286391"/>
                  </a:lnTo>
                  <a:lnTo>
                    <a:pt x="20691" y="229113"/>
                  </a:lnTo>
                  <a:lnTo>
                    <a:pt x="18602" y="171835"/>
                  </a:lnTo>
                  <a:lnTo>
                    <a:pt x="16514" y="114556"/>
                  </a:lnTo>
                  <a:lnTo>
                    <a:pt x="14425" y="57278"/>
                  </a:lnTo>
                  <a:lnTo>
                    <a:pt x="12336" y="0"/>
                  </a:lnTo>
                  <a:lnTo>
                    <a:pt x="0" y="496"/>
                  </a:lnTo>
                  <a:lnTo>
                    <a:pt x="2523" y="57757"/>
                  </a:lnTo>
                  <a:lnTo>
                    <a:pt x="5047" y="115018"/>
                  </a:lnTo>
                  <a:lnTo>
                    <a:pt x="7571" y="172279"/>
                  </a:lnTo>
                  <a:lnTo>
                    <a:pt x="10095" y="229540"/>
                  </a:lnTo>
                  <a:lnTo>
                    <a:pt x="12619" y="286801"/>
                  </a:lnTo>
                  <a:lnTo>
                    <a:pt x="15142" y="344061"/>
                  </a:lnTo>
                  <a:lnTo>
                    <a:pt x="17666" y="401322"/>
                  </a:lnTo>
                  <a:lnTo>
                    <a:pt x="20190" y="458583"/>
                  </a:lnTo>
                  <a:lnTo>
                    <a:pt x="22714" y="515844"/>
                  </a:lnTo>
                  <a:lnTo>
                    <a:pt x="25238" y="573105"/>
                  </a:lnTo>
                  <a:lnTo>
                    <a:pt x="27761" y="630366"/>
                  </a:lnTo>
                  <a:lnTo>
                    <a:pt x="30285" y="687626"/>
                  </a:lnTo>
                  <a:lnTo>
                    <a:pt x="32809" y="744887"/>
                  </a:lnTo>
                  <a:lnTo>
                    <a:pt x="35333" y="802148"/>
                  </a:lnTo>
                  <a:lnTo>
                    <a:pt x="37857" y="859409"/>
                  </a:lnTo>
                  <a:lnTo>
                    <a:pt x="40380" y="916670"/>
                  </a:lnTo>
                  <a:lnTo>
                    <a:pt x="42904" y="973931"/>
                  </a:lnTo>
                  <a:lnTo>
                    <a:pt x="45428" y="1031192"/>
                  </a:lnTo>
                  <a:lnTo>
                    <a:pt x="47952" y="1088452"/>
                  </a:lnTo>
                  <a:lnTo>
                    <a:pt x="50476" y="1145713"/>
                  </a:lnTo>
                  <a:lnTo>
                    <a:pt x="52999" y="1202974"/>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2246258" y="2322605"/>
              <a:ext cx="46856" cy="1203225"/>
            </a:xfrm>
            <a:custGeom>
              <a:avLst/>
              <a:gdLst/>
              <a:ahLst/>
              <a:cxnLst/>
              <a:rect l="0" t="0" r="0" b="0"/>
              <a:pathLst>
                <a:path w="46856" h="1203225">
                  <a:moveTo>
                    <a:pt x="46856" y="1203127"/>
                  </a:moveTo>
                  <a:lnTo>
                    <a:pt x="45175" y="1145835"/>
                  </a:lnTo>
                  <a:lnTo>
                    <a:pt x="43494" y="1088543"/>
                  </a:lnTo>
                  <a:lnTo>
                    <a:pt x="41813" y="1031252"/>
                  </a:lnTo>
                  <a:lnTo>
                    <a:pt x="40132" y="973960"/>
                  </a:lnTo>
                  <a:lnTo>
                    <a:pt x="38451" y="916668"/>
                  </a:lnTo>
                  <a:lnTo>
                    <a:pt x="36770" y="859376"/>
                  </a:lnTo>
                  <a:lnTo>
                    <a:pt x="35089" y="802084"/>
                  </a:lnTo>
                  <a:lnTo>
                    <a:pt x="33408" y="744793"/>
                  </a:lnTo>
                  <a:lnTo>
                    <a:pt x="31727" y="687501"/>
                  </a:lnTo>
                  <a:lnTo>
                    <a:pt x="30046" y="630209"/>
                  </a:lnTo>
                  <a:lnTo>
                    <a:pt x="28365" y="572917"/>
                  </a:lnTo>
                  <a:lnTo>
                    <a:pt x="26683" y="515626"/>
                  </a:lnTo>
                  <a:lnTo>
                    <a:pt x="25002" y="458334"/>
                  </a:lnTo>
                  <a:lnTo>
                    <a:pt x="23321" y="401042"/>
                  </a:lnTo>
                  <a:lnTo>
                    <a:pt x="21640" y="343750"/>
                  </a:lnTo>
                  <a:lnTo>
                    <a:pt x="19959" y="286458"/>
                  </a:lnTo>
                  <a:lnTo>
                    <a:pt x="18278" y="229167"/>
                  </a:lnTo>
                  <a:lnTo>
                    <a:pt x="16597" y="171875"/>
                  </a:lnTo>
                  <a:lnTo>
                    <a:pt x="14916" y="114583"/>
                  </a:lnTo>
                  <a:lnTo>
                    <a:pt x="13235" y="57291"/>
                  </a:lnTo>
                  <a:lnTo>
                    <a:pt x="11554" y="0"/>
                  </a:lnTo>
                  <a:lnTo>
                    <a:pt x="0" y="380"/>
                  </a:lnTo>
                  <a:lnTo>
                    <a:pt x="2088" y="57658"/>
                  </a:lnTo>
                  <a:lnTo>
                    <a:pt x="4177" y="114936"/>
                  </a:lnTo>
                  <a:lnTo>
                    <a:pt x="6265" y="172215"/>
                  </a:lnTo>
                  <a:lnTo>
                    <a:pt x="8354" y="229493"/>
                  </a:lnTo>
                  <a:lnTo>
                    <a:pt x="10443" y="286772"/>
                  </a:lnTo>
                  <a:lnTo>
                    <a:pt x="12531" y="344050"/>
                  </a:lnTo>
                  <a:lnTo>
                    <a:pt x="14620" y="401328"/>
                  </a:lnTo>
                  <a:lnTo>
                    <a:pt x="16709" y="458607"/>
                  </a:lnTo>
                  <a:lnTo>
                    <a:pt x="18797" y="515885"/>
                  </a:lnTo>
                  <a:lnTo>
                    <a:pt x="20886" y="573163"/>
                  </a:lnTo>
                  <a:lnTo>
                    <a:pt x="22975" y="630442"/>
                  </a:lnTo>
                  <a:lnTo>
                    <a:pt x="25063" y="687720"/>
                  </a:lnTo>
                  <a:lnTo>
                    <a:pt x="27152" y="744998"/>
                  </a:lnTo>
                  <a:lnTo>
                    <a:pt x="29240" y="802277"/>
                  </a:lnTo>
                  <a:lnTo>
                    <a:pt x="31329" y="859555"/>
                  </a:lnTo>
                  <a:lnTo>
                    <a:pt x="33418" y="916834"/>
                  </a:lnTo>
                  <a:lnTo>
                    <a:pt x="35506" y="974112"/>
                  </a:lnTo>
                  <a:lnTo>
                    <a:pt x="37595" y="1031390"/>
                  </a:lnTo>
                  <a:lnTo>
                    <a:pt x="39684" y="1088669"/>
                  </a:lnTo>
                  <a:lnTo>
                    <a:pt x="41772" y="1145947"/>
                  </a:lnTo>
                  <a:lnTo>
                    <a:pt x="43861" y="1203225"/>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2257812" y="2322365"/>
              <a:ext cx="37639" cy="1203366"/>
            </a:xfrm>
            <a:custGeom>
              <a:avLst/>
              <a:gdLst/>
              <a:ahLst/>
              <a:cxnLst/>
              <a:rect l="0" t="0" r="0" b="0"/>
              <a:pathLst>
                <a:path w="37639" h="1203366">
                  <a:moveTo>
                    <a:pt x="37639" y="1203304"/>
                  </a:moveTo>
                  <a:lnTo>
                    <a:pt x="36276" y="1146004"/>
                  </a:lnTo>
                  <a:lnTo>
                    <a:pt x="34913" y="1088704"/>
                  </a:lnTo>
                  <a:lnTo>
                    <a:pt x="33550" y="1031404"/>
                  </a:lnTo>
                  <a:lnTo>
                    <a:pt x="32187" y="974103"/>
                  </a:lnTo>
                  <a:lnTo>
                    <a:pt x="30824" y="916803"/>
                  </a:lnTo>
                  <a:lnTo>
                    <a:pt x="29461" y="859503"/>
                  </a:lnTo>
                  <a:lnTo>
                    <a:pt x="28098" y="802203"/>
                  </a:lnTo>
                  <a:lnTo>
                    <a:pt x="26734" y="744902"/>
                  </a:lnTo>
                  <a:lnTo>
                    <a:pt x="25371" y="687602"/>
                  </a:lnTo>
                  <a:lnTo>
                    <a:pt x="24008" y="630302"/>
                  </a:lnTo>
                  <a:lnTo>
                    <a:pt x="22645" y="573002"/>
                  </a:lnTo>
                  <a:lnTo>
                    <a:pt x="21282" y="515702"/>
                  </a:lnTo>
                  <a:lnTo>
                    <a:pt x="19919" y="458401"/>
                  </a:lnTo>
                  <a:lnTo>
                    <a:pt x="18556" y="401101"/>
                  </a:lnTo>
                  <a:lnTo>
                    <a:pt x="17193" y="343801"/>
                  </a:lnTo>
                  <a:lnTo>
                    <a:pt x="15830" y="286501"/>
                  </a:lnTo>
                  <a:lnTo>
                    <a:pt x="14466" y="229200"/>
                  </a:lnTo>
                  <a:lnTo>
                    <a:pt x="13103" y="171900"/>
                  </a:lnTo>
                  <a:lnTo>
                    <a:pt x="11740" y="114600"/>
                  </a:lnTo>
                  <a:lnTo>
                    <a:pt x="10377" y="57300"/>
                  </a:lnTo>
                  <a:lnTo>
                    <a:pt x="9014" y="0"/>
                  </a:lnTo>
                  <a:lnTo>
                    <a:pt x="0" y="239"/>
                  </a:lnTo>
                  <a:lnTo>
                    <a:pt x="1681" y="57531"/>
                  </a:lnTo>
                  <a:lnTo>
                    <a:pt x="3362" y="114823"/>
                  </a:lnTo>
                  <a:lnTo>
                    <a:pt x="5043" y="172114"/>
                  </a:lnTo>
                  <a:lnTo>
                    <a:pt x="6724" y="229406"/>
                  </a:lnTo>
                  <a:lnTo>
                    <a:pt x="8405" y="286698"/>
                  </a:lnTo>
                  <a:lnTo>
                    <a:pt x="10086" y="343990"/>
                  </a:lnTo>
                  <a:lnTo>
                    <a:pt x="11767" y="401281"/>
                  </a:lnTo>
                  <a:lnTo>
                    <a:pt x="13448" y="458573"/>
                  </a:lnTo>
                  <a:lnTo>
                    <a:pt x="15129" y="515865"/>
                  </a:lnTo>
                  <a:lnTo>
                    <a:pt x="16810" y="573157"/>
                  </a:lnTo>
                  <a:lnTo>
                    <a:pt x="18491" y="630449"/>
                  </a:lnTo>
                  <a:lnTo>
                    <a:pt x="20172" y="687740"/>
                  </a:lnTo>
                  <a:lnTo>
                    <a:pt x="21854" y="745032"/>
                  </a:lnTo>
                  <a:lnTo>
                    <a:pt x="23535" y="802324"/>
                  </a:lnTo>
                  <a:lnTo>
                    <a:pt x="25216" y="859616"/>
                  </a:lnTo>
                  <a:lnTo>
                    <a:pt x="26897" y="916907"/>
                  </a:lnTo>
                  <a:lnTo>
                    <a:pt x="28578" y="974199"/>
                  </a:lnTo>
                  <a:lnTo>
                    <a:pt x="30259" y="1031491"/>
                  </a:lnTo>
                  <a:lnTo>
                    <a:pt x="31940" y="1088783"/>
                  </a:lnTo>
                  <a:lnTo>
                    <a:pt x="33621" y="1146075"/>
                  </a:lnTo>
                  <a:lnTo>
                    <a:pt x="35302" y="1203366"/>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2266827" y="2322204"/>
              <a:ext cx="30578" cy="1203466"/>
            </a:xfrm>
            <a:custGeom>
              <a:avLst/>
              <a:gdLst/>
              <a:ahLst/>
              <a:cxnLst/>
              <a:rect l="0" t="0" r="0" b="0"/>
              <a:pathLst>
                <a:path w="30578" h="1203466">
                  <a:moveTo>
                    <a:pt x="30578" y="1203424"/>
                  </a:moveTo>
                  <a:lnTo>
                    <a:pt x="29481" y="1146118"/>
                  </a:lnTo>
                  <a:lnTo>
                    <a:pt x="28384" y="1088812"/>
                  </a:lnTo>
                  <a:lnTo>
                    <a:pt x="27286" y="1031506"/>
                  </a:lnTo>
                  <a:lnTo>
                    <a:pt x="26189" y="974200"/>
                  </a:lnTo>
                  <a:lnTo>
                    <a:pt x="25092" y="916894"/>
                  </a:lnTo>
                  <a:lnTo>
                    <a:pt x="23994" y="859588"/>
                  </a:lnTo>
                  <a:lnTo>
                    <a:pt x="22897" y="802283"/>
                  </a:lnTo>
                  <a:lnTo>
                    <a:pt x="21800" y="744977"/>
                  </a:lnTo>
                  <a:lnTo>
                    <a:pt x="20702" y="687671"/>
                  </a:lnTo>
                  <a:lnTo>
                    <a:pt x="19605" y="630365"/>
                  </a:lnTo>
                  <a:lnTo>
                    <a:pt x="18508" y="573059"/>
                  </a:lnTo>
                  <a:lnTo>
                    <a:pt x="17410" y="515753"/>
                  </a:lnTo>
                  <a:lnTo>
                    <a:pt x="16313" y="458447"/>
                  </a:lnTo>
                  <a:lnTo>
                    <a:pt x="15216" y="401141"/>
                  </a:lnTo>
                  <a:lnTo>
                    <a:pt x="14118" y="343835"/>
                  </a:lnTo>
                  <a:lnTo>
                    <a:pt x="13021" y="286529"/>
                  </a:lnTo>
                  <a:lnTo>
                    <a:pt x="11924" y="229223"/>
                  </a:lnTo>
                  <a:lnTo>
                    <a:pt x="10826" y="171917"/>
                  </a:lnTo>
                  <a:lnTo>
                    <a:pt x="9729" y="114611"/>
                  </a:lnTo>
                  <a:lnTo>
                    <a:pt x="8632" y="57305"/>
                  </a:lnTo>
                  <a:lnTo>
                    <a:pt x="7534" y="0"/>
                  </a:lnTo>
                  <a:lnTo>
                    <a:pt x="0" y="161"/>
                  </a:lnTo>
                  <a:lnTo>
                    <a:pt x="1363" y="57461"/>
                  </a:lnTo>
                  <a:lnTo>
                    <a:pt x="2726" y="114762"/>
                  </a:lnTo>
                  <a:lnTo>
                    <a:pt x="4089" y="172062"/>
                  </a:lnTo>
                  <a:lnTo>
                    <a:pt x="5452" y="229362"/>
                  </a:lnTo>
                  <a:lnTo>
                    <a:pt x="6815" y="286662"/>
                  </a:lnTo>
                  <a:lnTo>
                    <a:pt x="8178" y="343963"/>
                  </a:lnTo>
                  <a:lnTo>
                    <a:pt x="9541" y="401263"/>
                  </a:lnTo>
                  <a:lnTo>
                    <a:pt x="10904" y="458563"/>
                  </a:lnTo>
                  <a:lnTo>
                    <a:pt x="12268" y="515863"/>
                  </a:lnTo>
                  <a:lnTo>
                    <a:pt x="13631" y="573164"/>
                  </a:lnTo>
                  <a:lnTo>
                    <a:pt x="14994" y="630464"/>
                  </a:lnTo>
                  <a:lnTo>
                    <a:pt x="16357" y="687764"/>
                  </a:lnTo>
                  <a:lnTo>
                    <a:pt x="17720" y="745064"/>
                  </a:lnTo>
                  <a:lnTo>
                    <a:pt x="19083" y="802364"/>
                  </a:lnTo>
                  <a:lnTo>
                    <a:pt x="20446" y="859665"/>
                  </a:lnTo>
                  <a:lnTo>
                    <a:pt x="21809" y="916965"/>
                  </a:lnTo>
                  <a:lnTo>
                    <a:pt x="23172" y="974265"/>
                  </a:lnTo>
                  <a:lnTo>
                    <a:pt x="24536" y="1031565"/>
                  </a:lnTo>
                  <a:lnTo>
                    <a:pt x="25899" y="1088866"/>
                  </a:lnTo>
                  <a:lnTo>
                    <a:pt x="27262" y="1146166"/>
                  </a:lnTo>
                  <a:lnTo>
                    <a:pt x="28625" y="1203466"/>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2274361" y="2322080"/>
              <a:ext cx="24932" cy="1203547"/>
            </a:xfrm>
            <a:custGeom>
              <a:avLst/>
              <a:gdLst/>
              <a:ahLst/>
              <a:cxnLst/>
              <a:rect l="0" t="0" r="0" b="0"/>
              <a:pathLst>
                <a:path w="24932" h="1203547">
                  <a:moveTo>
                    <a:pt x="24932" y="1203515"/>
                  </a:moveTo>
                  <a:lnTo>
                    <a:pt x="24091" y="1146205"/>
                  </a:lnTo>
                  <a:lnTo>
                    <a:pt x="23251" y="1088895"/>
                  </a:lnTo>
                  <a:lnTo>
                    <a:pt x="22410" y="1031584"/>
                  </a:lnTo>
                  <a:lnTo>
                    <a:pt x="21570" y="974274"/>
                  </a:lnTo>
                  <a:lnTo>
                    <a:pt x="20729" y="916964"/>
                  </a:lnTo>
                  <a:lnTo>
                    <a:pt x="19889" y="859654"/>
                  </a:lnTo>
                  <a:lnTo>
                    <a:pt x="19049" y="802343"/>
                  </a:lnTo>
                  <a:lnTo>
                    <a:pt x="18208" y="745033"/>
                  </a:lnTo>
                  <a:lnTo>
                    <a:pt x="17368" y="687723"/>
                  </a:lnTo>
                  <a:lnTo>
                    <a:pt x="16527" y="630413"/>
                  </a:lnTo>
                  <a:lnTo>
                    <a:pt x="15687" y="573102"/>
                  </a:lnTo>
                  <a:lnTo>
                    <a:pt x="14846" y="515792"/>
                  </a:lnTo>
                  <a:lnTo>
                    <a:pt x="14006" y="458482"/>
                  </a:lnTo>
                  <a:lnTo>
                    <a:pt x="13166" y="401171"/>
                  </a:lnTo>
                  <a:lnTo>
                    <a:pt x="12325" y="343861"/>
                  </a:lnTo>
                  <a:lnTo>
                    <a:pt x="11485" y="286551"/>
                  </a:lnTo>
                  <a:lnTo>
                    <a:pt x="10644" y="229241"/>
                  </a:lnTo>
                  <a:lnTo>
                    <a:pt x="9804" y="171930"/>
                  </a:lnTo>
                  <a:lnTo>
                    <a:pt x="8963" y="114620"/>
                  </a:lnTo>
                  <a:lnTo>
                    <a:pt x="8123" y="57310"/>
                  </a:lnTo>
                  <a:lnTo>
                    <a:pt x="7283" y="0"/>
                  </a:lnTo>
                  <a:lnTo>
                    <a:pt x="0" y="123"/>
                  </a:lnTo>
                  <a:lnTo>
                    <a:pt x="1097" y="57429"/>
                  </a:lnTo>
                  <a:lnTo>
                    <a:pt x="2194" y="114734"/>
                  </a:lnTo>
                  <a:lnTo>
                    <a:pt x="3291" y="172040"/>
                  </a:lnTo>
                  <a:lnTo>
                    <a:pt x="4389" y="229346"/>
                  </a:lnTo>
                  <a:lnTo>
                    <a:pt x="5486" y="286652"/>
                  </a:lnTo>
                  <a:lnTo>
                    <a:pt x="6583" y="343958"/>
                  </a:lnTo>
                  <a:lnTo>
                    <a:pt x="7681" y="401264"/>
                  </a:lnTo>
                  <a:lnTo>
                    <a:pt x="8778" y="458570"/>
                  </a:lnTo>
                  <a:lnTo>
                    <a:pt x="9875" y="515876"/>
                  </a:lnTo>
                  <a:lnTo>
                    <a:pt x="10973" y="573182"/>
                  </a:lnTo>
                  <a:lnTo>
                    <a:pt x="12070" y="630488"/>
                  </a:lnTo>
                  <a:lnTo>
                    <a:pt x="13167" y="687794"/>
                  </a:lnTo>
                  <a:lnTo>
                    <a:pt x="14265" y="745100"/>
                  </a:lnTo>
                  <a:lnTo>
                    <a:pt x="15362" y="802406"/>
                  </a:lnTo>
                  <a:lnTo>
                    <a:pt x="16459" y="859712"/>
                  </a:lnTo>
                  <a:lnTo>
                    <a:pt x="17557" y="917018"/>
                  </a:lnTo>
                  <a:lnTo>
                    <a:pt x="18654" y="974323"/>
                  </a:lnTo>
                  <a:lnTo>
                    <a:pt x="19751" y="1031629"/>
                  </a:lnTo>
                  <a:lnTo>
                    <a:pt x="20849" y="1088935"/>
                  </a:lnTo>
                  <a:lnTo>
                    <a:pt x="21946" y="1146241"/>
                  </a:lnTo>
                  <a:lnTo>
                    <a:pt x="23043" y="1203547"/>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2281645" y="2322008"/>
              <a:ext cx="19093" cy="1203587"/>
            </a:xfrm>
            <a:custGeom>
              <a:avLst/>
              <a:gdLst/>
              <a:ahLst/>
              <a:cxnLst/>
              <a:rect l="0" t="0" r="0" b="0"/>
              <a:pathLst>
                <a:path w="19093" h="1203587">
                  <a:moveTo>
                    <a:pt x="19093" y="1203569"/>
                  </a:moveTo>
                  <a:lnTo>
                    <a:pt x="18450" y="1146256"/>
                  </a:lnTo>
                  <a:lnTo>
                    <a:pt x="17806" y="1088943"/>
                  </a:lnTo>
                  <a:lnTo>
                    <a:pt x="17162" y="1031630"/>
                  </a:lnTo>
                  <a:lnTo>
                    <a:pt x="16518" y="974317"/>
                  </a:lnTo>
                  <a:lnTo>
                    <a:pt x="15874" y="917005"/>
                  </a:lnTo>
                  <a:lnTo>
                    <a:pt x="15230" y="859692"/>
                  </a:lnTo>
                  <a:lnTo>
                    <a:pt x="14586" y="802379"/>
                  </a:lnTo>
                  <a:lnTo>
                    <a:pt x="13943" y="745066"/>
                  </a:lnTo>
                  <a:lnTo>
                    <a:pt x="13299" y="687753"/>
                  </a:lnTo>
                  <a:lnTo>
                    <a:pt x="12655" y="630441"/>
                  </a:lnTo>
                  <a:lnTo>
                    <a:pt x="12011" y="573128"/>
                  </a:lnTo>
                  <a:lnTo>
                    <a:pt x="11367" y="515815"/>
                  </a:lnTo>
                  <a:lnTo>
                    <a:pt x="10723" y="458502"/>
                  </a:lnTo>
                  <a:lnTo>
                    <a:pt x="10080" y="401189"/>
                  </a:lnTo>
                  <a:lnTo>
                    <a:pt x="9436" y="343876"/>
                  </a:lnTo>
                  <a:lnTo>
                    <a:pt x="8792" y="286564"/>
                  </a:lnTo>
                  <a:lnTo>
                    <a:pt x="8148" y="229251"/>
                  </a:lnTo>
                  <a:lnTo>
                    <a:pt x="7504" y="171938"/>
                  </a:lnTo>
                  <a:lnTo>
                    <a:pt x="6860" y="114625"/>
                  </a:lnTo>
                  <a:lnTo>
                    <a:pt x="6216" y="57312"/>
                  </a:lnTo>
                  <a:lnTo>
                    <a:pt x="5573" y="0"/>
                  </a:lnTo>
                  <a:lnTo>
                    <a:pt x="0" y="72"/>
                  </a:lnTo>
                  <a:lnTo>
                    <a:pt x="840" y="57382"/>
                  </a:lnTo>
                  <a:lnTo>
                    <a:pt x="1680" y="114692"/>
                  </a:lnTo>
                  <a:lnTo>
                    <a:pt x="2521" y="172002"/>
                  </a:lnTo>
                  <a:lnTo>
                    <a:pt x="3361" y="229313"/>
                  </a:lnTo>
                  <a:lnTo>
                    <a:pt x="4202" y="286623"/>
                  </a:lnTo>
                  <a:lnTo>
                    <a:pt x="5042" y="343933"/>
                  </a:lnTo>
                  <a:lnTo>
                    <a:pt x="5883" y="401244"/>
                  </a:lnTo>
                  <a:lnTo>
                    <a:pt x="6723" y="458554"/>
                  </a:lnTo>
                  <a:lnTo>
                    <a:pt x="7563" y="515864"/>
                  </a:lnTo>
                  <a:lnTo>
                    <a:pt x="8404" y="573174"/>
                  </a:lnTo>
                  <a:lnTo>
                    <a:pt x="9244" y="630485"/>
                  </a:lnTo>
                  <a:lnTo>
                    <a:pt x="10085" y="687795"/>
                  </a:lnTo>
                  <a:lnTo>
                    <a:pt x="10925" y="745105"/>
                  </a:lnTo>
                  <a:lnTo>
                    <a:pt x="11766" y="802416"/>
                  </a:lnTo>
                  <a:lnTo>
                    <a:pt x="12606" y="859726"/>
                  </a:lnTo>
                  <a:lnTo>
                    <a:pt x="13446" y="917036"/>
                  </a:lnTo>
                  <a:lnTo>
                    <a:pt x="14287" y="974346"/>
                  </a:lnTo>
                  <a:lnTo>
                    <a:pt x="15127" y="1031657"/>
                  </a:lnTo>
                  <a:lnTo>
                    <a:pt x="15968" y="1088967"/>
                  </a:lnTo>
                  <a:lnTo>
                    <a:pt x="16808" y="1146277"/>
                  </a:lnTo>
                  <a:lnTo>
                    <a:pt x="17649" y="1203587"/>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2287218" y="2321957"/>
              <a:ext cx="14906" cy="1203620"/>
            </a:xfrm>
            <a:custGeom>
              <a:avLst/>
              <a:gdLst/>
              <a:ahLst/>
              <a:cxnLst/>
              <a:rect l="0" t="0" r="0" b="0"/>
              <a:pathLst>
                <a:path w="14906" h="1203620">
                  <a:moveTo>
                    <a:pt x="14906" y="1203607"/>
                  </a:moveTo>
                  <a:lnTo>
                    <a:pt x="14450" y="1146292"/>
                  </a:lnTo>
                  <a:lnTo>
                    <a:pt x="13995" y="1088977"/>
                  </a:lnTo>
                  <a:lnTo>
                    <a:pt x="13540" y="1031663"/>
                  </a:lnTo>
                  <a:lnTo>
                    <a:pt x="13084" y="974348"/>
                  </a:lnTo>
                  <a:lnTo>
                    <a:pt x="12629" y="917034"/>
                  </a:lnTo>
                  <a:lnTo>
                    <a:pt x="12174" y="859719"/>
                  </a:lnTo>
                  <a:lnTo>
                    <a:pt x="11718" y="802404"/>
                  </a:lnTo>
                  <a:lnTo>
                    <a:pt x="11263" y="745090"/>
                  </a:lnTo>
                  <a:lnTo>
                    <a:pt x="10807" y="687775"/>
                  </a:lnTo>
                  <a:lnTo>
                    <a:pt x="10352" y="630460"/>
                  </a:lnTo>
                  <a:lnTo>
                    <a:pt x="9897" y="573146"/>
                  </a:lnTo>
                  <a:lnTo>
                    <a:pt x="9441" y="515831"/>
                  </a:lnTo>
                  <a:lnTo>
                    <a:pt x="8986" y="458517"/>
                  </a:lnTo>
                  <a:lnTo>
                    <a:pt x="8531" y="401202"/>
                  </a:lnTo>
                  <a:lnTo>
                    <a:pt x="8075" y="343887"/>
                  </a:lnTo>
                  <a:lnTo>
                    <a:pt x="7620" y="286573"/>
                  </a:lnTo>
                  <a:lnTo>
                    <a:pt x="7165" y="229258"/>
                  </a:lnTo>
                  <a:lnTo>
                    <a:pt x="6709" y="171943"/>
                  </a:lnTo>
                  <a:lnTo>
                    <a:pt x="6254" y="114629"/>
                  </a:lnTo>
                  <a:lnTo>
                    <a:pt x="5799" y="57314"/>
                  </a:lnTo>
                  <a:lnTo>
                    <a:pt x="5343" y="0"/>
                  </a:lnTo>
                  <a:lnTo>
                    <a:pt x="0" y="51"/>
                  </a:lnTo>
                  <a:lnTo>
                    <a:pt x="643" y="57364"/>
                  </a:lnTo>
                  <a:lnTo>
                    <a:pt x="1287" y="114676"/>
                  </a:lnTo>
                  <a:lnTo>
                    <a:pt x="1931" y="171989"/>
                  </a:lnTo>
                  <a:lnTo>
                    <a:pt x="2575" y="229302"/>
                  </a:lnTo>
                  <a:lnTo>
                    <a:pt x="3219" y="286615"/>
                  </a:lnTo>
                  <a:lnTo>
                    <a:pt x="3863" y="343928"/>
                  </a:lnTo>
                  <a:lnTo>
                    <a:pt x="4506" y="401240"/>
                  </a:lnTo>
                  <a:lnTo>
                    <a:pt x="5150" y="458553"/>
                  </a:lnTo>
                  <a:lnTo>
                    <a:pt x="5794" y="515866"/>
                  </a:lnTo>
                  <a:lnTo>
                    <a:pt x="6438" y="573179"/>
                  </a:lnTo>
                  <a:lnTo>
                    <a:pt x="7082" y="630492"/>
                  </a:lnTo>
                  <a:lnTo>
                    <a:pt x="7726" y="687805"/>
                  </a:lnTo>
                  <a:lnTo>
                    <a:pt x="8369" y="745117"/>
                  </a:lnTo>
                  <a:lnTo>
                    <a:pt x="9013" y="802430"/>
                  </a:lnTo>
                  <a:lnTo>
                    <a:pt x="9657" y="859743"/>
                  </a:lnTo>
                  <a:lnTo>
                    <a:pt x="10301" y="917056"/>
                  </a:lnTo>
                  <a:lnTo>
                    <a:pt x="10945" y="974369"/>
                  </a:lnTo>
                  <a:lnTo>
                    <a:pt x="11589" y="1031682"/>
                  </a:lnTo>
                  <a:lnTo>
                    <a:pt x="12233" y="1088994"/>
                  </a:lnTo>
                  <a:lnTo>
                    <a:pt x="12876" y="1146307"/>
                  </a:lnTo>
                  <a:lnTo>
                    <a:pt x="13520" y="1203620"/>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2292561" y="2321932"/>
              <a:ext cx="10513" cy="1203632"/>
            </a:xfrm>
            <a:custGeom>
              <a:avLst/>
              <a:gdLst/>
              <a:ahLst/>
              <a:cxnLst/>
              <a:rect l="0" t="0" r="0" b="0"/>
              <a:pathLst>
                <a:path w="10513" h="1203632">
                  <a:moveTo>
                    <a:pt x="10513" y="1203625"/>
                  </a:moveTo>
                  <a:lnTo>
                    <a:pt x="10187" y="1146310"/>
                  </a:lnTo>
                  <a:lnTo>
                    <a:pt x="9861" y="1088994"/>
                  </a:lnTo>
                  <a:lnTo>
                    <a:pt x="9535" y="1031679"/>
                  </a:lnTo>
                  <a:lnTo>
                    <a:pt x="9209" y="974363"/>
                  </a:lnTo>
                  <a:lnTo>
                    <a:pt x="8883" y="917048"/>
                  </a:lnTo>
                  <a:lnTo>
                    <a:pt x="8557" y="859732"/>
                  </a:lnTo>
                  <a:lnTo>
                    <a:pt x="8231" y="802417"/>
                  </a:lnTo>
                  <a:lnTo>
                    <a:pt x="7905" y="745101"/>
                  </a:lnTo>
                  <a:lnTo>
                    <a:pt x="7579" y="687786"/>
                  </a:lnTo>
                  <a:lnTo>
                    <a:pt x="7253" y="630470"/>
                  </a:lnTo>
                  <a:lnTo>
                    <a:pt x="6927" y="573155"/>
                  </a:lnTo>
                  <a:lnTo>
                    <a:pt x="6601" y="515839"/>
                  </a:lnTo>
                  <a:lnTo>
                    <a:pt x="6275" y="458524"/>
                  </a:lnTo>
                  <a:lnTo>
                    <a:pt x="5949" y="401208"/>
                  </a:lnTo>
                  <a:lnTo>
                    <a:pt x="5623" y="343893"/>
                  </a:lnTo>
                  <a:lnTo>
                    <a:pt x="5297" y="286577"/>
                  </a:lnTo>
                  <a:lnTo>
                    <a:pt x="4971" y="229262"/>
                  </a:lnTo>
                  <a:lnTo>
                    <a:pt x="4645" y="171946"/>
                  </a:lnTo>
                  <a:lnTo>
                    <a:pt x="4319" y="114631"/>
                  </a:lnTo>
                  <a:lnTo>
                    <a:pt x="3993" y="57315"/>
                  </a:lnTo>
                  <a:lnTo>
                    <a:pt x="3667" y="0"/>
                  </a:lnTo>
                  <a:lnTo>
                    <a:pt x="0" y="25"/>
                  </a:lnTo>
                  <a:lnTo>
                    <a:pt x="455" y="57339"/>
                  </a:lnTo>
                  <a:lnTo>
                    <a:pt x="910" y="114654"/>
                  </a:lnTo>
                  <a:lnTo>
                    <a:pt x="1366" y="171968"/>
                  </a:lnTo>
                  <a:lnTo>
                    <a:pt x="1821" y="229283"/>
                  </a:lnTo>
                  <a:lnTo>
                    <a:pt x="2276" y="286598"/>
                  </a:lnTo>
                  <a:lnTo>
                    <a:pt x="2732" y="343912"/>
                  </a:lnTo>
                  <a:lnTo>
                    <a:pt x="3187" y="401227"/>
                  </a:lnTo>
                  <a:lnTo>
                    <a:pt x="3642" y="458542"/>
                  </a:lnTo>
                  <a:lnTo>
                    <a:pt x="4098" y="515856"/>
                  </a:lnTo>
                  <a:lnTo>
                    <a:pt x="4553" y="573171"/>
                  </a:lnTo>
                  <a:lnTo>
                    <a:pt x="5008" y="630485"/>
                  </a:lnTo>
                  <a:lnTo>
                    <a:pt x="5464" y="687800"/>
                  </a:lnTo>
                  <a:lnTo>
                    <a:pt x="5919" y="745115"/>
                  </a:lnTo>
                  <a:lnTo>
                    <a:pt x="6374" y="802429"/>
                  </a:lnTo>
                  <a:lnTo>
                    <a:pt x="6830" y="859744"/>
                  </a:lnTo>
                  <a:lnTo>
                    <a:pt x="7285" y="917059"/>
                  </a:lnTo>
                  <a:lnTo>
                    <a:pt x="7741" y="974373"/>
                  </a:lnTo>
                  <a:lnTo>
                    <a:pt x="8196" y="1031688"/>
                  </a:lnTo>
                  <a:lnTo>
                    <a:pt x="8651" y="1089002"/>
                  </a:lnTo>
                  <a:lnTo>
                    <a:pt x="9107" y="1146317"/>
                  </a:lnTo>
                  <a:lnTo>
                    <a:pt x="9562" y="1203632"/>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2296229" y="2321919"/>
              <a:ext cx="7536" cy="1203638"/>
            </a:xfrm>
            <a:custGeom>
              <a:avLst/>
              <a:gdLst/>
              <a:ahLst/>
              <a:cxnLst/>
              <a:rect l="0" t="0" r="0" b="0"/>
              <a:pathLst>
                <a:path w="7536" h="1203638">
                  <a:moveTo>
                    <a:pt x="7536" y="1203635"/>
                  </a:moveTo>
                  <a:lnTo>
                    <a:pt x="7303" y="1146319"/>
                  </a:lnTo>
                  <a:lnTo>
                    <a:pt x="7071" y="1089003"/>
                  </a:lnTo>
                  <a:lnTo>
                    <a:pt x="6839" y="1031687"/>
                  </a:lnTo>
                  <a:lnTo>
                    <a:pt x="6607" y="974371"/>
                  </a:lnTo>
                  <a:lnTo>
                    <a:pt x="6375" y="917055"/>
                  </a:lnTo>
                  <a:lnTo>
                    <a:pt x="6143" y="859739"/>
                  </a:lnTo>
                  <a:lnTo>
                    <a:pt x="5911" y="802423"/>
                  </a:lnTo>
                  <a:lnTo>
                    <a:pt x="5679" y="745107"/>
                  </a:lnTo>
                  <a:lnTo>
                    <a:pt x="5447" y="687791"/>
                  </a:lnTo>
                  <a:lnTo>
                    <a:pt x="5215" y="630475"/>
                  </a:lnTo>
                  <a:lnTo>
                    <a:pt x="4983" y="573159"/>
                  </a:lnTo>
                  <a:lnTo>
                    <a:pt x="4751" y="515843"/>
                  </a:lnTo>
                  <a:lnTo>
                    <a:pt x="4519" y="458527"/>
                  </a:lnTo>
                  <a:lnTo>
                    <a:pt x="4287" y="401211"/>
                  </a:lnTo>
                  <a:lnTo>
                    <a:pt x="4055" y="343895"/>
                  </a:lnTo>
                  <a:lnTo>
                    <a:pt x="3823" y="286579"/>
                  </a:lnTo>
                  <a:lnTo>
                    <a:pt x="3591" y="229263"/>
                  </a:lnTo>
                  <a:lnTo>
                    <a:pt x="3359" y="171947"/>
                  </a:lnTo>
                  <a:lnTo>
                    <a:pt x="3127" y="114631"/>
                  </a:lnTo>
                  <a:lnTo>
                    <a:pt x="2895" y="57315"/>
                  </a:lnTo>
                  <a:lnTo>
                    <a:pt x="2663" y="0"/>
                  </a:lnTo>
                  <a:lnTo>
                    <a:pt x="0" y="12"/>
                  </a:lnTo>
                  <a:lnTo>
                    <a:pt x="325" y="57328"/>
                  </a:lnTo>
                  <a:lnTo>
                    <a:pt x="651" y="114643"/>
                  </a:lnTo>
                  <a:lnTo>
                    <a:pt x="977" y="171959"/>
                  </a:lnTo>
                  <a:lnTo>
                    <a:pt x="1303" y="229275"/>
                  </a:lnTo>
                  <a:lnTo>
                    <a:pt x="1629" y="286590"/>
                  </a:lnTo>
                  <a:lnTo>
                    <a:pt x="1955" y="343906"/>
                  </a:lnTo>
                  <a:lnTo>
                    <a:pt x="2281" y="401221"/>
                  </a:lnTo>
                  <a:lnTo>
                    <a:pt x="2607" y="458537"/>
                  </a:lnTo>
                  <a:lnTo>
                    <a:pt x="2933" y="515852"/>
                  </a:lnTo>
                  <a:lnTo>
                    <a:pt x="3259" y="573168"/>
                  </a:lnTo>
                  <a:lnTo>
                    <a:pt x="3585" y="630483"/>
                  </a:lnTo>
                  <a:lnTo>
                    <a:pt x="3911" y="687799"/>
                  </a:lnTo>
                  <a:lnTo>
                    <a:pt x="4237" y="745114"/>
                  </a:lnTo>
                  <a:lnTo>
                    <a:pt x="4563" y="802430"/>
                  </a:lnTo>
                  <a:lnTo>
                    <a:pt x="4889" y="859745"/>
                  </a:lnTo>
                  <a:lnTo>
                    <a:pt x="5215" y="917061"/>
                  </a:lnTo>
                  <a:lnTo>
                    <a:pt x="5541" y="974376"/>
                  </a:lnTo>
                  <a:lnTo>
                    <a:pt x="5867" y="1031692"/>
                  </a:lnTo>
                  <a:lnTo>
                    <a:pt x="6193" y="1089007"/>
                  </a:lnTo>
                  <a:lnTo>
                    <a:pt x="6519" y="1146323"/>
                  </a:lnTo>
                  <a:lnTo>
                    <a:pt x="6845" y="1203638"/>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2298893" y="2321910"/>
              <a:ext cx="5558" cy="1203643"/>
            </a:xfrm>
            <a:custGeom>
              <a:avLst/>
              <a:gdLst/>
              <a:ahLst/>
              <a:cxnLst/>
              <a:rect l="0" t="0" r="0" b="0"/>
              <a:pathLst>
                <a:path w="5558" h="1203643">
                  <a:moveTo>
                    <a:pt x="5558" y="1203641"/>
                  </a:moveTo>
                  <a:lnTo>
                    <a:pt x="5420" y="1146325"/>
                  </a:lnTo>
                  <a:lnTo>
                    <a:pt x="5281" y="1089009"/>
                  </a:lnTo>
                  <a:lnTo>
                    <a:pt x="5142" y="1031692"/>
                  </a:lnTo>
                  <a:lnTo>
                    <a:pt x="5003" y="974376"/>
                  </a:lnTo>
                  <a:lnTo>
                    <a:pt x="4865" y="917060"/>
                  </a:lnTo>
                  <a:lnTo>
                    <a:pt x="4726" y="859744"/>
                  </a:lnTo>
                  <a:lnTo>
                    <a:pt x="4587" y="802427"/>
                  </a:lnTo>
                  <a:lnTo>
                    <a:pt x="4449" y="745111"/>
                  </a:lnTo>
                  <a:lnTo>
                    <a:pt x="4310" y="687795"/>
                  </a:lnTo>
                  <a:lnTo>
                    <a:pt x="4171" y="630478"/>
                  </a:lnTo>
                  <a:lnTo>
                    <a:pt x="4033" y="573162"/>
                  </a:lnTo>
                  <a:lnTo>
                    <a:pt x="3894" y="515846"/>
                  </a:lnTo>
                  <a:lnTo>
                    <a:pt x="3755" y="458530"/>
                  </a:lnTo>
                  <a:lnTo>
                    <a:pt x="3617" y="401213"/>
                  </a:lnTo>
                  <a:lnTo>
                    <a:pt x="3478" y="343897"/>
                  </a:lnTo>
                  <a:lnTo>
                    <a:pt x="3339" y="286581"/>
                  </a:lnTo>
                  <a:lnTo>
                    <a:pt x="3200" y="229265"/>
                  </a:lnTo>
                  <a:lnTo>
                    <a:pt x="3062" y="171948"/>
                  </a:lnTo>
                  <a:lnTo>
                    <a:pt x="2923" y="114632"/>
                  </a:lnTo>
                  <a:lnTo>
                    <a:pt x="2784" y="57316"/>
                  </a:lnTo>
                  <a:lnTo>
                    <a:pt x="2646" y="0"/>
                  </a:lnTo>
                  <a:lnTo>
                    <a:pt x="0" y="8"/>
                  </a:lnTo>
                  <a:lnTo>
                    <a:pt x="232" y="57324"/>
                  </a:lnTo>
                  <a:lnTo>
                    <a:pt x="464" y="114640"/>
                  </a:lnTo>
                  <a:lnTo>
                    <a:pt x="696" y="171956"/>
                  </a:lnTo>
                  <a:lnTo>
                    <a:pt x="928" y="229272"/>
                  </a:lnTo>
                  <a:lnTo>
                    <a:pt x="1160" y="286588"/>
                  </a:lnTo>
                  <a:lnTo>
                    <a:pt x="1392" y="343904"/>
                  </a:lnTo>
                  <a:lnTo>
                    <a:pt x="1624" y="401220"/>
                  </a:lnTo>
                  <a:lnTo>
                    <a:pt x="1856" y="458536"/>
                  </a:lnTo>
                  <a:lnTo>
                    <a:pt x="2088" y="515852"/>
                  </a:lnTo>
                  <a:lnTo>
                    <a:pt x="2320" y="573168"/>
                  </a:lnTo>
                  <a:lnTo>
                    <a:pt x="2552" y="630484"/>
                  </a:lnTo>
                  <a:lnTo>
                    <a:pt x="2784" y="687800"/>
                  </a:lnTo>
                  <a:lnTo>
                    <a:pt x="3016" y="745116"/>
                  </a:lnTo>
                  <a:lnTo>
                    <a:pt x="3248" y="802432"/>
                  </a:lnTo>
                  <a:lnTo>
                    <a:pt x="3480" y="859748"/>
                  </a:lnTo>
                  <a:lnTo>
                    <a:pt x="3712" y="917064"/>
                  </a:lnTo>
                  <a:lnTo>
                    <a:pt x="3944" y="974380"/>
                  </a:lnTo>
                  <a:lnTo>
                    <a:pt x="4176" y="1031695"/>
                  </a:lnTo>
                  <a:lnTo>
                    <a:pt x="4408" y="1089011"/>
                  </a:lnTo>
                  <a:lnTo>
                    <a:pt x="4640" y="1146327"/>
                  </a:lnTo>
                  <a:lnTo>
                    <a:pt x="4872" y="1203643"/>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2301539" y="2321907"/>
              <a:ext cx="3379" cy="1203645"/>
            </a:xfrm>
            <a:custGeom>
              <a:avLst/>
              <a:gdLst/>
              <a:ahLst/>
              <a:cxnLst/>
              <a:rect l="0" t="0" r="0" b="0"/>
              <a:pathLst>
                <a:path w="3379" h="1203645">
                  <a:moveTo>
                    <a:pt x="3379" y="1203644"/>
                  </a:moveTo>
                  <a:lnTo>
                    <a:pt x="3304" y="1146327"/>
                  </a:lnTo>
                  <a:lnTo>
                    <a:pt x="3229" y="1089011"/>
                  </a:lnTo>
                  <a:lnTo>
                    <a:pt x="3154" y="1031694"/>
                  </a:lnTo>
                  <a:lnTo>
                    <a:pt x="3079" y="974378"/>
                  </a:lnTo>
                  <a:lnTo>
                    <a:pt x="3004" y="917062"/>
                  </a:lnTo>
                  <a:lnTo>
                    <a:pt x="2929" y="859745"/>
                  </a:lnTo>
                  <a:lnTo>
                    <a:pt x="2854" y="802429"/>
                  </a:lnTo>
                  <a:lnTo>
                    <a:pt x="2778" y="745113"/>
                  </a:lnTo>
                  <a:lnTo>
                    <a:pt x="2703" y="687796"/>
                  </a:lnTo>
                  <a:lnTo>
                    <a:pt x="2628" y="630480"/>
                  </a:lnTo>
                  <a:lnTo>
                    <a:pt x="2553" y="573163"/>
                  </a:lnTo>
                  <a:lnTo>
                    <a:pt x="2478" y="515847"/>
                  </a:lnTo>
                  <a:lnTo>
                    <a:pt x="2403" y="458531"/>
                  </a:lnTo>
                  <a:lnTo>
                    <a:pt x="2328" y="401214"/>
                  </a:lnTo>
                  <a:lnTo>
                    <a:pt x="2253" y="343898"/>
                  </a:lnTo>
                  <a:lnTo>
                    <a:pt x="2177" y="286581"/>
                  </a:lnTo>
                  <a:lnTo>
                    <a:pt x="2102" y="229265"/>
                  </a:lnTo>
                  <a:lnTo>
                    <a:pt x="2027" y="171949"/>
                  </a:lnTo>
                  <a:lnTo>
                    <a:pt x="1952" y="114632"/>
                  </a:lnTo>
                  <a:lnTo>
                    <a:pt x="1877" y="57316"/>
                  </a:lnTo>
                  <a:lnTo>
                    <a:pt x="1802" y="0"/>
                  </a:lnTo>
                  <a:lnTo>
                    <a:pt x="0" y="3"/>
                  </a:lnTo>
                  <a:lnTo>
                    <a:pt x="138" y="57319"/>
                  </a:lnTo>
                  <a:lnTo>
                    <a:pt x="277" y="114635"/>
                  </a:lnTo>
                  <a:lnTo>
                    <a:pt x="416" y="171952"/>
                  </a:lnTo>
                  <a:lnTo>
                    <a:pt x="554" y="229268"/>
                  </a:lnTo>
                  <a:lnTo>
                    <a:pt x="693" y="286584"/>
                  </a:lnTo>
                  <a:lnTo>
                    <a:pt x="832" y="343900"/>
                  </a:lnTo>
                  <a:lnTo>
                    <a:pt x="970" y="401217"/>
                  </a:lnTo>
                  <a:lnTo>
                    <a:pt x="1109" y="458533"/>
                  </a:lnTo>
                  <a:lnTo>
                    <a:pt x="1248" y="515849"/>
                  </a:lnTo>
                  <a:lnTo>
                    <a:pt x="1386" y="573166"/>
                  </a:lnTo>
                  <a:lnTo>
                    <a:pt x="1525" y="630482"/>
                  </a:lnTo>
                  <a:lnTo>
                    <a:pt x="1664" y="687798"/>
                  </a:lnTo>
                  <a:lnTo>
                    <a:pt x="1803" y="745114"/>
                  </a:lnTo>
                  <a:lnTo>
                    <a:pt x="1941" y="802431"/>
                  </a:lnTo>
                  <a:lnTo>
                    <a:pt x="2080" y="859747"/>
                  </a:lnTo>
                  <a:lnTo>
                    <a:pt x="2219" y="917063"/>
                  </a:lnTo>
                  <a:lnTo>
                    <a:pt x="2357" y="974379"/>
                  </a:lnTo>
                  <a:lnTo>
                    <a:pt x="2496" y="1031696"/>
                  </a:lnTo>
                  <a:lnTo>
                    <a:pt x="2635" y="1089012"/>
                  </a:lnTo>
                  <a:lnTo>
                    <a:pt x="2773" y="1146328"/>
                  </a:lnTo>
                  <a:lnTo>
                    <a:pt x="2912" y="1203645"/>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2303341" y="2321906"/>
              <a:ext cx="1815" cy="1203645"/>
            </a:xfrm>
            <a:custGeom>
              <a:avLst/>
              <a:gdLst/>
              <a:ahLst/>
              <a:cxnLst/>
              <a:rect l="0" t="0" r="0" b="0"/>
              <a:pathLst>
                <a:path w="1815" h="1203645">
                  <a:moveTo>
                    <a:pt x="1815" y="1203644"/>
                  </a:moveTo>
                  <a:lnTo>
                    <a:pt x="1772" y="1146328"/>
                  </a:lnTo>
                  <a:lnTo>
                    <a:pt x="1730" y="1089012"/>
                  </a:lnTo>
                  <a:lnTo>
                    <a:pt x="1687" y="1031695"/>
                  </a:lnTo>
                  <a:lnTo>
                    <a:pt x="1644" y="974379"/>
                  </a:lnTo>
                  <a:lnTo>
                    <a:pt x="1601" y="917062"/>
                  </a:lnTo>
                  <a:lnTo>
                    <a:pt x="1559" y="859746"/>
                  </a:lnTo>
                  <a:lnTo>
                    <a:pt x="1516" y="802429"/>
                  </a:lnTo>
                  <a:lnTo>
                    <a:pt x="1473" y="745113"/>
                  </a:lnTo>
                  <a:lnTo>
                    <a:pt x="1431" y="687797"/>
                  </a:lnTo>
                  <a:lnTo>
                    <a:pt x="1388" y="630480"/>
                  </a:lnTo>
                  <a:lnTo>
                    <a:pt x="1345" y="573164"/>
                  </a:lnTo>
                  <a:lnTo>
                    <a:pt x="1302" y="515847"/>
                  </a:lnTo>
                  <a:lnTo>
                    <a:pt x="1260" y="458531"/>
                  </a:lnTo>
                  <a:lnTo>
                    <a:pt x="1217" y="401214"/>
                  </a:lnTo>
                  <a:lnTo>
                    <a:pt x="1174" y="343898"/>
                  </a:lnTo>
                  <a:lnTo>
                    <a:pt x="1132" y="286582"/>
                  </a:lnTo>
                  <a:lnTo>
                    <a:pt x="1089" y="229265"/>
                  </a:lnTo>
                  <a:lnTo>
                    <a:pt x="1046" y="171949"/>
                  </a:lnTo>
                  <a:lnTo>
                    <a:pt x="1003" y="114632"/>
                  </a:lnTo>
                  <a:lnTo>
                    <a:pt x="961" y="57316"/>
                  </a:lnTo>
                  <a:lnTo>
                    <a:pt x="918" y="0"/>
                  </a:lnTo>
                  <a:lnTo>
                    <a:pt x="0" y="0"/>
                  </a:lnTo>
                  <a:lnTo>
                    <a:pt x="75" y="57317"/>
                  </a:lnTo>
                  <a:lnTo>
                    <a:pt x="150" y="114633"/>
                  </a:lnTo>
                  <a:lnTo>
                    <a:pt x="225" y="171950"/>
                  </a:lnTo>
                  <a:lnTo>
                    <a:pt x="300" y="229266"/>
                  </a:lnTo>
                  <a:lnTo>
                    <a:pt x="375" y="286582"/>
                  </a:lnTo>
                  <a:lnTo>
                    <a:pt x="450" y="343899"/>
                  </a:lnTo>
                  <a:lnTo>
                    <a:pt x="525" y="401215"/>
                  </a:lnTo>
                  <a:lnTo>
                    <a:pt x="600" y="458532"/>
                  </a:lnTo>
                  <a:lnTo>
                    <a:pt x="676" y="515848"/>
                  </a:lnTo>
                  <a:lnTo>
                    <a:pt x="751" y="573164"/>
                  </a:lnTo>
                  <a:lnTo>
                    <a:pt x="826" y="630481"/>
                  </a:lnTo>
                  <a:lnTo>
                    <a:pt x="901" y="687797"/>
                  </a:lnTo>
                  <a:lnTo>
                    <a:pt x="976" y="745113"/>
                  </a:lnTo>
                  <a:lnTo>
                    <a:pt x="1051" y="802430"/>
                  </a:lnTo>
                  <a:lnTo>
                    <a:pt x="1126" y="859746"/>
                  </a:lnTo>
                  <a:lnTo>
                    <a:pt x="1201" y="917063"/>
                  </a:lnTo>
                  <a:lnTo>
                    <a:pt x="1276" y="974379"/>
                  </a:lnTo>
                  <a:lnTo>
                    <a:pt x="1352" y="1031695"/>
                  </a:lnTo>
                  <a:lnTo>
                    <a:pt x="1427" y="1089012"/>
                  </a:lnTo>
                  <a:lnTo>
                    <a:pt x="1502" y="1146328"/>
                  </a:lnTo>
                  <a:lnTo>
                    <a:pt x="1577" y="1203645"/>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2304260" y="2321906"/>
              <a:ext cx="1211" cy="1203645"/>
            </a:xfrm>
            <a:custGeom>
              <a:avLst/>
              <a:gdLst/>
              <a:ahLst/>
              <a:cxnLst/>
              <a:rect l="0" t="0" r="0" b="0"/>
              <a:pathLst>
                <a:path w="1211" h="1203645">
                  <a:moveTo>
                    <a:pt x="1211" y="1203645"/>
                  </a:moveTo>
                  <a:lnTo>
                    <a:pt x="1211" y="1146328"/>
                  </a:lnTo>
                  <a:lnTo>
                    <a:pt x="1211" y="1089012"/>
                  </a:lnTo>
                  <a:lnTo>
                    <a:pt x="1211" y="1031695"/>
                  </a:lnTo>
                  <a:lnTo>
                    <a:pt x="1211" y="974379"/>
                  </a:lnTo>
                  <a:lnTo>
                    <a:pt x="1211" y="917062"/>
                  </a:lnTo>
                  <a:lnTo>
                    <a:pt x="1211" y="859746"/>
                  </a:lnTo>
                  <a:lnTo>
                    <a:pt x="1211" y="802430"/>
                  </a:lnTo>
                  <a:lnTo>
                    <a:pt x="1211" y="745113"/>
                  </a:lnTo>
                  <a:lnTo>
                    <a:pt x="1211" y="687797"/>
                  </a:lnTo>
                  <a:lnTo>
                    <a:pt x="1211" y="630480"/>
                  </a:lnTo>
                  <a:lnTo>
                    <a:pt x="1211" y="573164"/>
                  </a:lnTo>
                  <a:lnTo>
                    <a:pt x="1211" y="515847"/>
                  </a:lnTo>
                  <a:lnTo>
                    <a:pt x="1211" y="458531"/>
                  </a:lnTo>
                  <a:lnTo>
                    <a:pt x="1211" y="401215"/>
                  </a:lnTo>
                  <a:lnTo>
                    <a:pt x="1211" y="343898"/>
                  </a:lnTo>
                  <a:lnTo>
                    <a:pt x="1211" y="286582"/>
                  </a:lnTo>
                  <a:lnTo>
                    <a:pt x="1211" y="229265"/>
                  </a:lnTo>
                  <a:lnTo>
                    <a:pt x="1211" y="171949"/>
                  </a:lnTo>
                  <a:lnTo>
                    <a:pt x="1211" y="114632"/>
                  </a:lnTo>
                  <a:lnTo>
                    <a:pt x="1211" y="57316"/>
                  </a:lnTo>
                  <a:lnTo>
                    <a:pt x="1211" y="0"/>
                  </a:lnTo>
                  <a:lnTo>
                    <a:pt x="0" y="0"/>
                  </a:lnTo>
                  <a:lnTo>
                    <a:pt x="42" y="57316"/>
                  </a:lnTo>
                  <a:lnTo>
                    <a:pt x="85" y="114633"/>
                  </a:lnTo>
                  <a:lnTo>
                    <a:pt x="128" y="171949"/>
                  </a:lnTo>
                  <a:lnTo>
                    <a:pt x="170" y="229266"/>
                  </a:lnTo>
                  <a:lnTo>
                    <a:pt x="213" y="286582"/>
                  </a:lnTo>
                  <a:lnTo>
                    <a:pt x="256" y="343898"/>
                  </a:lnTo>
                  <a:lnTo>
                    <a:pt x="299" y="401215"/>
                  </a:lnTo>
                  <a:lnTo>
                    <a:pt x="341" y="458531"/>
                  </a:lnTo>
                  <a:lnTo>
                    <a:pt x="384" y="515848"/>
                  </a:lnTo>
                  <a:lnTo>
                    <a:pt x="427" y="573164"/>
                  </a:lnTo>
                  <a:lnTo>
                    <a:pt x="469" y="630481"/>
                  </a:lnTo>
                  <a:lnTo>
                    <a:pt x="512" y="687797"/>
                  </a:lnTo>
                  <a:lnTo>
                    <a:pt x="555" y="745113"/>
                  </a:lnTo>
                  <a:lnTo>
                    <a:pt x="598" y="802430"/>
                  </a:lnTo>
                  <a:lnTo>
                    <a:pt x="640" y="859746"/>
                  </a:lnTo>
                  <a:lnTo>
                    <a:pt x="683" y="917063"/>
                  </a:lnTo>
                  <a:lnTo>
                    <a:pt x="726" y="974379"/>
                  </a:lnTo>
                  <a:lnTo>
                    <a:pt x="768" y="1031696"/>
                  </a:lnTo>
                  <a:lnTo>
                    <a:pt x="811" y="1089012"/>
                  </a:lnTo>
                  <a:lnTo>
                    <a:pt x="854" y="1146328"/>
                  </a:lnTo>
                  <a:lnTo>
                    <a:pt x="897" y="1203645"/>
                  </a:lnTo>
                  <a:close/>
                </a:path>
              </a:pathLst>
            </a:custGeom>
            <a:solidFill>
              <a:srgbClr val="E8E8E8">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2058384" y="3865841"/>
              <a:ext cx="494174" cy="158584"/>
            </a:xfrm>
            <a:prstGeom prst="rect">
              <a:avLst/>
            </a:prstGeom>
            <a:noFill/>
          </p:spPr>
          <p:txBody>
            <a:bodyPr wrap="none" lIns="0" tIns="0" rIns="0" bIns="0" anchor="ctr" anchorCtr="1"/>
            <a:lstStyle/>
            <a:p>
              <a:pPr marL="0" marR="0" indent="0" algn="l">
                <a:lnSpc>
                  <a:spcPts val="1707"/>
                </a:lnSpc>
                <a:spcBef>
                  <a:spcPts val="0"/>
                </a:spcBef>
                <a:spcAft>
                  <a:spcPts val="0"/>
                </a:spcAft>
              </a:pPr>
              <a:r>
                <a:rPr sz="1707" b="1">
                  <a:solidFill>
                    <a:srgbClr val="000000">
                      <a:alpha val="100000"/>
                    </a:srgbClr>
                  </a:solidFill>
                  <a:latin typeface="Arial"/>
                  <a:cs typeface="Arial"/>
                </a:rPr>
                <a:t>1.8m</a:t>
              </a:r>
            </a:p>
          </p:txBody>
        </p:sp>
        <p:sp>
          <p:nvSpPr>
            <p:cNvPr id="36" name="tx36"/>
            <p:cNvSpPr/>
            <p:nvPr/>
          </p:nvSpPr>
          <p:spPr>
            <a:xfrm>
              <a:off x="4408622" y="2075279"/>
              <a:ext cx="2764190"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DTP3 sin vacunar (% del total sin vacunar)</a:t>
              </a:r>
            </a:p>
          </p:txBody>
        </p:sp>
        <p:sp>
          <p:nvSpPr>
            <p:cNvPr id="37" name="rc37"/>
            <p:cNvSpPr/>
            <p:nvPr/>
          </p:nvSpPr>
          <p:spPr>
            <a:xfrm>
              <a:off x="4417622" y="2299673"/>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417622" y="2519129"/>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417622" y="2738585"/>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417622" y="2958041"/>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417622" y="3177497"/>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417622" y="3396953"/>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417622" y="3616409"/>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417622" y="3835865"/>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417622" y="4055321"/>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417622" y="4274777"/>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417622" y="4494233"/>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417622" y="4713689"/>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417622" y="4933145"/>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417622" y="5152601"/>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417622" y="5372057"/>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4417622" y="5591513"/>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882234" y="2299673"/>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882234" y="2519129"/>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882234" y="2738585"/>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882234" y="2958041"/>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882234" y="3177497"/>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882234" y="3396953"/>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882234" y="3616409"/>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882234" y="3835865"/>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882234" y="4055321"/>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882234" y="4274777"/>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882234" y="4494233"/>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882234" y="4713689"/>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882234" y="4933145"/>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882234" y="5152601"/>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6882234" y="5372057"/>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a:endParaRPr/>
            </a:p>
          </p:txBody>
        </p:sp>
        <p:sp>
          <p:nvSpPr>
            <p:cNvPr id="68" name="tx68"/>
            <p:cNvSpPr/>
            <p:nvPr/>
          </p:nvSpPr>
          <p:spPr>
            <a:xfrm>
              <a:off x="4697667" y="2335517"/>
              <a:ext cx="13293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Brasil: 350,000 (19.7%) </a:t>
              </a:r>
            </a:p>
          </p:txBody>
        </p:sp>
        <p:sp>
          <p:nvSpPr>
            <p:cNvPr id="69" name="tx69"/>
            <p:cNvSpPr/>
            <p:nvPr/>
          </p:nvSpPr>
          <p:spPr>
            <a:xfrm>
              <a:off x="4697667" y="2554973"/>
              <a:ext cx="183268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Estados Unidos: 219,000 (12.3%) </a:t>
              </a:r>
            </a:p>
          </p:txBody>
        </p:sp>
        <p:sp>
          <p:nvSpPr>
            <p:cNvPr id="70" name="tx70"/>
            <p:cNvSpPr/>
            <p:nvPr/>
          </p:nvSpPr>
          <p:spPr>
            <a:xfrm>
              <a:off x="4697667" y="2774429"/>
              <a:ext cx="140393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México: 218,000 (12.3%) </a:t>
              </a:r>
            </a:p>
          </p:txBody>
        </p:sp>
        <p:sp>
          <p:nvSpPr>
            <p:cNvPr id="71" name="tx71"/>
            <p:cNvSpPr/>
            <p:nvPr/>
          </p:nvSpPr>
          <p:spPr>
            <a:xfrm>
              <a:off x="4697667" y="2993885"/>
              <a:ext cx="157811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Venezuela: 215,000 (12.1%) </a:t>
              </a:r>
            </a:p>
          </p:txBody>
        </p:sp>
        <p:sp>
          <p:nvSpPr>
            <p:cNvPr id="72" name="tx72"/>
            <p:cNvSpPr/>
            <p:nvPr/>
          </p:nvSpPr>
          <p:spPr>
            <a:xfrm>
              <a:off x="4697667" y="3213341"/>
              <a:ext cx="14661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Argentina: 126,000 (7.1%) </a:t>
              </a:r>
            </a:p>
          </p:txBody>
        </p:sp>
        <p:sp>
          <p:nvSpPr>
            <p:cNvPr id="73" name="tx73"/>
            <p:cNvSpPr/>
            <p:nvPr/>
          </p:nvSpPr>
          <p:spPr>
            <a:xfrm>
              <a:off x="4697667" y="3432797"/>
              <a:ext cx="131699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Bolivia: 104,000 (5.9%) </a:t>
              </a:r>
            </a:p>
          </p:txBody>
        </p:sp>
        <p:sp>
          <p:nvSpPr>
            <p:cNvPr id="74" name="tx74"/>
            <p:cNvSpPr/>
            <p:nvPr/>
          </p:nvSpPr>
          <p:spPr>
            <a:xfrm>
              <a:off x="4697667" y="3652253"/>
              <a:ext cx="121757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Haití: 104,000 (5.9%) </a:t>
              </a:r>
            </a:p>
          </p:txBody>
        </p:sp>
        <p:sp>
          <p:nvSpPr>
            <p:cNvPr id="75" name="tx75"/>
            <p:cNvSpPr/>
            <p:nvPr/>
          </p:nvSpPr>
          <p:spPr>
            <a:xfrm>
              <a:off x="4697667" y="3871709"/>
              <a:ext cx="147230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Guatemala: 86,000 (4.8%) </a:t>
              </a:r>
            </a:p>
          </p:txBody>
        </p:sp>
        <p:sp>
          <p:nvSpPr>
            <p:cNvPr id="76" name="tx76"/>
            <p:cNvSpPr/>
            <p:nvPr/>
          </p:nvSpPr>
          <p:spPr>
            <a:xfrm>
              <a:off x="4697667" y="4091165"/>
              <a:ext cx="116169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Perú: 85,000 (4.8%) </a:t>
              </a:r>
            </a:p>
          </p:txBody>
        </p:sp>
        <p:sp>
          <p:nvSpPr>
            <p:cNvPr id="77" name="tx77"/>
            <p:cNvSpPr/>
            <p:nvPr/>
          </p:nvSpPr>
          <p:spPr>
            <a:xfrm>
              <a:off x="4697667" y="4310621"/>
              <a:ext cx="140403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Ecuador: 61,000 (3.4%) </a:t>
              </a:r>
            </a:p>
          </p:txBody>
        </p:sp>
        <p:sp>
          <p:nvSpPr>
            <p:cNvPr id="78" name="tx78"/>
            <p:cNvSpPr/>
            <p:nvPr/>
          </p:nvSpPr>
          <p:spPr>
            <a:xfrm>
              <a:off x="4697667" y="4530077"/>
              <a:ext cx="145986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Colombia: 55,000 (3.1%) </a:t>
              </a:r>
            </a:p>
          </p:txBody>
        </p:sp>
        <p:sp>
          <p:nvSpPr>
            <p:cNvPr id="79" name="tx79"/>
            <p:cNvSpPr/>
            <p:nvPr/>
          </p:nvSpPr>
          <p:spPr>
            <a:xfrm>
              <a:off x="4697667" y="4749533"/>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Honduras: 32,000 (1.8%) </a:t>
              </a:r>
            </a:p>
          </p:txBody>
        </p:sp>
        <p:sp>
          <p:nvSpPr>
            <p:cNvPr id="80" name="tx80"/>
            <p:cNvSpPr/>
            <p:nvPr/>
          </p:nvSpPr>
          <p:spPr>
            <a:xfrm>
              <a:off x="4697667" y="4968989"/>
              <a:ext cx="137926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Canadá: 29,000 (1.6%) </a:t>
              </a:r>
            </a:p>
          </p:txBody>
        </p:sp>
        <p:sp>
          <p:nvSpPr>
            <p:cNvPr id="81" name="tx81"/>
            <p:cNvSpPr/>
            <p:nvPr/>
          </p:nvSpPr>
          <p:spPr>
            <a:xfrm>
              <a:off x="4697667" y="5188445"/>
              <a:ext cx="14661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Paraguay: 27,000 (1.5%) </a:t>
              </a:r>
            </a:p>
          </p:txBody>
        </p:sp>
        <p:sp>
          <p:nvSpPr>
            <p:cNvPr id="82" name="tx82"/>
            <p:cNvSpPr/>
            <p:nvPr/>
          </p:nvSpPr>
          <p:spPr>
            <a:xfrm>
              <a:off x="4697667" y="5407901"/>
              <a:ext cx="21059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República Dominicana: 25,000 (1.4%) </a:t>
              </a:r>
            </a:p>
          </p:txBody>
        </p:sp>
        <p:sp>
          <p:nvSpPr>
            <p:cNvPr id="83" name="tx83"/>
            <p:cNvSpPr/>
            <p:nvPr/>
          </p:nvSpPr>
          <p:spPr>
            <a:xfrm>
              <a:off x="4697667" y="5627357"/>
              <a:ext cx="137609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Panamá: 14,000 (&lt;1%) </a:t>
              </a:r>
            </a:p>
          </p:txBody>
        </p:sp>
        <p:sp>
          <p:nvSpPr>
            <p:cNvPr id="84" name="tx84"/>
            <p:cNvSpPr/>
            <p:nvPr/>
          </p:nvSpPr>
          <p:spPr>
            <a:xfrm>
              <a:off x="7162279" y="2335517"/>
              <a:ext cx="115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Chile: 8,000 (&lt;1%) </a:t>
              </a:r>
            </a:p>
          </p:txBody>
        </p:sp>
        <p:sp>
          <p:nvSpPr>
            <p:cNvPr id="85" name="tx85"/>
            <p:cNvSpPr/>
            <p:nvPr/>
          </p:nvSpPr>
          <p:spPr>
            <a:xfrm>
              <a:off x="7162279" y="2554973"/>
              <a:ext cx="14070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Nicaragua: 5,000 (&lt;1%) </a:t>
              </a:r>
            </a:p>
          </p:txBody>
        </p:sp>
        <p:sp>
          <p:nvSpPr>
            <p:cNvPr id="86" name="tx86"/>
            <p:cNvSpPr/>
            <p:nvPr/>
          </p:nvSpPr>
          <p:spPr>
            <a:xfrm>
              <a:off x="7162279" y="2774429"/>
              <a:ext cx="13759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Suriname: 2,000 (&lt;1%) </a:t>
              </a:r>
            </a:p>
          </p:txBody>
        </p:sp>
        <p:sp>
          <p:nvSpPr>
            <p:cNvPr id="87" name="tx87"/>
            <p:cNvSpPr/>
            <p:nvPr/>
          </p:nvSpPr>
          <p:spPr>
            <a:xfrm>
              <a:off x="7162279" y="2993885"/>
              <a:ext cx="144425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Costa Rica: 2,000 (&lt;1%) </a:t>
              </a:r>
            </a:p>
          </p:txBody>
        </p:sp>
        <p:sp>
          <p:nvSpPr>
            <p:cNvPr id="88" name="tx88"/>
            <p:cNvSpPr/>
            <p:nvPr/>
          </p:nvSpPr>
          <p:spPr>
            <a:xfrm>
              <a:off x="7162279" y="3213341"/>
              <a:ext cx="131383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Jamaica: 2,000 (&lt;1%) </a:t>
              </a:r>
            </a:p>
          </p:txBody>
        </p:sp>
        <p:sp>
          <p:nvSpPr>
            <p:cNvPr id="89" name="tx89"/>
            <p:cNvSpPr/>
            <p:nvPr/>
          </p:nvSpPr>
          <p:spPr>
            <a:xfrm>
              <a:off x="7162279" y="3432797"/>
              <a:ext cx="132011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Uruguay: 1,000 (&lt;1%) </a:t>
              </a:r>
            </a:p>
          </p:txBody>
        </p:sp>
        <p:sp>
          <p:nvSpPr>
            <p:cNvPr id="90" name="tx90"/>
            <p:cNvSpPr/>
            <p:nvPr/>
          </p:nvSpPr>
          <p:spPr>
            <a:xfrm>
              <a:off x="7162279" y="3652253"/>
              <a:ext cx="12020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Belice: 1,000 (&lt;1%) </a:t>
              </a:r>
            </a:p>
          </p:txBody>
        </p:sp>
        <p:sp>
          <p:nvSpPr>
            <p:cNvPr id="91" name="tx91"/>
            <p:cNvSpPr/>
            <p:nvPr/>
          </p:nvSpPr>
          <p:spPr>
            <a:xfrm>
              <a:off x="7162279" y="3871709"/>
              <a:ext cx="153446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El Salvador: &lt;1,000 (&lt;1%) </a:t>
              </a:r>
            </a:p>
          </p:txBody>
        </p:sp>
        <p:sp>
          <p:nvSpPr>
            <p:cNvPr id="92" name="tx92"/>
            <p:cNvSpPr/>
            <p:nvPr/>
          </p:nvSpPr>
          <p:spPr>
            <a:xfrm>
              <a:off x="7162279" y="4091165"/>
              <a:ext cx="12301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Cuba: &lt;1,000 (&lt;1%) </a:t>
              </a:r>
            </a:p>
          </p:txBody>
        </p:sp>
        <p:sp>
          <p:nvSpPr>
            <p:cNvPr id="93" name="tx93"/>
            <p:cNvSpPr/>
            <p:nvPr/>
          </p:nvSpPr>
          <p:spPr>
            <a:xfrm>
              <a:off x="7162279" y="4310621"/>
              <a:ext cx="14350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Bahamas: &lt;1,000 (&lt;1%) </a:t>
              </a:r>
            </a:p>
          </p:txBody>
        </p:sp>
        <p:sp>
          <p:nvSpPr>
            <p:cNvPr id="94" name="tx94"/>
            <p:cNvSpPr/>
            <p:nvPr/>
          </p:nvSpPr>
          <p:spPr>
            <a:xfrm>
              <a:off x="7162279" y="4530077"/>
              <a:ext cx="134815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Barbados: &lt;500 (&lt;1%) </a:t>
              </a:r>
            </a:p>
          </p:txBody>
        </p:sp>
        <p:sp>
          <p:nvSpPr>
            <p:cNvPr id="95" name="tx95"/>
            <p:cNvSpPr/>
            <p:nvPr/>
          </p:nvSpPr>
          <p:spPr>
            <a:xfrm>
              <a:off x="7162279" y="4749533"/>
              <a:ext cx="177053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Trinidad y Tobago: &lt;500 (&lt;1%) </a:t>
              </a:r>
            </a:p>
          </p:txBody>
        </p:sp>
        <p:sp>
          <p:nvSpPr>
            <p:cNvPr id="96" name="tx96"/>
            <p:cNvSpPr/>
            <p:nvPr/>
          </p:nvSpPr>
          <p:spPr>
            <a:xfrm>
              <a:off x="7162279" y="4968989"/>
              <a:ext cx="146624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Santa Lucía: &lt;500 (&lt;1%) </a:t>
              </a:r>
            </a:p>
          </p:txBody>
        </p:sp>
        <p:sp>
          <p:nvSpPr>
            <p:cNvPr id="97" name="tx97"/>
            <p:cNvSpPr/>
            <p:nvPr/>
          </p:nvSpPr>
          <p:spPr>
            <a:xfrm>
              <a:off x="7162279" y="5188445"/>
              <a:ext cx="12611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Guyana: &lt;200 (&lt;1%) </a:t>
              </a:r>
            </a:p>
          </p:txBody>
        </p:sp>
        <p:sp>
          <p:nvSpPr>
            <p:cNvPr id="98" name="tx98"/>
            <p:cNvSpPr/>
            <p:nvPr/>
          </p:nvSpPr>
          <p:spPr>
            <a:xfrm>
              <a:off x="7162279" y="5407901"/>
              <a:ext cx="198172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5 countries: &lt;500 (&lt;1%) </a:t>
              </a:r>
            </a:p>
          </p:txBody>
        </p:sp>
        <p:sp>
          <p:nvSpPr>
            <p:cNvPr id="99" name="tx99"/>
            <p:cNvSpPr/>
            <p:nvPr/>
          </p:nvSpPr>
          <p:spPr>
            <a:xfrm>
              <a:off x="274320" y="1723070"/>
              <a:ext cx="331702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 DTP3 sin vacunar (% del total sin vacunar)</a:t>
              </a:r>
            </a:p>
          </p:txBody>
        </p:sp>
        <p:sp>
          <p:nvSpPr>
            <p:cNvPr id="100" name="tx100"/>
            <p:cNvSpPr/>
            <p:nvPr/>
          </p:nvSpPr>
          <p:spPr>
            <a:xfrm>
              <a:off x="-260216" y="603032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01" name="tx101"/>
            <p:cNvSpPr/>
            <p:nvPr/>
          </p:nvSpPr>
          <p:spPr>
            <a:xfrm>
              <a:off x="56345" y="6143384"/>
              <a:ext cx="42802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la leyenda corresponde a la clasificación region de mayor a menor</a:t>
              </a:r>
            </a:p>
          </p:txBody>
        </p:sp>
        <p:sp>
          <p:nvSpPr>
            <p:cNvPr id="102" name="tx102"/>
            <p:cNvSpPr/>
            <p:nvPr/>
          </p:nvSpPr>
          <p:spPr>
            <a:xfrm>
              <a:off x="360465" y="6264084"/>
              <a:ext cx="39761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número absoluto de niños no vacunados y refleja el orden de los trozos de tarta.</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cuatro países concentraban más de la mitad (56,4 %) del total de niños sin vacunar o con vacunación incompleta en AMR.
Brasil registró el mayor número de niños que no recibieron la vacuna DTP3 (n = 350 000), lo que supone aproximadamente el 19,7 % del total de niños sin vacunar o con vacunación incompleta en AMR (n = 1,8 millones).
El número de niños sin vacunar depende tanto del tamaño de la cohorte de nacimientos como del rendimiento del programa. Por lo tanto, los países con cohortes de nacimientos grandes pueden seguir teniendo un número elevado de niños sin vacunar, incluso si las tasas de cobertura son altas. Al mismo tiempo, los países con una cobertura alta también tendrán un número absoluto mayor de niños vacunados. Consulte los mapas de calor para conocer la cobertura específica de cada país.</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cuatro países concentraban más de la mitad del total de niños sin vacunar o con vacunación incompleta en AMR, siendo Brasil el que aportaba la mayor proporción.</a:t>
            </a:r>
          </a:p>
        </p:txBody>
      </p:sp>
      <p:grpSp>
        <p:nvGrpSpPr>
          <p:cNvPr id="105" name="Group 104"/>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7"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marL="0" marR="0" algn="ctr">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Conceptos clave</a:t>
            </a:r>
          </a:p>
        </p:txBody>
      </p:sp>
      <p:sp>
        <p:nvSpPr>
          <p:cNvPr id="3" name="body"/>
          <p:cNvSpPr>
            <a:spLocks noGrp="1"/>
          </p:cNvSpPr>
          <p:nvPr>
            <p:ph/>
          </p:nvPr>
        </p:nvSpPr>
        <p:spPr>
          <a:xfrm>
            <a:off x="411480" y="886968"/>
            <a:ext cx="4855464" cy="5449824"/>
          </a:xfrm>
          <a:solidFill>
            <a:srgbClr val="203864">
              <a:alpha val="100000"/>
            </a:srgbClr>
          </a:solidFill>
        </p:spPr>
        <p:txBody>
          <a:bodyPr/>
          <a:lstStyle/>
          <a:p>
            <a:pPr marL="0" marR="0" algn="l">
              <a:lnSpc>
                <a:spcPct val="100000"/>
              </a:lnSpc>
              <a:spcBef>
                <a:spcPts val="0"/>
              </a:spcBef>
              <a:spcAft>
                <a:spcPts val="0"/>
              </a:spcAft>
              <a:buNone/>
            </a:pPr>
            <a:r>
              <a:rPr sz="1450" b="0" i="0" u="none" cap="none">
                <a:solidFill>
                  <a:srgbClr val="FFFFFF">
                    <a:alpha val="100000"/>
                  </a:srgbClr>
                </a:solidFill>
                <a:latin typeface="Aptos (Body)"/>
                <a:cs typeface="Aptos (Body)"/>
                <a:sym typeface="Aptos (Body)"/>
              </a:rPr>
              <a:t>•  La Organización Mundial de la Salud (OMS) proporciona recomendaciones mundiales sobre vacunas, que los países adaptan en función de sus necesidades locales. Se utilizan vacunas que contienen DTP, polio y sarampión en todos los países.
•  La DTP1 es un indicador del acceso a los servicios de inmunización sistemática y, cuando no se administra, sirve como indicador sustitutivo para identificar a los niños que no han recibido ninguna vacuna, también conocidos como niños «sin dosis». Una cobertura elevada de la DTP1 indica un buen acceso a los servicios de inmunización, mientras que una cobertura baja sugiere dificultades para llegar a los niños con vacunas esenciales.
•  La DTP3 es un indicador ampliamente utilizado para medir el rendimiento de los programas de inmunización. Refleja la capacidad de un país para prestar servicios de inmunización sistemática y garantiza que los niños estén protegidos contra enfermedades prevenibles. La cobertura de DTP3 se supervisa a nivel mundial y sirve como medida clave de los esfuerzos de vacunación de un país.</a:t>
            </a:r>
          </a:p>
        </p:txBody>
      </p:sp>
      <p:sp>
        <p:nvSpPr>
          <p:cNvPr id="4" name="body"/>
          <p:cNvSpPr>
            <a:spLocks noGrp="1"/>
          </p:cNvSpPr>
          <p:nvPr>
            <p:ph/>
          </p:nvPr>
        </p:nvSpPr>
        <p:spPr>
          <a:xfrm>
            <a:off x="5788152" y="886968"/>
            <a:ext cx="5806440" cy="5669280"/>
          </a:xfrm>
          <a:solidFill>
            <a:srgbClr val="203864">
              <a:alpha val="100000"/>
            </a:srgbClr>
          </a:solidFill>
        </p:spPr>
        <p:txBody>
          <a:bodyPr/>
          <a:lstStyle/>
          <a:p>
            <a:pPr marL="0" marR="0" algn="l">
              <a:lnSpc>
                <a:spcPct val="100000"/>
              </a:lnSpc>
              <a:spcBef>
                <a:spcPts val="0"/>
              </a:spcBef>
              <a:spcAft>
                <a:spcPts val="0"/>
              </a:spcAft>
              <a:buNone/>
            </a:pPr>
            <a:r>
              <a:rPr sz="1450" b="0" i="0" u="none" cap="none">
                <a:solidFill>
                  <a:srgbClr val="FFFFFF">
                    <a:alpha val="100000"/>
                  </a:srgbClr>
                </a:solidFill>
                <a:latin typeface="Aptos (Body)"/>
                <a:cs typeface="Aptos (Body)"/>
                <a:sym typeface="Aptos (Body)"/>
              </a:rPr>
              <a:t>•  El porcentaje de deserción o de abandono de la DTP1-DTP3 miden el porcentaje de niños que recibieron la DTP1 pero no la DTP3, representa a los niños con vacunación incompleta, indicando brechas en la prestación de los servicios y en el seguimiento.
•  La MCV1 (que se recomienda normalmente entre los 9 y los 12 meses) evalúa la capacidad de administrar vacunas en una etapa más tardía de la infancia. Sirve como indicador trazador de la protección contra el sarampión y es un buen indicador de desempeño del sistema de salud / sanitario.
•  La vacuna contra el VPH protege contra tipos específicos del virus del papiloma humano (VPH) y se utiliza para medir el ciclo de vida de la vacunación.
•  Otros indicadores clave son el PCVC y el MCV2, que se utilizan para supervisar los Objetivos de Desarrollo Sostenible (ODS).
•  En conjunto, estos indicadores proporcionan una forma coherente y comparable de realizar un seguimiento de los progresos en materia de inmunización, identificar las comunidades que no han sido atendidas y monitorear los objetivos mundiales, establecidos en el marco de la Agenda de Inmunización 2030 (IA2030) y los Objetivos de Desarrollo Sostenible (ODS).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MCV1</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865587"/>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3172743"/>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247989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421200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951100" y="3519165"/>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51100" y="2826321"/>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51100" y="2133477"/>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416218"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74893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408164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5414365"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6480537"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6747080"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701362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728016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754670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81325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807979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rc23"/>
            <p:cNvSpPr/>
            <p:nvPr/>
          </p:nvSpPr>
          <p:spPr>
            <a:xfrm>
              <a:off x="1296273" y="3214520"/>
              <a:ext cx="239888" cy="997489"/>
            </a:xfrm>
            <a:prstGeom prst="rect">
              <a:avLst/>
            </a:prstGeom>
            <a:solidFill>
              <a:srgbClr val="80BD41">
                <a:alpha val="100000"/>
              </a:srgbClr>
            </a:solidFill>
          </p:spPr>
          <p:txBody>
            <a:bodyPr/>
            <a:lstStyle/>
            <a:p>
              <a:endParaRPr/>
            </a:p>
          </p:txBody>
        </p:sp>
        <p:sp>
          <p:nvSpPr>
            <p:cNvPr id="24" name="rc24"/>
            <p:cNvSpPr/>
            <p:nvPr/>
          </p:nvSpPr>
          <p:spPr>
            <a:xfrm>
              <a:off x="1296273" y="3137876"/>
              <a:ext cx="239888" cy="76643"/>
            </a:xfrm>
            <a:prstGeom prst="rect">
              <a:avLst/>
            </a:prstGeom>
            <a:solidFill>
              <a:srgbClr val="E2231A">
                <a:alpha val="100000"/>
              </a:srgbClr>
            </a:solidFill>
          </p:spPr>
          <p:txBody>
            <a:bodyPr/>
            <a:lstStyle/>
            <a:p>
              <a:endParaRPr/>
            </a:p>
          </p:txBody>
        </p:sp>
        <p:sp>
          <p:nvSpPr>
            <p:cNvPr id="25" name="rc25"/>
            <p:cNvSpPr/>
            <p:nvPr/>
          </p:nvSpPr>
          <p:spPr>
            <a:xfrm>
              <a:off x="1562816" y="3214188"/>
              <a:ext cx="239888" cy="997821"/>
            </a:xfrm>
            <a:prstGeom prst="rect">
              <a:avLst/>
            </a:prstGeom>
            <a:solidFill>
              <a:srgbClr val="80BD41">
                <a:alpha val="100000"/>
              </a:srgbClr>
            </a:solidFill>
          </p:spPr>
          <p:txBody>
            <a:bodyPr/>
            <a:lstStyle/>
            <a:p>
              <a:endParaRPr/>
            </a:p>
          </p:txBody>
        </p:sp>
        <p:sp>
          <p:nvSpPr>
            <p:cNvPr id="26" name="rc26"/>
            <p:cNvSpPr/>
            <p:nvPr/>
          </p:nvSpPr>
          <p:spPr>
            <a:xfrm>
              <a:off x="1562816" y="3147205"/>
              <a:ext cx="239888" cy="66982"/>
            </a:xfrm>
            <a:prstGeom prst="rect">
              <a:avLst/>
            </a:prstGeom>
            <a:solidFill>
              <a:srgbClr val="E2231A">
                <a:alpha val="100000"/>
              </a:srgbClr>
            </a:solidFill>
          </p:spPr>
          <p:txBody>
            <a:bodyPr/>
            <a:lstStyle/>
            <a:p>
              <a:endParaRPr/>
            </a:p>
          </p:txBody>
        </p:sp>
        <p:sp>
          <p:nvSpPr>
            <p:cNvPr id="27" name="rc27"/>
            <p:cNvSpPr/>
            <p:nvPr/>
          </p:nvSpPr>
          <p:spPr>
            <a:xfrm>
              <a:off x="1829360" y="3231335"/>
              <a:ext cx="239888" cy="980674"/>
            </a:xfrm>
            <a:prstGeom prst="rect">
              <a:avLst/>
            </a:prstGeom>
            <a:solidFill>
              <a:srgbClr val="80BD41">
                <a:alpha val="100000"/>
              </a:srgbClr>
            </a:solidFill>
          </p:spPr>
          <p:txBody>
            <a:bodyPr/>
            <a:lstStyle/>
            <a:p>
              <a:endParaRPr/>
            </a:p>
          </p:txBody>
        </p:sp>
        <p:sp>
          <p:nvSpPr>
            <p:cNvPr id="28" name="rc28"/>
            <p:cNvSpPr/>
            <p:nvPr/>
          </p:nvSpPr>
          <p:spPr>
            <a:xfrm>
              <a:off x="1829360" y="3155531"/>
              <a:ext cx="239888" cy="75803"/>
            </a:xfrm>
            <a:prstGeom prst="rect">
              <a:avLst/>
            </a:prstGeom>
            <a:solidFill>
              <a:srgbClr val="E2231A">
                <a:alpha val="100000"/>
              </a:srgbClr>
            </a:solidFill>
          </p:spPr>
          <p:txBody>
            <a:bodyPr/>
            <a:lstStyle/>
            <a:p>
              <a:endParaRPr/>
            </a:p>
          </p:txBody>
        </p:sp>
        <p:sp>
          <p:nvSpPr>
            <p:cNvPr id="29" name="rc29"/>
            <p:cNvSpPr/>
            <p:nvPr/>
          </p:nvSpPr>
          <p:spPr>
            <a:xfrm>
              <a:off x="2095903" y="3226984"/>
              <a:ext cx="239888" cy="985025"/>
            </a:xfrm>
            <a:prstGeom prst="rect">
              <a:avLst/>
            </a:prstGeom>
            <a:solidFill>
              <a:srgbClr val="80BD41">
                <a:alpha val="100000"/>
              </a:srgbClr>
            </a:solidFill>
          </p:spPr>
          <p:txBody>
            <a:bodyPr/>
            <a:lstStyle/>
            <a:p>
              <a:endParaRPr/>
            </a:p>
          </p:txBody>
        </p:sp>
        <p:sp>
          <p:nvSpPr>
            <p:cNvPr id="30" name="rc30"/>
            <p:cNvSpPr/>
            <p:nvPr/>
          </p:nvSpPr>
          <p:spPr>
            <a:xfrm>
              <a:off x="2095903" y="3159804"/>
              <a:ext cx="239888" cy="67179"/>
            </a:xfrm>
            <a:prstGeom prst="rect">
              <a:avLst/>
            </a:prstGeom>
            <a:solidFill>
              <a:srgbClr val="E2231A">
                <a:alpha val="100000"/>
              </a:srgbClr>
            </a:solidFill>
          </p:spPr>
          <p:txBody>
            <a:bodyPr/>
            <a:lstStyle/>
            <a:p>
              <a:endParaRPr/>
            </a:p>
          </p:txBody>
        </p:sp>
        <p:sp>
          <p:nvSpPr>
            <p:cNvPr id="31" name="rc31"/>
            <p:cNvSpPr/>
            <p:nvPr/>
          </p:nvSpPr>
          <p:spPr>
            <a:xfrm>
              <a:off x="2362446" y="3235780"/>
              <a:ext cx="239888" cy="976228"/>
            </a:xfrm>
            <a:prstGeom prst="rect">
              <a:avLst/>
            </a:prstGeom>
            <a:solidFill>
              <a:srgbClr val="80BD41">
                <a:alpha val="100000"/>
              </a:srgbClr>
            </a:solidFill>
          </p:spPr>
          <p:txBody>
            <a:bodyPr/>
            <a:lstStyle/>
            <a:p>
              <a:endParaRPr/>
            </a:p>
          </p:txBody>
        </p:sp>
        <p:sp>
          <p:nvSpPr>
            <p:cNvPr id="32" name="rc32"/>
            <p:cNvSpPr/>
            <p:nvPr/>
          </p:nvSpPr>
          <p:spPr>
            <a:xfrm>
              <a:off x="2362446" y="3161616"/>
              <a:ext cx="239888" cy="74164"/>
            </a:xfrm>
            <a:prstGeom prst="rect">
              <a:avLst/>
            </a:prstGeom>
            <a:solidFill>
              <a:srgbClr val="E2231A">
                <a:alpha val="100000"/>
              </a:srgbClr>
            </a:solidFill>
          </p:spPr>
          <p:txBody>
            <a:bodyPr/>
            <a:lstStyle/>
            <a:p>
              <a:endParaRPr/>
            </a:p>
          </p:txBody>
        </p:sp>
        <p:sp>
          <p:nvSpPr>
            <p:cNvPr id="33" name="rc33"/>
            <p:cNvSpPr/>
            <p:nvPr/>
          </p:nvSpPr>
          <p:spPr>
            <a:xfrm>
              <a:off x="2628989" y="3241979"/>
              <a:ext cx="239888" cy="970030"/>
            </a:xfrm>
            <a:prstGeom prst="rect">
              <a:avLst/>
            </a:prstGeom>
            <a:solidFill>
              <a:srgbClr val="80BD41">
                <a:alpha val="100000"/>
              </a:srgbClr>
            </a:solidFill>
          </p:spPr>
          <p:txBody>
            <a:bodyPr/>
            <a:lstStyle/>
            <a:p>
              <a:endParaRPr/>
            </a:p>
          </p:txBody>
        </p:sp>
        <p:sp>
          <p:nvSpPr>
            <p:cNvPr id="34" name="rc34"/>
            <p:cNvSpPr/>
            <p:nvPr/>
          </p:nvSpPr>
          <p:spPr>
            <a:xfrm>
              <a:off x="2628989" y="3162009"/>
              <a:ext cx="239888" cy="79969"/>
            </a:xfrm>
            <a:prstGeom prst="rect">
              <a:avLst/>
            </a:prstGeom>
            <a:solidFill>
              <a:srgbClr val="E2231A">
                <a:alpha val="100000"/>
              </a:srgbClr>
            </a:solidFill>
          </p:spPr>
          <p:txBody>
            <a:bodyPr/>
            <a:lstStyle/>
            <a:p>
              <a:endParaRPr/>
            </a:p>
          </p:txBody>
        </p:sp>
        <p:sp>
          <p:nvSpPr>
            <p:cNvPr id="35" name="rc35"/>
            <p:cNvSpPr/>
            <p:nvPr/>
          </p:nvSpPr>
          <p:spPr>
            <a:xfrm>
              <a:off x="2895532" y="3226624"/>
              <a:ext cx="239888" cy="985384"/>
            </a:xfrm>
            <a:prstGeom prst="rect">
              <a:avLst/>
            </a:prstGeom>
            <a:solidFill>
              <a:srgbClr val="80BD41">
                <a:alpha val="100000"/>
              </a:srgbClr>
            </a:solidFill>
          </p:spPr>
          <p:txBody>
            <a:bodyPr/>
            <a:lstStyle/>
            <a:p>
              <a:endParaRPr/>
            </a:p>
          </p:txBody>
        </p:sp>
        <p:sp>
          <p:nvSpPr>
            <p:cNvPr id="36" name="rc36"/>
            <p:cNvSpPr/>
            <p:nvPr/>
          </p:nvSpPr>
          <p:spPr>
            <a:xfrm>
              <a:off x="2895532" y="3158846"/>
              <a:ext cx="239888" cy="67778"/>
            </a:xfrm>
            <a:prstGeom prst="rect">
              <a:avLst/>
            </a:prstGeom>
            <a:solidFill>
              <a:srgbClr val="E2231A">
                <a:alpha val="100000"/>
              </a:srgbClr>
            </a:solidFill>
          </p:spPr>
          <p:txBody>
            <a:bodyPr/>
            <a:lstStyle/>
            <a:p>
              <a:endParaRPr/>
            </a:p>
          </p:txBody>
        </p:sp>
        <p:sp>
          <p:nvSpPr>
            <p:cNvPr id="37" name="rc37"/>
            <p:cNvSpPr/>
            <p:nvPr/>
          </p:nvSpPr>
          <p:spPr>
            <a:xfrm>
              <a:off x="3162075" y="3228298"/>
              <a:ext cx="239888" cy="983711"/>
            </a:xfrm>
            <a:prstGeom prst="rect">
              <a:avLst/>
            </a:prstGeom>
            <a:solidFill>
              <a:srgbClr val="80BD41">
                <a:alpha val="100000"/>
              </a:srgbClr>
            </a:solidFill>
          </p:spPr>
          <p:txBody>
            <a:bodyPr/>
            <a:lstStyle/>
            <a:p>
              <a:endParaRPr/>
            </a:p>
          </p:txBody>
        </p:sp>
        <p:sp>
          <p:nvSpPr>
            <p:cNvPr id="38" name="rc38"/>
            <p:cNvSpPr/>
            <p:nvPr/>
          </p:nvSpPr>
          <p:spPr>
            <a:xfrm>
              <a:off x="3162075" y="3158620"/>
              <a:ext cx="239888" cy="69677"/>
            </a:xfrm>
            <a:prstGeom prst="rect">
              <a:avLst/>
            </a:prstGeom>
            <a:solidFill>
              <a:srgbClr val="E2231A">
                <a:alpha val="100000"/>
              </a:srgbClr>
            </a:solidFill>
          </p:spPr>
          <p:txBody>
            <a:bodyPr/>
            <a:lstStyle/>
            <a:p>
              <a:endParaRPr/>
            </a:p>
          </p:txBody>
        </p:sp>
        <p:sp>
          <p:nvSpPr>
            <p:cNvPr id="39" name="rc39"/>
            <p:cNvSpPr/>
            <p:nvPr/>
          </p:nvSpPr>
          <p:spPr>
            <a:xfrm>
              <a:off x="3428618" y="3225418"/>
              <a:ext cx="239888" cy="986590"/>
            </a:xfrm>
            <a:prstGeom prst="rect">
              <a:avLst/>
            </a:prstGeom>
            <a:solidFill>
              <a:srgbClr val="80BD41">
                <a:alpha val="100000"/>
              </a:srgbClr>
            </a:solidFill>
          </p:spPr>
          <p:txBody>
            <a:bodyPr/>
            <a:lstStyle/>
            <a:p>
              <a:endParaRPr/>
            </a:p>
          </p:txBody>
        </p:sp>
        <p:sp>
          <p:nvSpPr>
            <p:cNvPr id="40" name="rc40"/>
            <p:cNvSpPr/>
            <p:nvPr/>
          </p:nvSpPr>
          <p:spPr>
            <a:xfrm>
              <a:off x="3428618" y="3162248"/>
              <a:ext cx="239888" cy="63170"/>
            </a:xfrm>
            <a:prstGeom prst="rect">
              <a:avLst/>
            </a:prstGeom>
            <a:solidFill>
              <a:srgbClr val="E2231A">
                <a:alpha val="100000"/>
              </a:srgbClr>
            </a:solidFill>
          </p:spPr>
          <p:txBody>
            <a:bodyPr/>
            <a:lstStyle/>
            <a:p>
              <a:endParaRPr/>
            </a:p>
          </p:txBody>
        </p:sp>
        <p:sp>
          <p:nvSpPr>
            <p:cNvPr id="41" name="rc41"/>
            <p:cNvSpPr/>
            <p:nvPr/>
          </p:nvSpPr>
          <p:spPr>
            <a:xfrm>
              <a:off x="3695161" y="3240407"/>
              <a:ext cx="239888" cy="971601"/>
            </a:xfrm>
            <a:prstGeom prst="rect">
              <a:avLst/>
            </a:prstGeom>
            <a:solidFill>
              <a:srgbClr val="80BD41">
                <a:alpha val="100000"/>
              </a:srgbClr>
            </a:solidFill>
          </p:spPr>
          <p:txBody>
            <a:bodyPr/>
            <a:lstStyle/>
            <a:p>
              <a:endParaRPr/>
            </a:p>
          </p:txBody>
        </p:sp>
        <p:sp>
          <p:nvSpPr>
            <p:cNvPr id="42" name="rc42"/>
            <p:cNvSpPr/>
            <p:nvPr/>
          </p:nvSpPr>
          <p:spPr>
            <a:xfrm>
              <a:off x="3695161" y="3169613"/>
              <a:ext cx="239888" cy="70794"/>
            </a:xfrm>
            <a:prstGeom prst="rect">
              <a:avLst/>
            </a:prstGeom>
            <a:solidFill>
              <a:srgbClr val="E2231A">
                <a:alpha val="100000"/>
              </a:srgbClr>
            </a:solidFill>
          </p:spPr>
          <p:txBody>
            <a:bodyPr/>
            <a:lstStyle/>
            <a:p>
              <a:endParaRPr/>
            </a:p>
          </p:txBody>
        </p:sp>
        <p:sp>
          <p:nvSpPr>
            <p:cNvPr id="43" name="rc43"/>
            <p:cNvSpPr/>
            <p:nvPr/>
          </p:nvSpPr>
          <p:spPr>
            <a:xfrm>
              <a:off x="3961705" y="3252776"/>
              <a:ext cx="239888" cy="959233"/>
            </a:xfrm>
            <a:prstGeom prst="rect">
              <a:avLst/>
            </a:prstGeom>
            <a:solidFill>
              <a:srgbClr val="80BD41">
                <a:alpha val="100000"/>
              </a:srgbClr>
            </a:solidFill>
          </p:spPr>
          <p:txBody>
            <a:bodyPr/>
            <a:lstStyle/>
            <a:p>
              <a:endParaRPr/>
            </a:p>
          </p:txBody>
        </p:sp>
        <p:sp>
          <p:nvSpPr>
            <p:cNvPr id="44" name="rc44"/>
            <p:cNvSpPr/>
            <p:nvPr/>
          </p:nvSpPr>
          <p:spPr>
            <a:xfrm>
              <a:off x="3961705" y="3180126"/>
              <a:ext cx="239888" cy="72649"/>
            </a:xfrm>
            <a:prstGeom prst="rect">
              <a:avLst/>
            </a:prstGeom>
            <a:solidFill>
              <a:srgbClr val="E2231A">
                <a:alpha val="100000"/>
              </a:srgbClr>
            </a:solidFill>
          </p:spPr>
          <p:txBody>
            <a:bodyPr/>
            <a:lstStyle/>
            <a:p>
              <a:endParaRPr/>
            </a:p>
          </p:txBody>
        </p:sp>
        <p:sp>
          <p:nvSpPr>
            <p:cNvPr id="45" name="rc45"/>
            <p:cNvSpPr/>
            <p:nvPr/>
          </p:nvSpPr>
          <p:spPr>
            <a:xfrm>
              <a:off x="4228248" y="3247420"/>
              <a:ext cx="239888" cy="964589"/>
            </a:xfrm>
            <a:prstGeom prst="rect">
              <a:avLst/>
            </a:prstGeom>
            <a:solidFill>
              <a:srgbClr val="80BD41">
                <a:alpha val="100000"/>
              </a:srgbClr>
            </a:solidFill>
          </p:spPr>
          <p:txBody>
            <a:bodyPr/>
            <a:lstStyle/>
            <a:p>
              <a:endParaRPr/>
            </a:p>
          </p:txBody>
        </p:sp>
        <p:sp>
          <p:nvSpPr>
            <p:cNvPr id="46" name="rc46"/>
            <p:cNvSpPr/>
            <p:nvPr/>
          </p:nvSpPr>
          <p:spPr>
            <a:xfrm>
              <a:off x="4228248" y="3182473"/>
              <a:ext cx="239888" cy="64946"/>
            </a:xfrm>
            <a:prstGeom prst="rect">
              <a:avLst/>
            </a:prstGeom>
            <a:solidFill>
              <a:srgbClr val="E2231A">
                <a:alpha val="100000"/>
              </a:srgbClr>
            </a:solidFill>
          </p:spPr>
          <p:txBody>
            <a:bodyPr/>
            <a:lstStyle/>
            <a:p>
              <a:endParaRPr/>
            </a:p>
          </p:txBody>
        </p:sp>
        <p:sp>
          <p:nvSpPr>
            <p:cNvPr id="47" name="rc47"/>
            <p:cNvSpPr/>
            <p:nvPr/>
          </p:nvSpPr>
          <p:spPr>
            <a:xfrm>
              <a:off x="4494791" y="3248458"/>
              <a:ext cx="239888" cy="963550"/>
            </a:xfrm>
            <a:prstGeom prst="rect">
              <a:avLst/>
            </a:prstGeom>
            <a:solidFill>
              <a:srgbClr val="80BD41">
                <a:alpha val="100000"/>
              </a:srgbClr>
            </a:solidFill>
          </p:spPr>
          <p:txBody>
            <a:bodyPr/>
            <a:lstStyle/>
            <a:p>
              <a:endParaRPr/>
            </a:p>
          </p:txBody>
        </p:sp>
        <p:sp>
          <p:nvSpPr>
            <p:cNvPr id="48" name="rc48"/>
            <p:cNvSpPr/>
            <p:nvPr/>
          </p:nvSpPr>
          <p:spPr>
            <a:xfrm>
              <a:off x="4494791" y="3186409"/>
              <a:ext cx="239888" cy="62048"/>
            </a:xfrm>
            <a:prstGeom prst="rect">
              <a:avLst/>
            </a:prstGeom>
            <a:solidFill>
              <a:srgbClr val="E2231A">
                <a:alpha val="100000"/>
              </a:srgbClr>
            </a:solidFill>
          </p:spPr>
          <p:txBody>
            <a:bodyPr/>
            <a:lstStyle/>
            <a:p>
              <a:endParaRPr/>
            </a:p>
          </p:txBody>
        </p:sp>
        <p:sp>
          <p:nvSpPr>
            <p:cNvPr id="49" name="rc49"/>
            <p:cNvSpPr/>
            <p:nvPr/>
          </p:nvSpPr>
          <p:spPr>
            <a:xfrm>
              <a:off x="4761334" y="3273091"/>
              <a:ext cx="239888" cy="938918"/>
            </a:xfrm>
            <a:prstGeom prst="rect">
              <a:avLst/>
            </a:prstGeom>
            <a:solidFill>
              <a:srgbClr val="80BD41">
                <a:alpha val="100000"/>
              </a:srgbClr>
            </a:solidFill>
          </p:spPr>
          <p:txBody>
            <a:bodyPr/>
            <a:lstStyle/>
            <a:p>
              <a:endParaRPr/>
            </a:p>
          </p:txBody>
        </p:sp>
        <p:sp>
          <p:nvSpPr>
            <p:cNvPr id="50" name="rc50"/>
            <p:cNvSpPr/>
            <p:nvPr/>
          </p:nvSpPr>
          <p:spPr>
            <a:xfrm>
              <a:off x="4761334" y="3189646"/>
              <a:ext cx="239888" cy="83444"/>
            </a:xfrm>
            <a:prstGeom prst="rect">
              <a:avLst/>
            </a:prstGeom>
            <a:solidFill>
              <a:srgbClr val="E2231A">
                <a:alpha val="100000"/>
              </a:srgbClr>
            </a:solidFill>
          </p:spPr>
          <p:txBody>
            <a:bodyPr/>
            <a:lstStyle/>
            <a:p>
              <a:endParaRPr/>
            </a:p>
          </p:txBody>
        </p:sp>
        <p:sp>
          <p:nvSpPr>
            <p:cNvPr id="51" name="rc51"/>
            <p:cNvSpPr/>
            <p:nvPr/>
          </p:nvSpPr>
          <p:spPr>
            <a:xfrm>
              <a:off x="5027877" y="3262384"/>
              <a:ext cx="239888" cy="949625"/>
            </a:xfrm>
            <a:prstGeom prst="rect">
              <a:avLst/>
            </a:prstGeom>
            <a:solidFill>
              <a:srgbClr val="80BD41">
                <a:alpha val="100000"/>
              </a:srgbClr>
            </a:solidFill>
          </p:spPr>
          <p:txBody>
            <a:bodyPr/>
            <a:lstStyle/>
            <a:p>
              <a:endParaRPr/>
            </a:p>
          </p:txBody>
        </p:sp>
        <p:sp>
          <p:nvSpPr>
            <p:cNvPr id="52" name="rc52"/>
            <p:cNvSpPr/>
            <p:nvPr/>
          </p:nvSpPr>
          <p:spPr>
            <a:xfrm>
              <a:off x="5027877" y="3187314"/>
              <a:ext cx="239888" cy="75069"/>
            </a:xfrm>
            <a:prstGeom prst="rect">
              <a:avLst/>
            </a:prstGeom>
            <a:solidFill>
              <a:srgbClr val="E2231A">
                <a:alpha val="100000"/>
              </a:srgbClr>
            </a:solidFill>
          </p:spPr>
          <p:txBody>
            <a:bodyPr/>
            <a:lstStyle/>
            <a:p>
              <a:endParaRPr/>
            </a:p>
          </p:txBody>
        </p:sp>
        <p:sp>
          <p:nvSpPr>
            <p:cNvPr id="53" name="rc53"/>
            <p:cNvSpPr/>
            <p:nvPr/>
          </p:nvSpPr>
          <p:spPr>
            <a:xfrm>
              <a:off x="5294420" y="3267135"/>
              <a:ext cx="239888" cy="944874"/>
            </a:xfrm>
            <a:prstGeom prst="rect">
              <a:avLst/>
            </a:prstGeom>
            <a:solidFill>
              <a:srgbClr val="80BD41">
                <a:alpha val="100000"/>
              </a:srgbClr>
            </a:solidFill>
          </p:spPr>
          <p:txBody>
            <a:bodyPr/>
            <a:lstStyle/>
            <a:p>
              <a:endParaRPr/>
            </a:p>
          </p:txBody>
        </p:sp>
        <p:sp>
          <p:nvSpPr>
            <p:cNvPr id="54" name="rc54"/>
            <p:cNvSpPr/>
            <p:nvPr/>
          </p:nvSpPr>
          <p:spPr>
            <a:xfrm>
              <a:off x="5294420" y="3194362"/>
              <a:ext cx="239888" cy="72773"/>
            </a:xfrm>
            <a:prstGeom prst="rect">
              <a:avLst/>
            </a:prstGeom>
            <a:solidFill>
              <a:srgbClr val="E2231A">
                <a:alpha val="100000"/>
              </a:srgbClr>
            </a:solidFill>
          </p:spPr>
          <p:txBody>
            <a:bodyPr/>
            <a:lstStyle/>
            <a:p>
              <a:endParaRPr/>
            </a:p>
          </p:txBody>
        </p:sp>
        <p:sp>
          <p:nvSpPr>
            <p:cNvPr id="55" name="rc55"/>
            <p:cNvSpPr/>
            <p:nvPr/>
          </p:nvSpPr>
          <p:spPr>
            <a:xfrm>
              <a:off x="5560963" y="3286586"/>
              <a:ext cx="239888" cy="925423"/>
            </a:xfrm>
            <a:prstGeom prst="rect">
              <a:avLst/>
            </a:prstGeom>
            <a:solidFill>
              <a:srgbClr val="80BD41">
                <a:alpha val="100000"/>
              </a:srgbClr>
            </a:solidFill>
          </p:spPr>
          <p:txBody>
            <a:bodyPr/>
            <a:lstStyle/>
            <a:p>
              <a:endParaRPr/>
            </a:p>
          </p:txBody>
        </p:sp>
        <p:sp>
          <p:nvSpPr>
            <p:cNvPr id="56" name="rc56"/>
            <p:cNvSpPr/>
            <p:nvPr/>
          </p:nvSpPr>
          <p:spPr>
            <a:xfrm>
              <a:off x="5560963" y="3211035"/>
              <a:ext cx="239888" cy="75551"/>
            </a:xfrm>
            <a:prstGeom prst="rect">
              <a:avLst/>
            </a:prstGeom>
            <a:solidFill>
              <a:srgbClr val="E2231A">
                <a:alpha val="100000"/>
              </a:srgbClr>
            </a:solidFill>
          </p:spPr>
          <p:txBody>
            <a:bodyPr/>
            <a:lstStyle/>
            <a:p>
              <a:endParaRPr/>
            </a:p>
          </p:txBody>
        </p:sp>
        <p:sp>
          <p:nvSpPr>
            <p:cNvPr id="57" name="rc57"/>
            <p:cNvSpPr/>
            <p:nvPr/>
          </p:nvSpPr>
          <p:spPr>
            <a:xfrm>
              <a:off x="5827506" y="3344477"/>
              <a:ext cx="239888" cy="867532"/>
            </a:xfrm>
            <a:prstGeom prst="rect">
              <a:avLst/>
            </a:prstGeom>
            <a:solidFill>
              <a:srgbClr val="80BD41">
                <a:alpha val="100000"/>
              </a:srgbClr>
            </a:solidFill>
          </p:spPr>
          <p:txBody>
            <a:bodyPr/>
            <a:lstStyle/>
            <a:p>
              <a:endParaRPr/>
            </a:p>
          </p:txBody>
        </p:sp>
        <p:sp>
          <p:nvSpPr>
            <p:cNvPr id="58" name="rc58"/>
            <p:cNvSpPr/>
            <p:nvPr/>
          </p:nvSpPr>
          <p:spPr>
            <a:xfrm>
              <a:off x="5827506" y="3222244"/>
              <a:ext cx="239888" cy="122233"/>
            </a:xfrm>
            <a:prstGeom prst="rect">
              <a:avLst/>
            </a:prstGeom>
            <a:solidFill>
              <a:srgbClr val="E2231A">
                <a:alpha val="100000"/>
              </a:srgbClr>
            </a:solidFill>
          </p:spPr>
          <p:txBody>
            <a:bodyPr/>
            <a:lstStyle/>
            <a:p>
              <a:endParaRPr/>
            </a:p>
          </p:txBody>
        </p:sp>
        <p:sp>
          <p:nvSpPr>
            <p:cNvPr id="59" name="rc59"/>
            <p:cNvSpPr/>
            <p:nvPr/>
          </p:nvSpPr>
          <p:spPr>
            <a:xfrm>
              <a:off x="6094049" y="3314205"/>
              <a:ext cx="239888" cy="897804"/>
            </a:xfrm>
            <a:prstGeom prst="rect">
              <a:avLst/>
            </a:prstGeom>
            <a:solidFill>
              <a:srgbClr val="80BD41">
                <a:alpha val="100000"/>
              </a:srgbClr>
            </a:solidFill>
          </p:spPr>
          <p:txBody>
            <a:bodyPr/>
            <a:lstStyle/>
            <a:p>
              <a:endParaRPr/>
            </a:p>
          </p:txBody>
        </p:sp>
        <p:sp>
          <p:nvSpPr>
            <p:cNvPr id="60" name="rc60"/>
            <p:cNvSpPr/>
            <p:nvPr/>
          </p:nvSpPr>
          <p:spPr>
            <a:xfrm>
              <a:off x="6094049" y="3230335"/>
              <a:ext cx="239888" cy="83870"/>
            </a:xfrm>
            <a:prstGeom prst="rect">
              <a:avLst/>
            </a:prstGeom>
            <a:solidFill>
              <a:srgbClr val="E2231A">
                <a:alpha val="100000"/>
              </a:srgbClr>
            </a:solidFill>
          </p:spPr>
          <p:txBody>
            <a:bodyPr/>
            <a:lstStyle/>
            <a:p>
              <a:endParaRPr/>
            </a:p>
          </p:txBody>
        </p:sp>
        <p:sp>
          <p:nvSpPr>
            <p:cNvPr id="61" name="rc61"/>
            <p:cNvSpPr/>
            <p:nvPr/>
          </p:nvSpPr>
          <p:spPr>
            <a:xfrm>
              <a:off x="6360593" y="3369344"/>
              <a:ext cx="239888" cy="842665"/>
            </a:xfrm>
            <a:prstGeom prst="rect">
              <a:avLst/>
            </a:prstGeom>
            <a:solidFill>
              <a:srgbClr val="80BD41">
                <a:alpha val="100000"/>
              </a:srgbClr>
            </a:solidFill>
          </p:spPr>
          <p:txBody>
            <a:bodyPr/>
            <a:lstStyle/>
            <a:p>
              <a:endParaRPr/>
            </a:p>
          </p:txBody>
        </p:sp>
        <p:sp>
          <p:nvSpPr>
            <p:cNvPr id="62" name="rc62"/>
            <p:cNvSpPr/>
            <p:nvPr/>
          </p:nvSpPr>
          <p:spPr>
            <a:xfrm>
              <a:off x="6360593" y="3247889"/>
              <a:ext cx="239888" cy="121454"/>
            </a:xfrm>
            <a:prstGeom prst="rect">
              <a:avLst/>
            </a:prstGeom>
            <a:solidFill>
              <a:srgbClr val="E2231A">
                <a:alpha val="100000"/>
              </a:srgbClr>
            </a:solidFill>
          </p:spPr>
          <p:txBody>
            <a:bodyPr/>
            <a:lstStyle/>
            <a:p>
              <a:endParaRPr/>
            </a:p>
          </p:txBody>
        </p:sp>
        <p:sp>
          <p:nvSpPr>
            <p:cNvPr id="63" name="rc63"/>
            <p:cNvSpPr/>
            <p:nvPr/>
          </p:nvSpPr>
          <p:spPr>
            <a:xfrm>
              <a:off x="6627136" y="3408878"/>
              <a:ext cx="239888" cy="803130"/>
            </a:xfrm>
            <a:prstGeom prst="rect">
              <a:avLst/>
            </a:prstGeom>
            <a:solidFill>
              <a:srgbClr val="80BD41">
                <a:alpha val="100000"/>
              </a:srgbClr>
            </a:solidFill>
          </p:spPr>
          <p:txBody>
            <a:bodyPr/>
            <a:lstStyle/>
            <a:p>
              <a:endParaRPr/>
            </a:p>
          </p:txBody>
        </p:sp>
        <p:sp>
          <p:nvSpPr>
            <p:cNvPr id="64" name="rc64"/>
            <p:cNvSpPr/>
            <p:nvPr/>
          </p:nvSpPr>
          <p:spPr>
            <a:xfrm>
              <a:off x="6627136" y="3277567"/>
              <a:ext cx="239888" cy="131311"/>
            </a:xfrm>
            <a:prstGeom prst="rect">
              <a:avLst/>
            </a:prstGeom>
            <a:solidFill>
              <a:srgbClr val="E2231A">
                <a:alpha val="100000"/>
              </a:srgbClr>
            </a:solidFill>
          </p:spPr>
          <p:txBody>
            <a:bodyPr/>
            <a:lstStyle/>
            <a:p>
              <a:endParaRPr/>
            </a:p>
          </p:txBody>
        </p:sp>
        <p:sp>
          <p:nvSpPr>
            <p:cNvPr id="65" name="rc65"/>
            <p:cNvSpPr/>
            <p:nvPr/>
          </p:nvSpPr>
          <p:spPr>
            <a:xfrm>
              <a:off x="6893679" y="3416062"/>
              <a:ext cx="239888" cy="795946"/>
            </a:xfrm>
            <a:prstGeom prst="rect">
              <a:avLst/>
            </a:prstGeom>
            <a:solidFill>
              <a:srgbClr val="80BD41">
                <a:alpha val="100000"/>
              </a:srgbClr>
            </a:solidFill>
          </p:spPr>
          <p:txBody>
            <a:bodyPr/>
            <a:lstStyle/>
            <a:p>
              <a:endParaRPr/>
            </a:p>
          </p:txBody>
        </p:sp>
        <p:sp>
          <p:nvSpPr>
            <p:cNvPr id="66" name="rc66"/>
            <p:cNvSpPr/>
            <p:nvPr/>
          </p:nvSpPr>
          <p:spPr>
            <a:xfrm>
              <a:off x="6893679" y="3282374"/>
              <a:ext cx="239888" cy="133688"/>
            </a:xfrm>
            <a:prstGeom prst="rect">
              <a:avLst/>
            </a:prstGeom>
            <a:solidFill>
              <a:srgbClr val="E2231A">
                <a:alpha val="100000"/>
              </a:srgbClr>
            </a:solidFill>
          </p:spPr>
          <p:txBody>
            <a:bodyPr/>
            <a:lstStyle/>
            <a:p>
              <a:endParaRPr/>
            </a:p>
          </p:txBody>
        </p:sp>
        <p:sp>
          <p:nvSpPr>
            <p:cNvPr id="67" name="rc67"/>
            <p:cNvSpPr/>
            <p:nvPr/>
          </p:nvSpPr>
          <p:spPr>
            <a:xfrm>
              <a:off x="7160222" y="3428240"/>
              <a:ext cx="239888" cy="783769"/>
            </a:xfrm>
            <a:prstGeom prst="rect">
              <a:avLst/>
            </a:prstGeom>
            <a:solidFill>
              <a:srgbClr val="80BD41">
                <a:alpha val="100000"/>
              </a:srgbClr>
            </a:solidFill>
          </p:spPr>
          <p:txBody>
            <a:bodyPr/>
            <a:lstStyle/>
            <a:p>
              <a:endParaRPr/>
            </a:p>
          </p:txBody>
        </p:sp>
        <p:sp>
          <p:nvSpPr>
            <p:cNvPr id="68" name="rc68"/>
            <p:cNvSpPr/>
            <p:nvPr/>
          </p:nvSpPr>
          <p:spPr>
            <a:xfrm>
              <a:off x="7160222" y="3285538"/>
              <a:ext cx="239888" cy="142701"/>
            </a:xfrm>
            <a:prstGeom prst="rect">
              <a:avLst/>
            </a:prstGeom>
            <a:solidFill>
              <a:srgbClr val="E2231A">
                <a:alpha val="100000"/>
              </a:srgbClr>
            </a:solidFill>
          </p:spPr>
          <p:txBody>
            <a:bodyPr/>
            <a:lstStyle/>
            <a:p>
              <a:endParaRPr/>
            </a:p>
          </p:txBody>
        </p:sp>
        <p:sp>
          <p:nvSpPr>
            <p:cNvPr id="69" name="rc69"/>
            <p:cNvSpPr/>
            <p:nvPr/>
          </p:nvSpPr>
          <p:spPr>
            <a:xfrm>
              <a:off x="7426765" y="3420039"/>
              <a:ext cx="239888" cy="791969"/>
            </a:xfrm>
            <a:prstGeom prst="rect">
              <a:avLst/>
            </a:prstGeom>
            <a:solidFill>
              <a:srgbClr val="80BD41">
                <a:alpha val="100000"/>
              </a:srgbClr>
            </a:solidFill>
          </p:spPr>
          <p:txBody>
            <a:bodyPr/>
            <a:lstStyle/>
            <a:p>
              <a:endParaRPr/>
            </a:p>
          </p:txBody>
        </p:sp>
        <p:sp>
          <p:nvSpPr>
            <p:cNvPr id="70" name="rc70"/>
            <p:cNvSpPr/>
            <p:nvPr/>
          </p:nvSpPr>
          <p:spPr>
            <a:xfrm>
              <a:off x="7426765" y="3297213"/>
              <a:ext cx="239888" cy="122826"/>
            </a:xfrm>
            <a:prstGeom prst="rect">
              <a:avLst/>
            </a:prstGeom>
            <a:solidFill>
              <a:srgbClr val="E2231A">
                <a:alpha val="100000"/>
              </a:srgbClr>
            </a:solidFill>
          </p:spPr>
          <p:txBody>
            <a:bodyPr/>
            <a:lstStyle/>
            <a:p>
              <a:endParaRPr/>
            </a:p>
          </p:txBody>
        </p:sp>
        <p:sp>
          <p:nvSpPr>
            <p:cNvPr id="71" name="rc71"/>
            <p:cNvSpPr/>
            <p:nvPr/>
          </p:nvSpPr>
          <p:spPr>
            <a:xfrm>
              <a:off x="7693308" y="3401960"/>
              <a:ext cx="239888" cy="810048"/>
            </a:xfrm>
            <a:prstGeom prst="rect">
              <a:avLst/>
            </a:prstGeom>
            <a:solidFill>
              <a:srgbClr val="80BD41">
                <a:alpha val="100000"/>
              </a:srgbClr>
            </a:solidFill>
          </p:spPr>
          <p:txBody>
            <a:bodyPr/>
            <a:lstStyle/>
            <a:p>
              <a:endParaRPr/>
            </a:p>
          </p:txBody>
        </p:sp>
        <p:sp>
          <p:nvSpPr>
            <p:cNvPr id="72" name="rc72"/>
            <p:cNvSpPr/>
            <p:nvPr/>
          </p:nvSpPr>
          <p:spPr>
            <a:xfrm>
              <a:off x="7693308" y="3300143"/>
              <a:ext cx="239888" cy="101817"/>
            </a:xfrm>
            <a:prstGeom prst="rect">
              <a:avLst/>
            </a:prstGeom>
            <a:solidFill>
              <a:srgbClr val="E2231A">
                <a:alpha val="100000"/>
              </a:srgbClr>
            </a:solidFill>
          </p:spPr>
          <p:txBody>
            <a:bodyPr/>
            <a:lstStyle/>
            <a:p>
              <a:endParaRPr/>
            </a:p>
          </p:txBody>
        </p:sp>
        <p:sp>
          <p:nvSpPr>
            <p:cNvPr id="73" name="rc73"/>
            <p:cNvSpPr/>
            <p:nvPr/>
          </p:nvSpPr>
          <p:spPr>
            <a:xfrm>
              <a:off x="7959851" y="3416768"/>
              <a:ext cx="239888" cy="795240"/>
            </a:xfrm>
            <a:prstGeom prst="rect">
              <a:avLst/>
            </a:prstGeom>
            <a:solidFill>
              <a:srgbClr val="80BD41">
                <a:alpha val="100000"/>
              </a:srgbClr>
            </a:solidFill>
          </p:spPr>
          <p:txBody>
            <a:bodyPr/>
            <a:lstStyle/>
            <a:p>
              <a:endParaRPr/>
            </a:p>
          </p:txBody>
        </p:sp>
        <p:sp>
          <p:nvSpPr>
            <p:cNvPr id="74" name="rc74"/>
            <p:cNvSpPr/>
            <p:nvPr/>
          </p:nvSpPr>
          <p:spPr>
            <a:xfrm>
              <a:off x="7959851" y="3304794"/>
              <a:ext cx="239888" cy="111974"/>
            </a:xfrm>
            <a:prstGeom prst="rect">
              <a:avLst/>
            </a:prstGeom>
            <a:solidFill>
              <a:srgbClr val="E2231A">
                <a:alpha val="100000"/>
              </a:srgbClr>
            </a:solidFill>
          </p:spPr>
          <p:txBody>
            <a:bodyPr/>
            <a:lstStyle/>
            <a:p>
              <a:endParaRPr/>
            </a:p>
          </p:txBody>
        </p:sp>
        <p:sp>
          <p:nvSpPr>
            <p:cNvPr id="75" name="pl75"/>
            <p:cNvSpPr/>
            <p:nvPr/>
          </p:nvSpPr>
          <p:spPr>
            <a:xfrm>
              <a:off x="1416218" y="2192639"/>
              <a:ext cx="6663577" cy="193343"/>
            </a:xfrm>
            <a:custGeom>
              <a:avLst/>
              <a:gdLst/>
              <a:ahLst/>
              <a:cxnLst/>
              <a:rect l="0" t="0" r="0" b="0"/>
              <a:pathLst>
                <a:path w="6663577" h="193343">
                  <a:moveTo>
                    <a:pt x="0" y="21482"/>
                  </a:moveTo>
                  <a:lnTo>
                    <a:pt x="266543" y="0"/>
                  </a:lnTo>
                  <a:lnTo>
                    <a:pt x="533086" y="21482"/>
                  </a:lnTo>
                  <a:lnTo>
                    <a:pt x="799629" y="0"/>
                  </a:lnTo>
                  <a:lnTo>
                    <a:pt x="1066172" y="21482"/>
                  </a:lnTo>
                  <a:lnTo>
                    <a:pt x="1332715" y="42965"/>
                  </a:lnTo>
                  <a:lnTo>
                    <a:pt x="1599258" y="0"/>
                  </a:lnTo>
                  <a:lnTo>
                    <a:pt x="1865801" y="21482"/>
                  </a:lnTo>
                  <a:lnTo>
                    <a:pt x="2132344" y="0"/>
                  </a:lnTo>
                  <a:lnTo>
                    <a:pt x="2398888" y="21482"/>
                  </a:lnTo>
                  <a:lnTo>
                    <a:pt x="2665431" y="21482"/>
                  </a:lnTo>
                  <a:lnTo>
                    <a:pt x="2931974" y="0"/>
                  </a:lnTo>
                  <a:lnTo>
                    <a:pt x="3198517" y="0"/>
                  </a:lnTo>
                  <a:lnTo>
                    <a:pt x="3465060" y="42965"/>
                  </a:lnTo>
                  <a:lnTo>
                    <a:pt x="3731603" y="21482"/>
                  </a:lnTo>
                  <a:lnTo>
                    <a:pt x="3998146" y="21482"/>
                  </a:lnTo>
                  <a:lnTo>
                    <a:pt x="4264689" y="42965"/>
                  </a:lnTo>
                  <a:lnTo>
                    <a:pt x="4531233" y="128895"/>
                  </a:lnTo>
                  <a:lnTo>
                    <a:pt x="4797776" y="64447"/>
                  </a:lnTo>
                  <a:lnTo>
                    <a:pt x="5064319" y="150378"/>
                  </a:lnTo>
                  <a:lnTo>
                    <a:pt x="5330862" y="171861"/>
                  </a:lnTo>
                  <a:lnTo>
                    <a:pt x="5597405" y="171861"/>
                  </a:lnTo>
                  <a:lnTo>
                    <a:pt x="5863948" y="193343"/>
                  </a:lnTo>
                  <a:lnTo>
                    <a:pt x="6130491" y="150378"/>
                  </a:lnTo>
                  <a:lnTo>
                    <a:pt x="6397034" y="107413"/>
                  </a:lnTo>
                  <a:lnTo>
                    <a:pt x="6663577" y="128895"/>
                  </a:lnTo>
                </a:path>
              </a:pathLst>
            </a:custGeom>
            <a:ln w="27101" cap="flat">
              <a:solidFill>
                <a:srgbClr val="0058AB">
                  <a:alpha val="100000"/>
                </a:srgbClr>
              </a:solidFill>
              <a:prstDash val="solid"/>
              <a:round/>
            </a:ln>
          </p:spPr>
          <p:txBody>
            <a:bodyPr/>
            <a:lstStyle/>
            <a:p>
              <a:endParaRPr/>
            </a:p>
          </p:txBody>
        </p:sp>
        <p:sp>
          <p:nvSpPr>
            <p:cNvPr id="76" name="tx76"/>
            <p:cNvSpPr/>
            <p:nvPr/>
          </p:nvSpPr>
          <p:spPr>
            <a:xfrm>
              <a:off x="1345880" y="2031082"/>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93</a:t>
              </a:r>
            </a:p>
          </p:txBody>
        </p:sp>
        <p:sp>
          <p:nvSpPr>
            <p:cNvPr id="77" name="tx77"/>
            <p:cNvSpPr/>
            <p:nvPr/>
          </p:nvSpPr>
          <p:spPr>
            <a:xfrm>
              <a:off x="2678595" y="205262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92</a:t>
              </a:r>
            </a:p>
          </p:txBody>
        </p:sp>
        <p:sp>
          <p:nvSpPr>
            <p:cNvPr id="78" name="tx78"/>
            <p:cNvSpPr/>
            <p:nvPr/>
          </p:nvSpPr>
          <p:spPr>
            <a:xfrm>
              <a:off x="4011311" y="2031082"/>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93</a:t>
              </a:r>
            </a:p>
          </p:txBody>
        </p:sp>
        <p:sp>
          <p:nvSpPr>
            <p:cNvPr id="79" name="tx79"/>
            <p:cNvSpPr/>
            <p:nvPr/>
          </p:nvSpPr>
          <p:spPr>
            <a:xfrm>
              <a:off x="5344027" y="2031082"/>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93</a:t>
              </a:r>
            </a:p>
          </p:txBody>
        </p:sp>
        <p:sp>
          <p:nvSpPr>
            <p:cNvPr id="80" name="tx80"/>
            <p:cNvSpPr/>
            <p:nvPr/>
          </p:nvSpPr>
          <p:spPr>
            <a:xfrm>
              <a:off x="6410199"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1" name="tx81"/>
            <p:cNvSpPr/>
            <p:nvPr/>
          </p:nvSpPr>
          <p:spPr>
            <a:xfrm>
              <a:off x="6676742" y="21815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2" name="tx82"/>
            <p:cNvSpPr/>
            <p:nvPr/>
          </p:nvSpPr>
          <p:spPr>
            <a:xfrm>
              <a:off x="6943285" y="21815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3" name="tx83"/>
            <p:cNvSpPr/>
            <p:nvPr/>
          </p:nvSpPr>
          <p:spPr>
            <a:xfrm>
              <a:off x="7209828" y="220300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85</a:t>
              </a:r>
            </a:p>
          </p:txBody>
        </p:sp>
        <p:sp>
          <p:nvSpPr>
            <p:cNvPr id="84" name="tx84"/>
            <p:cNvSpPr/>
            <p:nvPr/>
          </p:nvSpPr>
          <p:spPr>
            <a:xfrm>
              <a:off x="7476372"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5" name="tx85"/>
            <p:cNvSpPr/>
            <p:nvPr/>
          </p:nvSpPr>
          <p:spPr>
            <a:xfrm>
              <a:off x="7742915" y="211707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89</a:t>
              </a:r>
            </a:p>
          </p:txBody>
        </p:sp>
        <p:sp>
          <p:nvSpPr>
            <p:cNvPr id="86" name="tx86"/>
            <p:cNvSpPr/>
            <p:nvPr/>
          </p:nvSpPr>
          <p:spPr>
            <a:xfrm>
              <a:off x="8009458" y="213855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88</a:t>
              </a:r>
            </a:p>
          </p:txBody>
        </p:sp>
        <p:sp>
          <p:nvSpPr>
            <p:cNvPr id="87" name="tx87"/>
            <p:cNvSpPr/>
            <p:nvPr/>
          </p:nvSpPr>
          <p:spPr>
            <a:xfrm>
              <a:off x="1310724" y="3674148"/>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14.4</a:t>
              </a:r>
            </a:p>
          </p:txBody>
        </p:sp>
        <p:sp>
          <p:nvSpPr>
            <p:cNvPr id="88" name="tx88"/>
            <p:cNvSpPr/>
            <p:nvPr/>
          </p:nvSpPr>
          <p:spPr>
            <a:xfrm>
              <a:off x="1340869" y="3137081"/>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89" name="tx89"/>
            <p:cNvSpPr/>
            <p:nvPr/>
          </p:nvSpPr>
          <p:spPr>
            <a:xfrm>
              <a:off x="2688644" y="368787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a:t>
              </a:r>
            </a:p>
          </p:txBody>
        </p:sp>
        <p:sp>
          <p:nvSpPr>
            <p:cNvPr id="90" name="tx90"/>
            <p:cNvSpPr/>
            <p:nvPr/>
          </p:nvSpPr>
          <p:spPr>
            <a:xfrm>
              <a:off x="2673584" y="3162877"/>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91" name="tx91"/>
            <p:cNvSpPr/>
            <p:nvPr/>
          </p:nvSpPr>
          <p:spPr>
            <a:xfrm>
              <a:off x="3976155" y="3691899"/>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13.8</a:t>
              </a:r>
            </a:p>
          </p:txBody>
        </p:sp>
        <p:sp>
          <p:nvSpPr>
            <p:cNvPr id="92" name="tx92"/>
            <p:cNvSpPr/>
            <p:nvPr/>
          </p:nvSpPr>
          <p:spPr>
            <a:xfrm>
              <a:off x="4051504" y="317733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a:t>
              </a:r>
            </a:p>
          </p:txBody>
        </p:sp>
        <p:sp>
          <p:nvSpPr>
            <p:cNvPr id="93" name="tx93"/>
            <p:cNvSpPr/>
            <p:nvPr/>
          </p:nvSpPr>
          <p:spPr>
            <a:xfrm>
              <a:off x="5308871" y="3699079"/>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13.6</a:t>
              </a:r>
            </a:p>
          </p:txBody>
        </p:sp>
        <p:sp>
          <p:nvSpPr>
            <p:cNvPr id="94" name="tx94"/>
            <p:cNvSpPr/>
            <p:nvPr/>
          </p:nvSpPr>
          <p:spPr>
            <a:xfrm>
              <a:off x="5384220" y="31916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a:t>
              </a:r>
            </a:p>
          </p:txBody>
        </p:sp>
        <p:sp>
          <p:nvSpPr>
            <p:cNvPr id="95" name="tx95"/>
            <p:cNvSpPr/>
            <p:nvPr/>
          </p:nvSpPr>
          <p:spPr>
            <a:xfrm>
              <a:off x="6375043" y="3751560"/>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12.2</a:t>
              </a:r>
            </a:p>
          </p:txBody>
        </p:sp>
        <p:sp>
          <p:nvSpPr>
            <p:cNvPr id="96" name="tx96"/>
            <p:cNvSpPr/>
            <p:nvPr/>
          </p:nvSpPr>
          <p:spPr>
            <a:xfrm>
              <a:off x="6405188" y="326817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1.8</a:t>
              </a:r>
            </a:p>
          </p:txBody>
        </p:sp>
        <p:sp>
          <p:nvSpPr>
            <p:cNvPr id="97" name="tx97"/>
            <p:cNvSpPr/>
            <p:nvPr/>
          </p:nvSpPr>
          <p:spPr>
            <a:xfrm>
              <a:off x="6641586" y="377000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11.6</a:t>
              </a:r>
            </a:p>
          </p:txBody>
        </p:sp>
        <p:sp>
          <p:nvSpPr>
            <p:cNvPr id="98" name="tx98"/>
            <p:cNvSpPr/>
            <p:nvPr/>
          </p:nvSpPr>
          <p:spPr>
            <a:xfrm>
              <a:off x="6671731" y="330278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1.9</a:t>
              </a:r>
            </a:p>
          </p:txBody>
        </p:sp>
        <p:sp>
          <p:nvSpPr>
            <p:cNvPr id="99" name="tx99"/>
            <p:cNvSpPr/>
            <p:nvPr/>
          </p:nvSpPr>
          <p:spPr>
            <a:xfrm>
              <a:off x="6908130" y="377359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11.5</a:t>
              </a:r>
            </a:p>
          </p:txBody>
        </p:sp>
        <p:sp>
          <p:nvSpPr>
            <p:cNvPr id="100" name="tx100"/>
            <p:cNvSpPr/>
            <p:nvPr/>
          </p:nvSpPr>
          <p:spPr>
            <a:xfrm>
              <a:off x="6938274" y="330877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1.9</a:t>
              </a:r>
            </a:p>
          </p:txBody>
        </p:sp>
        <p:sp>
          <p:nvSpPr>
            <p:cNvPr id="101" name="tx101"/>
            <p:cNvSpPr/>
            <p:nvPr/>
          </p:nvSpPr>
          <p:spPr>
            <a:xfrm>
              <a:off x="7174673" y="3779631"/>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11.3</a:t>
              </a:r>
            </a:p>
          </p:txBody>
        </p:sp>
        <p:sp>
          <p:nvSpPr>
            <p:cNvPr id="102" name="tx102"/>
            <p:cNvSpPr/>
            <p:nvPr/>
          </p:nvSpPr>
          <p:spPr>
            <a:xfrm>
              <a:off x="7204817" y="3317772"/>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2.1</a:t>
              </a:r>
            </a:p>
          </p:txBody>
        </p:sp>
        <p:sp>
          <p:nvSpPr>
            <p:cNvPr id="103" name="tx103"/>
            <p:cNvSpPr/>
            <p:nvPr/>
          </p:nvSpPr>
          <p:spPr>
            <a:xfrm>
              <a:off x="7441216" y="3776907"/>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11.4</a:t>
              </a:r>
            </a:p>
          </p:txBody>
        </p:sp>
        <p:sp>
          <p:nvSpPr>
            <p:cNvPr id="104" name="tx104"/>
            <p:cNvSpPr/>
            <p:nvPr/>
          </p:nvSpPr>
          <p:spPr>
            <a:xfrm>
              <a:off x="7471361" y="331818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1.8</a:t>
              </a:r>
            </a:p>
          </p:txBody>
        </p:sp>
        <p:sp>
          <p:nvSpPr>
            <p:cNvPr id="105" name="tx105"/>
            <p:cNvSpPr/>
            <p:nvPr/>
          </p:nvSpPr>
          <p:spPr>
            <a:xfrm>
              <a:off x="7707759" y="3767868"/>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11.7</a:t>
              </a:r>
            </a:p>
          </p:txBody>
        </p:sp>
        <p:sp>
          <p:nvSpPr>
            <p:cNvPr id="106" name="tx106"/>
            <p:cNvSpPr/>
            <p:nvPr/>
          </p:nvSpPr>
          <p:spPr>
            <a:xfrm>
              <a:off x="7737904" y="331061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07" name="tx107"/>
            <p:cNvSpPr/>
            <p:nvPr/>
          </p:nvSpPr>
          <p:spPr>
            <a:xfrm>
              <a:off x="7974302" y="3773949"/>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11.5</a:t>
              </a:r>
            </a:p>
          </p:txBody>
        </p:sp>
        <p:sp>
          <p:nvSpPr>
            <p:cNvPr id="108" name="tx108"/>
            <p:cNvSpPr/>
            <p:nvPr/>
          </p:nvSpPr>
          <p:spPr>
            <a:xfrm>
              <a:off x="8004447" y="332034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09" name="tx109"/>
            <p:cNvSpPr/>
            <p:nvPr/>
          </p:nvSpPr>
          <p:spPr>
            <a:xfrm>
              <a:off x="1310724" y="298103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15.5</a:t>
              </a:r>
            </a:p>
          </p:txBody>
        </p:sp>
        <p:sp>
          <p:nvSpPr>
            <p:cNvPr id="110" name="tx110"/>
            <p:cNvSpPr/>
            <p:nvPr/>
          </p:nvSpPr>
          <p:spPr>
            <a:xfrm>
              <a:off x="2643440" y="3005171"/>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15.2</a:t>
              </a:r>
            </a:p>
          </p:txBody>
        </p:sp>
        <p:sp>
          <p:nvSpPr>
            <p:cNvPr id="111" name="tx111"/>
            <p:cNvSpPr/>
            <p:nvPr/>
          </p:nvSpPr>
          <p:spPr>
            <a:xfrm>
              <a:off x="3976155" y="302328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14.9</a:t>
              </a:r>
            </a:p>
          </p:txBody>
        </p:sp>
        <p:sp>
          <p:nvSpPr>
            <p:cNvPr id="112" name="tx112"/>
            <p:cNvSpPr/>
            <p:nvPr/>
          </p:nvSpPr>
          <p:spPr>
            <a:xfrm>
              <a:off x="5308871" y="3038847"/>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14.7</a:t>
              </a:r>
            </a:p>
          </p:txBody>
        </p:sp>
        <p:sp>
          <p:nvSpPr>
            <p:cNvPr id="113" name="tx113"/>
            <p:cNvSpPr/>
            <p:nvPr/>
          </p:nvSpPr>
          <p:spPr>
            <a:xfrm>
              <a:off x="6375043" y="3090998"/>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13.9</a:t>
              </a:r>
            </a:p>
          </p:txBody>
        </p:sp>
        <p:sp>
          <p:nvSpPr>
            <p:cNvPr id="114" name="tx114"/>
            <p:cNvSpPr/>
            <p:nvPr/>
          </p:nvSpPr>
          <p:spPr>
            <a:xfrm>
              <a:off x="6641586" y="3120676"/>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13.5</a:t>
              </a:r>
            </a:p>
          </p:txBody>
        </p:sp>
        <p:sp>
          <p:nvSpPr>
            <p:cNvPr id="115" name="tx115"/>
            <p:cNvSpPr/>
            <p:nvPr/>
          </p:nvSpPr>
          <p:spPr>
            <a:xfrm>
              <a:off x="6908130" y="3125483"/>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13.4</a:t>
              </a:r>
            </a:p>
          </p:txBody>
        </p:sp>
        <p:sp>
          <p:nvSpPr>
            <p:cNvPr id="116" name="tx116"/>
            <p:cNvSpPr/>
            <p:nvPr/>
          </p:nvSpPr>
          <p:spPr>
            <a:xfrm>
              <a:off x="7174673" y="3128647"/>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13.4</a:t>
              </a:r>
            </a:p>
          </p:txBody>
        </p:sp>
        <p:sp>
          <p:nvSpPr>
            <p:cNvPr id="117" name="tx117"/>
            <p:cNvSpPr/>
            <p:nvPr/>
          </p:nvSpPr>
          <p:spPr>
            <a:xfrm>
              <a:off x="7441216" y="314032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13.2</a:t>
              </a:r>
            </a:p>
          </p:txBody>
        </p:sp>
        <p:sp>
          <p:nvSpPr>
            <p:cNvPr id="118" name="tx118"/>
            <p:cNvSpPr/>
            <p:nvPr/>
          </p:nvSpPr>
          <p:spPr>
            <a:xfrm>
              <a:off x="7707759" y="314325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13.2</a:t>
              </a:r>
            </a:p>
          </p:txBody>
        </p:sp>
        <p:sp>
          <p:nvSpPr>
            <p:cNvPr id="119" name="tx119"/>
            <p:cNvSpPr/>
            <p:nvPr/>
          </p:nvSpPr>
          <p:spPr>
            <a:xfrm>
              <a:off x="7974302" y="3147903"/>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13.1</a:t>
              </a:r>
            </a:p>
          </p:txBody>
        </p:sp>
        <p:sp>
          <p:nvSpPr>
            <p:cNvPr id="120" name="tx120"/>
            <p:cNvSpPr/>
            <p:nvPr/>
          </p:nvSpPr>
          <p:spPr>
            <a:xfrm>
              <a:off x="694404" y="415989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1" name="tx121"/>
            <p:cNvSpPr/>
            <p:nvPr/>
          </p:nvSpPr>
          <p:spPr>
            <a:xfrm>
              <a:off x="616710" y="3467051"/>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10M</a:t>
              </a:r>
            </a:p>
          </p:txBody>
        </p:sp>
        <p:sp>
          <p:nvSpPr>
            <p:cNvPr id="122" name="tx122"/>
            <p:cNvSpPr/>
            <p:nvPr/>
          </p:nvSpPr>
          <p:spPr>
            <a:xfrm>
              <a:off x="616710" y="2774206"/>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20M</a:t>
              </a:r>
            </a:p>
          </p:txBody>
        </p:sp>
        <p:sp>
          <p:nvSpPr>
            <p:cNvPr id="123" name="tx123"/>
            <p:cNvSpPr/>
            <p:nvPr/>
          </p:nvSpPr>
          <p:spPr>
            <a:xfrm>
              <a:off x="616710" y="2081294"/>
              <a:ext cx="271760"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30M</a:t>
              </a:r>
            </a:p>
          </p:txBody>
        </p:sp>
        <p:sp>
          <p:nvSpPr>
            <p:cNvPr id="124" name="tx124"/>
            <p:cNvSpPr/>
            <p:nvPr/>
          </p:nvSpPr>
          <p:spPr>
            <a:xfrm>
              <a:off x="8607544" y="415989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5" name="tx125"/>
            <p:cNvSpPr/>
            <p:nvPr/>
          </p:nvSpPr>
          <p:spPr>
            <a:xfrm>
              <a:off x="8607544" y="362282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26" name="tx126"/>
            <p:cNvSpPr/>
            <p:nvPr/>
          </p:nvSpPr>
          <p:spPr>
            <a:xfrm>
              <a:off x="8607544" y="308576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27" name="tx127"/>
            <p:cNvSpPr/>
            <p:nvPr/>
          </p:nvSpPr>
          <p:spPr>
            <a:xfrm>
              <a:off x="8607544" y="255040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28" name="tx128"/>
            <p:cNvSpPr/>
            <p:nvPr/>
          </p:nvSpPr>
          <p:spPr>
            <a:xfrm>
              <a:off x="8607544" y="2011628"/>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29" name="tx129"/>
            <p:cNvSpPr/>
            <p:nvPr/>
          </p:nvSpPr>
          <p:spPr>
            <a:xfrm rot="-5400000">
              <a:off x="125977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30" name="tx130"/>
            <p:cNvSpPr/>
            <p:nvPr/>
          </p:nvSpPr>
          <p:spPr>
            <a:xfrm rot="-5400000">
              <a:off x="259248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31" name="tx131"/>
            <p:cNvSpPr/>
            <p:nvPr/>
          </p:nvSpPr>
          <p:spPr>
            <a:xfrm rot="-5400000">
              <a:off x="3925203"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32" name="tx132"/>
            <p:cNvSpPr/>
            <p:nvPr/>
          </p:nvSpPr>
          <p:spPr>
            <a:xfrm rot="-5400000">
              <a:off x="5257918"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33" name="tx133"/>
            <p:cNvSpPr/>
            <p:nvPr/>
          </p:nvSpPr>
          <p:spPr>
            <a:xfrm rot="-5400000">
              <a:off x="632409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34" name="tx134"/>
            <p:cNvSpPr/>
            <p:nvPr/>
          </p:nvSpPr>
          <p:spPr>
            <a:xfrm rot="-5400000">
              <a:off x="6590634"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35" name="tx135"/>
            <p:cNvSpPr/>
            <p:nvPr/>
          </p:nvSpPr>
          <p:spPr>
            <a:xfrm rot="-5400000">
              <a:off x="685717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36" name="tx136"/>
            <p:cNvSpPr/>
            <p:nvPr/>
          </p:nvSpPr>
          <p:spPr>
            <a:xfrm rot="-5400000">
              <a:off x="7123720"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37" name="tx137"/>
            <p:cNvSpPr/>
            <p:nvPr/>
          </p:nvSpPr>
          <p:spPr>
            <a:xfrm rot="-5400000">
              <a:off x="7390229" y="4491721"/>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38" name="tx138"/>
            <p:cNvSpPr/>
            <p:nvPr/>
          </p:nvSpPr>
          <p:spPr>
            <a:xfrm rot="-5400000">
              <a:off x="7656806"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39" name="tx139"/>
            <p:cNvSpPr/>
            <p:nvPr/>
          </p:nvSpPr>
          <p:spPr>
            <a:xfrm rot="-5400000">
              <a:off x="7923349"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0" name="tx140"/>
            <p:cNvSpPr/>
            <p:nvPr/>
          </p:nvSpPr>
          <p:spPr>
            <a:xfrm rot="-5400000">
              <a:off x="-406113" y="3018617"/>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41" name="tx141"/>
            <p:cNvSpPr/>
            <p:nvPr/>
          </p:nvSpPr>
          <p:spPr>
            <a:xfrm rot="5400000">
              <a:off x="8318259" y="3018617"/>
              <a:ext cx="1304230"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 Cobertura (%)</a:t>
              </a:r>
            </a:p>
          </p:txBody>
        </p:sp>
        <p:sp>
          <p:nvSpPr>
            <p:cNvPr id="142" name="pl142"/>
            <p:cNvSpPr/>
            <p:nvPr/>
          </p:nvSpPr>
          <p:spPr>
            <a:xfrm>
              <a:off x="2935467" y="5180891"/>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43" name="tx143"/>
            <p:cNvSpPr/>
            <p:nvPr/>
          </p:nvSpPr>
          <p:spPr>
            <a:xfrm>
              <a:off x="3202566" y="5127480"/>
              <a:ext cx="101712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 cobertura</a:t>
              </a:r>
            </a:p>
          </p:txBody>
        </p:sp>
        <p:sp>
          <p:nvSpPr>
            <p:cNvPr id="144" name="rc144"/>
            <p:cNvSpPr/>
            <p:nvPr/>
          </p:nvSpPr>
          <p:spPr>
            <a:xfrm>
              <a:off x="4507045" y="5080163"/>
              <a:ext cx="201456" cy="201456"/>
            </a:xfrm>
            <a:prstGeom prst="rect">
              <a:avLst/>
            </a:prstGeom>
            <a:solidFill>
              <a:srgbClr val="E2231A">
                <a:alpha val="100000"/>
              </a:srgbClr>
            </a:solidFill>
          </p:spPr>
          <p:txBody>
            <a:bodyPr/>
            <a:lstStyle/>
            <a:p>
              <a:endParaRPr/>
            </a:p>
          </p:txBody>
        </p:sp>
        <p:sp>
          <p:nvSpPr>
            <p:cNvPr id="145" name="rc145"/>
            <p:cNvSpPr/>
            <p:nvPr/>
          </p:nvSpPr>
          <p:spPr>
            <a:xfrm>
              <a:off x="5603401" y="5080163"/>
              <a:ext cx="201456" cy="201456"/>
            </a:xfrm>
            <a:prstGeom prst="rect">
              <a:avLst/>
            </a:prstGeom>
            <a:solidFill>
              <a:srgbClr val="80BD41">
                <a:alpha val="100000"/>
              </a:srgbClr>
            </a:solidFill>
          </p:spPr>
          <p:txBody>
            <a:bodyPr/>
            <a:lstStyle/>
            <a:p>
              <a:endParaRPr/>
            </a:p>
          </p:txBody>
        </p:sp>
        <p:sp>
          <p:nvSpPr>
            <p:cNvPr id="146" name="tx146"/>
            <p:cNvSpPr/>
            <p:nvPr/>
          </p:nvSpPr>
          <p:spPr>
            <a:xfrm>
              <a:off x="4787090" y="5127480"/>
              <a:ext cx="73772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Sin vacunar</a:t>
              </a:r>
            </a:p>
          </p:txBody>
        </p:sp>
        <p:sp>
          <p:nvSpPr>
            <p:cNvPr id="147" name="tx147"/>
            <p:cNvSpPr/>
            <p:nvPr/>
          </p:nvSpPr>
          <p:spPr>
            <a:xfrm>
              <a:off x="5883446" y="5129254"/>
              <a:ext cx="69904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Vacunados</a:t>
              </a:r>
            </a:p>
          </p:txBody>
        </p:sp>
        <p:sp>
          <p:nvSpPr>
            <p:cNvPr id="148" name="tx148"/>
            <p:cNvSpPr/>
            <p:nvPr/>
          </p:nvSpPr>
          <p:spPr>
            <a:xfrm>
              <a:off x="951100" y="1400299"/>
              <a:ext cx="5581806"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MCV1 estimada, y número de niños vacunados y no vacunados,</a:t>
              </a:r>
            </a:p>
          </p:txBody>
        </p:sp>
        <p:sp>
          <p:nvSpPr>
            <p:cNvPr id="149" name="tx149"/>
            <p:cNvSpPr/>
            <p:nvPr/>
          </p:nvSpPr>
          <p:spPr>
            <a:xfrm>
              <a:off x="951100" y="1594448"/>
              <a:ext cx="1267368" cy="144229"/>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AMR, 2000-2025</a:t>
              </a:r>
            </a:p>
          </p:txBody>
        </p:sp>
        <p:sp>
          <p:nvSpPr>
            <p:cNvPr id="150" name="pl150"/>
            <p:cNvSpPr/>
            <p:nvPr/>
          </p:nvSpPr>
          <p:spPr>
            <a:xfrm>
              <a:off x="2477470"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1" name="pl151"/>
            <p:cNvSpPr/>
            <p:nvPr/>
          </p:nvSpPr>
          <p:spPr>
            <a:xfrm>
              <a:off x="4839864"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2" name="pl152"/>
            <p:cNvSpPr/>
            <p:nvPr/>
          </p:nvSpPr>
          <p:spPr>
            <a:xfrm>
              <a:off x="7202257"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3" name="pl153"/>
            <p:cNvSpPr/>
            <p:nvPr/>
          </p:nvSpPr>
          <p:spPr>
            <a:xfrm>
              <a:off x="951100" y="590258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951100" y="5747511"/>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951100" y="5592433"/>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6" name="pl156"/>
            <p:cNvSpPr/>
            <p:nvPr/>
          </p:nvSpPr>
          <p:spPr>
            <a:xfrm>
              <a:off x="1296273"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3658667"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6021060"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8383454"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0" name="rc160"/>
            <p:cNvSpPr/>
            <p:nvPr/>
          </p:nvSpPr>
          <p:spPr>
            <a:xfrm>
              <a:off x="1296273" y="5840557"/>
              <a:ext cx="5746479" cy="124062"/>
            </a:xfrm>
            <a:prstGeom prst="rect">
              <a:avLst/>
            </a:prstGeom>
            <a:solidFill>
              <a:srgbClr val="80BD41">
                <a:alpha val="100000"/>
              </a:srgbClr>
            </a:solidFill>
          </p:spPr>
          <p:txBody>
            <a:bodyPr/>
            <a:lstStyle/>
            <a:p>
              <a:endParaRPr/>
            </a:p>
          </p:txBody>
        </p:sp>
        <p:sp>
          <p:nvSpPr>
            <p:cNvPr id="161" name="rc161"/>
            <p:cNvSpPr/>
            <p:nvPr/>
          </p:nvSpPr>
          <p:spPr>
            <a:xfrm>
              <a:off x="7042753" y="5840557"/>
              <a:ext cx="828250" cy="124062"/>
            </a:xfrm>
            <a:prstGeom prst="rect">
              <a:avLst/>
            </a:prstGeom>
            <a:solidFill>
              <a:srgbClr val="E2231A">
                <a:alpha val="100000"/>
              </a:srgbClr>
            </a:solidFill>
          </p:spPr>
          <p:txBody>
            <a:bodyPr/>
            <a:lstStyle/>
            <a:p>
              <a:endParaRPr/>
            </a:p>
          </p:txBody>
        </p:sp>
        <p:sp>
          <p:nvSpPr>
            <p:cNvPr id="162" name="rc162"/>
            <p:cNvSpPr/>
            <p:nvPr/>
          </p:nvSpPr>
          <p:spPr>
            <a:xfrm>
              <a:off x="1296273" y="5685479"/>
              <a:ext cx="5524055" cy="124062"/>
            </a:xfrm>
            <a:prstGeom prst="rect">
              <a:avLst/>
            </a:prstGeom>
            <a:solidFill>
              <a:srgbClr val="80BD41">
                <a:alpha val="100000"/>
              </a:srgbClr>
            </a:solidFill>
          </p:spPr>
          <p:txBody>
            <a:bodyPr/>
            <a:lstStyle/>
            <a:p>
              <a:endParaRPr/>
            </a:p>
          </p:txBody>
        </p:sp>
        <p:sp>
          <p:nvSpPr>
            <p:cNvPr id="163" name="rc163"/>
            <p:cNvSpPr/>
            <p:nvPr/>
          </p:nvSpPr>
          <p:spPr>
            <a:xfrm>
              <a:off x="6820329" y="5685479"/>
              <a:ext cx="694334" cy="124062"/>
            </a:xfrm>
            <a:prstGeom prst="rect">
              <a:avLst/>
            </a:prstGeom>
            <a:solidFill>
              <a:srgbClr val="E2231A">
                <a:alpha val="100000"/>
              </a:srgbClr>
            </a:solidFill>
          </p:spPr>
          <p:txBody>
            <a:bodyPr/>
            <a:lstStyle/>
            <a:p>
              <a:endParaRPr/>
            </a:p>
          </p:txBody>
        </p:sp>
        <p:sp>
          <p:nvSpPr>
            <p:cNvPr id="164" name="rc164"/>
            <p:cNvSpPr/>
            <p:nvPr/>
          </p:nvSpPr>
          <p:spPr>
            <a:xfrm>
              <a:off x="1296273" y="5530401"/>
              <a:ext cx="5423071" cy="124062"/>
            </a:xfrm>
            <a:prstGeom prst="rect">
              <a:avLst/>
            </a:prstGeom>
            <a:solidFill>
              <a:srgbClr val="80BD41">
                <a:alpha val="100000"/>
              </a:srgbClr>
            </a:solidFill>
          </p:spPr>
          <p:txBody>
            <a:bodyPr/>
            <a:lstStyle/>
            <a:p>
              <a:endParaRPr/>
            </a:p>
          </p:txBody>
        </p:sp>
        <p:sp>
          <p:nvSpPr>
            <p:cNvPr id="165" name="rc165"/>
            <p:cNvSpPr/>
            <p:nvPr/>
          </p:nvSpPr>
          <p:spPr>
            <a:xfrm>
              <a:off x="6719345" y="5530401"/>
              <a:ext cx="763597" cy="124062"/>
            </a:xfrm>
            <a:prstGeom prst="rect">
              <a:avLst/>
            </a:prstGeom>
            <a:solidFill>
              <a:srgbClr val="E2231A">
                <a:alpha val="100000"/>
              </a:srgbClr>
            </a:solidFill>
          </p:spPr>
          <p:txBody>
            <a:bodyPr/>
            <a:lstStyle/>
            <a:p>
              <a:endParaRPr/>
            </a:p>
          </p:txBody>
        </p:sp>
        <p:sp>
          <p:nvSpPr>
            <p:cNvPr id="166" name="tx166"/>
            <p:cNvSpPr/>
            <p:nvPr/>
          </p:nvSpPr>
          <p:spPr>
            <a:xfrm>
              <a:off x="4046437" y="5856952"/>
              <a:ext cx="246152"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12.2</a:t>
              </a:r>
            </a:p>
          </p:txBody>
        </p:sp>
        <p:sp>
          <p:nvSpPr>
            <p:cNvPr id="167" name="tx167"/>
            <p:cNvSpPr/>
            <p:nvPr/>
          </p:nvSpPr>
          <p:spPr>
            <a:xfrm>
              <a:off x="7368971" y="585540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1.8</a:t>
              </a:r>
            </a:p>
          </p:txBody>
        </p:sp>
        <p:sp>
          <p:nvSpPr>
            <p:cNvPr id="168" name="tx168"/>
            <p:cNvSpPr/>
            <p:nvPr/>
          </p:nvSpPr>
          <p:spPr>
            <a:xfrm>
              <a:off x="3935225" y="5701874"/>
              <a:ext cx="246152"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11.7</a:t>
              </a:r>
            </a:p>
          </p:txBody>
        </p:sp>
        <p:sp>
          <p:nvSpPr>
            <p:cNvPr id="169" name="tx169"/>
            <p:cNvSpPr/>
            <p:nvPr/>
          </p:nvSpPr>
          <p:spPr>
            <a:xfrm>
              <a:off x="7079589" y="5700330"/>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1.5</a:t>
              </a:r>
            </a:p>
          </p:txBody>
        </p:sp>
        <p:sp>
          <p:nvSpPr>
            <p:cNvPr id="170" name="tx170"/>
            <p:cNvSpPr/>
            <p:nvPr/>
          </p:nvSpPr>
          <p:spPr>
            <a:xfrm>
              <a:off x="3884733" y="5545252"/>
              <a:ext cx="246152"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11.5</a:t>
              </a:r>
            </a:p>
          </p:txBody>
        </p:sp>
        <p:sp>
          <p:nvSpPr>
            <p:cNvPr id="171" name="tx171"/>
            <p:cNvSpPr/>
            <p:nvPr/>
          </p:nvSpPr>
          <p:spPr>
            <a:xfrm>
              <a:off x="7013237"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1.6</a:t>
              </a:r>
            </a:p>
          </p:txBody>
        </p:sp>
        <p:sp>
          <p:nvSpPr>
            <p:cNvPr id="172" name="tx172"/>
            <p:cNvSpPr/>
            <p:nvPr/>
          </p:nvSpPr>
          <p:spPr>
            <a:xfrm>
              <a:off x="8076664" y="5855347"/>
              <a:ext cx="246152"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13.9</a:t>
              </a:r>
            </a:p>
          </p:txBody>
        </p:sp>
        <p:sp>
          <p:nvSpPr>
            <p:cNvPr id="173" name="tx173"/>
            <p:cNvSpPr/>
            <p:nvPr/>
          </p:nvSpPr>
          <p:spPr>
            <a:xfrm>
              <a:off x="7702507" y="5700269"/>
              <a:ext cx="246152"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13.2</a:t>
              </a:r>
            </a:p>
          </p:txBody>
        </p:sp>
        <p:sp>
          <p:nvSpPr>
            <p:cNvPr id="174" name="tx174"/>
            <p:cNvSpPr/>
            <p:nvPr/>
          </p:nvSpPr>
          <p:spPr>
            <a:xfrm>
              <a:off x="7669201" y="5545191"/>
              <a:ext cx="246152"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13.1</a:t>
              </a:r>
            </a:p>
          </p:txBody>
        </p:sp>
        <p:sp>
          <p:nvSpPr>
            <p:cNvPr id="175" name="tx175"/>
            <p:cNvSpPr/>
            <p:nvPr/>
          </p:nvSpPr>
          <p:spPr>
            <a:xfrm>
              <a:off x="577692" y="585047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76" name="tx176"/>
            <p:cNvSpPr/>
            <p:nvPr/>
          </p:nvSpPr>
          <p:spPr>
            <a:xfrm>
              <a:off x="577692" y="569539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77" name="tx177"/>
            <p:cNvSpPr/>
            <p:nvPr/>
          </p:nvSpPr>
          <p:spPr>
            <a:xfrm>
              <a:off x="577692" y="554031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78" name="tx178"/>
            <p:cNvSpPr/>
            <p:nvPr/>
          </p:nvSpPr>
          <p:spPr>
            <a:xfrm>
              <a:off x="1179834" y="6056151"/>
              <a:ext cx="23287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 M</a:t>
              </a:r>
            </a:p>
          </p:txBody>
        </p:sp>
        <p:sp>
          <p:nvSpPr>
            <p:cNvPr id="179" name="tx179"/>
            <p:cNvSpPr/>
            <p:nvPr/>
          </p:nvSpPr>
          <p:spPr>
            <a:xfrm>
              <a:off x="3542228" y="6056560"/>
              <a:ext cx="232878"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 M</a:t>
              </a:r>
            </a:p>
          </p:txBody>
        </p:sp>
        <p:sp>
          <p:nvSpPr>
            <p:cNvPr id="180" name="tx180"/>
            <p:cNvSpPr/>
            <p:nvPr/>
          </p:nvSpPr>
          <p:spPr>
            <a:xfrm>
              <a:off x="5865774" y="6056151"/>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 M</a:t>
              </a:r>
            </a:p>
          </p:txBody>
        </p:sp>
        <p:sp>
          <p:nvSpPr>
            <p:cNvPr id="181" name="tx181"/>
            <p:cNvSpPr/>
            <p:nvPr/>
          </p:nvSpPr>
          <p:spPr>
            <a:xfrm>
              <a:off x="8228167" y="6056151"/>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 M</a:t>
              </a:r>
            </a:p>
          </p:txBody>
        </p:sp>
        <p:sp>
          <p:nvSpPr>
            <p:cNvPr id="182" name="tx182"/>
            <p:cNvSpPr/>
            <p:nvPr/>
          </p:nvSpPr>
          <p:spPr>
            <a:xfrm>
              <a:off x="3893947" y="6191355"/>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83" name="tx183"/>
            <p:cNvSpPr/>
            <p:nvPr/>
          </p:nvSpPr>
          <p:spPr>
            <a:xfrm>
              <a:off x="3811539" y="6404205"/>
              <a:ext cx="4733374"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Fuentes: OMS/UNICEF Estimaciones de la Cobertura Nacional de Inmunización, 2025 revisión;</a:t>
              </a:r>
            </a:p>
          </p:txBody>
        </p:sp>
        <p:sp>
          <p:nvSpPr>
            <p:cNvPr id="184" name="tx184"/>
            <p:cNvSpPr/>
            <p:nvPr/>
          </p:nvSpPr>
          <p:spPr>
            <a:xfrm>
              <a:off x="1164770" y="6517211"/>
              <a:ext cx="738014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 World Population Prospects 2024, Online Edition.</a:t>
              </a:r>
            </a:p>
          </p:txBody>
        </p:sp>
      </p:grpSp>
      <p:sp>
        <p:nvSpPr>
          <p:cNvPr id="18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 la MCV1 en 2025 (88 %) se situó a menos de un 1 % de la cobertura de 2019 (87 %).
El número de niños vacunados con la primera dosis de la vacuna contra el sarampión (MCV1) disminuyó un 6 %, pasando de 12,2 millones en 2019 a 11,5 millones en 2025.
El número de lactantes supervivientes disminuyó aproximadamente un 6 %, pasando de 13,9 millones en 2019 a 13,1 millones en 2025.
En 2025, se vacunaron 684 000 niños menos que en 2019.
En 2025, hubo 821 000 lactantes supervivientes (población objetivo) menos que en 2019.
Para que aumente la cobertura vacunal, es necesario que el número de niños vacunados aumente o, al menos, que disminuya a un ritmo más lento que el descenso de la población objetivo de lactantes supervivientes.</a:t>
            </a:r>
          </a:p>
        </p:txBody>
      </p:sp>
      <p:sp>
        <p:nvSpPr>
          <p:cNvPr id="186"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vacuna contra el sarampión (MCV1) fue del 88 %: 11,5 millones de niños recibieron la vacuna contra el sarampión, pero 1,6 millones siguen sin estar vacunados contra esta enfermedad altamente contagiosa.</a:t>
            </a:r>
          </a:p>
        </p:txBody>
      </p:sp>
      <p:grpSp>
        <p:nvGrpSpPr>
          <p:cNvPr id="187" name="Group 186"/>
          <p:cNvGrpSpPr/>
          <p:nvPr/>
        </p:nvGrpSpPr>
        <p:grpSpPr>
          <a:xfrm>
            <a:off x="292608" y="1005840"/>
            <a:ext cx="8595360" cy="28575"/>
            <a:chOff x="292608" y="1005840"/>
            <a:chExt cx="8595360" cy="28575"/>
          </a:xfrm>
        </p:grpSpPr>
        <p:sp>
          <p:nvSpPr>
            <p:cNvPr id="18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89"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075224" y="196230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2331605" y="196230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587985"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2844366"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3100746" y="196230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357127"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613507"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3869887"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126268"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382648"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639029" y="1962302"/>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4895409"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151790" y="1962302"/>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408170" y="196230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664551" y="1962302"/>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5920931" y="196230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177311" y="1962302"/>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433692"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6690072" y="196230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6946453" y="196230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202833" y="1962302"/>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7459214" y="1962302"/>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7715594" y="196230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7971975" y="196230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8228355" y="196230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8484735" y="196230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2075224" y="484298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2331605" y="4842985"/>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2587985" y="48429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2844366" y="484298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3100746" y="484298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3357127" y="4842985"/>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3613507" y="484298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3869887" y="48429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4126268" y="48429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4382648" y="48429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4639029" y="48429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4895409" y="48429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5151790" y="48429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5408170" y="48429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5664551" y="48429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5920931" y="4842985"/>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6177311" y="484298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6433692" y="484298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6690072" y="48429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6946453" y="4842985"/>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7202833" y="4842985"/>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7459214" y="4842985"/>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7715594" y="4842985"/>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7971975" y="4842985"/>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8228355" y="4842985"/>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8484735" y="4842985"/>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075224" y="308952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331605" y="308952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587985" y="308952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2844366" y="308952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3100746" y="3089526"/>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3357127" y="3089526"/>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3613507" y="3089526"/>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3869887" y="308952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4126268" y="308952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4382648" y="308952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4639029" y="308952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4895409" y="308952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5151790" y="308952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5408170" y="308952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5664551" y="308952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5920931" y="308952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6177311" y="3089526"/>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6433692" y="308952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6690072" y="3089526"/>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6946453" y="3089526"/>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7202833" y="3089526"/>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7459214" y="3089526"/>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7715594" y="3089526"/>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7971975" y="3089526"/>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8228355" y="3089526"/>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8484735" y="308952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2075224" y="371576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2331605" y="37157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2587985" y="3715761"/>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2844366" y="37157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100746" y="37157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357127" y="37157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613507" y="371576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3869887" y="3715761"/>
              <a:ext cx="256380" cy="125247"/>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4126268" y="371576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4382648" y="371576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639029" y="3715761"/>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4895409" y="37157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5151790" y="37157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5408170" y="3715761"/>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5664551" y="371576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5920931" y="37157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6177311" y="371576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6433692" y="371576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6690072" y="3715761"/>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6946453" y="371576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7202833" y="371576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7459214" y="3715761"/>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7715594" y="3715761"/>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7971975" y="371576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8228355" y="3715761"/>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8484735" y="371576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2075224"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2331605" y="396625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2587985" y="3966256"/>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2844366"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3100746" y="396625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3357127" y="396625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3613507" y="396625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3869887"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126268"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382648" y="396625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639029" y="396625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4895409" y="396625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5151790"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5408170" y="396625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5664551" y="396625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5920931"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6177311" y="396625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6433692" y="396625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6690072" y="396625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6946453" y="396625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7202833" y="3966256"/>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7459214" y="3966256"/>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7715594" y="3966256"/>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7971975" y="396625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8228355" y="3966256"/>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8484735" y="3966256"/>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2075224" y="5218727"/>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2331605" y="5218727"/>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2587985" y="521872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2844366" y="521872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3100746" y="5218727"/>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3357127" y="521872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3613507" y="5218727"/>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3869887" y="5218727"/>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126268" y="5218727"/>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382648" y="521872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639029" y="5218727"/>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4895409" y="521872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5151790" y="5218727"/>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5408170" y="5218727"/>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5664551" y="521872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5920931" y="521872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6177311" y="5218727"/>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6433692" y="5218727"/>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6690072" y="521872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6946453" y="5218727"/>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7202833" y="5218727"/>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7459214" y="5218727"/>
              <a:ext cx="256380" cy="125247"/>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7715594" y="5218727"/>
              <a:ext cx="256380" cy="125247"/>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7971975" y="5218727"/>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8228355" y="5218727"/>
              <a:ext cx="256380" cy="125247"/>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8484735" y="5218727"/>
              <a:ext cx="256380" cy="125247"/>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2075224" y="334002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2331605" y="334002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2587985" y="334002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2844366"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3100746"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3357127" y="334002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613507" y="334002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3869887" y="334002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4126268" y="334002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4382648" y="334002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4639029" y="334002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4895409" y="334002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151790" y="334002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408170" y="334002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664551" y="334002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5920931" y="334002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6177311" y="334002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6433692" y="3340020"/>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6690072" y="3340020"/>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6946453" y="3340020"/>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7202833" y="3340020"/>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7459214" y="3340020"/>
              <a:ext cx="256380" cy="125247"/>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7715594" y="3340020"/>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7971975" y="334002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8228355" y="334002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8484735" y="334002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2075224" y="28390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2331605" y="283903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2587985" y="283903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2844366" y="2839032"/>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3100746" y="28390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357127" y="28390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613507" y="2839032"/>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3869887" y="28390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4126268" y="2839032"/>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4382648" y="2839032"/>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4639029" y="2839032"/>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4895409" y="2839032"/>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5151790" y="2839032"/>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5408170" y="2839032"/>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664551" y="2839032"/>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5920931" y="2839032"/>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177311" y="2839032"/>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433692" y="2839032"/>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690072" y="2839032"/>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6946453" y="2839032"/>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7202833" y="2839032"/>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7459214" y="2839032"/>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7715594" y="283903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7971975" y="283903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8228355" y="283903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8484735" y="283903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2075224" y="208754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2331605" y="208754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587985" y="208754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2844366" y="208754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100746" y="2087549"/>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357127" y="2087549"/>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3613507" y="208754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3869887" y="208754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126268" y="208754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382648" y="208754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4639029" y="208754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4895409" y="208754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151790" y="2087549"/>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5408170" y="2087549"/>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664551" y="208754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5920931" y="208754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177311" y="208754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433692" y="208754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690072" y="208754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6946453" y="208754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7202833" y="208754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7459214" y="208754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7715594" y="2087549"/>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7971975" y="2087549"/>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8228355" y="208754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8484735" y="208754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2075224" y="3214773"/>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2331605" y="321477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2587985" y="321477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2844366" y="321477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3100746" y="3214773"/>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3357127" y="321477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3613507" y="321477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3869887" y="321477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4126268" y="3214773"/>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4382648" y="321477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4639029" y="3214773"/>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4895409" y="3214773"/>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5151790" y="321477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5408170" y="3214773"/>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5664551" y="321477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5920931" y="321477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6177311" y="321477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6433692" y="321477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6690072" y="321477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6946453" y="321477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202833" y="3214773"/>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459214" y="3214773"/>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715594" y="3214773"/>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7971975" y="321477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8228355" y="321477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8484735" y="3214773"/>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2075224" y="1586561"/>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2331605" y="1586561"/>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2587985" y="158656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2844366" y="158656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3100746" y="1586561"/>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3357127" y="158656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3613507" y="15865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3869887" y="15865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4126268" y="158656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4382648" y="1586561"/>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4639029" y="1586561"/>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4895409" y="1586561"/>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5151790" y="15865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5408170" y="1586561"/>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5664551" y="158656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5920931" y="15865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6177311" y="15865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6433692" y="15865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6690072" y="158656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6946453" y="158656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202833" y="158656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7459214" y="158656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715594" y="1586561"/>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7971975" y="158656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228355" y="158656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484735" y="1586561"/>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2075224" y="1210819"/>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2331605" y="121081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2587985" y="121081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2844366"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3100746"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3357127" y="121081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3613507" y="121081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3869887" y="121081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4126268" y="121081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4382648"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4639029"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4895409"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5151790"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5408170"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5664551"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5920931"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6177311"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6433692"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6690072"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6946453"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7202833" y="121081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459214"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7715594"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7971975"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228355"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484735" y="121081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2075224"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2331605"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2587985"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2844366"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3100746"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357127" y="4968232"/>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3613507" y="4968232"/>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3869887" y="49682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4126268"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382648"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639029"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4895409"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151790" y="4968232"/>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408170" y="4968232"/>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664551" y="4968232"/>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5920931" y="49682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177311" y="4968232"/>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433692" y="4968232"/>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6690072" y="4968232"/>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6946453" y="496823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202833" y="4968232"/>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7459214" y="4968232"/>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7715594" y="4968232"/>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7971975" y="4968232"/>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8228355" y="4968232"/>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8484735" y="4968232"/>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2075224" y="2212796"/>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2331605" y="2212796"/>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2587985" y="2212796"/>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2844366" y="2212796"/>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100746" y="2212796"/>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3357127" y="2212796"/>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3613507" y="2212796"/>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3869887" y="2212796"/>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126268" y="2212796"/>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382648" y="2212796"/>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4639029" y="2212796"/>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4895409" y="2212796"/>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151790" y="2212796"/>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5408170" y="2212796"/>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5664551" y="2212796"/>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5920931" y="221279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6177311" y="2212796"/>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433692" y="2212796"/>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6690072" y="221279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6946453" y="221279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202833" y="2212796"/>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7459214" y="2212796"/>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7715594" y="2212796"/>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7971975" y="2212796"/>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8228355"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8484735" y="221279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2075224" y="50934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2331605" y="50934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2587985" y="50934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2844366" y="50934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3100746" y="5093479"/>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3357127" y="509347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3613507" y="509347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3869887" y="509347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4126268" y="5093479"/>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4382648" y="509347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4639029" y="5093479"/>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4895409" y="5093479"/>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5151790" y="5093479"/>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5408170" y="5093479"/>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5664551" y="5093479"/>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5920931" y="5093479"/>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6177311" y="5093479"/>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6433692" y="5093479"/>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6690072" y="5093479"/>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6946453" y="5093479"/>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7202833" y="5093479"/>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7459214" y="5093479"/>
              <a:ext cx="256380" cy="125247"/>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7715594" y="5093479"/>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7971975" y="5093479"/>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8228355" y="5093479"/>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8484735" y="5093479"/>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2075224"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2331605" y="17118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2587985" y="17118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2844366" y="1711808"/>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100746" y="17118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3357127"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3613507" y="171180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3869887"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4126268" y="171180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4382648" y="171180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4639029" y="17118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4895409" y="1711808"/>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5151790" y="17118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5408170" y="17118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5664551" y="17118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5920931"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6177311" y="171180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6433692" y="1711808"/>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6690072" y="171180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6946453" y="17118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7202833" y="1711808"/>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7459214" y="1711808"/>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7715594" y="1711808"/>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7971975" y="171180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8228355" y="171180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8484735" y="171180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2075224" y="471773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2331605" y="471773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2587985" y="471773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2844366" y="471773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3100746" y="4717738"/>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3357127" y="471773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3613507" y="471773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3869887" y="471773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4126268" y="471773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4382648" y="471773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4639029" y="471773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4895409" y="471773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5151790" y="471773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5408170" y="471773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5664551" y="471773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5920931" y="4717738"/>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6177311" y="4717738"/>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6433692" y="4717738"/>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6690072" y="4717738"/>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6946453" y="471773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7202833" y="4717738"/>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7459214" y="4717738"/>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7715594" y="4717738"/>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7971975" y="4717738"/>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8228355" y="4717738"/>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8484735" y="4717738"/>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2075224" y="3465267"/>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2331605" y="346526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2587985" y="3465267"/>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2844366" y="3465267"/>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3100746" y="346526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3357127" y="346526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3613507" y="346526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3869887" y="3465267"/>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4126268" y="346526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4382648" y="3465267"/>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4639029" y="346526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4895409" y="346526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5151790" y="346526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5408170" y="346526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5664551" y="3465267"/>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5920931" y="3465267"/>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6177311" y="346526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6433692" y="3465267"/>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6690072" y="346526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6946453" y="3465267"/>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7202833" y="346526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7459214" y="3465267"/>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7715594" y="3465267"/>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7971975" y="3465267"/>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8228355" y="3465267"/>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8484735" y="3465267"/>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2075224" y="1336066"/>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2331605" y="133606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2587985" y="1336066"/>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2844366" y="1336066"/>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3100746" y="1336066"/>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3357127" y="1336066"/>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3613507" y="1336066"/>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3869887" y="1336066"/>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4126268" y="133606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4382648" y="133606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4639029" y="133606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4895409" y="133606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5151790"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5408170"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5664551"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5920931"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6177311"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6433692"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6690072" y="133606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6946453" y="133606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7202833" y="133606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7459214" y="1336066"/>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7715594" y="1336066"/>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7971975" y="1336066"/>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8228355"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8484735" y="1336066"/>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2075224" y="5469221"/>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2331605" y="5469221"/>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2587985" y="5469221"/>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2844366" y="5469221"/>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3100746" y="5469221"/>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3357127" y="5469221"/>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3613507" y="5469221"/>
              <a:ext cx="256380" cy="125247"/>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3869887" y="5469221"/>
              <a:ext cx="256380" cy="125247"/>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4126268" y="5469221"/>
              <a:ext cx="256380" cy="125247"/>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4382648" y="5469221"/>
              <a:ext cx="256380" cy="125247"/>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4639029" y="5469221"/>
              <a:ext cx="256380" cy="125247"/>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4895409" y="5469221"/>
              <a:ext cx="256380" cy="125247"/>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5151790" y="5469221"/>
              <a:ext cx="256380" cy="125247"/>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5408170" y="5469221"/>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5664551" y="5469221"/>
              <a:ext cx="256380" cy="125247"/>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5920931" y="5469221"/>
              <a:ext cx="256380" cy="125247"/>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6177311" y="5469221"/>
              <a:ext cx="256380" cy="125247"/>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6433692" y="5469221"/>
              <a:ext cx="256380" cy="125247"/>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6690072" y="5469221"/>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6946453" y="5469221"/>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7202833" y="5469221"/>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7459214" y="5469221"/>
              <a:ext cx="256380" cy="125247"/>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7715594" y="5469221"/>
              <a:ext cx="256380" cy="125247"/>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7971975" y="5469221"/>
              <a:ext cx="256380" cy="125247"/>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8228355" y="5469221"/>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8484735" y="5469221"/>
              <a:ext cx="256380" cy="125247"/>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2075224" y="421675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2331605" y="4216750"/>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2587985" y="421675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2844366" y="421675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3100746" y="4216750"/>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3357127" y="4216750"/>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3613507" y="421675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3869887" y="421675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4126268" y="421675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4382648" y="421675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4639029" y="421675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4895409" y="421675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5151790" y="421675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5408170" y="421675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5664551" y="4216750"/>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5920931" y="421675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6177311" y="421675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6433692" y="4216750"/>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6690072" y="4216750"/>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6946453" y="421675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7202833" y="4216750"/>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7459214" y="4216750"/>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7715594" y="4216750"/>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7971975" y="4216750"/>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8228355" y="4216750"/>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8484735" y="4216750"/>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2075224" y="2463290"/>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2331605" y="2463290"/>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2587985" y="2463290"/>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2844366" y="2463290"/>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3100746" y="2463290"/>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3357127" y="2463290"/>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3613507" y="2463290"/>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3869887" y="2463290"/>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4126268" y="2463290"/>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4382648" y="2463290"/>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4639029" y="2463290"/>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4895409" y="2463290"/>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5151790" y="246329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5408170" y="246329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5664551" y="2463290"/>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5920931" y="2463290"/>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6177311" y="246329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6433692" y="2463290"/>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6690072" y="2463290"/>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6946453" y="246329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7202833" y="246329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7459214" y="2463290"/>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7715594" y="2463290"/>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7971975" y="246329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8228355" y="2463290"/>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8484735" y="2463290"/>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2075224" y="409150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2331605" y="409150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2587985" y="409150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2844366" y="409150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3100746" y="409150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3357127" y="409150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3613507" y="409150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3869887" y="409150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4126268" y="409150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4382648" y="409150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4639029" y="409150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4895409" y="409150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5151790" y="409150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5408170" y="4091503"/>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5664551" y="409150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5920931" y="409150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6177311" y="409150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6433692" y="4091503"/>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6690072" y="4091503"/>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6946453" y="4091503"/>
              <a:ext cx="256380" cy="125247"/>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7202833" y="4091503"/>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7459214" y="409150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7715594" y="4091503"/>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7971975" y="4091503"/>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8228355" y="4091503"/>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8484735" y="4091503"/>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2075224" y="2338043"/>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2331605"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2587985" y="233804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2844366" y="2338043"/>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3100746" y="2338043"/>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3357127" y="2338043"/>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3613507" y="2338043"/>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3869887"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4126268"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4382648"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4639029"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4895409"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5151790"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5408170"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5664551"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5920931"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6177311"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6433692"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6690072"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6946453"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7202833"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7459214"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7715594"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7971975" y="2338043"/>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8228355" y="2338043"/>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8484735" y="2338043"/>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2075224" y="434199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2331605" y="434199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2587985" y="434199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2844366" y="434199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3100746" y="434199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3357127" y="434199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3613507" y="434199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3869887" y="434199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4126268" y="434199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4382648" y="434199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4639029" y="434199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4895409" y="434199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5151790"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5408170" y="4341997"/>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5664551" y="4341997"/>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5920931" y="434199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6177311" y="434199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6433692"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6690072" y="434199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6946453" y="434199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7202833" y="4341997"/>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7459214" y="4341997"/>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7715594" y="4341997"/>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7971975" y="4341997"/>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8228355" y="434199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8484735" y="4341997"/>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2075224" y="3590514"/>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2331605" y="3590514"/>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2587985" y="3590514"/>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2844366"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3100746"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3357127"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3613507"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3869887"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4126268"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4382648"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4639029" y="359051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4895409" y="359051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5151790" y="359051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5408170" y="359051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5664551" y="359051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5920931" y="3590514"/>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6177311" y="3590514"/>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6433692" y="3590514"/>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6690072" y="3590514"/>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6946453" y="3590514"/>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7202833" y="3590514"/>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7459214" y="3590514"/>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7715594" y="3590514"/>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7971975" y="3590514"/>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8228355" y="3590514"/>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8484735" y="3590514"/>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2075224" y="459249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2331605" y="4592491"/>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2587985" y="459249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2844366" y="4592491"/>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3100746" y="4592491"/>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3357127" y="4592491"/>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3613507" y="4592491"/>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3869887" y="459249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4126268" y="459249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4382648" y="4592491"/>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4639029" y="459249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4895409" y="4592491"/>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5151790" y="4592491"/>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5408170" y="4592491"/>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5664551" y="459249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5920931" y="4592491"/>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6177311" y="4592491"/>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6433692" y="4592491"/>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6690072" y="4592491"/>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6946453" y="4592491"/>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7202833" y="4592491"/>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7459214" y="4592491"/>
              <a:ext cx="256380" cy="125247"/>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7715594" y="4592491"/>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7971975" y="4592491"/>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8228355" y="4592491"/>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8484735" y="4592491"/>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2075224"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2331605" y="2588537"/>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2587985"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2844366"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3100746"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3357127"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3613507"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3869887"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4126268"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4382648"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4639029"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4895409"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5151790" y="258853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5408170" y="2588537"/>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5664551" y="258853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5920931" y="258853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6177311" y="2588537"/>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6433692" y="258853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6690072" y="258853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6946453" y="2588537"/>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7202833" y="258853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7459214" y="2588537"/>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7715594" y="258853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7971975" y="258853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8228355" y="2588537"/>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8484735" y="2588537"/>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2075224" y="446724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2331605" y="446724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2587985" y="446724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2844366" y="4467244"/>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3100746" y="4467244"/>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3357127" y="446724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3613507" y="446724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3869887" y="446724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4126268"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4382648"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4639029" y="4467244"/>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4895409" y="446724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5151790"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5408170"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5664551"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5920931" y="4467244"/>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6177311" y="446724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6433692" y="4467244"/>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6690072" y="4467244"/>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6946453" y="446724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7202833" y="4467244"/>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7459214" y="4467244"/>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7715594" y="4467244"/>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7971975" y="4467244"/>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8228355" y="4467244"/>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8484735" y="4467244"/>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2075224" y="146131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2331605" y="1461314"/>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2587985"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2844366" y="14613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3100746"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3357127" y="1461314"/>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3613507"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3869887"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4126268"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4382648"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4639029"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4895409" y="1461314"/>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5151790" y="1461314"/>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5408170"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5664551"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5920931"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6177311"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6433692"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6690072"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6946453"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7202833"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7459214" y="1461314"/>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7715594"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7971975" y="1461314"/>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8228355"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8484735" y="1461314"/>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2075224" y="5343974"/>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2331605" y="5343974"/>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2587985" y="5343974"/>
              <a:ext cx="256380" cy="125247"/>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2844366" y="5343974"/>
              <a:ext cx="256380" cy="125247"/>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3100746" y="5343974"/>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3357127" y="5343974"/>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3613507" y="5343974"/>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3869887" y="5343974"/>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4126268" y="5343974"/>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4382648" y="5343974"/>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4639029" y="5343974"/>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4895409" y="5343974"/>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5151790" y="5343974"/>
              <a:ext cx="256380" cy="125247"/>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5408170" y="5343974"/>
              <a:ext cx="256380" cy="125247"/>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5664551" y="5343974"/>
              <a:ext cx="256380" cy="125247"/>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5920931" y="5343974"/>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6177311" y="5343974"/>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6433692" y="5343974"/>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6690072" y="5343974"/>
              <a:ext cx="256380" cy="125247"/>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6946453" y="5343974"/>
              <a:ext cx="256380" cy="125247"/>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7202833" y="5343974"/>
              <a:ext cx="256380" cy="125247"/>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7459214" y="5343974"/>
              <a:ext cx="256380" cy="125247"/>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7715594" y="5343974"/>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7971975" y="5343974"/>
              <a:ext cx="256380" cy="125247"/>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8228355" y="5343974"/>
              <a:ext cx="256380" cy="125247"/>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8484735" y="5343974"/>
              <a:ext cx="256380" cy="125247"/>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2075224" y="271378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2331605" y="271378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2587985" y="2713785"/>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2844366" y="2713785"/>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3100746" y="271378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3357127" y="2713785"/>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3613507" y="2713785"/>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3869887" y="271378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4126268" y="271378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4382648" y="271378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4639029" y="2713785"/>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4895409" y="2713785"/>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5151790" y="2713785"/>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5408170" y="271378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5664551"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5920931" y="2713785"/>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6177311" y="2713785"/>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6433692" y="2713785"/>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6690072" y="271378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6946453" y="2713785"/>
              <a:ext cx="256380" cy="125247"/>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7202833" y="2713785"/>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7459214" y="2713785"/>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7715594" y="2713785"/>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7971975" y="2713785"/>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8228355" y="271378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8484735" y="2713785"/>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2075224"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2331605"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2587985"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2844366" y="296427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3100746" y="2964279"/>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3357127"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3613507"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3869887"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4126268"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4382648" y="2964279"/>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4639029"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4895409"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5151790"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5408170"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5664551"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5920931"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6177311"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6433692"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6690072"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6946453" y="2964279"/>
              <a:ext cx="256380" cy="125247"/>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7202833" y="2964279"/>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7459214"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7715594"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7971975"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8228355"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8484735" y="2964279"/>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2075224" y="1837055"/>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2331605" y="183705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2587985" y="183705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2844366" y="183705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3100746" y="183705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3357127" y="183705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3613507" y="183705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3869887"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4126268" y="183705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4382648" y="1837055"/>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4639029" y="183705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4895409" y="183705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5151790"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5408170"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5664551"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5920931"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6177311" y="183705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6433692"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6690072" y="183705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6946453"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7202833" y="1837055"/>
              <a:ext cx="256380" cy="125247"/>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7459214" y="1837055"/>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7715594"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7971975" y="1837055"/>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8228355" y="1837055"/>
              <a:ext cx="256380" cy="125247"/>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8484735" y="1837055"/>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88" name="rc888"/>
            <p:cNvSpPr/>
            <p:nvPr/>
          </p:nvSpPr>
          <p:spPr>
            <a:xfrm>
              <a:off x="2075224" y="5594468"/>
              <a:ext cx="256380" cy="125247"/>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89" name="rc889"/>
            <p:cNvSpPr/>
            <p:nvPr/>
          </p:nvSpPr>
          <p:spPr>
            <a:xfrm>
              <a:off x="2331605" y="5594468"/>
              <a:ext cx="256380" cy="125247"/>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90" name="rc890"/>
            <p:cNvSpPr/>
            <p:nvPr/>
          </p:nvSpPr>
          <p:spPr>
            <a:xfrm>
              <a:off x="2587985" y="5594468"/>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91" name="rc891"/>
            <p:cNvSpPr/>
            <p:nvPr/>
          </p:nvSpPr>
          <p:spPr>
            <a:xfrm>
              <a:off x="2844366" y="5594468"/>
              <a:ext cx="256380" cy="125247"/>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92" name="rc892"/>
            <p:cNvSpPr/>
            <p:nvPr/>
          </p:nvSpPr>
          <p:spPr>
            <a:xfrm>
              <a:off x="3100746" y="5594468"/>
              <a:ext cx="256380" cy="125247"/>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893" name="rc893"/>
            <p:cNvSpPr/>
            <p:nvPr/>
          </p:nvSpPr>
          <p:spPr>
            <a:xfrm>
              <a:off x="3357127" y="5594468"/>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94" name="rc894"/>
            <p:cNvSpPr/>
            <p:nvPr/>
          </p:nvSpPr>
          <p:spPr>
            <a:xfrm>
              <a:off x="3613507" y="5594468"/>
              <a:ext cx="256380" cy="125247"/>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95" name="rc895"/>
            <p:cNvSpPr/>
            <p:nvPr/>
          </p:nvSpPr>
          <p:spPr>
            <a:xfrm>
              <a:off x="3869887" y="559446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96" name="rc896"/>
            <p:cNvSpPr/>
            <p:nvPr/>
          </p:nvSpPr>
          <p:spPr>
            <a:xfrm>
              <a:off x="4126268" y="559446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97" name="rc897"/>
            <p:cNvSpPr/>
            <p:nvPr/>
          </p:nvSpPr>
          <p:spPr>
            <a:xfrm>
              <a:off x="4382648" y="559446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98" name="rc898"/>
            <p:cNvSpPr/>
            <p:nvPr/>
          </p:nvSpPr>
          <p:spPr>
            <a:xfrm>
              <a:off x="4639029" y="5594468"/>
              <a:ext cx="256380" cy="125247"/>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99" name="rc899"/>
            <p:cNvSpPr/>
            <p:nvPr/>
          </p:nvSpPr>
          <p:spPr>
            <a:xfrm>
              <a:off x="4895409" y="5594468"/>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900" name="rc900"/>
            <p:cNvSpPr/>
            <p:nvPr/>
          </p:nvSpPr>
          <p:spPr>
            <a:xfrm>
              <a:off x="5151790" y="559446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01" name="rc901"/>
            <p:cNvSpPr/>
            <p:nvPr/>
          </p:nvSpPr>
          <p:spPr>
            <a:xfrm>
              <a:off x="5408170" y="5594468"/>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02" name="rc902"/>
            <p:cNvSpPr/>
            <p:nvPr/>
          </p:nvSpPr>
          <p:spPr>
            <a:xfrm>
              <a:off x="5664551" y="5594468"/>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903" name="rc903"/>
            <p:cNvSpPr/>
            <p:nvPr/>
          </p:nvSpPr>
          <p:spPr>
            <a:xfrm>
              <a:off x="5920931" y="559446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904" name="rc904"/>
            <p:cNvSpPr/>
            <p:nvPr/>
          </p:nvSpPr>
          <p:spPr>
            <a:xfrm>
              <a:off x="6177311" y="5594468"/>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05" name="rc905"/>
            <p:cNvSpPr/>
            <p:nvPr/>
          </p:nvSpPr>
          <p:spPr>
            <a:xfrm>
              <a:off x="6433692" y="5594468"/>
              <a:ext cx="256380" cy="125247"/>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06" name="rc906"/>
            <p:cNvSpPr/>
            <p:nvPr/>
          </p:nvSpPr>
          <p:spPr>
            <a:xfrm>
              <a:off x="6690072" y="5594468"/>
              <a:ext cx="256380" cy="125247"/>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907" name="rc907"/>
            <p:cNvSpPr/>
            <p:nvPr/>
          </p:nvSpPr>
          <p:spPr>
            <a:xfrm>
              <a:off x="6946453" y="559446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08" name="rc908"/>
            <p:cNvSpPr/>
            <p:nvPr/>
          </p:nvSpPr>
          <p:spPr>
            <a:xfrm>
              <a:off x="7202833" y="5594468"/>
              <a:ext cx="256380" cy="125247"/>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909" name="rc909"/>
            <p:cNvSpPr/>
            <p:nvPr/>
          </p:nvSpPr>
          <p:spPr>
            <a:xfrm>
              <a:off x="7459214" y="5594468"/>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910" name="rc910"/>
            <p:cNvSpPr/>
            <p:nvPr/>
          </p:nvSpPr>
          <p:spPr>
            <a:xfrm>
              <a:off x="7715594" y="5594468"/>
              <a:ext cx="256380" cy="125247"/>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911" name="rc911"/>
            <p:cNvSpPr/>
            <p:nvPr/>
          </p:nvSpPr>
          <p:spPr>
            <a:xfrm>
              <a:off x="7971975" y="5594468"/>
              <a:ext cx="256380" cy="125247"/>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912" name="rc912"/>
            <p:cNvSpPr/>
            <p:nvPr/>
          </p:nvSpPr>
          <p:spPr>
            <a:xfrm>
              <a:off x="8228355" y="5594468"/>
              <a:ext cx="256380" cy="125247"/>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913" name="rc913"/>
            <p:cNvSpPr/>
            <p:nvPr/>
          </p:nvSpPr>
          <p:spPr>
            <a:xfrm>
              <a:off x="8484735" y="5594468"/>
              <a:ext cx="256380" cy="125247"/>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914" name="rc914"/>
            <p:cNvSpPr/>
            <p:nvPr/>
          </p:nvSpPr>
          <p:spPr>
            <a:xfrm>
              <a:off x="2075224" y="38410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15" name="rc915"/>
            <p:cNvSpPr/>
            <p:nvPr/>
          </p:nvSpPr>
          <p:spPr>
            <a:xfrm>
              <a:off x="2331605" y="38410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16" name="rc916"/>
            <p:cNvSpPr/>
            <p:nvPr/>
          </p:nvSpPr>
          <p:spPr>
            <a:xfrm>
              <a:off x="2587985" y="38410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17" name="rc917"/>
            <p:cNvSpPr/>
            <p:nvPr/>
          </p:nvSpPr>
          <p:spPr>
            <a:xfrm>
              <a:off x="2844366" y="38410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18" name="rc918"/>
            <p:cNvSpPr/>
            <p:nvPr/>
          </p:nvSpPr>
          <p:spPr>
            <a:xfrm>
              <a:off x="3100746" y="38410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19" name="rc919"/>
            <p:cNvSpPr/>
            <p:nvPr/>
          </p:nvSpPr>
          <p:spPr>
            <a:xfrm>
              <a:off x="3357127" y="38410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920" name="rc920"/>
            <p:cNvSpPr/>
            <p:nvPr/>
          </p:nvSpPr>
          <p:spPr>
            <a:xfrm>
              <a:off x="3613507" y="38410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1" name="rc921"/>
            <p:cNvSpPr/>
            <p:nvPr/>
          </p:nvSpPr>
          <p:spPr>
            <a:xfrm>
              <a:off x="3869887" y="38410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2" name="rc922"/>
            <p:cNvSpPr/>
            <p:nvPr/>
          </p:nvSpPr>
          <p:spPr>
            <a:xfrm>
              <a:off x="4126268" y="38410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3" name="rc923"/>
            <p:cNvSpPr/>
            <p:nvPr/>
          </p:nvSpPr>
          <p:spPr>
            <a:xfrm>
              <a:off x="4382648" y="38410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4" name="rc924"/>
            <p:cNvSpPr/>
            <p:nvPr/>
          </p:nvSpPr>
          <p:spPr>
            <a:xfrm>
              <a:off x="4639029" y="38410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5" name="rc925"/>
            <p:cNvSpPr/>
            <p:nvPr/>
          </p:nvSpPr>
          <p:spPr>
            <a:xfrm>
              <a:off x="4895409" y="38410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6" name="rc926"/>
            <p:cNvSpPr/>
            <p:nvPr/>
          </p:nvSpPr>
          <p:spPr>
            <a:xfrm>
              <a:off x="5151790" y="3841008"/>
              <a:ext cx="256380" cy="125247"/>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7" name="rc927"/>
            <p:cNvSpPr/>
            <p:nvPr/>
          </p:nvSpPr>
          <p:spPr>
            <a:xfrm>
              <a:off x="5408170" y="38410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928" name="rc928"/>
            <p:cNvSpPr/>
            <p:nvPr/>
          </p:nvSpPr>
          <p:spPr>
            <a:xfrm>
              <a:off x="5664551" y="38410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9" name="rc929"/>
            <p:cNvSpPr/>
            <p:nvPr/>
          </p:nvSpPr>
          <p:spPr>
            <a:xfrm>
              <a:off x="5920931" y="3841008"/>
              <a:ext cx="256380" cy="125247"/>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30" name="rc930"/>
            <p:cNvSpPr/>
            <p:nvPr/>
          </p:nvSpPr>
          <p:spPr>
            <a:xfrm>
              <a:off x="6177311" y="3841008"/>
              <a:ext cx="256380" cy="125247"/>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931" name="rc931"/>
            <p:cNvSpPr/>
            <p:nvPr/>
          </p:nvSpPr>
          <p:spPr>
            <a:xfrm>
              <a:off x="6433692" y="3841008"/>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32" name="rc932"/>
            <p:cNvSpPr/>
            <p:nvPr/>
          </p:nvSpPr>
          <p:spPr>
            <a:xfrm>
              <a:off x="6690072" y="3841008"/>
              <a:ext cx="256380" cy="125247"/>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33" name="rc933"/>
            <p:cNvSpPr/>
            <p:nvPr/>
          </p:nvSpPr>
          <p:spPr>
            <a:xfrm>
              <a:off x="6946453" y="384100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34" name="rc934"/>
            <p:cNvSpPr/>
            <p:nvPr/>
          </p:nvSpPr>
          <p:spPr>
            <a:xfrm>
              <a:off x="7202833" y="3841008"/>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935" name="rc935"/>
            <p:cNvSpPr/>
            <p:nvPr/>
          </p:nvSpPr>
          <p:spPr>
            <a:xfrm>
              <a:off x="7459214" y="3841008"/>
              <a:ext cx="256380" cy="125247"/>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936" name="rc936"/>
            <p:cNvSpPr/>
            <p:nvPr/>
          </p:nvSpPr>
          <p:spPr>
            <a:xfrm>
              <a:off x="7715594" y="3841008"/>
              <a:ext cx="256380" cy="125247"/>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37" name="rc937"/>
            <p:cNvSpPr/>
            <p:nvPr/>
          </p:nvSpPr>
          <p:spPr>
            <a:xfrm>
              <a:off x="7971975" y="3841008"/>
              <a:ext cx="256380" cy="125247"/>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38" name="rc938"/>
            <p:cNvSpPr/>
            <p:nvPr/>
          </p:nvSpPr>
          <p:spPr>
            <a:xfrm>
              <a:off x="8228355" y="3841008"/>
              <a:ext cx="256380" cy="125247"/>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939" name="rc939"/>
            <p:cNvSpPr/>
            <p:nvPr/>
          </p:nvSpPr>
          <p:spPr>
            <a:xfrm>
              <a:off x="8484735" y="3841008"/>
              <a:ext cx="256380" cy="125247"/>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40" name="tx940"/>
            <p:cNvSpPr/>
            <p:nvPr/>
          </p:nvSpPr>
          <p:spPr>
            <a:xfrm>
              <a:off x="2163221"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41" name="tx941"/>
            <p:cNvSpPr/>
            <p:nvPr/>
          </p:nvSpPr>
          <p:spPr>
            <a:xfrm>
              <a:off x="241960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42" name="tx942"/>
            <p:cNvSpPr/>
            <p:nvPr/>
          </p:nvSpPr>
          <p:spPr>
            <a:xfrm>
              <a:off x="267598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3" name="tx943"/>
            <p:cNvSpPr/>
            <p:nvPr/>
          </p:nvSpPr>
          <p:spPr>
            <a:xfrm>
              <a:off x="2932363"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4" name="tx944"/>
            <p:cNvSpPr/>
            <p:nvPr/>
          </p:nvSpPr>
          <p:spPr>
            <a:xfrm>
              <a:off x="3188743"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45" name="tx945"/>
            <p:cNvSpPr/>
            <p:nvPr/>
          </p:nvSpPr>
          <p:spPr>
            <a:xfrm>
              <a:off x="3445124"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6" name="tx946"/>
            <p:cNvSpPr/>
            <p:nvPr/>
          </p:nvSpPr>
          <p:spPr>
            <a:xfrm>
              <a:off x="3701504"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7" name="tx947"/>
            <p:cNvSpPr/>
            <p:nvPr/>
          </p:nvSpPr>
          <p:spPr>
            <a:xfrm>
              <a:off x="3957885"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8" name="tx948"/>
            <p:cNvSpPr/>
            <p:nvPr/>
          </p:nvSpPr>
          <p:spPr>
            <a:xfrm>
              <a:off x="4214265"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49" name="tx949"/>
            <p:cNvSpPr/>
            <p:nvPr/>
          </p:nvSpPr>
          <p:spPr>
            <a:xfrm>
              <a:off x="4470645"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0" name="tx950"/>
            <p:cNvSpPr/>
            <p:nvPr/>
          </p:nvSpPr>
          <p:spPr>
            <a:xfrm>
              <a:off x="4727026"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951" name="tx951"/>
            <p:cNvSpPr/>
            <p:nvPr/>
          </p:nvSpPr>
          <p:spPr>
            <a:xfrm>
              <a:off x="4983406"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2" name="tx952"/>
            <p:cNvSpPr/>
            <p:nvPr/>
          </p:nvSpPr>
          <p:spPr>
            <a:xfrm>
              <a:off x="5239787"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953" name="tx953"/>
            <p:cNvSpPr/>
            <p:nvPr/>
          </p:nvSpPr>
          <p:spPr>
            <a:xfrm>
              <a:off x="5496167"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54" name="tx954"/>
            <p:cNvSpPr/>
            <p:nvPr/>
          </p:nvSpPr>
          <p:spPr>
            <a:xfrm>
              <a:off x="5752548" y="199793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55" name="tx955"/>
            <p:cNvSpPr/>
            <p:nvPr/>
          </p:nvSpPr>
          <p:spPr>
            <a:xfrm>
              <a:off x="6008928"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56" name="tx956"/>
            <p:cNvSpPr/>
            <p:nvPr/>
          </p:nvSpPr>
          <p:spPr>
            <a:xfrm>
              <a:off x="6265309"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957" name="tx957"/>
            <p:cNvSpPr/>
            <p:nvPr/>
          </p:nvSpPr>
          <p:spPr>
            <a:xfrm>
              <a:off x="6521689"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8" name="tx958"/>
            <p:cNvSpPr/>
            <p:nvPr/>
          </p:nvSpPr>
          <p:spPr>
            <a:xfrm>
              <a:off x="6778069"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59" name="tx959"/>
            <p:cNvSpPr/>
            <p:nvPr/>
          </p:nvSpPr>
          <p:spPr>
            <a:xfrm>
              <a:off x="7034450"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60" name="tx960"/>
            <p:cNvSpPr/>
            <p:nvPr/>
          </p:nvSpPr>
          <p:spPr>
            <a:xfrm>
              <a:off x="7290830"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961" name="tx961"/>
            <p:cNvSpPr/>
            <p:nvPr/>
          </p:nvSpPr>
          <p:spPr>
            <a:xfrm>
              <a:off x="7547211"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962" name="tx962"/>
            <p:cNvSpPr/>
            <p:nvPr/>
          </p:nvSpPr>
          <p:spPr>
            <a:xfrm>
              <a:off x="7803591"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63" name="tx963"/>
            <p:cNvSpPr/>
            <p:nvPr/>
          </p:nvSpPr>
          <p:spPr>
            <a:xfrm>
              <a:off x="805997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64" name="tx964"/>
            <p:cNvSpPr/>
            <p:nvPr/>
          </p:nvSpPr>
          <p:spPr>
            <a:xfrm>
              <a:off x="8316352"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65" name="tx965"/>
            <p:cNvSpPr/>
            <p:nvPr/>
          </p:nvSpPr>
          <p:spPr>
            <a:xfrm>
              <a:off x="8572733" y="19979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66" name="tx966"/>
            <p:cNvSpPr/>
            <p:nvPr/>
          </p:nvSpPr>
          <p:spPr>
            <a:xfrm>
              <a:off x="2163221"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67" name="tx967"/>
            <p:cNvSpPr/>
            <p:nvPr/>
          </p:nvSpPr>
          <p:spPr>
            <a:xfrm>
              <a:off x="2419602"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968" name="tx968"/>
            <p:cNvSpPr/>
            <p:nvPr/>
          </p:nvSpPr>
          <p:spPr>
            <a:xfrm>
              <a:off x="2675982"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69" name="tx969"/>
            <p:cNvSpPr/>
            <p:nvPr/>
          </p:nvSpPr>
          <p:spPr>
            <a:xfrm>
              <a:off x="2932363"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70" name="tx970"/>
            <p:cNvSpPr/>
            <p:nvPr/>
          </p:nvSpPr>
          <p:spPr>
            <a:xfrm>
              <a:off x="3188743"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71" name="tx971"/>
            <p:cNvSpPr/>
            <p:nvPr/>
          </p:nvSpPr>
          <p:spPr>
            <a:xfrm>
              <a:off x="3445124"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972" name="tx972"/>
            <p:cNvSpPr/>
            <p:nvPr/>
          </p:nvSpPr>
          <p:spPr>
            <a:xfrm>
              <a:off x="3701504"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73" name="tx973"/>
            <p:cNvSpPr/>
            <p:nvPr/>
          </p:nvSpPr>
          <p:spPr>
            <a:xfrm>
              <a:off x="3957885"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74" name="tx974"/>
            <p:cNvSpPr/>
            <p:nvPr/>
          </p:nvSpPr>
          <p:spPr>
            <a:xfrm>
              <a:off x="4214265"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75" name="tx975"/>
            <p:cNvSpPr/>
            <p:nvPr/>
          </p:nvSpPr>
          <p:spPr>
            <a:xfrm>
              <a:off x="4470645"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76" name="tx976"/>
            <p:cNvSpPr/>
            <p:nvPr/>
          </p:nvSpPr>
          <p:spPr>
            <a:xfrm>
              <a:off x="4727026"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77" name="tx977"/>
            <p:cNvSpPr/>
            <p:nvPr/>
          </p:nvSpPr>
          <p:spPr>
            <a:xfrm>
              <a:off x="4983406"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78" name="tx978"/>
            <p:cNvSpPr/>
            <p:nvPr/>
          </p:nvSpPr>
          <p:spPr>
            <a:xfrm>
              <a:off x="5239787"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79" name="tx979"/>
            <p:cNvSpPr/>
            <p:nvPr/>
          </p:nvSpPr>
          <p:spPr>
            <a:xfrm>
              <a:off x="5496167"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80" name="tx980"/>
            <p:cNvSpPr/>
            <p:nvPr/>
          </p:nvSpPr>
          <p:spPr>
            <a:xfrm>
              <a:off x="5752548"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81" name="tx981"/>
            <p:cNvSpPr/>
            <p:nvPr/>
          </p:nvSpPr>
          <p:spPr>
            <a:xfrm>
              <a:off x="6008928"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982" name="tx982"/>
            <p:cNvSpPr/>
            <p:nvPr/>
          </p:nvSpPr>
          <p:spPr>
            <a:xfrm>
              <a:off x="6265309"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983" name="tx983"/>
            <p:cNvSpPr/>
            <p:nvPr/>
          </p:nvSpPr>
          <p:spPr>
            <a:xfrm>
              <a:off x="6521689"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984" name="tx984"/>
            <p:cNvSpPr/>
            <p:nvPr/>
          </p:nvSpPr>
          <p:spPr>
            <a:xfrm>
              <a:off x="6778069"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85" name="tx985"/>
            <p:cNvSpPr/>
            <p:nvPr/>
          </p:nvSpPr>
          <p:spPr>
            <a:xfrm>
              <a:off x="7034450"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986" name="tx986"/>
            <p:cNvSpPr/>
            <p:nvPr/>
          </p:nvSpPr>
          <p:spPr>
            <a:xfrm>
              <a:off x="7290830" y="488041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987" name="tx987"/>
            <p:cNvSpPr/>
            <p:nvPr/>
          </p:nvSpPr>
          <p:spPr>
            <a:xfrm>
              <a:off x="7547211"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988" name="tx988"/>
            <p:cNvSpPr/>
            <p:nvPr/>
          </p:nvSpPr>
          <p:spPr>
            <a:xfrm>
              <a:off x="7803591"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989" name="tx989"/>
            <p:cNvSpPr/>
            <p:nvPr/>
          </p:nvSpPr>
          <p:spPr>
            <a:xfrm>
              <a:off x="8059972"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990" name="tx990"/>
            <p:cNvSpPr/>
            <p:nvPr/>
          </p:nvSpPr>
          <p:spPr>
            <a:xfrm>
              <a:off x="8316352"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991" name="tx991"/>
            <p:cNvSpPr/>
            <p:nvPr/>
          </p:nvSpPr>
          <p:spPr>
            <a:xfrm>
              <a:off x="8572733" y="48786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992" name="tx992"/>
            <p:cNvSpPr/>
            <p:nvPr/>
          </p:nvSpPr>
          <p:spPr>
            <a:xfrm>
              <a:off x="2163221" y="312515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93" name="tx993"/>
            <p:cNvSpPr/>
            <p:nvPr/>
          </p:nvSpPr>
          <p:spPr>
            <a:xfrm>
              <a:off x="241960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94" name="tx994"/>
            <p:cNvSpPr/>
            <p:nvPr/>
          </p:nvSpPr>
          <p:spPr>
            <a:xfrm>
              <a:off x="267598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995" name="tx995"/>
            <p:cNvSpPr/>
            <p:nvPr/>
          </p:nvSpPr>
          <p:spPr>
            <a:xfrm>
              <a:off x="2932363"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996" name="tx996"/>
            <p:cNvSpPr/>
            <p:nvPr/>
          </p:nvSpPr>
          <p:spPr>
            <a:xfrm>
              <a:off x="3188743"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997" name="tx997"/>
            <p:cNvSpPr/>
            <p:nvPr/>
          </p:nvSpPr>
          <p:spPr>
            <a:xfrm>
              <a:off x="3445124"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998" name="tx998"/>
            <p:cNvSpPr/>
            <p:nvPr/>
          </p:nvSpPr>
          <p:spPr>
            <a:xfrm>
              <a:off x="3701504"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999" name="tx999"/>
            <p:cNvSpPr/>
            <p:nvPr/>
          </p:nvSpPr>
          <p:spPr>
            <a:xfrm>
              <a:off x="3957885"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00" name="tx1000"/>
            <p:cNvSpPr/>
            <p:nvPr/>
          </p:nvSpPr>
          <p:spPr>
            <a:xfrm>
              <a:off x="4214265"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01" name="tx1001"/>
            <p:cNvSpPr/>
            <p:nvPr/>
          </p:nvSpPr>
          <p:spPr>
            <a:xfrm>
              <a:off x="4470645"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02" name="tx1002"/>
            <p:cNvSpPr/>
            <p:nvPr/>
          </p:nvSpPr>
          <p:spPr>
            <a:xfrm>
              <a:off x="4727026"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03" name="tx1003"/>
            <p:cNvSpPr/>
            <p:nvPr/>
          </p:nvSpPr>
          <p:spPr>
            <a:xfrm>
              <a:off x="4983406"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04" name="tx1004"/>
            <p:cNvSpPr/>
            <p:nvPr/>
          </p:nvSpPr>
          <p:spPr>
            <a:xfrm>
              <a:off x="5239787"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05" name="tx1005"/>
            <p:cNvSpPr/>
            <p:nvPr/>
          </p:nvSpPr>
          <p:spPr>
            <a:xfrm>
              <a:off x="5496167"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06" name="tx1006"/>
            <p:cNvSpPr/>
            <p:nvPr/>
          </p:nvSpPr>
          <p:spPr>
            <a:xfrm>
              <a:off x="5752548"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07" name="tx1007"/>
            <p:cNvSpPr/>
            <p:nvPr/>
          </p:nvSpPr>
          <p:spPr>
            <a:xfrm>
              <a:off x="6008928"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08" name="tx1008"/>
            <p:cNvSpPr/>
            <p:nvPr/>
          </p:nvSpPr>
          <p:spPr>
            <a:xfrm>
              <a:off x="6265309"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09" name="tx1009"/>
            <p:cNvSpPr/>
            <p:nvPr/>
          </p:nvSpPr>
          <p:spPr>
            <a:xfrm>
              <a:off x="6521689"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10" name="tx1010"/>
            <p:cNvSpPr/>
            <p:nvPr/>
          </p:nvSpPr>
          <p:spPr>
            <a:xfrm>
              <a:off x="6778069"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11" name="tx1011"/>
            <p:cNvSpPr/>
            <p:nvPr/>
          </p:nvSpPr>
          <p:spPr>
            <a:xfrm>
              <a:off x="7034450" y="312515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012" name="tx1012"/>
            <p:cNvSpPr/>
            <p:nvPr/>
          </p:nvSpPr>
          <p:spPr>
            <a:xfrm>
              <a:off x="7290830"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13" name="tx1013"/>
            <p:cNvSpPr/>
            <p:nvPr/>
          </p:nvSpPr>
          <p:spPr>
            <a:xfrm>
              <a:off x="7547211"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14" name="tx1014"/>
            <p:cNvSpPr/>
            <p:nvPr/>
          </p:nvSpPr>
          <p:spPr>
            <a:xfrm>
              <a:off x="7803591"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015" name="tx1015"/>
            <p:cNvSpPr/>
            <p:nvPr/>
          </p:nvSpPr>
          <p:spPr>
            <a:xfrm>
              <a:off x="805997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016" name="tx1016"/>
            <p:cNvSpPr/>
            <p:nvPr/>
          </p:nvSpPr>
          <p:spPr>
            <a:xfrm>
              <a:off x="8316352"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017" name="tx1017"/>
            <p:cNvSpPr/>
            <p:nvPr/>
          </p:nvSpPr>
          <p:spPr>
            <a:xfrm>
              <a:off x="8572733" y="312518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18" name="tx1018"/>
            <p:cNvSpPr/>
            <p:nvPr/>
          </p:nvSpPr>
          <p:spPr>
            <a:xfrm>
              <a:off x="2163221"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19" name="tx1019"/>
            <p:cNvSpPr/>
            <p:nvPr/>
          </p:nvSpPr>
          <p:spPr>
            <a:xfrm>
              <a:off x="2419602" y="37513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20" name="tx1020"/>
            <p:cNvSpPr/>
            <p:nvPr/>
          </p:nvSpPr>
          <p:spPr>
            <a:xfrm>
              <a:off x="2675982"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21" name="tx1021"/>
            <p:cNvSpPr/>
            <p:nvPr/>
          </p:nvSpPr>
          <p:spPr>
            <a:xfrm>
              <a:off x="2932363"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22" name="tx1022"/>
            <p:cNvSpPr/>
            <p:nvPr/>
          </p:nvSpPr>
          <p:spPr>
            <a:xfrm>
              <a:off x="3188743"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23" name="tx1023"/>
            <p:cNvSpPr/>
            <p:nvPr/>
          </p:nvSpPr>
          <p:spPr>
            <a:xfrm>
              <a:off x="3445124" y="37513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24" name="tx1024"/>
            <p:cNvSpPr/>
            <p:nvPr/>
          </p:nvSpPr>
          <p:spPr>
            <a:xfrm>
              <a:off x="3701504"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25" name="tx1025"/>
            <p:cNvSpPr/>
            <p:nvPr/>
          </p:nvSpPr>
          <p:spPr>
            <a:xfrm>
              <a:off x="3957885" y="375230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026" name="tx1026"/>
            <p:cNvSpPr/>
            <p:nvPr/>
          </p:nvSpPr>
          <p:spPr>
            <a:xfrm>
              <a:off x="4214265"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27" name="tx1027"/>
            <p:cNvSpPr/>
            <p:nvPr/>
          </p:nvSpPr>
          <p:spPr>
            <a:xfrm>
              <a:off x="4470645"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28" name="tx1028"/>
            <p:cNvSpPr/>
            <p:nvPr/>
          </p:nvSpPr>
          <p:spPr>
            <a:xfrm>
              <a:off x="4727026"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29" name="tx1029"/>
            <p:cNvSpPr/>
            <p:nvPr/>
          </p:nvSpPr>
          <p:spPr>
            <a:xfrm>
              <a:off x="4983406" y="37513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30" name="tx1030"/>
            <p:cNvSpPr/>
            <p:nvPr/>
          </p:nvSpPr>
          <p:spPr>
            <a:xfrm>
              <a:off x="5239787"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31" name="tx1031"/>
            <p:cNvSpPr/>
            <p:nvPr/>
          </p:nvSpPr>
          <p:spPr>
            <a:xfrm>
              <a:off x="5496167"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32" name="tx1032"/>
            <p:cNvSpPr/>
            <p:nvPr/>
          </p:nvSpPr>
          <p:spPr>
            <a:xfrm>
              <a:off x="5752548"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33" name="tx1033"/>
            <p:cNvSpPr/>
            <p:nvPr/>
          </p:nvSpPr>
          <p:spPr>
            <a:xfrm>
              <a:off x="6008928"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34" name="tx1034"/>
            <p:cNvSpPr/>
            <p:nvPr/>
          </p:nvSpPr>
          <p:spPr>
            <a:xfrm>
              <a:off x="6265309"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35" name="tx1035"/>
            <p:cNvSpPr/>
            <p:nvPr/>
          </p:nvSpPr>
          <p:spPr>
            <a:xfrm>
              <a:off x="6521689"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36" name="tx1036"/>
            <p:cNvSpPr/>
            <p:nvPr/>
          </p:nvSpPr>
          <p:spPr>
            <a:xfrm>
              <a:off x="6778069"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37" name="tx1037"/>
            <p:cNvSpPr/>
            <p:nvPr/>
          </p:nvSpPr>
          <p:spPr>
            <a:xfrm>
              <a:off x="7034450"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38" name="tx1038"/>
            <p:cNvSpPr/>
            <p:nvPr/>
          </p:nvSpPr>
          <p:spPr>
            <a:xfrm>
              <a:off x="7290830"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39" name="tx1039"/>
            <p:cNvSpPr/>
            <p:nvPr/>
          </p:nvSpPr>
          <p:spPr>
            <a:xfrm>
              <a:off x="7547211" y="375318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040" name="tx1040"/>
            <p:cNvSpPr/>
            <p:nvPr/>
          </p:nvSpPr>
          <p:spPr>
            <a:xfrm>
              <a:off x="7803591"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41" name="tx1041"/>
            <p:cNvSpPr/>
            <p:nvPr/>
          </p:nvSpPr>
          <p:spPr>
            <a:xfrm>
              <a:off x="8059972"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42" name="tx1042"/>
            <p:cNvSpPr/>
            <p:nvPr/>
          </p:nvSpPr>
          <p:spPr>
            <a:xfrm>
              <a:off x="8316352"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43" name="tx1043"/>
            <p:cNvSpPr/>
            <p:nvPr/>
          </p:nvSpPr>
          <p:spPr>
            <a:xfrm>
              <a:off x="8572733" y="37514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44" name="tx1044"/>
            <p:cNvSpPr/>
            <p:nvPr/>
          </p:nvSpPr>
          <p:spPr>
            <a:xfrm>
              <a:off x="2163221"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45" name="tx1045"/>
            <p:cNvSpPr/>
            <p:nvPr/>
          </p:nvSpPr>
          <p:spPr>
            <a:xfrm>
              <a:off x="2419602"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46" name="tx1046"/>
            <p:cNvSpPr/>
            <p:nvPr/>
          </p:nvSpPr>
          <p:spPr>
            <a:xfrm>
              <a:off x="2675982"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47" name="tx1047"/>
            <p:cNvSpPr/>
            <p:nvPr/>
          </p:nvSpPr>
          <p:spPr>
            <a:xfrm>
              <a:off x="2932363"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48" name="tx1048"/>
            <p:cNvSpPr/>
            <p:nvPr/>
          </p:nvSpPr>
          <p:spPr>
            <a:xfrm>
              <a:off x="3188743"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49" name="tx1049"/>
            <p:cNvSpPr/>
            <p:nvPr/>
          </p:nvSpPr>
          <p:spPr>
            <a:xfrm>
              <a:off x="3445124"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50" name="tx1050"/>
            <p:cNvSpPr/>
            <p:nvPr/>
          </p:nvSpPr>
          <p:spPr>
            <a:xfrm>
              <a:off x="3701504"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51" name="tx1051"/>
            <p:cNvSpPr/>
            <p:nvPr/>
          </p:nvSpPr>
          <p:spPr>
            <a:xfrm>
              <a:off x="3957885"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52" name="tx1052"/>
            <p:cNvSpPr/>
            <p:nvPr/>
          </p:nvSpPr>
          <p:spPr>
            <a:xfrm>
              <a:off x="4214265"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53" name="tx1053"/>
            <p:cNvSpPr/>
            <p:nvPr/>
          </p:nvSpPr>
          <p:spPr>
            <a:xfrm>
              <a:off x="4470645"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54" name="tx1054"/>
            <p:cNvSpPr/>
            <p:nvPr/>
          </p:nvSpPr>
          <p:spPr>
            <a:xfrm>
              <a:off x="4727026"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55" name="tx1055"/>
            <p:cNvSpPr/>
            <p:nvPr/>
          </p:nvSpPr>
          <p:spPr>
            <a:xfrm>
              <a:off x="4983406"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56" name="tx1056"/>
            <p:cNvSpPr/>
            <p:nvPr/>
          </p:nvSpPr>
          <p:spPr>
            <a:xfrm>
              <a:off x="5239787"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57" name="tx1057"/>
            <p:cNvSpPr/>
            <p:nvPr/>
          </p:nvSpPr>
          <p:spPr>
            <a:xfrm>
              <a:off x="5496167"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58" name="tx1058"/>
            <p:cNvSpPr/>
            <p:nvPr/>
          </p:nvSpPr>
          <p:spPr>
            <a:xfrm>
              <a:off x="5752548"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59" name="tx1059"/>
            <p:cNvSpPr/>
            <p:nvPr/>
          </p:nvSpPr>
          <p:spPr>
            <a:xfrm>
              <a:off x="6008928"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60" name="tx1060"/>
            <p:cNvSpPr/>
            <p:nvPr/>
          </p:nvSpPr>
          <p:spPr>
            <a:xfrm>
              <a:off x="6265309"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61" name="tx1061"/>
            <p:cNvSpPr/>
            <p:nvPr/>
          </p:nvSpPr>
          <p:spPr>
            <a:xfrm>
              <a:off x="6521689"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62" name="tx1062"/>
            <p:cNvSpPr/>
            <p:nvPr/>
          </p:nvSpPr>
          <p:spPr>
            <a:xfrm>
              <a:off x="6778069"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63" name="tx1063"/>
            <p:cNvSpPr/>
            <p:nvPr/>
          </p:nvSpPr>
          <p:spPr>
            <a:xfrm>
              <a:off x="7034450"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64" name="tx1064"/>
            <p:cNvSpPr/>
            <p:nvPr/>
          </p:nvSpPr>
          <p:spPr>
            <a:xfrm>
              <a:off x="7290830"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65" name="tx1065"/>
            <p:cNvSpPr/>
            <p:nvPr/>
          </p:nvSpPr>
          <p:spPr>
            <a:xfrm>
              <a:off x="7547211"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066" name="tx1066"/>
            <p:cNvSpPr/>
            <p:nvPr/>
          </p:nvSpPr>
          <p:spPr>
            <a:xfrm>
              <a:off x="7803591"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067" name="tx1067"/>
            <p:cNvSpPr/>
            <p:nvPr/>
          </p:nvSpPr>
          <p:spPr>
            <a:xfrm>
              <a:off x="8059972" y="40018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68" name="tx1068"/>
            <p:cNvSpPr/>
            <p:nvPr/>
          </p:nvSpPr>
          <p:spPr>
            <a:xfrm>
              <a:off x="8316352"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069" name="tx1069"/>
            <p:cNvSpPr/>
            <p:nvPr/>
          </p:nvSpPr>
          <p:spPr>
            <a:xfrm>
              <a:off x="8572733" y="40019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70" name="tx1070"/>
            <p:cNvSpPr/>
            <p:nvPr/>
          </p:nvSpPr>
          <p:spPr>
            <a:xfrm>
              <a:off x="2163221"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071" name="tx1071"/>
            <p:cNvSpPr/>
            <p:nvPr/>
          </p:nvSpPr>
          <p:spPr>
            <a:xfrm>
              <a:off x="2419602"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72" name="tx1072"/>
            <p:cNvSpPr/>
            <p:nvPr/>
          </p:nvSpPr>
          <p:spPr>
            <a:xfrm>
              <a:off x="2675982"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73" name="tx1073"/>
            <p:cNvSpPr/>
            <p:nvPr/>
          </p:nvSpPr>
          <p:spPr>
            <a:xfrm>
              <a:off x="2932363"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74" name="tx1074"/>
            <p:cNvSpPr/>
            <p:nvPr/>
          </p:nvSpPr>
          <p:spPr>
            <a:xfrm>
              <a:off x="3188743"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75" name="tx1075"/>
            <p:cNvSpPr/>
            <p:nvPr/>
          </p:nvSpPr>
          <p:spPr>
            <a:xfrm>
              <a:off x="3445124"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76" name="tx1076"/>
            <p:cNvSpPr/>
            <p:nvPr/>
          </p:nvSpPr>
          <p:spPr>
            <a:xfrm>
              <a:off x="3701504"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77" name="tx1077"/>
            <p:cNvSpPr/>
            <p:nvPr/>
          </p:nvSpPr>
          <p:spPr>
            <a:xfrm>
              <a:off x="3957885"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078" name="tx1078"/>
            <p:cNvSpPr/>
            <p:nvPr/>
          </p:nvSpPr>
          <p:spPr>
            <a:xfrm>
              <a:off x="4214265"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79" name="tx1079"/>
            <p:cNvSpPr/>
            <p:nvPr/>
          </p:nvSpPr>
          <p:spPr>
            <a:xfrm>
              <a:off x="4470645" y="52543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80" name="tx1080"/>
            <p:cNvSpPr/>
            <p:nvPr/>
          </p:nvSpPr>
          <p:spPr>
            <a:xfrm>
              <a:off x="4727026"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81" name="tx1081"/>
            <p:cNvSpPr/>
            <p:nvPr/>
          </p:nvSpPr>
          <p:spPr>
            <a:xfrm>
              <a:off x="4983406"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82" name="tx1082"/>
            <p:cNvSpPr/>
            <p:nvPr/>
          </p:nvSpPr>
          <p:spPr>
            <a:xfrm>
              <a:off x="5239787"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83" name="tx1083"/>
            <p:cNvSpPr/>
            <p:nvPr/>
          </p:nvSpPr>
          <p:spPr>
            <a:xfrm>
              <a:off x="5496167"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84" name="tx1084"/>
            <p:cNvSpPr/>
            <p:nvPr/>
          </p:nvSpPr>
          <p:spPr>
            <a:xfrm>
              <a:off x="5752548"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85" name="tx1085"/>
            <p:cNvSpPr/>
            <p:nvPr/>
          </p:nvSpPr>
          <p:spPr>
            <a:xfrm>
              <a:off x="6008928"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86" name="tx1086"/>
            <p:cNvSpPr/>
            <p:nvPr/>
          </p:nvSpPr>
          <p:spPr>
            <a:xfrm>
              <a:off x="6265309"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87" name="tx1087"/>
            <p:cNvSpPr/>
            <p:nvPr/>
          </p:nvSpPr>
          <p:spPr>
            <a:xfrm>
              <a:off x="6521689" y="52543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088" name="tx1088"/>
            <p:cNvSpPr/>
            <p:nvPr/>
          </p:nvSpPr>
          <p:spPr>
            <a:xfrm>
              <a:off x="6778069"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89" name="tx1089"/>
            <p:cNvSpPr/>
            <p:nvPr/>
          </p:nvSpPr>
          <p:spPr>
            <a:xfrm>
              <a:off x="7034450"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090" name="tx1090"/>
            <p:cNvSpPr/>
            <p:nvPr/>
          </p:nvSpPr>
          <p:spPr>
            <a:xfrm>
              <a:off x="7290830" y="525548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091" name="tx1091"/>
            <p:cNvSpPr/>
            <p:nvPr/>
          </p:nvSpPr>
          <p:spPr>
            <a:xfrm>
              <a:off x="7547211" y="525527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092" name="tx1092"/>
            <p:cNvSpPr/>
            <p:nvPr/>
          </p:nvSpPr>
          <p:spPr>
            <a:xfrm>
              <a:off x="7803591"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093" name="tx1093"/>
            <p:cNvSpPr/>
            <p:nvPr/>
          </p:nvSpPr>
          <p:spPr>
            <a:xfrm>
              <a:off x="8059972"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094" name="tx1094"/>
            <p:cNvSpPr/>
            <p:nvPr/>
          </p:nvSpPr>
          <p:spPr>
            <a:xfrm>
              <a:off x="8316352"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095" name="tx1095"/>
            <p:cNvSpPr/>
            <p:nvPr/>
          </p:nvSpPr>
          <p:spPr>
            <a:xfrm>
              <a:off x="8572733" y="52543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096" name="tx1096"/>
            <p:cNvSpPr/>
            <p:nvPr/>
          </p:nvSpPr>
          <p:spPr>
            <a:xfrm>
              <a:off x="2163221"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97" name="tx1097"/>
            <p:cNvSpPr/>
            <p:nvPr/>
          </p:nvSpPr>
          <p:spPr>
            <a:xfrm>
              <a:off x="2419602"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098" name="tx1098"/>
            <p:cNvSpPr/>
            <p:nvPr/>
          </p:nvSpPr>
          <p:spPr>
            <a:xfrm>
              <a:off x="2675982"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99" name="tx1099"/>
            <p:cNvSpPr/>
            <p:nvPr/>
          </p:nvSpPr>
          <p:spPr>
            <a:xfrm>
              <a:off x="2932363"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00" name="tx1100"/>
            <p:cNvSpPr/>
            <p:nvPr/>
          </p:nvSpPr>
          <p:spPr>
            <a:xfrm>
              <a:off x="3188743"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01" name="tx1101"/>
            <p:cNvSpPr/>
            <p:nvPr/>
          </p:nvSpPr>
          <p:spPr>
            <a:xfrm>
              <a:off x="3445124"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02" name="tx1102"/>
            <p:cNvSpPr/>
            <p:nvPr/>
          </p:nvSpPr>
          <p:spPr>
            <a:xfrm>
              <a:off x="3701504"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3" name="tx1103"/>
            <p:cNvSpPr/>
            <p:nvPr/>
          </p:nvSpPr>
          <p:spPr>
            <a:xfrm>
              <a:off x="3957885"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4" name="tx1104"/>
            <p:cNvSpPr/>
            <p:nvPr/>
          </p:nvSpPr>
          <p:spPr>
            <a:xfrm>
              <a:off x="4214265"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5" name="tx1105"/>
            <p:cNvSpPr/>
            <p:nvPr/>
          </p:nvSpPr>
          <p:spPr>
            <a:xfrm>
              <a:off x="4470645"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6" name="tx1106"/>
            <p:cNvSpPr/>
            <p:nvPr/>
          </p:nvSpPr>
          <p:spPr>
            <a:xfrm>
              <a:off x="4727026"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7" name="tx1107"/>
            <p:cNvSpPr/>
            <p:nvPr/>
          </p:nvSpPr>
          <p:spPr>
            <a:xfrm>
              <a:off x="4983406"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8" name="tx1108"/>
            <p:cNvSpPr/>
            <p:nvPr/>
          </p:nvSpPr>
          <p:spPr>
            <a:xfrm>
              <a:off x="5239787"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09" name="tx1109"/>
            <p:cNvSpPr/>
            <p:nvPr/>
          </p:nvSpPr>
          <p:spPr>
            <a:xfrm>
              <a:off x="5496167"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110" name="tx1110"/>
            <p:cNvSpPr/>
            <p:nvPr/>
          </p:nvSpPr>
          <p:spPr>
            <a:xfrm>
              <a:off x="5752548"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11" name="tx1111"/>
            <p:cNvSpPr/>
            <p:nvPr/>
          </p:nvSpPr>
          <p:spPr>
            <a:xfrm>
              <a:off x="6008928"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12" name="tx1112"/>
            <p:cNvSpPr/>
            <p:nvPr/>
          </p:nvSpPr>
          <p:spPr>
            <a:xfrm>
              <a:off x="6265309"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13" name="tx1113"/>
            <p:cNvSpPr/>
            <p:nvPr/>
          </p:nvSpPr>
          <p:spPr>
            <a:xfrm>
              <a:off x="6521689"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114" name="tx1114"/>
            <p:cNvSpPr/>
            <p:nvPr/>
          </p:nvSpPr>
          <p:spPr>
            <a:xfrm>
              <a:off x="6778069"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15" name="tx1115"/>
            <p:cNvSpPr/>
            <p:nvPr/>
          </p:nvSpPr>
          <p:spPr>
            <a:xfrm>
              <a:off x="7034450"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16" name="tx1116"/>
            <p:cNvSpPr/>
            <p:nvPr/>
          </p:nvSpPr>
          <p:spPr>
            <a:xfrm>
              <a:off x="7290830"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117" name="tx1117"/>
            <p:cNvSpPr/>
            <p:nvPr/>
          </p:nvSpPr>
          <p:spPr>
            <a:xfrm>
              <a:off x="7547211" y="3375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118" name="tx1118"/>
            <p:cNvSpPr/>
            <p:nvPr/>
          </p:nvSpPr>
          <p:spPr>
            <a:xfrm>
              <a:off x="7803591"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119" name="tx1119"/>
            <p:cNvSpPr/>
            <p:nvPr/>
          </p:nvSpPr>
          <p:spPr>
            <a:xfrm>
              <a:off x="8059972"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20" name="tx1120"/>
            <p:cNvSpPr/>
            <p:nvPr/>
          </p:nvSpPr>
          <p:spPr>
            <a:xfrm>
              <a:off x="8316352"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21" name="tx1121"/>
            <p:cNvSpPr/>
            <p:nvPr/>
          </p:nvSpPr>
          <p:spPr>
            <a:xfrm>
              <a:off x="8572733" y="3375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22" name="tx1122"/>
            <p:cNvSpPr/>
            <p:nvPr/>
          </p:nvSpPr>
          <p:spPr>
            <a:xfrm>
              <a:off x="2163221"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23" name="tx1123"/>
            <p:cNvSpPr/>
            <p:nvPr/>
          </p:nvSpPr>
          <p:spPr>
            <a:xfrm>
              <a:off x="2419602"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24" name="tx1124"/>
            <p:cNvSpPr/>
            <p:nvPr/>
          </p:nvSpPr>
          <p:spPr>
            <a:xfrm>
              <a:off x="2675982"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25" name="tx1125"/>
            <p:cNvSpPr/>
            <p:nvPr/>
          </p:nvSpPr>
          <p:spPr>
            <a:xfrm>
              <a:off x="2932363"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26" name="tx1126"/>
            <p:cNvSpPr/>
            <p:nvPr/>
          </p:nvSpPr>
          <p:spPr>
            <a:xfrm>
              <a:off x="3188743"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27" name="tx1127"/>
            <p:cNvSpPr/>
            <p:nvPr/>
          </p:nvSpPr>
          <p:spPr>
            <a:xfrm>
              <a:off x="3445124"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28" name="tx1128"/>
            <p:cNvSpPr/>
            <p:nvPr/>
          </p:nvSpPr>
          <p:spPr>
            <a:xfrm>
              <a:off x="3701504" y="28746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29" name="tx1129"/>
            <p:cNvSpPr/>
            <p:nvPr/>
          </p:nvSpPr>
          <p:spPr>
            <a:xfrm>
              <a:off x="3957885"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30" name="tx1130"/>
            <p:cNvSpPr/>
            <p:nvPr/>
          </p:nvSpPr>
          <p:spPr>
            <a:xfrm>
              <a:off x="4214265" y="28746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31" name="tx1131"/>
            <p:cNvSpPr/>
            <p:nvPr/>
          </p:nvSpPr>
          <p:spPr>
            <a:xfrm>
              <a:off x="4470645"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32" name="tx1132"/>
            <p:cNvSpPr/>
            <p:nvPr/>
          </p:nvSpPr>
          <p:spPr>
            <a:xfrm>
              <a:off x="4727026"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33" name="tx1133"/>
            <p:cNvSpPr/>
            <p:nvPr/>
          </p:nvSpPr>
          <p:spPr>
            <a:xfrm>
              <a:off x="4983406"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34" name="tx1134"/>
            <p:cNvSpPr/>
            <p:nvPr/>
          </p:nvSpPr>
          <p:spPr>
            <a:xfrm>
              <a:off x="5239787"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35" name="tx1135"/>
            <p:cNvSpPr/>
            <p:nvPr/>
          </p:nvSpPr>
          <p:spPr>
            <a:xfrm>
              <a:off x="5496167"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36" name="tx1136"/>
            <p:cNvSpPr/>
            <p:nvPr/>
          </p:nvSpPr>
          <p:spPr>
            <a:xfrm>
              <a:off x="5752548"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37" name="tx1137"/>
            <p:cNvSpPr/>
            <p:nvPr/>
          </p:nvSpPr>
          <p:spPr>
            <a:xfrm>
              <a:off x="6008928"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38" name="tx1138"/>
            <p:cNvSpPr/>
            <p:nvPr/>
          </p:nvSpPr>
          <p:spPr>
            <a:xfrm>
              <a:off x="6265309"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39" name="tx1139"/>
            <p:cNvSpPr/>
            <p:nvPr/>
          </p:nvSpPr>
          <p:spPr>
            <a:xfrm>
              <a:off x="6521689"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40" name="tx1140"/>
            <p:cNvSpPr/>
            <p:nvPr/>
          </p:nvSpPr>
          <p:spPr>
            <a:xfrm>
              <a:off x="6778069"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41" name="tx1141"/>
            <p:cNvSpPr/>
            <p:nvPr/>
          </p:nvSpPr>
          <p:spPr>
            <a:xfrm>
              <a:off x="7034450"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42" name="tx1142"/>
            <p:cNvSpPr/>
            <p:nvPr/>
          </p:nvSpPr>
          <p:spPr>
            <a:xfrm>
              <a:off x="7290830"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43" name="tx1143"/>
            <p:cNvSpPr/>
            <p:nvPr/>
          </p:nvSpPr>
          <p:spPr>
            <a:xfrm>
              <a:off x="7547211"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44" name="tx1144"/>
            <p:cNvSpPr/>
            <p:nvPr/>
          </p:nvSpPr>
          <p:spPr>
            <a:xfrm>
              <a:off x="7803591"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5" name="tx1145"/>
            <p:cNvSpPr/>
            <p:nvPr/>
          </p:nvSpPr>
          <p:spPr>
            <a:xfrm>
              <a:off x="8059972"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6" name="tx1146"/>
            <p:cNvSpPr/>
            <p:nvPr/>
          </p:nvSpPr>
          <p:spPr>
            <a:xfrm>
              <a:off x="8316352"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7" name="tx1147"/>
            <p:cNvSpPr/>
            <p:nvPr/>
          </p:nvSpPr>
          <p:spPr>
            <a:xfrm>
              <a:off x="8572733" y="28746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48" name="tx1148"/>
            <p:cNvSpPr/>
            <p:nvPr/>
          </p:nvSpPr>
          <p:spPr>
            <a:xfrm>
              <a:off x="2163221"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49" name="tx1149"/>
            <p:cNvSpPr/>
            <p:nvPr/>
          </p:nvSpPr>
          <p:spPr>
            <a:xfrm>
              <a:off x="2419602"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50" name="tx1150"/>
            <p:cNvSpPr/>
            <p:nvPr/>
          </p:nvSpPr>
          <p:spPr>
            <a:xfrm>
              <a:off x="2675982"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51" name="tx1151"/>
            <p:cNvSpPr/>
            <p:nvPr/>
          </p:nvSpPr>
          <p:spPr>
            <a:xfrm>
              <a:off x="2932363"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52" name="tx1152"/>
            <p:cNvSpPr/>
            <p:nvPr/>
          </p:nvSpPr>
          <p:spPr>
            <a:xfrm>
              <a:off x="3188743"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53" name="tx1153"/>
            <p:cNvSpPr/>
            <p:nvPr/>
          </p:nvSpPr>
          <p:spPr>
            <a:xfrm>
              <a:off x="3445124"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54" name="tx1154"/>
            <p:cNvSpPr/>
            <p:nvPr/>
          </p:nvSpPr>
          <p:spPr>
            <a:xfrm>
              <a:off x="3701504"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55" name="tx1155"/>
            <p:cNvSpPr/>
            <p:nvPr/>
          </p:nvSpPr>
          <p:spPr>
            <a:xfrm>
              <a:off x="3957885"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56" name="tx1156"/>
            <p:cNvSpPr/>
            <p:nvPr/>
          </p:nvSpPr>
          <p:spPr>
            <a:xfrm>
              <a:off x="4214265"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57" name="tx1157"/>
            <p:cNvSpPr/>
            <p:nvPr/>
          </p:nvSpPr>
          <p:spPr>
            <a:xfrm>
              <a:off x="4470645"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58" name="tx1158"/>
            <p:cNvSpPr/>
            <p:nvPr/>
          </p:nvSpPr>
          <p:spPr>
            <a:xfrm>
              <a:off x="4727026"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59" name="tx1159"/>
            <p:cNvSpPr/>
            <p:nvPr/>
          </p:nvSpPr>
          <p:spPr>
            <a:xfrm>
              <a:off x="4983406"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60" name="tx1160"/>
            <p:cNvSpPr/>
            <p:nvPr/>
          </p:nvSpPr>
          <p:spPr>
            <a:xfrm>
              <a:off x="5239787"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61" name="tx1161"/>
            <p:cNvSpPr/>
            <p:nvPr/>
          </p:nvSpPr>
          <p:spPr>
            <a:xfrm>
              <a:off x="5496167"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62" name="tx1162"/>
            <p:cNvSpPr/>
            <p:nvPr/>
          </p:nvSpPr>
          <p:spPr>
            <a:xfrm>
              <a:off x="5752548"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163" name="tx1163"/>
            <p:cNvSpPr/>
            <p:nvPr/>
          </p:nvSpPr>
          <p:spPr>
            <a:xfrm>
              <a:off x="6008928"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64" name="tx1164"/>
            <p:cNvSpPr/>
            <p:nvPr/>
          </p:nvSpPr>
          <p:spPr>
            <a:xfrm>
              <a:off x="6265309"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65" name="tx1165"/>
            <p:cNvSpPr/>
            <p:nvPr/>
          </p:nvSpPr>
          <p:spPr>
            <a:xfrm>
              <a:off x="6521689"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66" name="tx1166"/>
            <p:cNvSpPr/>
            <p:nvPr/>
          </p:nvSpPr>
          <p:spPr>
            <a:xfrm>
              <a:off x="6778069"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67" name="tx1167"/>
            <p:cNvSpPr/>
            <p:nvPr/>
          </p:nvSpPr>
          <p:spPr>
            <a:xfrm>
              <a:off x="7034450"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68" name="tx1168"/>
            <p:cNvSpPr/>
            <p:nvPr/>
          </p:nvSpPr>
          <p:spPr>
            <a:xfrm>
              <a:off x="7290830"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69" name="tx1169"/>
            <p:cNvSpPr/>
            <p:nvPr/>
          </p:nvSpPr>
          <p:spPr>
            <a:xfrm>
              <a:off x="7547211"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70" name="tx1170"/>
            <p:cNvSpPr/>
            <p:nvPr/>
          </p:nvSpPr>
          <p:spPr>
            <a:xfrm>
              <a:off x="7803591"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71" name="tx1171"/>
            <p:cNvSpPr/>
            <p:nvPr/>
          </p:nvSpPr>
          <p:spPr>
            <a:xfrm>
              <a:off x="8059972"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72" name="tx1172"/>
            <p:cNvSpPr/>
            <p:nvPr/>
          </p:nvSpPr>
          <p:spPr>
            <a:xfrm>
              <a:off x="8316352" y="21231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73" name="tx1173"/>
            <p:cNvSpPr/>
            <p:nvPr/>
          </p:nvSpPr>
          <p:spPr>
            <a:xfrm>
              <a:off x="8572733" y="21232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74" name="tx1174"/>
            <p:cNvSpPr/>
            <p:nvPr/>
          </p:nvSpPr>
          <p:spPr>
            <a:xfrm>
              <a:off x="2163221"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75" name="tx1175"/>
            <p:cNvSpPr/>
            <p:nvPr/>
          </p:nvSpPr>
          <p:spPr>
            <a:xfrm>
              <a:off x="2419602" y="32504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76" name="tx1176"/>
            <p:cNvSpPr/>
            <p:nvPr/>
          </p:nvSpPr>
          <p:spPr>
            <a:xfrm>
              <a:off x="2675982" y="32504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77" name="tx1177"/>
            <p:cNvSpPr/>
            <p:nvPr/>
          </p:nvSpPr>
          <p:spPr>
            <a:xfrm>
              <a:off x="2932363" y="32504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78" name="tx1178"/>
            <p:cNvSpPr/>
            <p:nvPr/>
          </p:nvSpPr>
          <p:spPr>
            <a:xfrm>
              <a:off x="3188743"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79" name="tx1179"/>
            <p:cNvSpPr/>
            <p:nvPr/>
          </p:nvSpPr>
          <p:spPr>
            <a:xfrm>
              <a:off x="3445124"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80" name="tx1180"/>
            <p:cNvSpPr/>
            <p:nvPr/>
          </p:nvSpPr>
          <p:spPr>
            <a:xfrm>
              <a:off x="3701504"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81" name="tx1181"/>
            <p:cNvSpPr/>
            <p:nvPr/>
          </p:nvSpPr>
          <p:spPr>
            <a:xfrm>
              <a:off x="3957885"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82" name="tx1182"/>
            <p:cNvSpPr/>
            <p:nvPr/>
          </p:nvSpPr>
          <p:spPr>
            <a:xfrm>
              <a:off x="4214265"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83" name="tx1183"/>
            <p:cNvSpPr/>
            <p:nvPr/>
          </p:nvSpPr>
          <p:spPr>
            <a:xfrm>
              <a:off x="4470645"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84" name="tx1184"/>
            <p:cNvSpPr/>
            <p:nvPr/>
          </p:nvSpPr>
          <p:spPr>
            <a:xfrm>
              <a:off x="4727026"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85" name="tx1185"/>
            <p:cNvSpPr/>
            <p:nvPr/>
          </p:nvSpPr>
          <p:spPr>
            <a:xfrm>
              <a:off x="4983406"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86" name="tx1186"/>
            <p:cNvSpPr/>
            <p:nvPr/>
          </p:nvSpPr>
          <p:spPr>
            <a:xfrm>
              <a:off x="5239787"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87" name="tx1187"/>
            <p:cNvSpPr/>
            <p:nvPr/>
          </p:nvSpPr>
          <p:spPr>
            <a:xfrm>
              <a:off x="5496167"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88" name="tx1188"/>
            <p:cNvSpPr/>
            <p:nvPr/>
          </p:nvSpPr>
          <p:spPr>
            <a:xfrm>
              <a:off x="5752548"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89" name="tx1189"/>
            <p:cNvSpPr/>
            <p:nvPr/>
          </p:nvSpPr>
          <p:spPr>
            <a:xfrm>
              <a:off x="6008928"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90" name="tx1190"/>
            <p:cNvSpPr/>
            <p:nvPr/>
          </p:nvSpPr>
          <p:spPr>
            <a:xfrm>
              <a:off x="6265309" y="32504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91" name="tx1191"/>
            <p:cNvSpPr/>
            <p:nvPr/>
          </p:nvSpPr>
          <p:spPr>
            <a:xfrm>
              <a:off x="6521689" y="32504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92" name="tx1192"/>
            <p:cNvSpPr/>
            <p:nvPr/>
          </p:nvSpPr>
          <p:spPr>
            <a:xfrm>
              <a:off x="6778069"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93" name="tx1193"/>
            <p:cNvSpPr/>
            <p:nvPr/>
          </p:nvSpPr>
          <p:spPr>
            <a:xfrm>
              <a:off x="7034450"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94" name="tx1194"/>
            <p:cNvSpPr/>
            <p:nvPr/>
          </p:nvSpPr>
          <p:spPr>
            <a:xfrm>
              <a:off x="7290830"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95" name="tx1195"/>
            <p:cNvSpPr/>
            <p:nvPr/>
          </p:nvSpPr>
          <p:spPr>
            <a:xfrm>
              <a:off x="7547211"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196" name="tx1196"/>
            <p:cNvSpPr/>
            <p:nvPr/>
          </p:nvSpPr>
          <p:spPr>
            <a:xfrm>
              <a:off x="7803591"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97" name="tx1197"/>
            <p:cNvSpPr/>
            <p:nvPr/>
          </p:nvSpPr>
          <p:spPr>
            <a:xfrm>
              <a:off x="8059972" y="32504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98" name="tx1198"/>
            <p:cNvSpPr/>
            <p:nvPr/>
          </p:nvSpPr>
          <p:spPr>
            <a:xfrm>
              <a:off x="8316352" y="32504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99" name="tx1199"/>
            <p:cNvSpPr/>
            <p:nvPr/>
          </p:nvSpPr>
          <p:spPr>
            <a:xfrm>
              <a:off x="8572733" y="32504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00" name="tx1200"/>
            <p:cNvSpPr/>
            <p:nvPr/>
          </p:nvSpPr>
          <p:spPr>
            <a:xfrm>
              <a:off x="2163221"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201" name="tx1201"/>
            <p:cNvSpPr/>
            <p:nvPr/>
          </p:nvSpPr>
          <p:spPr>
            <a:xfrm>
              <a:off x="2419602"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202" name="tx1202"/>
            <p:cNvSpPr/>
            <p:nvPr/>
          </p:nvSpPr>
          <p:spPr>
            <a:xfrm>
              <a:off x="2675982"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203" name="tx1203"/>
            <p:cNvSpPr/>
            <p:nvPr/>
          </p:nvSpPr>
          <p:spPr>
            <a:xfrm>
              <a:off x="2932363"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04" name="tx1204"/>
            <p:cNvSpPr/>
            <p:nvPr/>
          </p:nvSpPr>
          <p:spPr>
            <a:xfrm>
              <a:off x="3188743"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205" name="tx1205"/>
            <p:cNvSpPr/>
            <p:nvPr/>
          </p:nvSpPr>
          <p:spPr>
            <a:xfrm>
              <a:off x="3445124"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06" name="tx1206"/>
            <p:cNvSpPr/>
            <p:nvPr/>
          </p:nvSpPr>
          <p:spPr>
            <a:xfrm>
              <a:off x="3701504"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07" name="tx1207"/>
            <p:cNvSpPr/>
            <p:nvPr/>
          </p:nvSpPr>
          <p:spPr>
            <a:xfrm>
              <a:off x="3957885"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08" name="tx1208"/>
            <p:cNvSpPr/>
            <p:nvPr/>
          </p:nvSpPr>
          <p:spPr>
            <a:xfrm>
              <a:off x="4214265"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09" name="tx1209"/>
            <p:cNvSpPr/>
            <p:nvPr/>
          </p:nvSpPr>
          <p:spPr>
            <a:xfrm>
              <a:off x="4470645"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210" name="tx1210"/>
            <p:cNvSpPr/>
            <p:nvPr/>
          </p:nvSpPr>
          <p:spPr>
            <a:xfrm>
              <a:off x="4727026" y="16221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211" name="tx1211"/>
            <p:cNvSpPr/>
            <p:nvPr/>
          </p:nvSpPr>
          <p:spPr>
            <a:xfrm>
              <a:off x="4983406" y="16221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212" name="tx1212"/>
            <p:cNvSpPr/>
            <p:nvPr/>
          </p:nvSpPr>
          <p:spPr>
            <a:xfrm>
              <a:off x="5239787"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13" name="tx1213"/>
            <p:cNvSpPr/>
            <p:nvPr/>
          </p:nvSpPr>
          <p:spPr>
            <a:xfrm>
              <a:off x="5496167"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14" name="tx1214"/>
            <p:cNvSpPr/>
            <p:nvPr/>
          </p:nvSpPr>
          <p:spPr>
            <a:xfrm>
              <a:off x="5752548"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15" name="tx1215"/>
            <p:cNvSpPr/>
            <p:nvPr/>
          </p:nvSpPr>
          <p:spPr>
            <a:xfrm>
              <a:off x="6008928" y="16221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16" name="tx1216"/>
            <p:cNvSpPr/>
            <p:nvPr/>
          </p:nvSpPr>
          <p:spPr>
            <a:xfrm>
              <a:off x="6265309" y="16221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17" name="tx1217"/>
            <p:cNvSpPr/>
            <p:nvPr/>
          </p:nvSpPr>
          <p:spPr>
            <a:xfrm>
              <a:off x="6521689"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18" name="tx1218"/>
            <p:cNvSpPr/>
            <p:nvPr/>
          </p:nvSpPr>
          <p:spPr>
            <a:xfrm>
              <a:off x="6778069"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219" name="tx1219"/>
            <p:cNvSpPr/>
            <p:nvPr/>
          </p:nvSpPr>
          <p:spPr>
            <a:xfrm>
              <a:off x="7034450"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20" name="tx1220"/>
            <p:cNvSpPr/>
            <p:nvPr/>
          </p:nvSpPr>
          <p:spPr>
            <a:xfrm>
              <a:off x="7290830"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21" name="tx1221"/>
            <p:cNvSpPr/>
            <p:nvPr/>
          </p:nvSpPr>
          <p:spPr>
            <a:xfrm>
              <a:off x="7547211"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22" name="tx1222"/>
            <p:cNvSpPr/>
            <p:nvPr/>
          </p:nvSpPr>
          <p:spPr>
            <a:xfrm>
              <a:off x="7803591"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23" name="tx1223"/>
            <p:cNvSpPr/>
            <p:nvPr/>
          </p:nvSpPr>
          <p:spPr>
            <a:xfrm>
              <a:off x="8059972" y="16221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24" name="tx1224"/>
            <p:cNvSpPr/>
            <p:nvPr/>
          </p:nvSpPr>
          <p:spPr>
            <a:xfrm>
              <a:off x="8316352"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25" name="tx1225"/>
            <p:cNvSpPr/>
            <p:nvPr/>
          </p:nvSpPr>
          <p:spPr>
            <a:xfrm>
              <a:off x="8572733" y="16222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26" name="tx1226"/>
            <p:cNvSpPr/>
            <p:nvPr/>
          </p:nvSpPr>
          <p:spPr>
            <a:xfrm>
              <a:off x="2163221"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227" name="tx1227"/>
            <p:cNvSpPr/>
            <p:nvPr/>
          </p:nvSpPr>
          <p:spPr>
            <a:xfrm>
              <a:off x="241960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28" name="tx1228"/>
            <p:cNvSpPr/>
            <p:nvPr/>
          </p:nvSpPr>
          <p:spPr>
            <a:xfrm>
              <a:off x="267598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29" name="tx1229"/>
            <p:cNvSpPr/>
            <p:nvPr/>
          </p:nvSpPr>
          <p:spPr>
            <a:xfrm>
              <a:off x="2932363"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0" name="tx1230"/>
            <p:cNvSpPr/>
            <p:nvPr/>
          </p:nvSpPr>
          <p:spPr>
            <a:xfrm>
              <a:off x="3188743"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1" name="tx1231"/>
            <p:cNvSpPr/>
            <p:nvPr/>
          </p:nvSpPr>
          <p:spPr>
            <a:xfrm>
              <a:off x="3445124"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32" name="tx1232"/>
            <p:cNvSpPr/>
            <p:nvPr/>
          </p:nvSpPr>
          <p:spPr>
            <a:xfrm>
              <a:off x="3701504"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33" name="tx1233"/>
            <p:cNvSpPr/>
            <p:nvPr/>
          </p:nvSpPr>
          <p:spPr>
            <a:xfrm>
              <a:off x="3957885"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34" name="tx1234"/>
            <p:cNvSpPr/>
            <p:nvPr/>
          </p:nvSpPr>
          <p:spPr>
            <a:xfrm>
              <a:off x="4214265"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35" name="tx1235"/>
            <p:cNvSpPr/>
            <p:nvPr/>
          </p:nvSpPr>
          <p:spPr>
            <a:xfrm>
              <a:off x="4470645"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6" name="tx1236"/>
            <p:cNvSpPr/>
            <p:nvPr/>
          </p:nvSpPr>
          <p:spPr>
            <a:xfrm>
              <a:off x="4727026"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7" name="tx1237"/>
            <p:cNvSpPr/>
            <p:nvPr/>
          </p:nvSpPr>
          <p:spPr>
            <a:xfrm>
              <a:off x="4983406"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8" name="tx1238"/>
            <p:cNvSpPr/>
            <p:nvPr/>
          </p:nvSpPr>
          <p:spPr>
            <a:xfrm>
              <a:off x="5239787"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39" name="tx1239"/>
            <p:cNvSpPr/>
            <p:nvPr/>
          </p:nvSpPr>
          <p:spPr>
            <a:xfrm>
              <a:off x="5496167"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0" name="tx1240"/>
            <p:cNvSpPr/>
            <p:nvPr/>
          </p:nvSpPr>
          <p:spPr>
            <a:xfrm>
              <a:off x="5752548"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1" name="tx1241"/>
            <p:cNvSpPr/>
            <p:nvPr/>
          </p:nvSpPr>
          <p:spPr>
            <a:xfrm>
              <a:off x="6008928"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2" name="tx1242"/>
            <p:cNvSpPr/>
            <p:nvPr/>
          </p:nvSpPr>
          <p:spPr>
            <a:xfrm>
              <a:off x="6265309"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3" name="tx1243"/>
            <p:cNvSpPr/>
            <p:nvPr/>
          </p:nvSpPr>
          <p:spPr>
            <a:xfrm>
              <a:off x="6521689"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4" name="tx1244"/>
            <p:cNvSpPr/>
            <p:nvPr/>
          </p:nvSpPr>
          <p:spPr>
            <a:xfrm>
              <a:off x="6778069"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5" name="tx1245"/>
            <p:cNvSpPr/>
            <p:nvPr/>
          </p:nvSpPr>
          <p:spPr>
            <a:xfrm>
              <a:off x="7034450"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6" name="tx1246"/>
            <p:cNvSpPr/>
            <p:nvPr/>
          </p:nvSpPr>
          <p:spPr>
            <a:xfrm>
              <a:off x="7290830"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47" name="tx1247"/>
            <p:cNvSpPr/>
            <p:nvPr/>
          </p:nvSpPr>
          <p:spPr>
            <a:xfrm>
              <a:off x="7547211"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8" name="tx1248"/>
            <p:cNvSpPr/>
            <p:nvPr/>
          </p:nvSpPr>
          <p:spPr>
            <a:xfrm>
              <a:off x="7803591"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49" name="tx1249"/>
            <p:cNvSpPr/>
            <p:nvPr/>
          </p:nvSpPr>
          <p:spPr>
            <a:xfrm>
              <a:off x="805997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0" name="tx1250"/>
            <p:cNvSpPr/>
            <p:nvPr/>
          </p:nvSpPr>
          <p:spPr>
            <a:xfrm>
              <a:off x="8316352"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1" name="tx1251"/>
            <p:cNvSpPr/>
            <p:nvPr/>
          </p:nvSpPr>
          <p:spPr>
            <a:xfrm>
              <a:off x="8572733" y="12464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2" name="tx1252"/>
            <p:cNvSpPr/>
            <p:nvPr/>
          </p:nvSpPr>
          <p:spPr>
            <a:xfrm>
              <a:off x="2163221"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3" name="tx1253"/>
            <p:cNvSpPr/>
            <p:nvPr/>
          </p:nvSpPr>
          <p:spPr>
            <a:xfrm>
              <a:off x="2419602"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4" name="tx1254"/>
            <p:cNvSpPr/>
            <p:nvPr/>
          </p:nvSpPr>
          <p:spPr>
            <a:xfrm>
              <a:off x="2675982"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5" name="tx1255"/>
            <p:cNvSpPr/>
            <p:nvPr/>
          </p:nvSpPr>
          <p:spPr>
            <a:xfrm>
              <a:off x="2932363"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6" name="tx1256"/>
            <p:cNvSpPr/>
            <p:nvPr/>
          </p:nvSpPr>
          <p:spPr>
            <a:xfrm>
              <a:off x="3188743"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57" name="tx1257"/>
            <p:cNvSpPr/>
            <p:nvPr/>
          </p:nvSpPr>
          <p:spPr>
            <a:xfrm>
              <a:off x="3445124"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58" name="tx1258"/>
            <p:cNvSpPr/>
            <p:nvPr/>
          </p:nvSpPr>
          <p:spPr>
            <a:xfrm>
              <a:off x="3701504"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59" name="tx1259"/>
            <p:cNvSpPr/>
            <p:nvPr/>
          </p:nvSpPr>
          <p:spPr>
            <a:xfrm>
              <a:off x="3957885"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60" name="tx1260"/>
            <p:cNvSpPr/>
            <p:nvPr/>
          </p:nvSpPr>
          <p:spPr>
            <a:xfrm>
              <a:off x="4214265"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1" name="tx1261"/>
            <p:cNvSpPr/>
            <p:nvPr/>
          </p:nvSpPr>
          <p:spPr>
            <a:xfrm>
              <a:off x="4470645"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2" name="tx1262"/>
            <p:cNvSpPr/>
            <p:nvPr/>
          </p:nvSpPr>
          <p:spPr>
            <a:xfrm>
              <a:off x="4727026"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3" name="tx1263"/>
            <p:cNvSpPr/>
            <p:nvPr/>
          </p:nvSpPr>
          <p:spPr>
            <a:xfrm>
              <a:off x="4983406"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4" name="tx1264"/>
            <p:cNvSpPr/>
            <p:nvPr/>
          </p:nvSpPr>
          <p:spPr>
            <a:xfrm>
              <a:off x="5239787"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5" name="tx1265"/>
            <p:cNvSpPr/>
            <p:nvPr/>
          </p:nvSpPr>
          <p:spPr>
            <a:xfrm>
              <a:off x="5496167" y="500386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66" name="tx1266"/>
            <p:cNvSpPr/>
            <p:nvPr/>
          </p:nvSpPr>
          <p:spPr>
            <a:xfrm>
              <a:off x="5752548"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267" name="tx1267"/>
            <p:cNvSpPr/>
            <p:nvPr/>
          </p:nvSpPr>
          <p:spPr>
            <a:xfrm>
              <a:off x="6008928"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68" name="tx1268"/>
            <p:cNvSpPr/>
            <p:nvPr/>
          </p:nvSpPr>
          <p:spPr>
            <a:xfrm>
              <a:off x="6265309"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69" name="tx1269"/>
            <p:cNvSpPr/>
            <p:nvPr/>
          </p:nvSpPr>
          <p:spPr>
            <a:xfrm>
              <a:off x="6521689" y="500566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270" name="tx1270"/>
            <p:cNvSpPr/>
            <p:nvPr/>
          </p:nvSpPr>
          <p:spPr>
            <a:xfrm>
              <a:off x="6778069"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271" name="tx1271"/>
            <p:cNvSpPr/>
            <p:nvPr/>
          </p:nvSpPr>
          <p:spPr>
            <a:xfrm>
              <a:off x="7034450"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272" name="tx1272"/>
            <p:cNvSpPr/>
            <p:nvPr/>
          </p:nvSpPr>
          <p:spPr>
            <a:xfrm>
              <a:off x="7290830"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273" name="tx1273"/>
            <p:cNvSpPr/>
            <p:nvPr/>
          </p:nvSpPr>
          <p:spPr>
            <a:xfrm>
              <a:off x="7547211"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274" name="tx1274"/>
            <p:cNvSpPr/>
            <p:nvPr/>
          </p:nvSpPr>
          <p:spPr>
            <a:xfrm>
              <a:off x="7803591"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275" name="tx1275"/>
            <p:cNvSpPr/>
            <p:nvPr/>
          </p:nvSpPr>
          <p:spPr>
            <a:xfrm>
              <a:off x="8059972"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276" name="tx1276"/>
            <p:cNvSpPr/>
            <p:nvPr/>
          </p:nvSpPr>
          <p:spPr>
            <a:xfrm>
              <a:off x="8316352"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277" name="tx1277"/>
            <p:cNvSpPr/>
            <p:nvPr/>
          </p:nvSpPr>
          <p:spPr>
            <a:xfrm>
              <a:off x="8572733" y="50038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278" name="tx1278"/>
            <p:cNvSpPr/>
            <p:nvPr/>
          </p:nvSpPr>
          <p:spPr>
            <a:xfrm>
              <a:off x="2163221"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79" name="tx1279"/>
            <p:cNvSpPr/>
            <p:nvPr/>
          </p:nvSpPr>
          <p:spPr>
            <a:xfrm>
              <a:off x="241960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280" name="tx1280"/>
            <p:cNvSpPr/>
            <p:nvPr/>
          </p:nvSpPr>
          <p:spPr>
            <a:xfrm>
              <a:off x="267598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81" name="tx1281"/>
            <p:cNvSpPr/>
            <p:nvPr/>
          </p:nvSpPr>
          <p:spPr>
            <a:xfrm>
              <a:off x="2932363" y="22484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282" name="tx1282"/>
            <p:cNvSpPr/>
            <p:nvPr/>
          </p:nvSpPr>
          <p:spPr>
            <a:xfrm>
              <a:off x="3188743"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283" name="tx1283"/>
            <p:cNvSpPr/>
            <p:nvPr/>
          </p:nvSpPr>
          <p:spPr>
            <a:xfrm>
              <a:off x="3445124"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284" name="tx1284"/>
            <p:cNvSpPr/>
            <p:nvPr/>
          </p:nvSpPr>
          <p:spPr>
            <a:xfrm>
              <a:off x="3701504"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285" name="tx1285"/>
            <p:cNvSpPr/>
            <p:nvPr/>
          </p:nvSpPr>
          <p:spPr>
            <a:xfrm>
              <a:off x="3957885"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286" name="tx1286"/>
            <p:cNvSpPr/>
            <p:nvPr/>
          </p:nvSpPr>
          <p:spPr>
            <a:xfrm>
              <a:off x="4214265" y="22484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287" name="tx1287"/>
            <p:cNvSpPr/>
            <p:nvPr/>
          </p:nvSpPr>
          <p:spPr>
            <a:xfrm>
              <a:off x="4470645"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288" name="tx1288"/>
            <p:cNvSpPr/>
            <p:nvPr/>
          </p:nvSpPr>
          <p:spPr>
            <a:xfrm>
              <a:off x="4727026"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89" name="tx1289"/>
            <p:cNvSpPr/>
            <p:nvPr/>
          </p:nvSpPr>
          <p:spPr>
            <a:xfrm>
              <a:off x="4983406"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290" name="tx1290"/>
            <p:cNvSpPr/>
            <p:nvPr/>
          </p:nvSpPr>
          <p:spPr>
            <a:xfrm>
              <a:off x="5239787"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291" name="tx1291"/>
            <p:cNvSpPr/>
            <p:nvPr/>
          </p:nvSpPr>
          <p:spPr>
            <a:xfrm>
              <a:off x="5496167" y="22484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292" name="tx1292"/>
            <p:cNvSpPr/>
            <p:nvPr/>
          </p:nvSpPr>
          <p:spPr>
            <a:xfrm>
              <a:off x="5752548"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293" name="tx1293"/>
            <p:cNvSpPr/>
            <p:nvPr/>
          </p:nvSpPr>
          <p:spPr>
            <a:xfrm>
              <a:off x="6008928"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94" name="tx1294"/>
            <p:cNvSpPr/>
            <p:nvPr/>
          </p:nvSpPr>
          <p:spPr>
            <a:xfrm>
              <a:off x="6265309"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95" name="tx1295"/>
            <p:cNvSpPr/>
            <p:nvPr/>
          </p:nvSpPr>
          <p:spPr>
            <a:xfrm>
              <a:off x="6521689"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96" name="tx1296"/>
            <p:cNvSpPr/>
            <p:nvPr/>
          </p:nvSpPr>
          <p:spPr>
            <a:xfrm>
              <a:off x="6778069"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97" name="tx1297"/>
            <p:cNvSpPr/>
            <p:nvPr/>
          </p:nvSpPr>
          <p:spPr>
            <a:xfrm>
              <a:off x="7034450"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98" name="tx1298"/>
            <p:cNvSpPr/>
            <p:nvPr/>
          </p:nvSpPr>
          <p:spPr>
            <a:xfrm>
              <a:off x="7290830"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299" name="tx1299"/>
            <p:cNvSpPr/>
            <p:nvPr/>
          </p:nvSpPr>
          <p:spPr>
            <a:xfrm>
              <a:off x="7547211"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00" name="tx1300"/>
            <p:cNvSpPr/>
            <p:nvPr/>
          </p:nvSpPr>
          <p:spPr>
            <a:xfrm>
              <a:off x="7803591"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01" name="tx1301"/>
            <p:cNvSpPr/>
            <p:nvPr/>
          </p:nvSpPr>
          <p:spPr>
            <a:xfrm>
              <a:off x="805997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02" name="tx1302"/>
            <p:cNvSpPr/>
            <p:nvPr/>
          </p:nvSpPr>
          <p:spPr>
            <a:xfrm>
              <a:off x="8316352"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03" name="tx1303"/>
            <p:cNvSpPr/>
            <p:nvPr/>
          </p:nvSpPr>
          <p:spPr>
            <a:xfrm>
              <a:off x="8572733" y="22484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04" name="tx1304"/>
            <p:cNvSpPr/>
            <p:nvPr/>
          </p:nvSpPr>
          <p:spPr>
            <a:xfrm>
              <a:off x="2163221"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5" name="tx1305"/>
            <p:cNvSpPr/>
            <p:nvPr/>
          </p:nvSpPr>
          <p:spPr>
            <a:xfrm>
              <a:off x="2419602"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6" name="tx1306"/>
            <p:cNvSpPr/>
            <p:nvPr/>
          </p:nvSpPr>
          <p:spPr>
            <a:xfrm>
              <a:off x="2675982"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7" name="tx1307"/>
            <p:cNvSpPr/>
            <p:nvPr/>
          </p:nvSpPr>
          <p:spPr>
            <a:xfrm>
              <a:off x="2932363"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8" name="tx1308"/>
            <p:cNvSpPr/>
            <p:nvPr/>
          </p:nvSpPr>
          <p:spPr>
            <a:xfrm>
              <a:off x="3188743"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9" name="tx1309"/>
            <p:cNvSpPr/>
            <p:nvPr/>
          </p:nvSpPr>
          <p:spPr>
            <a:xfrm>
              <a:off x="3445124" y="512910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10" name="tx1310"/>
            <p:cNvSpPr/>
            <p:nvPr/>
          </p:nvSpPr>
          <p:spPr>
            <a:xfrm>
              <a:off x="3701504"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11" name="tx1311"/>
            <p:cNvSpPr/>
            <p:nvPr/>
          </p:nvSpPr>
          <p:spPr>
            <a:xfrm>
              <a:off x="3957885"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12" name="tx1312"/>
            <p:cNvSpPr/>
            <p:nvPr/>
          </p:nvSpPr>
          <p:spPr>
            <a:xfrm>
              <a:off x="4214265"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13" name="tx1313"/>
            <p:cNvSpPr/>
            <p:nvPr/>
          </p:nvSpPr>
          <p:spPr>
            <a:xfrm>
              <a:off x="4470645"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14" name="tx1314"/>
            <p:cNvSpPr/>
            <p:nvPr/>
          </p:nvSpPr>
          <p:spPr>
            <a:xfrm>
              <a:off x="4727026"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15" name="tx1315"/>
            <p:cNvSpPr/>
            <p:nvPr/>
          </p:nvSpPr>
          <p:spPr>
            <a:xfrm>
              <a:off x="4983406"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16" name="tx1316"/>
            <p:cNvSpPr/>
            <p:nvPr/>
          </p:nvSpPr>
          <p:spPr>
            <a:xfrm>
              <a:off x="5239787"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17" name="tx1317"/>
            <p:cNvSpPr/>
            <p:nvPr/>
          </p:nvSpPr>
          <p:spPr>
            <a:xfrm>
              <a:off x="5496167"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18" name="tx1318"/>
            <p:cNvSpPr/>
            <p:nvPr/>
          </p:nvSpPr>
          <p:spPr>
            <a:xfrm>
              <a:off x="5752548"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319" name="tx1319"/>
            <p:cNvSpPr/>
            <p:nvPr/>
          </p:nvSpPr>
          <p:spPr>
            <a:xfrm>
              <a:off x="6008928"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320" name="tx1320"/>
            <p:cNvSpPr/>
            <p:nvPr/>
          </p:nvSpPr>
          <p:spPr>
            <a:xfrm>
              <a:off x="6265309"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321" name="tx1321"/>
            <p:cNvSpPr/>
            <p:nvPr/>
          </p:nvSpPr>
          <p:spPr>
            <a:xfrm>
              <a:off x="6521689"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322" name="tx1322"/>
            <p:cNvSpPr/>
            <p:nvPr/>
          </p:nvSpPr>
          <p:spPr>
            <a:xfrm>
              <a:off x="6778069" y="512910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23" name="tx1323"/>
            <p:cNvSpPr/>
            <p:nvPr/>
          </p:nvSpPr>
          <p:spPr>
            <a:xfrm>
              <a:off x="7034450" y="512910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24" name="tx1324"/>
            <p:cNvSpPr/>
            <p:nvPr/>
          </p:nvSpPr>
          <p:spPr>
            <a:xfrm>
              <a:off x="7290830"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325" name="tx1325"/>
            <p:cNvSpPr/>
            <p:nvPr/>
          </p:nvSpPr>
          <p:spPr>
            <a:xfrm>
              <a:off x="7547211"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326" name="tx1326"/>
            <p:cNvSpPr/>
            <p:nvPr/>
          </p:nvSpPr>
          <p:spPr>
            <a:xfrm>
              <a:off x="7803591" y="513023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327" name="tx1327"/>
            <p:cNvSpPr/>
            <p:nvPr/>
          </p:nvSpPr>
          <p:spPr>
            <a:xfrm>
              <a:off x="8059972"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328" name="tx1328"/>
            <p:cNvSpPr/>
            <p:nvPr/>
          </p:nvSpPr>
          <p:spPr>
            <a:xfrm>
              <a:off x="8316352"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29" name="tx1329"/>
            <p:cNvSpPr/>
            <p:nvPr/>
          </p:nvSpPr>
          <p:spPr>
            <a:xfrm>
              <a:off x="8572733" y="512914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330" name="tx1330"/>
            <p:cNvSpPr/>
            <p:nvPr/>
          </p:nvSpPr>
          <p:spPr>
            <a:xfrm>
              <a:off x="2163221"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31" name="tx1331"/>
            <p:cNvSpPr/>
            <p:nvPr/>
          </p:nvSpPr>
          <p:spPr>
            <a:xfrm>
              <a:off x="2419602"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32" name="tx1332"/>
            <p:cNvSpPr/>
            <p:nvPr/>
          </p:nvSpPr>
          <p:spPr>
            <a:xfrm>
              <a:off x="2675982" y="1747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33" name="tx1333"/>
            <p:cNvSpPr/>
            <p:nvPr/>
          </p:nvSpPr>
          <p:spPr>
            <a:xfrm>
              <a:off x="2932363"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34" name="tx1334"/>
            <p:cNvSpPr/>
            <p:nvPr/>
          </p:nvSpPr>
          <p:spPr>
            <a:xfrm>
              <a:off x="3188743" y="1747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35" name="tx1335"/>
            <p:cNvSpPr/>
            <p:nvPr/>
          </p:nvSpPr>
          <p:spPr>
            <a:xfrm>
              <a:off x="3445124"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36" name="tx1336"/>
            <p:cNvSpPr/>
            <p:nvPr/>
          </p:nvSpPr>
          <p:spPr>
            <a:xfrm>
              <a:off x="3701504"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37" name="tx1337"/>
            <p:cNvSpPr/>
            <p:nvPr/>
          </p:nvSpPr>
          <p:spPr>
            <a:xfrm>
              <a:off x="3957885"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38" name="tx1338"/>
            <p:cNvSpPr/>
            <p:nvPr/>
          </p:nvSpPr>
          <p:spPr>
            <a:xfrm>
              <a:off x="4214265"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39" name="tx1339"/>
            <p:cNvSpPr/>
            <p:nvPr/>
          </p:nvSpPr>
          <p:spPr>
            <a:xfrm>
              <a:off x="4470645"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40" name="tx1340"/>
            <p:cNvSpPr/>
            <p:nvPr/>
          </p:nvSpPr>
          <p:spPr>
            <a:xfrm>
              <a:off x="4727026"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41" name="tx1341"/>
            <p:cNvSpPr/>
            <p:nvPr/>
          </p:nvSpPr>
          <p:spPr>
            <a:xfrm>
              <a:off x="4983406"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42" name="tx1342"/>
            <p:cNvSpPr/>
            <p:nvPr/>
          </p:nvSpPr>
          <p:spPr>
            <a:xfrm>
              <a:off x="5239787" y="1747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43" name="tx1343"/>
            <p:cNvSpPr/>
            <p:nvPr/>
          </p:nvSpPr>
          <p:spPr>
            <a:xfrm>
              <a:off x="5496167"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44" name="tx1344"/>
            <p:cNvSpPr/>
            <p:nvPr/>
          </p:nvSpPr>
          <p:spPr>
            <a:xfrm>
              <a:off x="5752548"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45" name="tx1345"/>
            <p:cNvSpPr/>
            <p:nvPr/>
          </p:nvSpPr>
          <p:spPr>
            <a:xfrm>
              <a:off x="6008928"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46" name="tx1346"/>
            <p:cNvSpPr/>
            <p:nvPr/>
          </p:nvSpPr>
          <p:spPr>
            <a:xfrm>
              <a:off x="6265309"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47" name="tx1347"/>
            <p:cNvSpPr/>
            <p:nvPr/>
          </p:nvSpPr>
          <p:spPr>
            <a:xfrm>
              <a:off x="6521689"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48" name="tx1348"/>
            <p:cNvSpPr/>
            <p:nvPr/>
          </p:nvSpPr>
          <p:spPr>
            <a:xfrm>
              <a:off x="6778069"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49" name="tx1349"/>
            <p:cNvSpPr/>
            <p:nvPr/>
          </p:nvSpPr>
          <p:spPr>
            <a:xfrm>
              <a:off x="7034450"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50" name="tx1350"/>
            <p:cNvSpPr/>
            <p:nvPr/>
          </p:nvSpPr>
          <p:spPr>
            <a:xfrm>
              <a:off x="7290830"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351" name="tx1351"/>
            <p:cNvSpPr/>
            <p:nvPr/>
          </p:nvSpPr>
          <p:spPr>
            <a:xfrm>
              <a:off x="7547211"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52" name="tx1352"/>
            <p:cNvSpPr/>
            <p:nvPr/>
          </p:nvSpPr>
          <p:spPr>
            <a:xfrm>
              <a:off x="7803591"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353" name="tx1353"/>
            <p:cNvSpPr/>
            <p:nvPr/>
          </p:nvSpPr>
          <p:spPr>
            <a:xfrm>
              <a:off x="8059972"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54" name="tx1354"/>
            <p:cNvSpPr/>
            <p:nvPr/>
          </p:nvSpPr>
          <p:spPr>
            <a:xfrm>
              <a:off x="8316352"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55" name="tx1355"/>
            <p:cNvSpPr/>
            <p:nvPr/>
          </p:nvSpPr>
          <p:spPr>
            <a:xfrm>
              <a:off x="8572733" y="1747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56" name="tx1356"/>
            <p:cNvSpPr/>
            <p:nvPr/>
          </p:nvSpPr>
          <p:spPr>
            <a:xfrm>
              <a:off x="2163221"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57" name="tx1357"/>
            <p:cNvSpPr/>
            <p:nvPr/>
          </p:nvSpPr>
          <p:spPr>
            <a:xfrm>
              <a:off x="2419602"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58" name="tx1358"/>
            <p:cNvSpPr/>
            <p:nvPr/>
          </p:nvSpPr>
          <p:spPr>
            <a:xfrm>
              <a:off x="2675982"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59" name="tx1359"/>
            <p:cNvSpPr/>
            <p:nvPr/>
          </p:nvSpPr>
          <p:spPr>
            <a:xfrm>
              <a:off x="2932363"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60" name="tx1360"/>
            <p:cNvSpPr/>
            <p:nvPr/>
          </p:nvSpPr>
          <p:spPr>
            <a:xfrm>
              <a:off x="3188743" y="475449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361" name="tx1361"/>
            <p:cNvSpPr/>
            <p:nvPr/>
          </p:nvSpPr>
          <p:spPr>
            <a:xfrm>
              <a:off x="3445124"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62" name="tx1362"/>
            <p:cNvSpPr/>
            <p:nvPr/>
          </p:nvSpPr>
          <p:spPr>
            <a:xfrm>
              <a:off x="3701504"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63" name="tx1363"/>
            <p:cNvSpPr/>
            <p:nvPr/>
          </p:nvSpPr>
          <p:spPr>
            <a:xfrm>
              <a:off x="3957885"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64" name="tx1364"/>
            <p:cNvSpPr/>
            <p:nvPr/>
          </p:nvSpPr>
          <p:spPr>
            <a:xfrm>
              <a:off x="4214265"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65" name="tx1365"/>
            <p:cNvSpPr/>
            <p:nvPr/>
          </p:nvSpPr>
          <p:spPr>
            <a:xfrm>
              <a:off x="4470645"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66" name="tx1366"/>
            <p:cNvSpPr/>
            <p:nvPr/>
          </p:nvSpPr>
          <p:spPr>
            <a:xfrm>
              <a:off x="4727026"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67" name="tx1367"/>
            <p:cNvSpPr/>
            <p:nvPr/>
          </p:nvSpPr>
          <p:spPr>
            <a:xfrm>
              <a:off x="4983406"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68" name="tx1368"/>
            <p:cNvSpPr/>
            <p:nvPr/>
          </p:nvSpPr>
          <p:spPr>
            <a:xfrm>
              <a:off x="5239787"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69" name="tx1369"/>
            <p:cNvSpPr/>
            <p:nvPr/>
          </p:nvSpPr>
          <p:spPr>
            <a:xfrm>
              <a:off x="5496167"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70" name="tx1370"/>
            <p:cNvSpPr/>
            <p:nvPr/>
          </p:nvSpPr>
          <p:spPr>
            <a:xfrm>
              <a:off x="5752548"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71" name="tx1371"/>
            <p:cNvSpPr/>
            <p:nvPr/>
          </p:nvSpPr>
          <p:spPr>
            <a:xfrm>
              <a:off x="6008928"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72" name="tx1372"/>
            <p:cNvSpPr/>
            <p:nvPr/>
          </p:nvSpPr>
          <p:spPr>
            <a:xfrm>
              <a:off x="6265309"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73" name="tx1373"/>
            <p:cNvSpPr/>
            <p:nvPr/>
          </p:nvSpPr>
          <p:spPr>
            <a:xfrm>
              <a:off x="6521689"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374" name="tx1374"/>
            <p:cNvSpPr/>
            <p:nvPr/>
          </p:nvSpPr>
          <p:spPr>
            <a:xfrm>
              <a:off x="6778069"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375" name="tx1375"/>
            <p:cNvSpPr/>
            <p:nvPr/>
          </p:nvSpPr>
          <p:spPr>
            <a:xfrm>
              <a:off x="7034450"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76" name="tx1376"/>
            <p:cNvSpPr/>
            <p:nvPr/>
          </p:nvSpPr>
          <p:spPr>
            <a:xfrm>
              <a:off x="7290830" y="47533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77" name="tx1377"/>
            <p:cNvSpPr/>
            <p:nvPr/>
          </p:nvSpPr>
          <p:spPr>
            <a:xfrm>
              <a:off x="7547211"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378" name="tx1378"/>
            <p:cNvSpPr/>
            <p:nvPr/>
          </p:nvSpPr>
          <p:spPr>
            <a:xfrm>
              <a:off x="7803591"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379" name="tx1379"/>
            <p:cNvSpPr/>
            <p:nvPr/>
          </p:nvSpPr>
          <p:spPr>
            <a:xfrm>
              <a:off x="8059972" y="47534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380" name="tx1380"/>
            <p:cNvSpPr/>
            <p:nvPr/>
          </p:nvSpPr>
          <p:spPr>
            <a:xfrm>
              <a:off x="8316352" y="47533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81" name="tx1381"/>
            <p:cNvSpPr/>
            <p:nvPr/>
          </p:nvSpPr>
          <p:spPr>
            <a:xfrm>
              <a:off x="8572733" y="47533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82" name="tx1382"/>
            <p:cNvSpPr/>
            <p:nvPr/>
          </p:nvSpPr>
          <p:spPr>
            <a:xfrm>
              <a:off x="2163221"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383" name="tx1383"/>
            <p:cNvSpPr/>
            <p:nvPr/>
          </p:nvSpPr>
          <p:spPr>
            <a:xfrm>
              <a:off x="2419602"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84" name="tx1384"/>
            <p:cNvSpPr/>
            <p:nvPr/>
          </p:nvSpPr>
          <p:spPr>
            <a:xfrm>
              <a:off x="2675982"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85" name="tx1385"/>
            <p:cNvSpPr/>
            <p:nvPr/>
          </p:nvSpPr>
          <p:spPr>
            <a:xfrm>
              <a:off x="2932363"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86" name="tx1386"/>
            <p:cNvSpPr/>
            <p:nvPr/>
          </p:nvSpPr>
          <p:spPr>
            <a:xfrm>
              <a:off x="3188743"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87" name="tx1387"/>
            <p:cNvSpPr/>
            <p:nvPr/>
          </p:nvSpPr>
          <p:spPr>
            <a:xfrm>
              <a:off x="3445124" y="35008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88" name="tx1388"/>
            <p:cNvSpPr/>
            <p:nvPr/>
          </p:nvSpPr>
          <p:spPr>
            <a:xfrm>
              <a:off x="3701504"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89" name="tx1389"/>
            <p:cNvSpPr/>
            <p:nvPr/>
          </p:nvSpPr>
          <p:spPr>
            <a:xfrm>
              <a:off x="3957885"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390" name="tx1390"/>
            <p:cNvSpPr/>
            <p:nvPr/>
          </p:nvSpPr>
          <p:spPr>
            <a:xfrm>
              <a:off x="4214265"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91" name="tx1391"/>
            <p:cNvSpPr/>
            <p:nvPr/>
          </p:nvSpPr>
          <p:spPr>
            <a:xfrm>
              <a:off x="4470645"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92" name="tx1392"/>
            <p:cNvSpPr/>
            <p:nvPr/>
          </p:nvSpPr>
          <p:spPr>
            <a:xfrm>
              <a:off x="4727026" y="35008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93" name="tx1393"/>
            <p:cNvSpPr/>
            <p:nvPr/>
          </p:nvSpPr>
          <p:spPr>
            <a:xfrm>
              <a:off x="4983406"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94" name="tx1394"/>
            <p:cNvSpPr/>
            <p:nvPr/>
          </p:nvSpPr>
          <p:spPr>
            <a:xfrm>
              <a:off x="5239787" y="35008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95" name="tx1395"/>
            <p:cNvSpPr/>
            <p:nvPr/>
          </p:nvSpPr>
          <p:spPr>
            <a:xfrm>
              <a:off x="5496167"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96" name="tx1396"/>
            <p:cNvSpPr/>
            <p:nvPr/>
          </p:nvSpPr>
          <p:spPr>
            <a:xfrm>
              <a:off x="5752548"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397" name="tx1397"/>
            <p:cNvSpPr/>
            <p:nvPr/>
          </p:nvSpPr>
          <p:spPr>
            <a:xfrm>
              <a:off x="6008928"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398" name="tx1398"/>
            <p:cNvSpPr/>
            <p:nvPr/>
          </p:nvSpPr>
          <p:spPr>
            <a:xfrm>
              <a:off x="6265309"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99" name="tx1399"/>
            <p:cNvSpPr/>
            <p:nvPr/>
          </p:nvSpPr>
          <p:spPr>
            <a:xfrm>
              <a:off x="6521689"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00" name="tx1400"/>
            <p:cNvSpPr/>
            <p:nvPr/>
          </p:nvSpPr>
          <p:spPr>
            <a:xfrm>
              <a:off x="6778069"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01" name="tx1401"/>
            <p:cNvSpPr/>
            <p:nvPr/>
          </p:nvSpPr>
          <p:spPr>
            <a:xfrm>
              <a:off x="7034450"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02" name="tx1402"/>
            <p:cNvSpPr/>
            <p:nvPr/>
          </p:nvSpPr>
          <p:spPr>
            <a:xfrm>
              <a:off x="7290830"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03" name="tx1403"/>
            <p:cNvSpPr/>
            <p:nvPr/>
          </p:nvSpPr>
          <p:spPr>
            <a:xfrm>
              <a:off x="7547211"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04" name="tx1404"/>
            <p:cNvSpPr/>
            <p:nvPr/>
          </p:nvSpPr>
          <p:spPr>
            <a:xfrm>
              <a:off x="7803591"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405" name="tx1405"/>
            <p:cNvSpPr/>
            <p:nvPr/>
          </p:nvSpPr>
          <p:spPr>
            <a:xfrm>
              <a:off x="8059972"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06" name="tx1406"/>
            <p:cNvSpPr/>
            <p:nvPr/>
          </p:nvSpPr>
          <p:spPr>
            <a:xfrm>
              <a:off x="8316352"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07" name="tx1407"/>
            <p:cNvSpPr/>
            <p:nvPr/>
          </p:nvSpPr>
          <p:spPr>
            <a:xfrm>
              <a:off x="8572733" y="35009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08" name="tx1408"/>
            <p:cNvSpPr/>
            <p:nvPr/>
          </p:nvSpPr>
          <p:spPr>
            <a:xfrm>
              <a:off x="2163221"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409" name="tx1409"/>
            <p:cNvSpPr/>
            <p:nvPr/>
          </p:nvSpPr>
          <p:spPr>
            <a:xfrm>
              <a:off x="2419602"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10" name="tx1410"/>
            <p:cNvSpPr/>
            <p:nvPr/>
          </p:nvSpPr>
          <p:spPr>
            <a:xfrm>
              <a:off x="2675982" y="13716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11" name="tx1411"/>
            <p:cNvSpPr/>
            <p:nvPr/>
          </p:nvSpPr>
          <p:spPr>
            <a:xfrm>
              <a:off x="2932363"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12" name="tx1412"/>
            <p:cNvSpPr/>
            <p:nvPr/>
          </p:nvSpPr>
          <p:spPr>
            <a:xfrm>
              <a:off x="3188743"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13" name="tx1413"/>
            <p:cNvSpPr/>
            <p:nvPr/>
          </p:nvSpPr>
          <p:spPr>
            <a:xfrm>
              <a:off x="3445124"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14" name="tx1414"/>
            <p:cNvSpPr/>
            <p:nvPr/>
          </p:nvSpPr>
          <p:spPr>
            <a:xfrm>
              <a:off x="3701504"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15" name="tx1415"/>
            <p:cNvSpPr/>
            <p:nvPr/>
          </p:nvSpPr>
          <p:spPr>
            <a:xfrm>
              <a:off x="3957885"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16" name="tx1416"/>
            <p:cNvSpPr/>
            <p:nvPr/>
          </p:nvSpPr>
          <p:spPr>
            <a:xfrm>
              <a:off x="4214265"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17" name="tx1417"/>
            <p:cNvSpPr/>
            <p:nvPr/>
          </p:nvSpPr>
          <p:spPr>
            <a:xfrm>
              <a:off x="4470645"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18" name="tx1418"/>
            <p:cNvSpPr/>
            <p:nvPr/>
          </p:nvSpPr>
          <p:spPr>
            <a:xfrm>
              <a:off x="4727026"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19" name="tx1419"/>
            <p:cNvSpPr/>
            <p:nvPr/>
          </p:nvSpPr>
          <p:spPr>
            <a:xfrm>
              <a:off x="4983406"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20" name="tx1420"/>
            <p:cNvSpPr/>
            <p:nvPr/>
          </p:nvSpPr>
          <p:spPr>
            <a:xfrm>
              <a:off x="5239787"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1" name="tx1421"/>
            <p:cNvSpPr/>
            <p:nvPr/>
          </p:nvSpPr>
          <p:spPr>
            <a:xfrm>
              <a:off x="5496167"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2" name="tx1422"/>
            <p:cNvSpPr/>
            <p:nvPr/>
          </p:nvSpPr>
          <p:spPr>
            <a:xfrm>
              <a:off x="5752548"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3" name="tx1423"/>
            <p:cNvSpPr/>
            <p:nvPr/>
          </p:nvSpPr>
          <p:spPr>
            <a:xfrm>
              <a:off x="6008928"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4" name="tx1424"/>
            <p:cNvSpPr/>
            <p:nvPr/>
          </p:nvSpPr>
          <p:spPr>
            <a:xfrm>
              <a:off x="6265309"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5" name="tx1425"/>
            <p:cNvSpPr/>
            <p:nvPr/>
          </p:nvSpPr>
          <p:spPr>
            <a:xfrm>
              <a:off x="6521689"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26" name="tx1426"/>
            <p:cNvSpPr/>
            <p:nvPr/>
          </p:nvSpPr>
          <p:spPr>
            <a:xfrm>
              <a:off x="6778069"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27" name="tx1427"/>
            <p:cNvSpPr/>
            <p:nvPr/>
          </p:nvSpPr>
          <p:spPr>
            <a:xfrm>
              <a:off x="7034450"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28" name="tx1428"/>
            <p:cNvSpPr/>
            <p:nvPr/>
          </p:nvSpPr>
          <p:spPr>
            <a:xfrm>
              <a:off x="7290830"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29" name="tx1429"/>
            <p:cNvSpPr/>
            <p:nvPr/>
          </p:nvSpPr>
          <p:spPr>
            <a:xfrm>
              <a:off x="7547211"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30" name="tx1430"/>
            <p:cNvSpPr/>
            <p:nvPr/>
          </p:nvSpPr>
          <p:spPr>
            <a:xfrm>
              <a:off x="7803591"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31" name="tx1431"/>
            <p:cNvSpPr/>
            <p:nvPr/>
          </p:nvSpPr>
          <p:spPr>
            <a:xfrm>
              <a:off x="8059972"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32" name="tx1432"/>
            <p:cNvSpPr/>
            <p:nvPr/>
          </p:nvSpPr>
          <p:spPr>
            <a:xfrm>
              <a:off x="8316352"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33" name="tx1433"/>
            <p:cNvSpPr/>
            <p:nvPr/>
          </p:nvSpPr>
          <p:spPr>
            <a:xfrm>
              <a:off x="8572733" y="13717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34" name="tx1434"/>
            <p:cNvSpPr/>
            <p:nvPr/>
          </p:nvSpPr>
          <p:spPr>
            <a:xfrm>
              <a:off x="4470645"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435" name="tx1435"/>
            <p:cNvSpPr/>
            <p:nvPr/>
          </p:nvSpPr>
          <p:spPr>
            <a:xfrm>
              <a:off x="4727026" y="55048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436" name="tx1436"/>
            <p:cNvSpPr/>
            <p:nvPr/>
          </p:nvSpPr>
          <p:spPr>
            <a:xfrm>
              <a:off x="4983406"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37" name="tx1437"/>
            <p:cNvSpPr/>
            <p:nvPr/>
          </p:nvSpPr>
          <p:spPr>
            <a:xfrm>
              <a:off x="5239787"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438" name="tx1438"/>
            <p:cNvSpPr/>
            <p:nvPr/>
          </p:nvSpPr>
          <p:spPr>
            <a:xfrm>
              <a:off x="5496167"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439" name="tx1439"/>
            <p:cNvSpPr/>
            <p:nvPr/>
          </p:nvSpPr>
          <p:spPr>
            <a:xfrm>
              <a:off x="5752548"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440" name="tx1440"/>
            <p:cNvSpPr/>
            <p:nvPr/>
          </p:nvSpPr>
          <p:spPr>
            <a:xfrm>
              <a:off x="6008928"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441" name="tx1441"/>
            <p:cNvSpPr/>
            <p:nvPr/>
          </p:nvSpPr>
          <p:spPr>
            <a:xfrm>
              <a:off x="6265309"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442" name="tx1442"/>
            <p:cNvSpPr/>
            <p:nvPr/>
          </p:nvSpPr>
          <p:spPr>
            <a:xfrm>
              <a:off x="6521689"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43" name="tx1443"/>
            <p:cNvSpPr/>
            <p:nvPr/>
          </p:nvSpPr>
          <p:spPr>
            <a:xfrm>
              <a:off x="6778069"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444" name="tx1444"/>
            <p:cNvSpPr/>
            <p:nvPr/>
          </p:nvSpPr>
          <p:spPr>
            <a:xfrm>
              <a:off x="7034450" y="550597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45" name="tx1445"/>
            <p:cNvSpPr/>
            <p:nvPr/>
          </p:nvSpPr>
          <p:spPr>
            <a:xfrm>
              <a:off x="7290830" y="550597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46" name="tx1446"/>
            <p:cNvSpPr/>
            <p:nvPr/>
          </p:nvSpPr>
          <p:spPr>
            <a:xfrm>
              <a:off x="7547211" y="55048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447" name="tx1447"/>
            <p:cNvSpPr/>
            <p:nvPr/>
          </p:nvSpPr>
          <p:spPr>
            <a:xfrm>
              <a:off x="7803591"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448" name="tx1448"/>
            <p:cNvSpPr/>
            <p:nvPr/>
          </p:nvSpPr>
          <p:spPr>
            <a:xfrm>
              <a:off x="8059972" y="55057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449" name="tx1449"/>
            <p:cNvSpPr/>
            <p:nvPr/>
          </p:nvSpPr>
          <p:spPr>
            <a:xfrm>
              <a:off x="8316352" y="550664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450" name="tx1450"/>
            <p:cNvSpPr/>
            <p:nvPr/>
          </p:nvSpPr>
          <p:spPr>
            <a:xfrm>
              <a:off x="8572733"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451" name="tx1451"/>
            <p:cNvSpPr/>
            <p:nvPr/>
          </p:nvSpPr>
          <p:spPr>
            <a:xfrm>
              <a:off x="2163221"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52" name="tx1452"/>
            <p:cNvSpPr/>
            <p:nvPr/>
          </p:nvSpPr>
          <p:spPr>
            <a:xfrm>
              <a:off x="241960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53" name="tx1453"/>
            <p:cNvSpPr/>
            <p:nvPr/>
          </p:nvSpPr>
          <p:spPr>
            <a:xfrm>
              <a:off x="267598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4" name="tx1454"/>
            <p:cNvSpPr/>
            <p:nvPr/>
          </p:nvSpPr>
          <p:spPr>
            <a:xfrm>
              <a:off x="2932363"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55" name="tx1455"/>
            <p:cNvSpPr/>
            <p:nvPr/>
          </p:nvSpPr>
          <p:spPr>
            <a:xfrm>
              <a:off x="3188743"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56" name="tx1456"/>
            <p:cNvSpPr/>
            <p:nvPr/>
          </p:nvSpPr>
          <p:spPr>
            <a:xfrm>
              <a:off x="3445124"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57" name="tx1457"/>
            <p:cNvSpPr/>
            <p:nvPr/>
          </p:nvSpPr>
          <p:spPr>
            <a:xfrm>
              <a:off x="3701504"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58" name="tx1458"/>
            <p:cNvSpPr/>
            <p:nvPr/>
          </p:nvSpPr>
          <p:spPr>
            <a:xfrm>
              <a:off x="3957885"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59" name="tx1459"/>
            <p:cNvSpPr/>
            <p:nvPr/>
          </p:nvSpPr>
          <p:spPr>
            <a:xfrm>
              <a:off x="4214265" y="425237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60" name="tx1460"/>
            <p:cNvSpPr/>
            <p:nvPr/>
          </p:nvSpPr>
          <p:spPr>
            <a:xfrm>
              <a:off x="4470645"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1" name="tx1461"/>
            <p:cNvSpPr/>
            <p:nvPr/>
          </p:nvSpPr>
          <p:spPr>
            <a:xfrm>
              <a:off x="4727026"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2" name="tx1462"/>
            <p:cNvSpPr/>
            <p:nvPr/>
          </p:nvSpPr>
          <p:spPr>
            <a:xfrm>
              <a:off x="4983406"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63" name="tx1463"/>
            <p:cNvSpPr/>
            <p:nvPr/>
          </p:nvSpPr>
          <p:spPr>
            <a:xfrm>
              <a:off x="5239787"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64" name="tx1464"/>
            <p:cNvSpPr/>
            <p:nvPr/>
          </p:nvSpPr>
          <p:spPr>
            <a:xfrm>
              <a:off x="5496167"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65" name="tx1465"/>
            <p:cNvSpPr/>
            <p:nvPr/>
          </p:nvSpPr>
          <p:spPr>
            <a:xfrm>
              <a:off x="5752548"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66" name="tx1466"/>
            <p:cNvSpPr/>
            <p:nvPr/>
          </p:nvSpPr>
          <p:spPr>
            <a:xfrm>
              <a:off x="6008928"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7" name="tx1467"/>
            <p:cNvSpPr/>
            <p:nvPr/>
          </p:nvSpPr>
          <p:spPr>
            <a:xfrm>
              <a:off x="6265309"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8" name="tx1468"/>
            <p:cNvSpPr/>
            <p:nvPr/>
          </p:nvSpPr>
          <p:spPr>
            <a:xfrm>
              <a:off x="6521689"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9" name="tx1469"/>
            <p:cNvSpPr/>
            <p:nvPr/>
          </p:nvSpPr>
          <p:spPr>
            <a:xfrm>
              <a:off x="6778069"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70" name="tx1470"/>
            <p:cNvSpPr/>
            <p:nvPr/>
          </p:nvSpPr>
          <p:spPr>
            <a:xfrm>
              <a:off x="7034450"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71" name="tx1471"/>
            <p:cNvSpPr/>
            <p:nvPr/>
          </p:nvSpPr>
          <p:spPr>
            <a:xfrm>
              <a:off x="7290830"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72" name="tx1472"/>
            <p:cNvSpPr/>
            <p:nvPr/>
          </p:nvSpPr>
          <p:spPr>
            <a:xfrm>
              <a:off x="7547211"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73" name="tx1473"/>
            <p:cNvSpPr/>
            <p:nvPr/>
          </p:nvSpPr>
          <p:spPr>
            <a:xfrm>
              <a:off x="7803591"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74" name="tx1474"/>
            <p:cNvSpPr/>
            <p:nvPr/>
          </p:nvSpPr>
          <p:spPr>
            <a:xfrm>
              <a:off x="805997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75" name="tx1475"/>
            <p:cNvSpPr/>
            <p:nvPr/>
          </p:nvSpPr>
          <p:spPr>
            <a:xfrm>
              <a:off x="8316352"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76" name="tx1476"/>
            <p:cNvSpPr/>
            <p:nvPr/>
          </p:nvSpPr>
          <p:spPr>
            <a:xfrm>
              <a:off x="8572733" y="425241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477" name="tx1477"/>
            <p:cNvSpPr/>
            <p:nvPr/>
          </p:nvSpPr>
          <p:spPr>
            <a:xfrm>
              <a:off x="2163221"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78" name="tx1478"/>
            <p:cNvSpPr/>
            <p:nvPr/>
          </p:nvSpPr>
          <p:spPr>
            <a:xfrm>
              <a:off x="2419602"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479" name="tx1479"/>
            <p:cNvSpPr/>
            <p:nvPr/>
          </p:nvSpPr>
          <p:spPr>
            <a:xfrm>
              <a:off x="2675982"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480" name="tx1480"/>
            <p:cNvSpPr/>
            <p:nvPr/>
          </p:nvSpPr>
          <p:spPr>
            <a:xfrm>
              <a:off x="2932363"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481" name="tx1481"/>
            <p:cNvSpPr/>
            <p:nvPr/>
          </p:nvSpPr>
          <p:spPr>
            <a:xfrm>
              <a:off x="3188743"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482" name="tx1482"/>
            <p:cNvSpPr/>
            <p:nvPr/>
          </p:nvSpPr>
          <p:spPr>
            <a:xfrm>
              <a:off x="3445124"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483" name="tx1483"/>
            <p:cNvSpPr/>
            <p:nvPr/>
          </p:nvSpPr>
          <p:spPr>
            <a:xfrm>
              <a:off x="3701504"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484" name="tx1484"/>
            <p:cNvSpPr/>
            <p:nvPr/>
          </p:nvSpPr>
          <p:spPr>
            <a:xfrm>
              <a:off x="3957885"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485" name="tx1485"/>
            <p:cNvSpPr/>
            <p:nvPr/>
          </p:nvSpPr>
          <p:spPr>
            <a:xfrm>
              <a:off x="4214265"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86" name="tx1486"/>
            <p:cNvSpPr/>
            <p:nvPr/>
          </p:nvSpPr>
          <p:spPr>
            <a:xfrm>
              <a:off x="4470645"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87" name="tx1487"/>
            <p:cNvSpPr/>
            <p:nvPr/>
          </p:nvSpPr>
          <p:spPr>
            <a:xfrm>
              <a:off x="4727026"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88" name="tx1488"/>
            <p:cNvSpPr/>
            <p:nvPr/>
          </p:nvSpPr>
          <p:spPr>
            <a:xfrm>
              <a:off x="4983406"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89" name="tx1489"/>
            <p:cNvSpPr/>
            <p:nvPr/>
          </p:nvSpPr>
          <p:spPr>
            <a:xfrm>
              <a:off x="5239787" y="24989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90" name="tx1490"/>
            <p:cNvSpPr/>
            <p:nvPr/>
          </p:nvSpPr>
          <p:spPr>
            <a:xfrm>
              <a:off x="5496167"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91" name="tx1491"/>
            <p:cNvSpPr/>
            <p:nvPr/>
          </p:nvSpPr>
          <p:spPr>
            <a:xfrm>
              <a:off x="5752548"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92" name="tx1492"/>
            <p:cNvSpPr/>
            <p:nvPr/>
          </p:nvSpPr>
          <p:spPr>
            <a:xfrm>
              <a:off x="6008928"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93" name="tx1493"/>
            <p:cNvSpPr/>
            <p:nvPr/>
          </p:nvSpPr>
          <p:spPr>
            <a:xfrm>
              <a:off x="6265309"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94" name="tx1494"/>
            <p:cNvSpPr/>
            <p:nvPr/>
          </p:nvSpPr>
          <p:spPr>
            <a:xfrm>
              <a:off x="6521689"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95" name="tx1495"/>
            <p:cNvSpPr/>
            <p:nvPr/>
          </p:nvSpPr>
          <p:spPr>
            <a:xfrm>
              <a:off x="6778069"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96" name="tx1496"/>
            <p:cNvSpPr/>
            <p:nvPr/>
          </p:nvSpPr>
          <p:spPr>
            <a:xfrm>
              <a:off x="7034450"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97" name="tx1497"/>
            <p:cNvSpPr/>
            <p:nvPr/>
          </p:nvSpPr>
          <p:spPr>
            <a:xfrm>
              <a:off x="7290830" y="24989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98" name="tx1498"/>
            <p:cNvSpPr/>
            <p:nvPr/>
          </p:nvSpPr>
          <p:spPr>
            <a:xfrm>
              <a:off x="7547211"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99" name="tx1499"/>
            <p:cNvSpPr/>
            <p:nvPr/>
          </p:nvSpPr>
          <p:spPr>
            <a:xfrm>
              <a:off x="7803591"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00" name="tx1500"/>
            <p:cNvSpPr/>
            <p:nvPr/>
          </p:nvSpPr>
          <p:spPr>
            <a:xfrm>
              <a:off x="8059972" y="24989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01" name="tx1501"/>
            <p:cNvSpPr/>
            <p:nvPr/>
          </p:nvSpPr>
          <p:spPr>
            <a:xfrm>
              <a:off x="8316352" y="24989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502" name="tx1502"/>
            <p:cNvSpPr/>
            <p:nvPr/>
          </p:nvSpPr>
          <p:spPr>
            <a:xfrm>
              <a:off x="8572733" y="24989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03" name="tx1503"/>
            <p:cNvSpPr/>
            <p:nvPr/>
          </p:nvSpPr>
          <p:spPr>
            <a:xfrm>
              <a:off x="2163221"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04" name="tx1504"/>
            <p:cNvSpPr/>
            <p:nvPr/>
          </p:nvSpPr>
          <p:spPr>
            <a:xfrm>
              <a:off x="241960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5" name="tx1505"/>
            <p:cNvSpPr/>
            <p:nvPr/>
          </p:nvSpPr>
          <p:spPr>
            <a:xfrm>
              <a:off x="267598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06" name="tx1506"/>
            <p:cNvSpPr/>
            <p:nvPr/>
          </p:nvSpPr>
          <p:spPr>
            <a:xfrm>
              <a:off x="2932363"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07" name="tx1507"/>
            <p:cNvSpPr/>
            <p:nvPr/>
          </p:nvSpPr>
          <p:spPr>
            <a:xfrm>
              <a:off x="3188743"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08" name="tx1508"/>
            <p:cNvSpPr/>
            <p:nvPr/>
          </p:nvSpPr>
          <p:spPr>
            <a:xfrm>
              <a:off x="3445124"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09" name="tx1509"/>
            <p:cNvSpPr/>
            <p:nvPr/>
          </p:nvSpPr>
          <p:spPr>
            <a:xfrm>
              <a:off x="3701504"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10" name="tx1510"/>
            <p:cNvSpPr/>
            <p:nvPr/>
          </p:nvSpPr>
          <p:spPr>
            <a:xfrm>
              <a:off x="3957885"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11" name="tx1511"/>
            <p:cNvSpPr/>
            <p:nvPr/>
          </p:nvSpPr>
          <p:spPr>
            <a:xfrm>
              <a:off x="4214265"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12" name="tx1512"/>
            <p:cNvSpPr/>
            <p:nvPr/>
          </p:nvSpPr>
          <p:spPr>
            <a:xfrm>
              <a:off x="4470645"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13" name="tx1513"/>
            <p:cNvSpPr/>
            <p:nvPr/>
          </p:nvSpPr>
          <p:spPr>
            <a:xfrm>
              <a:off x="4727026"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14" name="tx1514"/>
            <p:cNvSpPr/>
            <p:nvPr/>
          </p:nvSpPr>
          <p:spPr>
            <a:xfrm>
              <a:off x="4983406"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15" name="tx1515"/>
            <p:cNvSpPr/>
            <p:nvPr/>
          </p:nvSpPr>
          <p:spPr>
            <a:xfrm>
              <a:off x="5239787"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16" name="tx1516"/>
            <p:cNvSpPr/>
            <p:nvPr/>
          </p:nvSpPr>
          <p:spPr>
            <a:xfrm>
              <a:off x="5496167"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517" name="tx1517"/>
            <p:cNvSpPr/>
            <p:nvPr/>
          </p:nvSpPr>
          <p:spPr>
            <a:xfrm>
              <a:off x="5752548"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18" name="tx1518"/>
            <p:cNvSpPr/>
            <p:nvPr/>
          </p:nvSpPr>
          <p:spPr>
            <a:xfrm>
              <a:off x="6008928"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19" name="tx1519"/>
            <p:cNvSpPr/>
            <p:nvPr/>
          </p:nvSpPr>
          <p:spPr>
            <a:xfrm>
              <a:off x="6265309"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20" name="tx1520"/>
            <p:cNvSpPr/>
            <p:nvPr/>
          </p:nvSpPr>
          <p:spPr>
            <a:xfrm>
              <a:off x="6521689"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21" name="tx1521"/>
            <p:cNvSpPr/>
            <p:nvPr/>
          </p:nvSpPr>
          <p:spPr>
            <a:xfrm>
              <a:off x="6778069"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22" name="tx1522"/>
            <p:cNvSpPr/>
            <p:nvPr/>
          </p:nvSpPr>
          <p:spPr>
            <a:xfrm>
              <a:off x="7034450" y="41271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23" name="tx1523"/>
            <p:cNvSpPr/>
            <p:nvPr/>
          </p:nvSpPr>
          <p:spPr>
            <a:xfrm>
              <a:off x="7290830"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24" name="tx1524"/>
            <p:cNvSpPr/>
            <p:nvPr/>
          </p:nvSpPr>
          <p:spPr>
            <a:xfrm>
              <a:off x="7547211"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25" name="tx1525"/>
            <p:cNvSpPr/>
            <p:nvPr/>
          </p:nvSpPr>
          <p:spPr>
            <a:xfrm>
              <a:off x="7803591"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26" name="tx1526"/>
            <p:cNvSpPr/>
            <p:nvPr/>
          </p:nvSpPr>
          <p:spPr>
            <a:xfrm>
              <a:off x="805997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27" name="tx1527"/>
            <p:cNvSpPr/>
            <p:nvPr/>
          </p:nvSpPr>
          <p:spPr>
            <a:xfrm>
              <a:off x="8316352"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28" name="tx1528"/>
            <p:cNvSpPr/>
            <p:nvPr/>
          </p:nvSpPr>
          <p:spPr>
            <a:xfrm>
              <a:off x="8572733" y="41271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29" name="tx1529"/>
            <p:cNvSpPr/>
            <p:nvPr/>
          </p:nvSpPr>
          <p:spPr>
            <a:xfrm>
              <a:off x="2163221"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30" name="tx1530"/>
            <p:cNvSpPr/>
            <p:nvPr/>
          </p:nvSpPr>
          <p:spPr>
            <a:xfrm>
              <a:off x="241960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1" name="tx1531"/>
            <p:cNvSpPr/>
            <p:nvPr/>
          </p:nvSpPr>
          <p:spPr>
            <a:xfrm>
              <a:off x="267598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32" name="tx1532"/>
            <p:cNvSpPr/>
            <p:nvPr/>
          </p:nvSpPr>
          <p:spPr>
            <a:xfrm>
              <a:off x="2932363" y="237367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33" name="tx1533"/>
            <p:cNvSpPr/>
            <p:nvPr/>
          </p:nvSpPr>
          <p:spPr>
            <a:xfrm>
              <a:off x="3188743"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534" name="tx1534"/>
            <p:cNvSpPr/>
            <p:nvPr/>
          </p:nvSpPr>
          <p:spPr>
            <a:xfrm>
              <a:off x="3445124"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35" name="tx1535"/>
            <p:cNvSpPr/>
            <p:nvPr/>
          </p:nvSpPr>
          <p:spPr>
            <a:xfrm>
              <a:off x="3701504"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36" name="tx1536"/>
            <p:cNvSpPr/>
            <p:nvPr/>
          </p:nvSpPr>
          <p:spPr>
            <a:xfrm>
              <a:off x="3957885"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7" name="tx1537"/>
            <p:cNvSpPr/>
            <p:nvPr/>
          </p:nvSpPr>
          <p:spPr>
            <a:xfrm>
              <a:off x="4214265"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8" name="tx1538"/>
            <p:cNvSpPr/>
            <p:nvPr/>
          </p:nvSpPr>
          <p:spPr>
            <a:xfrm>
              <a:off x="4470645"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39" name="tx1539"/>
            <p:cNvSpPr/>
            <p:nvPr/>
          </p:nvSpPr>
          <p:spPr>
            <a:xfrm>
              <a:off x="4727026"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0" name="tx1540"/>
            <p:cNvSpPr/>
            <p:nvPr/>
          </p:nvSpPr>
          <p:spPr>
            <a:xfrm>
              <a:off x="4983406"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1" name="tx1541"/>
            <p:cNvSpPr/>
            <p:nvPr/>
          </p:nvSpPr>
          <p:spPr>
            <a:xfrm>
              <a:off x="5239787"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2" name="tx1542"/>
            <p:cNvSpPr/>
            <p:nvPr/>
          </p:nvSpPr>
          <p:spPr>
            <a:xfrm>
              <a:off x="5496167"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3" name="tx1543"/>
            <p:cNvSpPr/>
            <p:nvPr/>
          </p:nvSpPr>
          <p:spPr>
            <a:xfrm>
              <a:off x="5752548"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4" name="tx1544"/>
            <p:cNvSpPr/>
            <p:nvPr/>
          </p:nvSpPr>
          <p:spPr>
            <a:xfrm>
              <a:off x="6008928"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5" name="tx1545"/>
            <p:cNvSpPr/>
            <p:nvPr/>
          </p:nvSpPr>
          <p:spPr>
            <a:xfrm>
              <a:off x="6265309"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6" name="tx1546"/>
            <p:cNvSpPr/>
            <p:nvPr/>
          </p:nvSpPr>
          <p:spPr>
            <a:xfrm>
              <a:off x="6521689"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7" name="tx1547"/>
            <p:cNvSpPr/>
            <p:nvPr/>
          </p:nvSpPr>
          <p:spPr>
            <a:xfrm>
              <a:off x="6778069"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8" name="tx1548"/>
            <p:cNvSpPr/>
            <p:nvPr/>
          </p:nvSpPr>
          <p:spPr>
            <a:xfrm>
              <a:off x="7034450"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49" name="tx1549"/>
            <p:cNvSpPr/>
            <p:nvPr/>
          </p:nvSpPr>
          <p:spPr>
            <a:xfrm>
              <a:off x="7290830"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0" name="tx1550"/>
            <p:cNvSpPr/>
            <p:nvPr/>
          </p:nvSpPr>
          <p:spPr>
            <a:xfrm>
              <a:off x="7547211"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1" name="tx1551"/>
            <p:cNvSpPr/>
            <p:nvPr/>
          </p:nvSpPr>
          <p:spPr>
            <a:xfrm>
              <a:off x="7803591"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2" name="tx1552"/>
            <p:cNvSpPr/>
            <p:nvPr/>
          </p:nvSpPr>
          <p:spPr>
            <a:xfrm>
              <a:off x="805997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53" name="tx1553"/>
            <p:cNvSpPr/>
            <p:nvPr/>
          </p:nvSpPr>
          <p:spPr>
            <a:xfrm>
              <a:off x="8316352"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54" name="tx1554"/>
            <p:cNvSpPr/>
            <p:nvPr/>
          </p:nvSpPr>
          <p:spPr>
            <a:xfrm>
              <a:off x="8572733" y="23737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555" name="tx1555"/>
            <p:cNvSpPr/>
            <p:nvPr/>
          </p:nvSpPr>
          <p:spPr>
            <a:xfrm>
              <a:off x="2163221"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56" name="tx1556"/>
            <p:cNvSpPr/>
            <p:nvPr/>
          </p:nvSpPr>
          <p:spPr>
            <a:xfrm>
              <a:off x="2419602"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57" name="tx1557"/>
            <p:cNvSpPr/>
            <p:nvPr/>
          </p:nvSpPr>
          <p:spPr>
            <a:xfrm>
              <a:off x="2675982"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58" name="tx1558"/>
            <p:cNvSpPr/>
            <p:nvPr/>
          </p:nvSpPr>
          <p:spPr>
            <a:xfrm>
              <a:off x="2932363"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59" name="tx1559"/>
            <p:cNvSpPr/>
            <p:nvPr/>
          </p:nvSpPr>
          <p:spPr>
            <a:xfrm>
              <a:off x="3188743"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60" name="tx1560"/>
            <p:cNvSpPr/>
            <p:nvPr/>
          </p:nvSpPr>
          <p:spPr>
            <a:xfrm>
              <a:off x="3445124"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561" name="tx1561"/>
            <p:cNvSpPr/>
            <p:nvPr/>
          </p:nvSpPr>
          <p:spPr>
            <a:xfrm>
              <a:off x="3701504"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62" name="tx1562"/>
            <p:cNvSpPr/>
            <p:nvPr/>
          </p:nvSpPr>
          <p:spPr>
            <a:xfrm>
              <a:off x="3957885"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63" name="tx1563"/>
            <p:cNvSpPr/>
            <p:nvPr/>
          </p:nvSpPr>
          <p:spPr>
            <a:xfrm>
              <a:off x="4214265"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64" name="tx1564"/>
            <p:cNvSpPr/>
            <p:nvPr/>
          </p:nvSpPr>
          <p:spPr>
            <a:xfrm>
              <a:off x="4470645"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65" name="tx1565"/>
            <p:cNvSpPr/>
            <p:nvPr/>
          </p:nvSpPr>
          <p:spPr>
            <a:xfrm>
              <a:off x="4727026"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66" name="tx1566"/>
            <p:cNvSpPr/>
            <p:nvPr/>
          </p:nvSpPr>
          <p:spPr>
            <a:xfrm>
              <a:off x="4983406"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67" name="tx1567"/>
            <p:cNvSpPr/>
            <p:nvPr/>
          </p:nvSpPr>
          <p:spPr>
            <a:xfrm>
              <a:off x="5239787"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68" name="tx1568"/>
            <p:cNvSpPr/>
            <p:nvPr/>
          </p:nvSpPr>
          <p:spPr>
            <a:xfrm>
              <a:off x="5496167"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69" name="tx1569"/>
            <p:cNvSpPr/>
            <p:nvPr/>
          </p:nvSpPr>
          <p:spPr>
            <a:xfrm>
              <a:off x="5752548"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570" name="tx1570"/>
            <p:cNvSpPr/>
            <p:nvPr/>
          </p:nvSpPr>
          <p:spPr>
            <a:xfrm>
              <a:off x="6008928" y="437762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71" name="tx1571"/>
            <p:cNvSpPr/>
            <p:nvPr/>
          </p:nvSpPr>
          <p:spPr>
            <a:xfrm>
              <a:off x="6265309"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72" name="tx1572"/>
            <p:cNvSpPr/>
            <p:nvPr/>
          </p:nvSpPr>
          <p:spPr>
            <a:xfrm>
              <a:off x="6521689"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73" name="tx1573"/>
            <p:cNvSpPr/>
            <p:nvPr/>
          </p:nvSpPr>
          <p:spPr>
            <a:xfrm>
              <a:off x="6778069"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74" name="tx1574"/>
            <p:cNvSpPr/>
            <p:nvPr/>
          </p:nvSpPr>
          <p:spPr>
            <a:xfrm>
              <a:off x="7034450"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75" name="tx1575"/>
            <p:cNvSpPr/>
            <p:nvPr/>
          </p:nvSpPr>
          <p:spPr>
            <a:xfrm>
              <a:off x="7290830"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76" name="tx1576"/>
            <p:cNvSpPr/>
            <p:nvPr/>
          </p:nvSpPr>
          <p:spPr>
            <a:xfrm>
              <a:off x="7547211"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77" name="tx1577"/>
            <p:cNvSpPr/>
            <p:nvPr/>
          </p:nvSpPr>
          <p:spPr>
            <a:xfrm>
              <a:off x="7803591"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78" name="tx1578"/>
            <p:cNvSpPr/>
            <p:nvPr/>
          </p:nvSpPr>
          <p:spPr>
            <a:xfrm>
              <a:off x="8059972"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79" name="tx1579"/>
            <p:cNvSpPr/>
            <p:nvPr/>
          </p:nvSpPr>
          <p:spPr>
            <a:xfrm>
              <a:off x="8316352"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80" name="tx1580"/>
            <p:cNvSpPr/>
            <p:nvPr/>
          </p:nvSpPr>
          <p:spPr>
            <a:xfrm>
              <a:off x="8572733" y="43776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81" name="tx1581"/>
            <p:cNvSpPr/>
            <p:nvPr/>
          </p:nvSpPr>
          <p:spPr>
            <a:xfrm>
              <a:off x="2163221"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82" name="tx1582"/>
            <p:cNvSpPr/>
            <p:nvPr/>
          </p:nvSpPr>
          <p:spPr>
            <a:xfrm>
              <a:off x="2419602"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583" name="tx1583"/>
            <p:cNvSpPr/>
            <p:nvPr/>
          </p:nvSpPr>
          <p:spPr>
            <a:xfrm>
              <a:off x="2675982"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84" name="tx1584"/>
            <p:cNvSpPr/>
            <p:nvPr/>
          </p:nvSpPr>
          <p:spPr>
            <a:xfrm>
              <a:off x="2932363"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85" name="tx1585"/>
            <p:cNvSpPr/>
            <p:nvPr/>
          </p:nvSpPr>
          <p:spPr>
            <a:xfrm>
              <a:off x="3188743"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86" name="tx1586"/>
            <p:cNvSpPr/>
            <p:nvPr/>
          </p:nvSpPr>
          <p:spPr>
            <a:xfrm>
              <a:off x="3445124"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87" name="tx1587"/>
            <p:cNvSpPr/>
            <p:nvPr/>
          </p:nvSpPr>
          <p:spPr>
            <a:xfrm>
              <a:off x="3701504"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88" name="tx1588"/>
            <p:cNvSpPr/>
            <p:nvPr/>
          </p:nvSpPr>
          <p:spPr>
            <a:xfrm>
              <a:off x="3957885"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89" name="tx1589"/>
            <p:cNvSpPr/>
            <p:nvPr/>
          </p:nvSpPr>
          <p:spPr>
            <a:xfrm>
              <a:off x="4214265"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90" name="tx1590"/>
            <p:cNvSpPr/>
            <p:nvPr/>
          </p:nvSpPr>
          <p:spPr>
            <a:xfrm>
              <a:off x="4470645"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91" name="tx1591"/>
            <p:cNvSpPr/>
            <p:nvPr/>
          </p:nvSpPr>
          <p:spPr>
            <a:xfrm>
              <a:off x="4727026" y="36261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92" name="tx1592"/>
            <p:cNvSpPr/>
            <p:nvPr/>
          </p:nvSpPr>
          <p:spPr>
            <a:xfrm>
              <a:off x="4983406"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93" name="tx1593"/>
            <p:cNvSpPr/>
            <p:nvPr/>
          </p:nvSpPr>
          <p:spPr>
            <a:xfrm>
              <a:off x="5239787"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94" name="tx1594"/>
            <p:cNvSpPr/>
            <p:nvPr/>
          </p:nvSpPr>
          <p:spPr>
            <a:xfrm>
              <a:off x="5496167"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95" name="tx1595"/>
            <p:cNvSpPr/>
            <p:nvPr/>
          </p:nvSpPr>
          <p:spPr>
            <a:xfrm>
              <a:off x="5752548"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596" name="tx1596"/>
            <p:cNvSpPr/>
            <p:nvPr/>
          </p:nvSpPr>
          <p:spPr>
            <a:xfrm>
              <a:off x="6008928"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97" name="tx1597"/>
            <p:cNvSpPr/>
            <p:nvPr/>
          </p:nvSpPr>
          <p:spPr>
            <a:xfrm>
              <a:off x="6265309"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98" name="tx1598"/>
            <p:cNvSpPr/>
            <p:nvPr/>
          </p:nvSpPr>
          <p:spPr>
            <a:xfrm>
              <a:off x="6521689"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99" name="tx1599"/>
            <p:cNvSpPr/>
            <p:nvPr/>
          </p:nvSpPr>
          <p:spPr>
            <a:xfrm>
              <a:off x="6778069" y="36261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00" name="tx1600"/>
            <p:cNvSpPr/>
            <p:nvPr/>
          </p:nvSpPr>
          <p:spPr>
            <a:xfrm>
              <a:off x="7034450"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601" name="tx1601"/>
            <p:cNvSpPr/>
            <p:nvPr/>
          </p:nvSpPr>
          <p:spPr>
            <a:xfrm>
              <a:off x="7290830"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02" name="tx1602"/>
            <p:cNvSpPr/>
            <p:nvPr/>
          </p:nvSpPr>
          <p:spPr>
            <a:xfrm>
              <a:off x="7547211"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603" name="tx1603"/>
            <p:cNvSpPr/>
            <p:nvPr/>
          </p:nvSpPr>
          <p:spPr>
            <a:xfrm>
              <a:off x="8059972" y="36261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604" name="tx1604"/>
            <p:cNvSpPr/>
            <p:nvPr/>
          </p:nvSpPr>
          <p:spPr>
            <a:xfrm>
              <a:off x="8316352"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05" name="tx1605"/>
            <p:cNvSpPr/>
            <p:nvPr/>
          </p:nvSpPr>
          <p:spPr>
            <a:xfrm>
              <a:off x="8572733" y="3626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06" name="tx1606"/>
            <p:cNvSpPr/>
            <p:nvPr/>
          </p:nvSpPr>
          <p:spPr>
            <a:xfrm>
              <a:off x="2163221"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07" name="tx1607"/>
            <p:cNvSpPr/>
            <p:nvPr/>
          </p:nvSpPr>
          <p:spPr>
            <a:xfrm>
              <a:off x="2419602"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08" name="tx1608"/>
            <p:cNvSpPr/>
            <p:nvPr/>
          </p:nvSpPr>
          <p:spPr>
            <a:xfrm>
              <a:off x="2675982"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09" name="tx1609"/>
            <p:cNvSpPr/>
            <p:nvPr/>
          </p:nvSpPr>
          <p:spPr>
            <a:xfrm>
              <a:off x="2932363"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10" name="tx1610"/>
            <p:cNvSpPr/>
            <p:nvPr/>
          </p:nvSpPr>
          <p:spPr>
            <a:xfrm>
              <a:off x="3188743"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11" name="tx1611"/>
            <p:cNvSpPr/>
            <p:nvPr/>
          </p:nvSpPr>
          <p:spPr>
            <a:xfrm>
              <a:off x="3445124" y="462991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612" name="tx1612"/>
            <p:cNvSpPr/>
            <p:nvPr/>
          </p:nvSpPr>
          <p:spPr>
            <a:xfrm>
              <a:off x="3701504" y="46281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13" name="tx1613"/>
            <p:cNvSpPr/>
            <p:nvPr/>
          </p:nvSpPr>
          <p:spPr>
            <a:xfrm>
              <a:off x="3957885"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14" name="tx1614"/>
            <p:cNvSpPr/>
            <p:nvPr/>
          </p:nvSpPr>
          <p:spPr>
            <a:xfrm>
              <a:off x="4214265"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15" name="tx1615"/>
            <p:cNvSpPr/>
            <p:nvPr/>
          </p:nvSpPr>
          <p:spPr>
            <a:xfrm>
              <a:off x="4470645"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16" name="tx1616"/>
            <p:cNvSpPr/>
            <p:nvPr/>
          </p:nvSpPr>
          <p:spPr>
            <a:xfrm>
              <a:off x="4727026"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17" name="tx1617"/>
            <p:cNvSpPr/>
            <p:nvPr/>
          </p:nvSpPr>
          <p:spPr>
            <a:xfrm>
              <a:off x="4983406"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18" name="tx1618"/>
            <p:cNvSpPr/>
            <p:nvPr/>
          </p:nvSpPr>
          <p:spPr>
            <a:xfrm>
              <a:off x="5239787"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19" name="tx1619"/>
            <p:cNvSpPr/>
            <p:nvPr/>
          </p:nvSpPr>
          <p:spPr>
            <a:xfrm>
              <a:off x="5496167"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20" name="tx1620"/>
            <p:cNvSpPr/>
            <p:nvPr/>
          </p:nvSpPr>
          <p:spPr>
            <a:xfrm>
              <a:off x="5752548"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21" name="tx1621"/>
            <p:cNvSpPr/>
            <p:nvPr/>
          </p:nvSpPr>
          <p:spPr>
            <a:xfrm>
              <a:off x="6008928"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22" name="tx1622"/>
            <p:cNvSpPr/>
            <p:nvPr/>
          </p:nvSpPr>
          <p:spPr>
            <a:xfrm>
              <a:off x="6265309"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23" name="tx1623"/>
            <p:cNvSpPr/>
            <p:nvPr/>
          </p:nvSpPr>
          <p:spPr>
            <a:xfrm>
              <a:off x="6521689"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24" name="tx1624"/>
            <p:cNvSpPr/>
            <p:nvPr/>
          </p:nvSpPr>
          <p:spPr>
            <a:xfrm>
              <a:off x="6778069"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625" name="tx1625"/>
            <p:cNvSpPr/>
            <p:nvPr/>
          </p:nvSpPr>
          <p:spPr>
            <a:xfrm>
              <a:off x="7034450"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26" name="tx1626"/>
            <p:cNvSpPr/>
            <p:nvPr/>
          </p:nvSpPr>
          <p:spPr>
            <a:xfrm>
              <a:off x="7290830" y="462991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627" name="tx1627"/>
            <p:cNvSpPr/>
            <p:nvPr/>
          </p:nvSpPr>
          <p:spPr>
            <a:xfrm>
              <a:off x="7547211"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628" name="tx1628"/>
            <p:cNvSpPr/>
            <p:nvPr/>
          </p:nvSpPr>
          <p:spPr>
            <a:xfrm>
              <a:off x="7803591" y="462924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629" name="tx1629"/>
            <p:cNvSpPr/>
            <p:nvPr/>
          </p:nvSpPr>
          <p:spPr>
            <a:xfrm>
              <a:off x="8059972"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30" name="tx1630"/>
            <p:cNvSpPr/>
            <p:nvPr/>
          </p:nvSpPr>
          <p:spPr>
            <a:xfrm>
              <a:off x="8316352"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31" name="tx1631"/>
            <p:cNvSpPr/>
            <p:nvPr/>
          </p:nvSpPr>
          <p:spPr>
            <a:xfrm>
              <a:off x="8572733" y="46281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32" name="tx1632"/>
            <p:cNvSpPr/>
            <p:nvPr/>
          </p:nvSpPr>
          <p:spPr>
            <a:xfrm>
              <a:off x="2163221"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33" name="tx1633"/>
            <p:cNvSpPr/>
            <p:nvPr/>
          </p:nvSpPr>
          <p:spPr>
            <a:xfrm>
              <a:off x="241960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34" name="tx1634"/>
            <p:cNvSpPr/>
            <p:nvPr/>
          </p:nvSpPr>
          <p:spPr>
            <a:xfrm>
              <a:off x="267598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35" name="tx1635"/>
            <p:cNvSpPr/>
            <p:nvPr/>
          </p:nvSpPr>
          <p:spPr>
            <a:xfrm>
              <a:off x="2932363"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36" name="tx1636"/>
            <p:cNvSpPr/>
            <p:nvPr/>
          </p:nvSpPr>
          <p:spPr>
            <a:xfrm>
              <a:off x="3188743"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37" name="tx1637"/>
            <p:cNvSpPr/>
            <p:nvPr/>
          </p:nvSpPr>
          <p:spPr>
            <a:xfrm>
              <a:off x="3445124"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38" name="tx1638"/>
            <p:cNvSpPr/>
            <p:nvPr/>
          </p:nvSpPr>
          <p:spPr>
            <a:xfrm>
              <a:off x="3701504"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39" name="tx1639"/>
            <p:cNvSpPr/>
            <p:nvPr/>
          </p:nvSpPr>
          <p:spPr>
            <a:xfrm>
              <a:off x="3957885"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0" name="tx1640"/>
            <p:cNvSpPr/>
            <p:nvPr/>
          </p:nvSpPr>
          <p:spPr>
            <a:xfrm>
              <a:off x="4214265"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1" name="tx1641"/>
            <p:cNvSpPr/>
            <p:nvPr/>
          </p:nvSpPr>
          <p:spPr>
            <a:xfrm>
              <a:off x="4470645"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2" name="tx1642"/>
            <p:cNvSpPr/>
            <p:nvPr/>
          </p:nvSpPr>
          <p:spPr>
            <a:xfrm>
              <a:off x="4727026"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3" name="tx1643"/>
            <p:cNvSpPr/>
            <p:nvPr/>
          </p:nvSpPr>
          <p:spPr>
            <a:xfrm>
              <a:off x="4983406"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4" name="tx1644"/>
            <p:cNvSpPr/>
            <p:nvPr/>
          </p:nvSpPr>
          <p:spPr>
            <a:xfrm>
              <a:off x="5239787"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45" name="tx1645"/>
            <p:cNvSpPr/>
            <p:nvPr/>
          </p:nvSpPr>
          <p:spPr>
            <a:xfrm>
              <a:off x="5496167"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46" name="tx1646"/>
            <p:cNvSpPr/>
            <p:nvPr/>
          </p:nvSpPr>
          <p:spPr>
            <a:xfrm>
              <a:off x="5752548" y="26241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47" name="tx1647"/>
            <p:cNvSpPr/>
            <p:nvPr/>
          </p:nvSpPr>
          <p:spPr>
            <a:xfrm>
              <a:off x="6008928"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48" name="tx1648"/>
            <p:cNvSpPr/>
            <p:nvPr/>
          </p:nvSpPr>
          <p:spPr>
            <a:xfrm>
              <a:off x="6265309"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49" name="tx1649"/>
            <p:cNvSpPr/>
            <p:nvPr/>
          </p:nvSpPr>
          <p:spPr>
            <a:xfrm>
              <a:off x="6521689" y="26241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50" name="tx1650"/>
            <p:cNvSpPr/>
            <p:nvPr/>
          </p:nvSpPr>
          <p:spPr>
            <a:xfrm>
              <a:off x="6778069"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51" name="tx1651"/>
            <p:cNvSpPr/>
            <p:nvPr/>
          </p:nvSpPr>
          <p:spPr>
            <a:xfrm>
              <a:off x="7034450"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52" name="tx1652"/>
            <p:cNvSpPr/>
            <p:nvPr/>
          </p:nvSpPr>
          <p:spPr>
            <a:xfrm>
              <a:off x="7290830"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53" name="tx1653"/>
            <p:cNvSpPr/>
            <p:nvPr/>
          </p:nvSpPr>
          <p:spPr>
            <a:xfrm>
              <a:off x="7547211"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54" name="tx1654"/>
            <p:cNvSpPr/>
            <p:nvPr/>
          </p:nvSpPr>
          <p:spPr>
            <a:xfrm>
              <a:off x="7803591"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55" name="tx1655"/>
            <p:cNvSpPr/>
            <p:nvPr/>
          </p:nvSpPr>
          <p:spPr>
            <a:xfrm>
              <a:off x="805997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56" name="tx1656"/>
            <p:cNvSpPr/>
            <p:nvPr/>
          </p:nvSpPr>
          <p:spPr>
            <a:xfrm>
              <a:off x="8316352" y="2624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57" name="tx1657"/>
            <p:cNvSpPr/>
            <p:nvPr/>
          </p:nvSpPr>
          <p:spPr>
            <a:xfrm>
              <a:off x="8572733" y="26241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58" name="tx1658"/>
            <p:cNvSpPr/>
            <p:nvPr/>
          </p:nvSpPr>
          <p:spPr>
            <a:xfrm>
              <a:off x="2163221"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59" name="tx1659"/>
            <p:cNvSpPr/>
            <p:nvPr/>
          </p:nvSpPr>
          <p:spPr>
            <a:xfrm>
              <a:off x="2419602"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60" name="tx1660"/>
            <p:cNvSpPr/>
            <p:nvPr/>
          </p:nvSpPr>
          <p:spPr>
            <a:xfrm>
              <a:off x="2675982"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61" name="tx1661"/>
            <p:cNvSpPr/>
            <p:nvPr/>
          </p:nvSpPr>
          <p:spPr>
            <a:xfrm>
              <a:off x="2932363"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62" name="tx1662"/>
            <p:cNvSpPr/>
            <p:nvPr/>
          </p:nvSpPr>
          <p:spPr>
            <a:xfrm>
              <a:off x="3188743"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63" name="tx1663"/>
            <p:cNvSpPr/>
            <p:nvPr/>
          </p:nvSpPr>
          <p:spPr>
            <a:xfrm>
              <a:off x="3445124"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64" name="tx1664"/>
            <p:cNvSpPr/>
            <p:nvPr/>
          </p:nvSpPr>
          <p:spPr>
            <a:xfrm>
              <a:off x="3701504"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65" name="tx1665"/>
            <p:cNvSpPr/>
            <p:nvPr/>
          </p:nvSpPr>
          <p:spPr>
            <a:xfrm>
              <a:off x="3957885"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66" name="tx1666"/>
            <p:cNvSpPr/>
            <p:nvPr/>
          </p:nvSpPr>
          <p:spPr>
            <a:xfrm>
              <a:off x="4214265"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7" name="tx1667"/>
            <p:cNvSpPr/>
            <p:nvPr/>
          </p:nvSpPr>
          <p:spPr>
            <a:xfrm>
              <a:off x="4470645"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8" name="tx1668"/>
            <p:cNvSpPr/>
            <p:nvPr/>
          </p:nvSpPr>
          <p:spPr>
            <a:xfrm>
              <a:off x="4727026"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69" name="tx1669"/>
            <p:cNvSpPr/>
            <p:nvPr/>
          </p:nvSpPr>
          <p:spPr>
            <a:xfrm>
              <a:off x="4983406"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70" name="tx1670"/>
            <p:cNvSpPr/>
            <p:nvPr/>
          </p:nvSpPr>
          <p:spPr>
            <a:xfrm>
              <a:off x="5239787"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1" name="tx1671"/>
            <p:cNvSpPr/>
            <p:nvPr/>
          </p:nvSpPr>
          <p:spPr>
            <a:xfrm>
              <a:off x="5496167"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2" name="tx1672"/>
            <p:cNvSpPr/>
            <p:nvPr/>
          </p:nvSpPr>
          <p:spPr>
            <a:xfrm>
              <a:off x="5752548"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3" name="tx1673"/>
            <p:cNvSpPr/>
            <p:nvPr/>
          </p:nvSpPr>
          <p:spPr>
            <a:xfrm>
              <a:off x="6008928"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74" name="tx1674"/>
            <p:cNvSpPr/>
            <p:nvPr/>
          </p:nvSpPr>
          <p:spPr>
            <a:xfrm>
              <a:off x="6265309"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5" name="tx1675"/>
            <p:cNvSpPr/>
            <p:nvPr/>
          </p:nvSpPr>
          <p:spPr>
            <a:xfrm>
              <a:off x="6521689"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676" name="tx1676"/>
            <p:cNvSpPr/>
            <p:nvPr/>
          </p:nvSpPr>
          <p:spPr>
            <a:xfrm>
              <a:off x="6778069"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677" name="tx1677"/>
            <p:cNvSpPr/>
            <p:nvPr/>
          </p:nvSpPr>
          <p:spPr>
            <a:xfrm>
              <a:off x="7034450"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78" name="tx1678"/>
            <p:cNvSpPr/>
            <p:nvPr/>
          </p:nvSpPr>
          <p:spPr>
            <a:xfrm>
              <a:off x="7290830"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79" name="tx1679"/>
            <p:cNvSpPr/>
            <p:nvPr/>
          </p:nvSpPr>
          <p:spPr>
            <a:xfrm>
              <a:off x="7547211" y="450467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680" name="tx1680"/>
            <p:cNvSpPr/>
            <p:nvPr/>
          </p:nvSpPr>
          <p:spPr>
            <a:xfrm>
              <a:off x="7803591"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681" name="tx1681"/>
            <p:cNvSpPr/>
            <p:nvPr/>
          </p:nvSpPr>
          <p:spPr>
            <a:xfrm>
              <a:off x="8059972"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82" name="tx1682"/>
            <p:cNvSpPr/>
            <p:nvPr/>
          </p:nvSpPr>
          <p:spPr>
            <a:xfrm>
              <a:off x="8316352" y="45028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683" name="tx1683"/>
            <p:cNvSpPr/>
            <p:nvPr/>
          </p:nvSpPr>
          <p:spPr>
            <a:xfrm>
              <a:off x="8572733" y="45029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684" name="tx1684"/>
            <p:cNvSpPr/>
            <p:nvPr/>
          </p:nvSpPr>
          <p:spPr>
            <a:xfrm>
              <a:off x="2163221"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85" name="tx1685"/>
            <p:cNvSpPr/>
            <p:nvPr/>
          </p:nvSpPr>
          <p:spPr>
            <a:xfrm>
              <a:off x="241960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86" name="tx1686"/>
            <p:cNvSpPr/>
            <p:nvPr/>
          </p:nvSpPr>
          <p:spPr>
            <a:xfrm>
              <a:off x="267598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7" name="tx1687"/>
            <p:cNvSpPr/>
            <p:nvPr/>
          </p:nvSpPr>
          <p:spPr>
            <a:xfrm>
              <a:off x="2932363"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88" name="tx1688"/>
            <p:cNvSpPr/>
            <p:nvPr/>
          </p:nvSpPr>
          <p:spPr>
            <a:xfrm>
              <a:off x="3188743"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89" name="tx1689"/>
            <p:cNvSpPr/>
            <p:nvPr/>
          </p:nvSpPr>
          <p:spPr>
            <a:xfrm>
              <a:off x="3445124"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90" name="tx1690"/>
            <p:cNvSpPr/>
            <p:nvPr/>
          </p:nvSpPr>
          <p:spPr>
            <a:xfrm>
              <a:off x="3701504"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1" name="tx1691"/>
            <p:cNvSpPr/>
            <p:nvPr/>
          </p:nvSpPr>
          <p:spPr>
            <a:xfrm>
              <a:off x="3957885"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2" name="tx1692"/>
            <p:cNvSpPr/>
            <p:nvPr/>
          </p:nvSpPr>
          <p:spPr>
            <a:xfrm>
              <a:off x="4214265"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3" name="tx1693"/>
            <p:cNvSpPr/>
            <p:nvPr/>
          </p:nvSpPr>
          <p:spPr>
            <a:xfrm>
              <a:off x="4470645"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4" name="tx1694"/>
            <p:cNvSpPr/>
            <p:nvPr/>
          </p:nvSpPr>
          <p:spPr>
            <a:xfrm>
              <a:off x="4727026"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5" name="tx1695"/>
            <p:cNvSpPr/>
            <p:nvPr/>
          </p:nvSpPr>
          <p:spPr>
            <a:xfrm>
              <a:off x="4983406"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96" name="tx1696"/>
            <p:cNvSpPr/>
            <p:nvPr/>
          </p:nvSpPr>
          <p:spPr>
            <a:xfrm>
              <a:off x="5239787"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97" name="tx1697"/>
            <p:cNvSpPr/>
            <p:nvPr/>
          </p:nvSpPr>
          <p:spPr>
            <a:xfrm>
              <a:off x="5496167"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8" name="tx1698"/>
            <p:cNvSpPr/>
            <p:nvPr/>
          </p:nvSpPr>
          <p:spPr>
            <a:xfrm>
              <a:off x="5752548"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99" name="tx1699"/>
            <p:cNvSpPr/>
            <p:nvPr/>
          </p:nvSpPr>
          <p:spPr>
            <a:xfrm>
              <a:off x="6008928"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0" name="tx1700"/>
            <p:cNvSpPr/>
            <p:nvPr/>
          </p:nvSpPr>
          <p:spPr>
            <a:xfrm>
              <a:off x="6265309"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1" name="tx1701"/>
            <p:cNvSpPr/>
            <p:nvPr/>
          </p:nvSpPr>
          <p:spPr>
            <a:xfrm>
              <a:off x="6521689"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2" name="tx1702"/>
            <p:cNvSpPr/>
            <p:nvPr/>
          </p:nvSpPr>
          <p:spPr>
            <a:xfrm>
              <a:off x="6778069"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3" name="tx1703"/>
            <p:cNvSpPr/>
            <p:nvPr/>
          </p:nvSpPr>
          <p:spPr>
            <a:xfrm>
              <a:off x="7034450"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4" name="tx1704"/>
            <p:cNvSpPr/>
            <p:nvPr/>
          </p:nvSpPr>
          <p:spPr>
            <a:xfrm>
              <a:off x="7290830"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5" name="tx1705"/>
            <p:cNvSpPr/>
            <p:nvPr/>
          </p:nvSpPr>
          <p:spPr>
            <a:xfrm>
              <a:off x="7547211"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06" name="tx1706"/>
            <p:cNvSpPr/>
            <p:nvPr/>
          </p:nvSpPr>
          <p:spPr>
            <a:xfrm>
              <a:off x="7803591"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7" name="tx1707"/>
            <p:cNvSpPr/>
            <p:nvPr/>
          </p:nvSpPr>
          <p:spPr>
            <a:xfrm>
              <a:off x="805997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08" name="tx1708"/>
            <p:cNvSpPr/>
            <p:nvPr/>
          </p:nvSpPr>
          <p:spPr>
            <a:xfrm>
              <a:off x="8316352"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9" name="tx1709"/>
            <p:cNvSpPr/>
            <p:nvPr/>
          </p:nvSpPr>
          <p:spPr>
            <a:xfrm>
              <a:off x="8572733" y="14969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10" name="tx1710"/>
            <p:cNvSpPr/>
            <p:nvPr/>
          </p:nvSpPr>
          <p:spPr>
            <a:xfrm>
              <a:off x="2163221"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11" name="tx1711"/>
            <p:cNvSpPr/>
            <p:nvPr/>
          </p:nvSpPr>
          <p:spPr>
            <a:xfrm>
              <a:off x="2419602"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712" name="tx1712"/>
            <p:cNvSpPr/>
            <p:nvPr/>
          </p:nvSpPr>
          <p:spPr>
            <a:xfrm>
              <a:off x="2675982" y="53796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713" name="tx1713"/>
            <p:cNvSpPr/>
            <p:nvPr/>
          </p:nvSpPr>
          <p:spPr>
            <a:xfrm>
              <a:off x="2932363"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714" name="tx1714"/>
            <p:cNvSpPr/>
            <p:nvPr/>
          </p:nvSpPr>
          <p:spPr>
            <a:xfrm>
              <a:off x="3188743"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15" name="tx1715"/>
            <p:cNvSpPr/>
            <p:nvPr/>
          </p:nvSpPr>
          <p:spPr>
            <a:xfrm>
              <a:off x="3445124"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16" name="tx1716"/>
            <p:cNvSpPr/>
            <p:nvPr/>
          </p:nvSpPr>
          <p:spPr>
            <a:xfrm>
              <a:off x="3701504" y="53796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17" name="tx1717"/>
            <p:cNvSpPr/>
            <p:nvPr/>
          </p:nvSpPr>
          <p:spPr>
            <a:xfrm>
              <a:off x="3957885"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18" name="tx1718"/>
            <p:cNvSpPr/>
            <p:nvPr/>
          </p:nvSpPr>
          <p:spPr>
            <a:xfrm>
              <a:off x="4214265"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19" name="tx1719"/>
            <p:cNvSpPr/>
            <p:nvPr/>
          </p:nvSpPr>
          <p:spPr>
            <a:xfrm>
              <a:off x="4470645"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20" name="tx1720"/>
            <p:cNvSpPr/>
            <p:nvPr/>
          </p:nvSpPr>
          <p:spPr>
            <a:xfrm>
              <a:off x="4727026"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21" name="tx1721"/>
            <p:cNvSpPr/>
            <p:nvPr/>
          </p:nvSpPr>
          <p:spPr>
            <a:xfrm>
              <a:off x="4983406"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722" name="tx1722"/>
            <p:cNvSpPr/>
            <p:nvPr/>
          </p:nvSpPr>
          <p:spPr>
            <a:xfrm>
              <a:off x="5239787"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23" name="tx1723"/>
            <p:cNvSpPr/>
            <p:nvPr/>
          </p:nvSpPr>
          <p:spPr>
            <a:xfrm>
              <a:off x="5496167"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24" name="tx1724"/>
            <p:cNvSpPr/>
            <p:nvPr/>
          </p:nvSpPr>
          <p:spPr>
            <a:xfrm>
              <a:off x="5752548"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725" name="tx1725"/>
            <p:cNvSpPr/>
            <p:nvPr/>
          </p:nvSpPr>
          <p:spPr>
            <a:xfrm>
              <a:off x="6008928"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726" name="tx1726"/>
            <p:cNvSpPr/>
            <p:nvPr/>
          </p:nvSpPr>
          <p:spPr>
            <a:xfrm>
              <a:off x="6265309"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727" name="tx1727"/>
            <p:cNvSpPr/>
            <p:nvPr/>
          </p:nvSpPr>
          <p:spPr>
            <a:xfrm>
              <a:off x="6521689"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728" name="tx1728"/>
            <p:cNvSpPr/>
            <p:nvPr/>
          </p:nvSpPr>
          <p:spPr>
            <a:xfrm>
              <a:off x="6778069" y="538140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729" name="tx1729"/>
            <p:cNvSpPr/>
            <p:nvPr/>
          </p:nvSpPr>
          <p:spPr>
            <a:xfrm>
              <a:off x="7034450"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30" name="tx1730"/>
            <p:cNvSpPr/>
            <p:nvPr/>
          </p:nvSpPr>
          <p:spPr>
            <a:xfrm>
              <a:off x="7803591" y="5380731"/>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731" name="tx1731"/>
            <p:cNvSpPr/>
            <p:nvPr/>
          </p:nvSpPr>
          <p:spPr>
            <a:xfrm>
              <a:off x="8059972" y="538051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732" name="tx1732"/>
            <p:cNvSpPr/>
            <p:nvPr/>
          </p:nvSpPr>
          <p:spPr>
            <a:xfrm>
              <a:off x="8316352" y="53796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733" name="tx1733"/>
            <p:cNvSpPr/>
            <p:nvPr/>
          </p:nvSpPr>
          <p:spPr>
            <a:xfrm>
              <a:off x="8572733"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734" name="tx1734"/>
            <p:cNvSpPr/>
            <p:nvPr/>
          </p:nvSpPr>
          <p:spPr>
            <a:xfrm>
              <a:off x="2163221"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35" name="tx1735"/>
            <p:cNvSpPr/>
            <p:nvPr/>
          </p:nvSpPr>
          <p:spPr>
            <a:xfrm>
              <a:off x="241960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36" name="tx1736"/>
            <p:cNvSpPr/>
            <p:nvPr/>
          </p:nvSpPr>
          <p:spPr>
            <a:xfrm>
              <a:off x="267598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37" name="tx1737"/>
            <p:cNvSpPr/>
            <p:nvPr/>
          </p:nvSpPr>
          <p:spPr>
            <a:xfrm>
              <a:off x="2932363"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38" name="tx1738"/>
            <p:cNvSpPr/>
            <p:nvPr/>
          </p:nvSpPr>
          <p:spPr>
            <a:xfrm>
              <a:off x="3188743"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39" name="tx1739"/>
            <p:cNvSpPr/>
            <p:nvPr/>
          </p:nvSpPr>
          <p:spPr>
            <a:xfrm>
              <a:off x="3445124" y="27494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40" name="tx1740"/>
            <p:cNvSpPr/>
            <p:nvPr/>
          </p:nvSpPr>
          <p:spPr>
            <a:xfrm>
              <a:off x="3701504"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41" name="tx1741"/>
            <p:cNvSpPr/>
            <p:nvPr/>
          </p:nvSpPr>
          <p:spPr>
            <a:xfrm>
              <a:off x="3957885"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42" name="tx1742"/>
            <p:cNvSpPr/>
            <p:nvPr/>
          </p:nvSpPr>
          <p:spPr>
            <a:xfrm>
              <a:off x="4214265"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43" name="tx1743"/>
            <p:cNvSpPr/>
            <p:nvPr/>
          </p:nvSpPr>
          <p:spPr>
            <a:xfrm>
              <a:off x="4470645"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44" name="tx1744"/>
            <p:cNvSpPr/>
            <p:nvPr/>
          </p:nvSpPr>
          <p:spPr>
            <a:xfrm>
              <a:off x="4727026"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45" name="tx1745"/>
            <p:cNvSpPr/>
            <p:nvPr/>
          </p:nvSpPr>
          <p:spPr>
            <a:xfrm>
              <a:off x="4983406"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46" name="tx1746"/>
            <p:cNvSpPr/>
            <p:nvPr/>
          </p:nvSpPr>
          <p:spPr>
            <a:xfrm>
              <a:off x="5239787"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47" name="tx1747"/>
            <p:cNvSpPr/>
            <p:nvPr/>
          </p:nvSpPr>
          <p:spPr>
            <a:xfrm>
              <a:off x="5496167"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48" name="tx1748"/>
            <p:cNvSpPr/>
            <p:nvPr/>
          </p:nvSpPr>
          <p:spPr>
            <a:xfrm>
              <a:off x="5752548"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49" name="tx1749"/>
            <p:cNvSpPr/>
            <p:nvPr/>
          </p:nvSpPr>
          <p:spPr>
            <a:xfrm>
              <a:off x="6008928"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50" name="tx1750"/>
            <p:cNvSpPr/>
            <p:nvPr/>
          </p:nvSpPr>
          <p:spPr>
            <a:xfrm>
              <a:off x="6265309"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51" name="tx1751"/>
            <p:cNvSpPr/>
            <p:nvPr/>
          </p:nvSpPr>
          <p:spPr>
            <a:xfrm>
              <a:off x="6521689" y="27494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52" name="tx1752"/>
            <p:cNvSpPr/>
            <p:nvPr/>
          </p:nvSpPr>
          <p:spPr>
            <a:xfrm>
              <a:off x="6778069"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53" name="tx1753"/>
            <p:cNvSpPr/>
            <p:nvPr/>
          </p:nvSpPr>
          <p:spPr>
            <a:xfrm>
              <a:off x="7034450"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54" name="tx1754"/>
            <p:cNvSpPr/>
            <p:nvPr/>
          </p:nvSpPr>
          <p:spPr>
            <a:xfrm>
              <a:off x="7290830"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55" name="tx1755"/>
            <p:cNvSpPr/>
            <p:nvPr/>
          </p:nvSpPr>
          <p:spPr>
            <a:xfrm>
              <a:off x="7547211" y="27494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56" name="tx1756"/>
            <p:cNvSpPr/>
            <p:nvPr/>
          </p:nvSpPr>
          <p:spPr>
            <a:xfrm>
              <a:off x="7803591"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57" name="tx1757"/>
            <p:cNvSpPr/>
            <p:nvPr/>
          </p:nvSpPr>
          <p:spPr>
            <a:xfrm>
              <a:off x="805997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58" name="tx1758"/>
            <p:cNvSpPr/>
            <p:nvPr/>
          </p:nvSpPr>
          <p:spPr>
            <a:xfrm>
              <a:off x="8316352" y="27494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59" name="tx1759"/>
            <p:cNvSpPr/>
            <p:nvPr/>
          </p:nvSpPr>
          <p:spPr>
            <a:xfrm>
              <a:off x="8572733" y="27494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60" name="tx1760"/>
            <p:cNvSpPr/>
            <p:nvPr/>
          </p:nvSpPr>
          <p:spPr>
            <a:xfrm>
              <a:off x="2163221"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61" name="tx1761"/>
            <p:cNvSpPr/>
            <p:nvPr/>
          </p:nvSpPr>
          <p:spPr>
            <a:xfrm>
              <a:off x="241960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62" name="tx1762"/>
            <p:cNvSpPr/>
            <p:nvPr/>
          </p:nvSpPr>
          <p:spPr>
            <a:xfrm>
              <a:off x="267598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63" name="tx1763"/>
            <p:cNvSpPr/>
            <p:nvPr/>
          </p:nvSpPr>
          <p:spPr>
            <a:xfrm>
              <a:off x="2932363" y="299990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64" name="tx1764"/>
            <p:cNvSpPr/>
            <p:nvPr/>
          </p:nvSpPr>
          <p:spPr>
            <a:xfrm>
              <a:off x="3188743" y="299990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65" name="tx1765"/>
            <p:cNvSpPr/>
            <p:nvPr/>
          </p:nvSpPr>
          <p:spPr>
            <a:xfrm>
              <a:off x="3445124"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66" name="tx1766"/>
            <p:cNvSpPr/>
            <p:nvPr/>
          </p:nvSpPr>
          <p:spPr>
            <a:xfrm>
              <a:off x="3701504"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67" name="tx1767"/>
            <p:cNvSpPr/>
            <p:nvPr/>
          </p:nvSpPr>
          <p:spPr>
            <a:xfrm>
              <a:off x="3957885"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68" name="tx1768"/>
            <p:cNvSpPr/>
            <p:nvPr/>
          </p:nvSpPr>
          <p:spPr>
            <a:xfrm>
              <a:off x="4214265"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69" name="tx1769"/>
            <p:cNvSpPr/>
            <p:nvPr/>
          </p:nvSpPr>
          <p:spPr>
            <a:xfrm>
              <a:off x="4470645"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70" name="tx1770"/>
            <p:cNvSpPr/>
            <p:nvPr/>
          </p:nvSpPr>
          <p:spPr>
            <a:xfrm>
              <a:off x="4727026"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71" name="tx1771"/>
            <p:cNvSpPr/>
            <p:nvPr/>
          </p:nvSpPr>
          <p:spPr>
            <a:xfrm>
              <a:off x="4983406"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72" name="tx1772"/>
            <p:cNvSpPr/>
            <p:nvPr/>
          </p:nvSpPr>
          <p:spPr>
            <a:xfrm>
              <a:off x="5239787"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73" name="tx1773"/>
            <p:cNvSpPr/>
            <p:nvPr/>
          </p:nvSpPr>
          <p:spPr>
            <a:xfrm>
              <a:off x="5496167"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74" name="tx1774"/>
            <p:cNvSpPr/>
            <p:nvPr/>
          </p:nvSpPr>
          <p:spPr>
            <a:xfrm>
              <a:off x="5752548"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75" name="tx1775"/>
            <p:cNvSpPr/>
            <p:nvPr/>
          </p:nvSpPr>
          <p:spPr>
            <a:xfrm>
              <a:off x="6008928"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76" name="tx1776"/>
            <p:cNvSpPr/>
            <p:nvPr/>
          </p:nvSpPr>
          <p:spPr>
            <a:xfrm>
              <a:off x="6265309"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77" name="tx1777"/>
            <p:cNvSpPr/>
            <p:nvPr/>
          </p:nvSpPr>
          <p:spPr>
            <a:xfrm>
              <a:off x="6521689"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78" name="tx1778"/>
            <p:cNvSpPr/>
            <p:nvPr/>
          </p:nvSpPr>
          <p:spPr>
            <a:xfrm>
              <a:off x="6778069"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79" name="tx1779"/>
            <p:cNvSpPr/>
            <p:nvPr/>
          </p:nvSpPr>
          <p:spPr>
            <a:xfrm>
              <a:off x="7034450"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80" name="tx1780"/>
            <p:cNvSpPr/>
            <p:nvPr/>
          </p:nvSpPr>
          <p:spPr>
            <a:xfrm>
              <a:off x="7290830"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81" name="tx1781"/>
            <p:cNvSpPr/>
            <p:nvPr/>
          </p:nvSpPr>
          <p:spPr>
            <a:xfrm>
              <a:off x="7547211"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82" name="tx1782"/>
            <p:cNvSpPr/>
            <p:nvPr/>
          </p:nvSpPr>
          <p:spPr>
            <a:xfrm>
              <a:off x="7803591"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83" name="tx1783"/>
            <p:cNvSpPr/>
            <p:nvPr/>
          </p:nvSpPr>
          <p:spPr>
            <a:xfrm>
              <a:off x="805997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84" name="tx1784"/>
            <p:cNvSpPr/>
            <p:nvPr/>
          </p:nvSpPr>
          <p:spPr>
            <a:xfrm>
              <a:off x="8316352"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85" name="tx1785"/>
            <p:cNvSpPr/>
            <p:nvPr/>
          </p:nvSpPr>
          <p:spPr>
            <a:xfrm>
              <a:off x="8572733" y="29999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86" name="tx1786"/>
            <p:cNvSpPr/>
            <p:nvPr/>
          </p:nvSpPr>
          <p:spPr>
            <a:xfrm>
              <a:off x="2163221"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87" name="tx1787"/>
            <p:cNvSpPr/>
            <p:nvPr/>
          </p:nvSpPr>
          <p:spPr>
            <a:xfrm>
              <a:off x="241960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88" name="tx1788"/>
            <p:cNvSpPr/>
            <p:nvPr/>
          </p:nvSpPr>
          <p:spPr>
            <a:xfrm>
              <a:off x="267598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89" name="tx1789"/>
            <p:cNvSpPr/>
            <p:nvPr/>
          </p:nvSpPr>
          <p:spPr>
            <a:xfrm>
              <a:off x="2932363"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0" name="tx1790"/>
            <p:cNvSpPr/>
            <p:nvPr/>
          </p:nvSpPr>
          <p:spPr>
            <a:xfrm>
              <a:off x="3188743"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1" name="tx1791"/>
            <p:cNvSpPr/>
            <p:nvPr/>
          </p:nvSpPr>
          <p:spPr>
            <a:xfrm>
              <a:off x="3445124"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2" name="tx1792"/>
            <p:cNvSpPr/>
            <p:nvPr/>
          </p:nvSpPr>
          <p:spPr>
            <a:xfrm>
              <a:off x="3701504"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93" name="tx1793"/>
            <p:cNvSpPr/>
            <p:nvPr/>
          </p:nvSpPr>
          <p:spPr>
            <a:xfrm>
              <a:off x="3957885"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94" name="tx1794"/>
            <p:cNvSpPr/>
            <p:nvPr/>
          </p:nvSpPr>
          <p:spPr>
            <a:xfrm>
              <a:off x="4214265"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5" name="tx1795"/>
            <p:cNvSpPr/>
            <p:nvPr/>
          </p:nvSpPr>
          <p:spPr>
            <a:xfrm>
              <a:off x="4470645"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96" name="tx1796"/>
            <p:cNvSpPr/>
            <p:nvPr/>
          </p:nvSpPr>
          <p:spPr>
            <a:xfrm>
              <a:off x="4727026"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7" name="tx1797"/>
            <p:cNvSpPr/>
            <p:nvPr/>
          </p:nvSpPr>
          <p:spPr>
            <a:xfrm>
              <a:off x="4983406"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8" name="tx1798"/>
            <p:cNvSpPr/>
            <p:nvPr/>
          </p:nvSpPr>
          <p:spPr>
            <a:xfrm>
              <a:off x="5239787"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99" name="tx1799"/>
            <p:cNvSpPr/>
            <p:nvPr/>
          </p:nvSpPr>
          <p:spPr>
            <a:xfrm>
              <a:off x="5496167"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0" name="tx1800"/>
            <p:cNvSpPr/>
            <p:nvPr/>
          </p:nvSpPr>
          <p:spPr>
            <a:xfrm>
              <a:off x="5752548"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1" name="tx1801"/>
            <p:cNvSpPr/>
            <p:nvPr/>
          </p:nvSpPr>
          <p:spPr>
            <a:xfrm>
              <a:off x="6008928"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2" name="tx1802"/>
            <p:cNvSpPr/>
            <p:nvPr/>
          </p:nvSpPr>
          <p:spPr>
            <a:xfrm>
              <a:off x="6265309"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803" name="tx1803"/>
            <p:cNvSpPr/>
            <p:nvPr/>
          </p:nvSpPr>
          <p:spPr>
            <a:xfrm>
              <a:off x="6521689"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4" name="tx1804"/>
            <p:cNvSpPr/>
            <p:nvPr/>
          </p:nvSpPr>
          <p:spPr>
            <a:xfrm>
              <a:off x="6778069"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05" name="tx1805"/>
            <p:cNvSpPr/>
            <p:nvPr/>
          </p:nvSpPr>
          <p:spPr>
            <a:xfrm>
              <a:off x="7034450"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6" name="tx1806"/>
            <p:cNvSpPr/>
            <p:nvPr/>
          </p:nvSpPr>
          <p:spPr>
            <a:xfrm>
              <a:off x="7290830"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807" name="tx1807"/>
            <p:cNvSpPr/>
            <p:nvPr/>
          </p:nvSpPr>
          <p:spPr>
            <a:xfrm>
              <a:off x="7547211" y="187268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08" name="tx1808"/>
            <p:cNvSpPr/>
            <p:nvPr/>
          </p:nvSpPr>
          <p:spPr>
            <a:xfrm>
              <a:off x="7803591"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9" name="tx1809"/>
            <p:cNvSpPr/>
            <p:nvPr/>
          </p:nvSpPr>
          <p:spPr>
            <a:xfrm>
              <a:off x="805997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10" name="tx1810"/>
            <p:cNvSpPr/>
            <p:nvPr/>
          </p:nvSpPr>
          <p:spPr>
            <a:xfrm>
              <a:off x="8316352"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11" name="tx1811"/>
            <p:cNvSpPr/>
            <p:nvPr/>
          </p:nvSpPr>
          <p:spPr>
            <a:xfrm>
              <a:off x="8572733" y="1872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12" name="tx1812"/>
            <p:cNvSpPr/>
            <p:nvPr/>
          </p:nvSpPr>
          <p:spPr>
            <a:xfrm>
              <a:off x="2163221"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13" name="tx1813"/>
            <p:cNvSpPr/>
            <p:nvPr/>
          </p:nvSpPr>
          <p:spPr>
            <a:xfrm>
              <a:off x="2419602"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14" name="tx1814"/>
            <p:cNvSpPr/>
            <p:nvPr/>
          </p:nvSpPr>
          <p:spPr>
            <a:xfrm>
              <a:off x="2675982" y="56300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15" name="tx1815"/>
            <p:cNvSpPr/>
            <p:nvPr/>
          </p:nvSpPr>
          <p:spPr>
            <a:xfrm>
              <a:off x="2932363" y="56300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16" name="tx1816"/>
            <p:cNvSpPr/>
            <p:nvPr/>
          </p:nvSpPr>
          <p:spPr>
            <a:xfrm>
              <a:off x="3188743"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17" name="tx1817"/>
            <p:cNvSpPr/>
            <p:nvPr/>
          </p:nvSpPr>
          <p:spPr>
            <a:xfrm>
              <a:off x="3445124"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818" name="tx1818"/>
            <p:cNvSpPr/>
            <p:nvPr/>
          </p:nvSpPr>
          <p:spPr>
            <a:xfrm>
              <a:off x="3701504"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19" name="tx1819"/>
            <p:cNvSpPr/>
            <p:nvPr/>
          </p:nvSpPr>
          <p:spPr>
            <a:xfrm>
              <a:off x="3957885"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20" name="tx1820"/>
            <p:cNvSpPr/>
            <p:nvPr/>
          </p:nvSpPr>
          <p:spPr>
            <a:xfrm>
              <a:off x="4214265" y="56300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21" name="tx1821"/>
            <p:cNvSpPr/>
            <p:nvPr/>
          </p:nvSpPr>
          <p:spPr>
            <a:xfrm>
              <a:off x="4470645"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22" name="tx1822"/>
            <p:cNvSpPr/>
            <p:nvPr/>
          </p:nvSpPr>
          <p:spPr>
            <a:xfrm>
              <a:off x="4727026"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823" name="tx1823"/>
            <p:cNvSpPr/>
            <p:nvPr/>
          </p:nvSpPr>
          <p:spPr>
            <a:xfrm>
              <a:off x="4983406"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24" name="tx1824"/>
            <p:cNvSpPr/>
            <p:nvPr/>
          </p:nvSpPr>
          <p:spPr>
            <a:xfrm>
              <a:off x="5239787"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25" name="tx1825"/>
            <p:cNvSpPr/>
            <p:nvPr/>
          </p:nvSpPr>
          <p:spPr>
            <a:xfrm>
              <a:off x="5496167"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26" name="tx1826"/>
            <p:cNvSpPr/>
            <p:nvPr/>
          </p:nvSpPr>
          <p:spPr>
            <a:xfrm>
              <a:off x="5752548"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27" name="tx1827"/>
            <p:cNvSpPr/>
            <p:nvPr/>
          </p:nvSpPr>
          <p:spPr>
            <a:xfrm>
              <a:off x="6008928"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28" name="tx1828"/>
            <p:cNvSpPr/>
            <p:nvPr/>
          </p:nvSpPr>
          <p:spPr>
            <a:xfrm>
              <a:off x="6265309"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29" name="tx1829"/>
            <p:cNvSpPr/>
            <p:nvPr/>
          </p:nvSpPr>
          <p:spPr>
            <a:xfrm>
              <a:off x="6521689"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30" name="tx1830"/>
            <p:cNvSpPr/>
            <p:nvPr/>
          </p:nvSpPr>
          <p:spPr>
            <a:xfrm>
              <a:off x="6778069" y="563122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831" name="tx1831"/>
            <p:cNvSpPr/>
            <p:nvPr/>
          </p:nvSpPr>
          <p:spPr>
            <a:xfrm>
              <a:off x="7034450" y="56300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32" name="tx1832"/>
            <p:cNvSpPr/>
            <p:nvPr/>
          </p:nvSpPr>
          <p:spPr>
            <a:xfrm>
              <a:off x="7290830"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833" name="tx1833"/>
            <p:cNvSpPr/>
            <p:nvPr/>
          </p:nvSpPr>
          <p:spPr>
            <a:xfrm>
              <a:off x="7547211"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834" name="tx1834"/>
            <p:cNvSpPr/>
            <p:nvPr/>
          </p:nvSpPr>
          <p:spPr>
            <a:xfrm>
              <a:off x="8059972"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835" name="tx1835"/>
            <p:cNvSpPr/>
            <p:nvPr/>
          </p:nvSpPr>
          <p:spPr>
            <a:xfrm>
              <a:off x="8316352" y="563101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836" name="tx1836"/>
            <p:cNvSpPr/>
            <p:nvPr/>
          </p:nvSpPr>
          <p:spPr>
            <a:xfrm>
              <a:off x="2163221" y="38766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37" name="tx1837"/>
            <p:cNvSpPr/>
            <p:nvPr/>
          </p:nvSpPr>
          <p:spPr>
            <a:xfrm>
              <a:off x="2419602"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38" name="tx1838"/>
            <p:cNvSpPr/>
            <p:nvPr/>
          </p:nvSpPr>
          <p:spPr>
            <a:xfrm>
              <a:off x="2675982" y="38766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39" name="tx1839"/>
            <p:cNvSpPr/>
            <p:nvPr/>
          </p:nvSpPr>
          <p:spPr>
            <a:xfrm>
              <a:off x="2932363"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40" name="tx1840"/>
            <p:cNvSpPr/>
            <p:nvPr/>
          </p:nvSpPr>
          <p:spPr>
            <a:xfrm>
              <a:off x="3188743" y="38766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41" name="tx1841"/>
            <p:cNvSpPr/>
            <p:nvPr/>
          </p:nvSpPr>
          <p:spPr>
            <a:xfrm>
              <a:off x="3445124"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42" name="tx1842"/>
            <p:cNvSpPr/>
            <p:nvPr/>
          </p:nvSpPr>
          <p:spPr>
            <a:xfrm>
              <a:off x="3701504"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43" name="tx1843"/>
            <p:cNvSpPr/>
            <p:nvPr/>
          </p:nvSpPr>
          <p:spPr>
            <a:xfrm>
              <a:off x="3957885" y="38766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44" name="tx1844"/>
            <p:cNvSpPr/>
            <p:nvPr/>
          </p:nvSpPr>
          <p:spPr>
            <a:xfrm>
              <a:off x="4214265"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45" name="tx1845"/>
            <p:cNvSpPr/>
            <p:nvPr/>
          </p:nvSpPr>
          <p:spPr>
            <a:xfrm>
              <a:off x="4470645" y="38766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46" name="tx1846"/>
            <p:cNvSpPr/>
            <p:nvPr/>
          </p:nvSpPr>
          <p:spPr>
            <a:xfrm>
              <a:off x="4727026" y="38766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47" name="tx1847"/>
            <p:cNvSpPr/>
            <p:nvPr/>
          </p:nvSpPr>
          <p:spPr>
            <a:xfrm>
              <a:off x="4983406"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48" name="tx1848"/>
            <p:cNvSpPr/>
            <p:nvPr/>
          </p:nvSpPr>
          <p:spPr>
            <a:xfrm>
              <a:off x="5239787"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49" name="tx1849"/>
            <p:cNvSpPr/>
            <p:nvPr/>
          </p:nvSpPr>
          <p:spPr>
            <a:xfrm>
              <a:off x="5496167"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50" name="tx1850"/>
            <p:cNvSpPr/>
            <p:nvPr/>
          </p:nvSpPr>
          <p:spPr>
            <a:xfrm>
              <a:off x="5752548" y="38766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51" name="tx1851"/>
            <p:cNvSpPr/>
            <p:nvPr/>
          </p:nvSpPr>
          <p:spPr>
            <a:xfrm>
              <a:off x="6008928" y="38766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52" name="tx1852"/>
            <p:cNvSpPr/>
            <p:nvPr/>
          </p:nvSpPr>
          <p:spPr>
            <a:xfrm>
              <a:off x="6265309"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53" name="tx1853"/>
            <p:cNvSpPr/>
            <p:nvPr/>
          </p:nvSpPr>
          <p:spPr>
            <a:xfrm>
              <a:off x="6521689"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54" name="tx1854"/>
            <p:cNvSpPr/>
            <p:nvPr/>
          </p:nvSpPr>
          <p:spPr>
            <a:xfrm>
              <a:off x="6778069"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55" name="tx1855"/>
            <p:cNvSpPr/>
            <p:nvPr/>
          </p:nvSpPr>
          <p:spPr>
            <a:xfrm>
              <a:off x="7034450"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56" name="tx1856"/>
            <p:cNvSpPr/>
            <p:nvPr/>
          </p:nvSpPr>
          <p:spPr>
            <a:xfrm>
              <a:off x="7290830"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57" name="tx1857"/>
            <p:cNvSpPr/>
            <p:nvPr/>
          </p:nvSpPr>
          <p:spPr>
            <a:xfrm>
              <a:off x="7547211"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58" name="tx1858"/>
            <p:cNvSpPr/>
            <p:nvPr/>
          </p:nvSpPr>
          <p:spPr>
            <a:xfrm>
              <a:off x="7803591"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59" name="tx1859"/>
            <p:cNvSpPr/>
            <p:nvPr/>
          </p:nvSpPr>
          <p:spPr>
            <a:xfrm>
              <a:off x="8059972"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60" name="tx1860"/>
            <p:cNvSpPr/>
            <p:nvPr/>
          </p:nvSpPr>
          <p:spPr>
            <a:xfrm>
              <a:off x="8316352"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61" name="tx1861"/>
            <p:cNvSpPr/>
            <p:nvPr/>
          </p:nvSpPr>
          <p:spPr>
            <a:xfrm>
              <a:off x="8572733" y="387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62" name="tx1862"/>
            <p:cNvSpPr/>
            <p:nvPr/>
          </p:nvSpPr>
          <p:spPr>
            <a:xfrm>
              <a:off x="2163221" y="5505096"/>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1863" name="tx1863"/>
            <p:cNvSpPr/>
            <p:nvPr/>
          </p:nvSpPr>
          <p:spPr>
            <a:xfrm>
              <a:off x="2419602" y="5505096"/>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1864" name="tx1864"/>
            <p:cNvSpPr/>
            <p:nvPr/>
          </p:nvSpPr>
          <p:spPr>
            <a:xfrm>
              <a:off x="2675982" y="55048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1865" name="tx1865"/>
            <p:cNvSpPr/>
            <p:nvPr/>
          </p:nvSpPr>
          <p:spPr>
            <a:xfrm>
              <a:off x="2932363" y="55048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1866" name="tx1866"/>
            <p:cNvSpPr/>
            <p:nvPr/>
          </p:nvSpPr>
          <p:spPr>
            <a:xfrm>
              <a:off x="3188743" y="55048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1867" name="tx1867"/>
            <p:cNvSpPr/>
            <p:nvPr/>
          </p:nvSpPr>
          <p:spPr>
            <a:xfrm>
              <a:off x="3445124" y="55048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1868" name="tx1868"/>
            <p:cNvSpPr/>
            <p:nvPr/>
          </p:nvSpPr>
          <p:spPr>
            <a:xfrm>
              <a:off x="3701504" y="5505802"/>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1869" name="tx1869"/>
            <p:cNvSpPr/>
            <p:nvPr/>
          </p:nvSpPr>
          <p:spPr>
            <a:xfrm>
              <a:off x="3957885" y="55057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1870" name="tx1870"/>
            <p:cNvSpPr/>
            <p:nvPr/>
          </p:nvSpPr>
          <p:spPr>
            <a:xfrm>
              <a:off x="4214265" y="55048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1871" name="tx1871"/>
            <p:cNvSpPr/>
            <p:nvPr/>
          </p:nvSpPr>
          <p:spPr>
            <a:xfrm>
              <a:off x="7803591" y="362638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1872" name="tx1872"/>
            <p:cNvSpPr/>
            <p:nvPr/>
          </p:nvSpPr>
          <p:spPr>
            <a:xfrm>
              <a:off x="7290830" y="537984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1873" name="tx1873"/>
            <p:cNvSpPr/>
            <p:nvPr/>
          </p:nvSpPr>
          <p:spPr>
            <a:xfrm>
              <a:off x="7547211" y="53796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1874" name="tx1874"/>
            <p:cNvSpPr/>
            <p:nvPr/>
          </p:nvSpPr>
          <p:spPr>
            <a:xfrm>
              <a:off x="7803591" y="56301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1875" name="tx1875"/>
            <p:cNvSpPr/>
            <p:nvPr/>
          </p:nvSpPr>
          <p:spPr>
            <a:xfrm>
              <a:off x="8572733" y="56300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1876" name="rc187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77" name="rc187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78" name="rc187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79" name="rc187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80" name="rc188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81" name="rc188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82" name="rc188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83" name="rc188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84" name="rc188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85" name="rc188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86" name="rc188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87" name="rc188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88" name="rc188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89" name="rc188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90" name="rc189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91" name="rc189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92" name="rc189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93" name="rc189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94" name="rc189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95" name="rc189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96" name="rc189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97" name="rc189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98" name="rc189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899" name="rc189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00" name="rc190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01" name="rc190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02" name="rc190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03" name="rc190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04" name="rc190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05" name="rc190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06" name="rc190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07" name="rc190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08" name="rc190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09" name="rc190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10" name="rc191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11" name="rc191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12" name="rc191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13" name="rc191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14" name="rc191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15" name="rc191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16" name="rc191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17" name="rc191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18" name="rc191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19" name="rc191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20" name="rc192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21" name="rc192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22" name="rc192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23" name="rc192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24" name="rc192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25" name="rc192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26" name="rc192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27" name="rc192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28" name="rc192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29" name="rc192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30" name="rc193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31" name="rc193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32" name="rc193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33" name="rc193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34" name="rc193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35" name="rc193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36" name="rc193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37" name="rc193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38" name="rc193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39" name="rc193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40" name="rc194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41" name="rc194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42" name="rc194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43" name="rc194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44" name="rc194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45" name="rc194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46" name="rc194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47" name="rc194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48" name="rc194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49" name="rc194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50" name="rc195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51" name="rc195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52" name="rc195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53" name="rc195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54" name="rc195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55" name="rc195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56" name="rc195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57" name="rc195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58" name="rc195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59" name="rc195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60" name="rc196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61" name="rc196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62" name="rc196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63" name="rc196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64" name="rc196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65" name="rc196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66" name="rc196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67" name="rc196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68" name="rc196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69" name="rc196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70" name="rc197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71" name="rc197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72" name="rc197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73" name="rc197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74" name="rc197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75" name="rc197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76" name="rc197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77" name="rc197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78" name="rc197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79" name="rc197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80" name="rc198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81" name="rc198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82" name="rc198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83" name="rc198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84" name="rc198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85" name="rc198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86" name="rc198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87" name="rc198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88" name="rc198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89" name="rc198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90" name="rc199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91" name="rc199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92" name="rc199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93" name="rc199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94" name="rc199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95" name="rc199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96" name="rc199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97" name="rc199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98" name="rc199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1999" name="rc199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00" name="rc200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01" name="rc200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02" name="rc200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03" name="rc200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04" name="rc200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05" name="rc200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06" name="rc200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07" name="rc200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08" name="rc200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09" name="rc200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10" name="rc201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11" name="rc201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12" name="rc201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13" name="rc201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14" name="rc201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15" name="rc201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16" name="rc201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17" name="rc201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18" name="rc201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19" name="rc201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20" name="rc202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21" name="rc202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22" name="rc202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23" name="rc202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24" name="rc202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25" name="rc202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26" name="rc202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27" name="rc202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28" name="rc202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29" name="rc202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30" name="rc203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31" name="rc203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32" name="rc203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33" name="rc203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34" name="rc203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35" name="rc203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36" name="rc203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37" name="rc203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38" name="rc203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39" name="rc203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40" name="rc204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41" name="rc204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42" name="rc204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43" name="rc204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44" name="rc204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45" name="rc204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46" name="rc204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47" name="rc204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48" name="rc204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49" name="rc204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50" name="rc205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51" name="rc205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52" name="rc205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53" name="rc205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54" name="rc205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55" name="rc205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56" name="rc205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57" name="rc205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58" name="rc205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59" name="rc205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60" name="rc206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61" name="rc206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62" name="rc206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63" name="rc206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64" name="rc206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65" name="rc206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66" name="rc206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67" name="rc206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68" name="rc206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69" name="rc206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70" name="rc207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71" name="rc207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72" name="rc207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73" name="rc207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74" name="rc207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75" name="rc207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76" name="rc207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77" name="rc207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78" name="rc207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79" name="rc207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80" name="rc208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81" name="rc208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82" name="rc208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83" name="rc208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84" name="rc208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85" name="rc208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86" name="rc208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87" name="rc208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88" name="rc208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89" name="rc208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90" name="rc209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91" name="rc209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92" name="rc209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93" name="rc209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94" name="rc209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95" name="rc209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96" name="rc209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97" name="rc209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98" name="rc209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099" name="rc209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00" name="rc210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01" name="rc210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02" name="rc210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03" name="rc210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04" name="rc210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05" name="rc210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06" name="rc210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07" name="rc210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08" name="rc210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09" name="rc210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10" name="rc211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11" name="rc211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12" name="rc211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13" name="rc211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14" name="rc211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15" name="rc211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16" name="rc211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17" name="rc211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18" name="rc211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19" name="rc211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20" name="rc212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21" name="rc212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22" name="rc212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23" name="rc212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24" name="rc212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25" name="rc212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26" name="rc212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27" name="rc212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28" name="rc212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29" name="rc212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30" name="rc213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31" name="rc213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32" name="rc213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33" name="rc213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34" name="rc213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35" name="rc213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36" name="rc213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37" name="rc213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38" name="rc213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39" name="rc213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40" name="rc214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41" name="rc214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42" name="rc214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43" name="rc214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44" name="rc214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45" name="rc214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46" name="rc214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47" name="rc214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48" name="rc214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49" name="rc214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50" name="rc215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51" name="rc215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52" name="rc215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53" name="rc215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54" name="rc215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55" name="rc215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56" name="rc215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57" name="rc215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58" name="rc215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59" name="rc215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60" name="rc216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61" name="rc216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62" name="rc216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63" name="rc216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64" name="rc216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65" name="rc216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66" name="rc216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67" name="rc216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68" name="rc216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69" name="rc216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70" name="rc217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71" name="rc217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72" name="rc217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73" name="rc217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74" name="rc217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75" name="rc217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76" name="rc217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77" name="rc217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78" name="rc217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79" name="rc217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80" name="rc218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81" name="rc218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82" name="rc218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83" name="rc218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84" name="rc218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85" name="rc218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86" name="rc218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87" name="rc218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88" name="rc218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89" name="rc218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90" name="rc219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91" name="rc219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92" name="rc219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93" name="rc219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94" name="rc219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95" name="rc219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96" name="rc219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97" name="rc219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98" name="rc219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199" name="rc219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00" name="rc220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01" name="rc220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02" name="rc220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03" name="rc220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04" name="rc220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05" name="rc220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06" name="rc220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07" name="rc220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08" name="rc220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09" name="rc220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10" name="rc221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11" name="rc221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12" name="rc221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13" name="rc221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14" name="rc221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15" name="rc221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16" name="rc221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17" name="rc221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18" name="rc221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19" name="rc221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20" name="rc222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21" name="rc222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22" name="rc222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23" name="rc222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24" name="rc222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25" name="rc222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26" name="rc222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27" name="rc222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28" name="rc222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29" name="rc222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30" name="rc223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31" name="rc223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32" name="rc223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33" name="rc223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34" name="rc223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35" name="rc223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36" name="rc223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37" name="rc223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38" name="rc223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39" name="rc223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40" name="rc224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41" name="rc224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42" name="rc224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43" name="rc224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44" name="rc224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45" name="rc224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46" name="rc224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47" name="rc224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48" name="rc224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49" name="rc224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50" name="rc225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51" name="rc225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52" name="rc225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53" name="rc225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54" name="rc225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55" name="rc225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56" name="rc225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57" name="rc225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58" name="rc225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59" name="rc225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60" name="rc226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61" name="rc226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62" name="rc226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63" name="rc226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64" name="rc226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65" name="rc226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66" name="rc226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67" name="rc226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68" name="rc226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69" name="rc226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70" name="rc227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71" name="rc227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72" name="rc227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73" name="rc227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74" name="rc227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75" name="rc227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76" name="rc227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77" name="rc227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78" name="rc227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79" name="rc227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80" name="rc228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81" name="rc228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82" name="rc228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83" name="rc228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84" name="rc228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85" name="rc228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86" name="rc228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87" name="rc228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88" name="rc228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89" name="rc228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90" name="rc229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91" name="rc229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92" name="rc229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93" name="rc229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94" name="rc229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95" name="rc229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96" name="rc229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97" name="rc229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98" name="rc229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299" name="rc229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00" name="rc230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01" name="rc230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02" name="rc230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03" name="rc230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04" name="rc230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05" name="rc230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06" name="rc230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07" name="rc230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08" name="rc230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09" name="rc230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10" name="rc231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11" name="rc231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12" name="rc231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13" name="rc231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14" name="rc231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15" name="rc231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16" name="rc231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17" name="rc231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18" name="rc231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19" name="rc231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20" name="rc232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21" name="rc232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22" name="rc232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23" name="rc232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24" name="rc232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25" name="rc232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26" name="rc232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27" name="rc232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28" name="rc232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29" name="rc232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30" name="rc233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31" name="rc233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32" name="rc233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33" name="rc233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34" name="rc233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35" name="rc233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36" name="rc233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37" name="rc233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38" name="rc233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39" name="rc233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40" name="rc234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41" name="rc234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42" name="rc234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43" name="rc234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44" name="rc234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45" name="rc234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46" name="rc234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47" name="rc234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48" name="rc234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49" name="rc234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50" name="rc235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51" name="rc235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52" name="rc235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53" name="rc235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54" name="rc235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55" name="rc235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56" name="rc235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57" name="rc235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58" name="rc235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59" name="rc235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60" name="rc236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61" name="rc236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62" name="rc236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63" name="rc236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64" name="rc236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65" name="rc236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66" name="rc236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67" name="rc236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68" name="rc236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69" name="rc236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70" name="rc237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71" name="rc237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72" name="rc237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73" name="rc237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74" name="rc237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75" name="rc237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76" name="rc237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77" name="rc237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78" name="rc237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79" name="rc237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80" name="rc238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81" name="rc238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82" name="rc238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83" name="rc238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84" name="rc238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85" name="rc238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86" name="rc238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87" name="rc238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88" name="rc238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89" name="rc238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90" name="rc239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91" name="rc239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92" name="rc239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93" name="rc239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94" name="rc239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95" name="rc239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96" name="rc239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97" name="rc239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98" name="rc239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399" name="rc239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00" name="rc240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01" name="rc240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02" name="rc240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03" name="rc240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04" name="rc240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05" name="rc240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06" name="rc240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07" name="rc240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08" name="rc240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09" name="rc240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10" name="rc241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11" name="rc241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12" name="rc241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13" name="rc241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14" name="rc241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15" name="rc241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16" name="rc241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17" name="rc241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18" name="rc241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19" name="rc241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20" name="rc242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21" name="rc242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22" name="rc242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23" name="rc242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24" name="rc242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25" name="rc242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26" name="rc242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27" name="rc242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28" name="rc242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29" name="rc242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30" name="rc243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31" name="rc243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32" name="rc243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33" name="rc243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34" name="rc243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35" name="rc243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36" name="rc243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37" name="rc243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38" name="rc243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39" name="rc243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40" name="rc244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41" name="rc244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42" name="rc244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43" name="rc244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44" name="rc244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45" name="rc244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46" name="rc244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47" name="rc244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48" name="rc244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49" name="rc244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50" name="rc245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51" name="rc245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52" name="rc245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53" name="rc245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54" name="rc245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55" name="rc245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56" name="rc245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57" name="rc245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58" name="rc245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59" name="rc245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60" name="rc246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61" name="rc246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62" name="rc246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63" name="rc246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64" name="rc246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65" name="rc246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66" name="rc246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67" name="rc246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68" name="rc246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69" name="rc246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70" name="rc247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71" name="rc247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72" name="rc247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73" name="rc247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74" name="rc247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75" name="rc247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76" name="rc247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77" name="rc247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78" name="rc247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79" name="rc247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80" name="rc248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81" name="rc248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82" name="rc248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83" name="rc248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84" name="rc248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85" name="rc248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86" name="rc248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87" name="rc248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88" name="rc248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89" name="rc248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90" name="rc249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91" name="rc249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92" name="rc249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93" name="rc249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94" name="rc249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95" name="rc249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96" name="rc249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97" name="rc249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98" name="rc249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499" name="rc249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00" name="rc250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01" name="rc250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02" name="rc250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03" name="rc250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04" name="rc250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05" name="rc250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06" name="rc250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07" name="rc250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08" name="rc250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09" name="rc250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10" name="rc251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11" name="rc251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12" name="rc251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13" name="rc251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14" name="rc251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15" name="rc251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16" name="rc251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17" name="rc251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18" name="rc251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19" name="rc251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20" name="rc252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21" name="rc252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22" name="rc252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23" name="rc252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24" name="rc252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25" name="rc252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26" name="rc252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27" name="rc252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28" name="rc252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29" name="rc252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30" name="rc253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31" name="rc253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32" name="rc253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33" name="rc253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34" name="rc253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35" name="rc253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36" name="rc253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37" name="rc253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38" name="rc253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39" name="rc253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40" name="rc254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41" name="rc254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42" name="rc254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43" name="rc254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44" name="rc254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45" name="rc254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46" name="rc254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47" name="rc254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48" name="rc254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49" name="rc254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50" name="rc255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51" name="rc255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52" name="rc255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53" name="rc255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54" name="rc255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55" name="rc255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56" name="rc255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57" name="rc255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58" name="rc255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59" name="rc255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60" name="rc256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61" name="rc256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62" name="rc256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63" name="rc256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64" name="rc256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65" name="rc256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66" name="rc256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67" name="rc256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68" name="rc256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69" name="rc256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70" name="rc257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71" name="rc257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72" name="rc257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73" name="rc257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74" name="rc257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75" name="rc257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76" name="rc257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77" name="rc257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78" name="rc257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79" name="rc257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80" name="rc258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81" name="rc258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82" name="rc258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83" name="rc258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84" name="rc258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85" name="rc258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86" name="rc258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87" name="rc258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88" name="rc258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89" name="rc258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90" name="rc259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91" name="rc259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92" name="rc259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93" name="rc259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94" name="rc259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95" name="rc259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96" name="rc259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97" name="rc259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98" name="rc259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599" name="rc259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00" name="rc260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01" name="rc260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02" name="rc260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03" name="rc260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04" name="rc260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05" name="rc260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06" name="rc260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07" name="rc260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08" name="rc260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09" name="rc260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10" name="rc261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11" name="rc261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12" name="rc261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13" name="rc261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14" name="rc261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15" name="rc261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16" name="rc261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17" name="rc261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18" name="rc261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19" name="rc261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20" name="rc262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21" name="rc262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22" name="rc262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23" name="rc262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24" name="rc262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25" name="rc262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26" name="rc262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27" name="rc262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28" name="rc262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29" name="rc262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30" name="rc263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31" name="rc263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32" name="rc263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33" name="rc263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34" name="rc263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35" name="rc263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36" name="rc263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37" name="rc263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38" name="rc263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39" name="rc263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40" name="rc264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41" name="rc264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42" name="rc264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43" name="rc264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44" name="rc264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45" name="rc264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46" name="rc264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47" name="rc264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48" name="rc264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49" name="rc264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50" name="rc265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51" name="rc265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52" name="rc265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53" name="rc265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54" name="rc265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55" name="rc265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56" name="rc265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57" name="rc265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58" name="rc265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59" name="rc265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60" name="rc266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61" name="rc266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62" name="rc266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63" name="rc266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64" name="rc266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65" name="rc266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66" name="rc266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67" name="rc266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68" name="rc266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69" name="rc266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70" name="rc267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71" name="rc267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72" name="rc267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73" name="rc267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74" name="rc267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75" name="rc267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76" name="rc267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77" name="rc267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78" name="rc267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79" name="rc267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80" name="rc268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81" name="rc268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82" name="rc268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83" name="rc268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84" name="rc268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85" name="rc268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86" name="rc268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87" name="rc268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88" name="rc268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89" name="rc268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90" name="rc269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91" name="rc269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92" name="rc269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93" name="rc269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94" name="rc269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95" name="rc269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96" name="rc269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97" name="rc269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98" name="rc269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699" name="rc269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00" name="rc270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01" name="rc270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02" name="rc270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03" name="rc270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04" name="rc270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05" name="rc270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06" name="rc270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07" name="rc270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08" name="rc270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09" name="rc270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10" name="rc271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11" name="rc271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12" name="rc271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13" name="rc271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14" name="rc271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15" name="rc271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16" name="rc271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17" name="rc271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18" name="rc271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19" name="rc271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20" name="rc272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21" name="rc272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22" name="rc272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23" name="rc272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24" name="rc272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25" name="rc272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26" name="rc272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27" name="rc272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28" name="rc272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29" name="rc272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30" name="rc273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31" name="rc273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32" name="rc273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33" name="rc273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34" name="rc273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35" name="rc273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36" name="rc273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37" name="rc273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38" name="rc273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39" name="rc273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40" name="rc274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41" name="rc274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42" name="rc274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43" name="rc274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44" name="rc274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45" name="rc274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46" name="rc274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47" name="rc274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48" name="rc274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49" name="rc274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50" name="rc275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51" name="rc275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52" name="rc275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53" name="rc275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54" name="rc275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55" name="rc275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56" name="rc275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57" name="rc275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58" name="rc275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59" name="rc275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60" name="rc276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61" name="rc276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62" name="rc276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63" name="rc276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64" name="rc276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65" name="rc276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66" name="rc276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67" name="rc276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68" name="rc276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69" name="rc276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70" name="rc277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71" name="rc277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72" name="rc277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73" name="rc277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74" name="rc277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75" name="rc277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76" name="rc277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77" name="rc277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78" name="rc277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79" name="rc277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80" name="rc278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81" name="rc278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82" name="rc278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83" name="rc278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84" name="rc278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85" name="rc278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86" name="rc278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87" name="rc278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88" name="rc278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89" name="rc278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90" name="rc279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91" name="rc279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92" name="rc279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93" name="rc279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94" name="rc279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95" name="rc279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96" name="rc279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97" name="rc279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98" name="rc279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799" name="rc279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00" name="rc280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01" name="rc280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02" name="rc2802"/>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03" name="rc2803"/>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04" name="rc2804"/>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05" name="rc2805"/>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06" name="rc2806"/>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07" name="rc2807"/>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08" name="rc2808"/>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09" name="rc2809"/>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10" name="rc2810"/>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11" name="rc2811"/>
            <p:cNvSpPr/>
            <p:nvPr/>
          </p:nvSpPr>
          <p:spPr>
            <a:xfrm>
              <a:off x="2075224" y="3841008"/>
              <a:ext cx="6665891" cy="125247"/>
            </a:xfrm>
            <a:prstGeom prst="rect">
              <a:avLst/>
            </a:prstGeom>
            <a:ln w="27101" cap="flat">
              <a:solidFill>
                <a:srgbClr val="000000">
                  <a:alpha val="100000"/>
                </a:srgbClr>
              </a:solidFill>
              <a:prstDash val="solid"/>
              <a:miter/>
            </a:ln>
          </p:spPr>
          <p:txBody>
            <a:bodyPr/>
            <a:lstStyle/>
            <a:p>
              <a:endParaRPr/>
            </a:p>
          </p:txBody>
        </p:sp>
        <p:sp>
          <p:nvSpPr>
            <p:cNvPr id="2812" name="tx2812"/>
            <p:cNvSpPr/>
            <p:nvPr/>
          </p:nvSpPr>
          <p:spPr>
            <a:xfrm rot="-2700000">
              <a:off x="212179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2813" name="tx2813"/>
            <p:cNvSpPr/>
            <p:nvPr/>
          </p:nvSpPr>
          <p:spPr>
            <a:xfrm rot="-2700000">
              <a:off x="237818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2814" name="tx2814"/>
            <p:cNvSpPr/>
            <p:nvPr/>
          </p:nvSpPr>
          <p:spPr>
            <a:xfrm rot="-2700000">
              <a:off x="263456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2815" name="tx2815"/>
            <p:cNvSpPr/>
            <p:nvPr/>
          </p:nvSpPr>
          <p:spPr>
            <a:xfrm rot="-2700000">
              <a:off x="2890916"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2816" name="tx2816"/>
            <p:cNvSpPr/>
            <p:nvPr/>
          </p:nvSpPr>
          <p:spPr>
            <a:xfrm rot="-2700000">
              <a:off x="314732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2817" name="tx2817"/>
            <p:cNvSpPr/>
            <p:nvPr/>
          </p:nvSpPr>
          <p:spPr>
            <a:xfrm rot="-2700000">
              <a:off x="340370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2818" name="tx2818"/>
            <p:cNvSpPr/>
            <p:nvPr/>
          </p:nvSpPr>
          <p:spPr>
            <a:xfrm rot="-2700000">
              <a:off x="3660082"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2819" name="tx2819"/>
            <p:cNvSpPr/>
            <p:nvPr/>
          </p:nvSpPr>
          <p:spPr>
            <a:xfrm rot="-2700000">
              <a:off x="3916462"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2820" name="tx2820"/>
            <p:cNvSpPr/>
            <p:nvPr/>
          </p:nvSpPr>
          <p:spPr>
            <a:xfrm rot="-2700000">
              <a:off x="4172843"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2821" name="tx2821"/>
            <p:cNvSpPr/>
            <p:nvPr/>
          </p:nvSpPr>
          <p:spPr>
            <a:xfrm rot="-2700000">
              <a:off x="4429223"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2822" name="tx2822"/>
            <p:cNvSpPr/>
            <p:nvPr/>
          </p:nvSpPr>
          <p:spPr>
            <a:xfrm rot="-2700000">
              <a:off x="4685604"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2823" name="tx2823"/>
            <p:cNvSpPr/>
            <p:nvPr/>
          </p:nvSpPr>
          <p:spPr>
            <a:xfrm rot="-2700000">
              <a:off x="4941984"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2824" name="tx2824"/>
            <p:cNvSpPr/>
            <p:nvPr/>
          </p:nvSpPr>
          <p:spPr>
            <a:xfrm rot="-2700000">
              <a:off x="5198365"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2825" name="tx2825"/>
            <p:cNvSpPr/>
            <p:nvPr/>
          </p:nvSpPr>
          <p:spPr>
            <a:xfrm rot="-2700000">
              <a:off x="5454721"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2826" name="tx2826"/>
            <p:cNvSpPr/>
            <p:nvPr/>
          </p:nvSpPr>
          <p:spPr>
            <a:xfrm rot="-2700000">
              <a:off x="5711125"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2827" name="tx2827"/>
            <p:cNvSpPr/>
            <p:nvPr/>
          </p:nvSpPr>
          <p:spPr>
            <a:xfrm rot="-2700000">
              <a:off x="596750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2828" name="tx2828"/>
            <p:cNvSpPr/>
            <p:nvPr/>
          </p:nvSpPr>
          <p:spPr>
            <a:xfrm rot="-2700000">
              <a:off x="622388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2829" name="tx2829"/>
            <p:cNvSpPr/>
            <p:nvPr/>
          </p:nvSpPr>
          <p:spPr>
            <a:xfrm rot="-2700000">
              <a:off x="648026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2830" name="tx2830"/>
            <p:cNvSpPr/>
            <p:nvPr/>
          </p:nvSpPr>
          <p:spPr>
            <a:xfrm rot="-2700000">
              <a:off x="67366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2831" name="tx2831"/>
            <p:cNvSpPr/>
            <p:nvPr/>
          </p:nvSpPr>
          <p:spPr>
            <a:xfrm rot="-2700000">
              <a:off x="69930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2832" name="tx2832"/>
            <p:cNvSpPr/>
            <p:nvPr/>
          </p:nvSpPr>
          <p:spPr>
            <a:xfrm rot="-2700000">
              <a:off x="724940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2833" name="tx2833"/>
            <p:cNvSpPr/>
            <p:nvPr/>
          </p:nvSpPr>
          <p:spPr>
            <a:xfrm rot="-2700000">
              <a:off x="750578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2834" name="tx2834"/>
            <p:cNvSpPr/>
            <p:nvPr/>
          </p:nvSpPr>
          <p:spPr>
            <a:xfrm rot="-2700000">
              <a:off x="776216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2835" name="tx2835"/>
            <p:cNvSpPr/>
            <p:nvPr/>
          </p:nvSpPr>
          <p:spPr>
            <a:xfrm rot="-2700000">
              <a:off x="8018525"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2836" name="tx2836"/>
            <p:cNvSpPr/>
            <p:nvPr/>
          </p:nvSpPr>
          <p:spPr>
            <a:xfrm rot="-2700000">
              <a:off x="827493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2837" name="tx2837"/>
            <p:cNvSpPr/>
            <p:nvPr/>
          </p:nvSpPr>
          <p:spPr>
            <a:xfrm rot="-2700000">
              <a:off x="853131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2838" name="tx2838"/>
            <p:cNvSpPr/>
            <p:nvPr/>
          </p:nvSpPr>
          <p:spPr>
            <a:xfrm>
              <a:off x="1259152" y="5614877"/>
              <a:ext cx="42014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Venezuela</a:t>
              </a:r>
            </a:p>
          </p:txBody>
        </p:sp>
        <p:sp>
          <p:nvSpPr>
            <p:cNvPr id="2839" name="tx2839"/>
            <p:cNvSpPr/>
            <p:nvPr/>
          </p:nvSpPr>
          <p:spPr>
            <a:xfrm>
              <a:off x="1496508" y="5489283"/>
              <a:ext cx="182791"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Haití</a:t>
              </a:r>
            </a:p>
          </p:txBody>
        </p:sp>
        <p:sp>
          <p:nvSpPr>
            <p:cNvPr id="2840" name="tx2840"/>
            <p:cNvSpPr/>
            <p:nvPr/>
          </p:nvSpPr>
          <p:spPr>
            <a:xfrm>
              <a:off x="1298827" y="5363254"/>
              <a:ext cx="380472"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Suriname</a:t>
              </a:r>
            </a:p>
          </p:txBody>
        </p:sp>
        <p:sp>
          <p:nvSpPr>
            <p:cNvPr id="2841" name="tx2841"/>
            <p:cNvSpPr/>
            <p:nvPr/>
          </p:nvSpPr>
          <p:spPr>
            <a:xfrm>
              <a:off x="1417418" y="5239136"/>
              <a:ext cx="261881"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Bolivia</a:t>
              </a:r>
            </a:p>
          </p:txBody>
        </p:sp>
        <p:sp>
          <p:nvSpPr>
            <p:cNvPr id="2842" name="tx2842"/>
            <p:cNvSpPr/>
            <p:nvPr/>
          </p:nvSpPr>
          <p:spPr>
            <a:xfrm>
              <a:off x="1348182" y="5113889"/>
              <a:ext cx="33111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Ecuador</a:t>
              </a:r>
            </a:p>
          </p:txBody>
        </p:sp>
        <p:sp>
          <p:nvSpPr>
            <p:cNvPr id="2843" name="tx2843"/>
            <p:cNvSpPr/>
            <p:nvPr/>
          </p:nvSpPr>
          <p:spPr>
            <a:xfrm>
              <a:off x="1308767" y="4988641"/>
              <a:ext cx="370532"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Dominica</a:t>
              </a:r>
            </a:p>
          </p:txBody>
        </p:sp>
        <p:sp>
          <p:nvSpPr>
            <p:cNvPr id="2844" name="tx2844"/>
            <p:cNvSpPr/>
            <p:nvPr/>
          </p:nvSpPr>
          <p:spPr>
            <a:xfrm>
              <a:off x="1298740" y="4845727"/>
              <a:ext cx="38055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Argentina</a:t>
              </a:r>
            </a:p>
          </p:txBody>
        </p:sp>
        <p:sp>
          <p:nvSpPr>
            <p:cNvPr id="2845" name="tx2845"/>
            <p:cNvSpPr/>
            <p:nvPr/>
          </p:nvSpPr>
          <p:spPr>
            <a:xfrm>
              <a:off x="1333336" y="4737019"/>
              <a:ext cx="34596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Granada</a:t>
              </a:r>
            </a:p>
          </p:txBody>
        </p:sp>
        <p:sp>
          <p:nvSpPr>
            <p:cNvPr id="2846" name="tx2846"/>
            <p:cNvSpPr/>
            <p:nvPr/>
          </p:nvSpPr>
          <p:spPr>
            <a:xfrm>
              <a:off x="1491516" y="4612553"/>
              <a:ext cx="187783"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Perú</a:t>
              </a:r>
            </a:p>
          </p:txBody>
        </p:sp>
        <p:sp>
          <p:nvSpPr>
            <p:cNvPr id="2847" name="tx2847"/>
            <p:cNvSpPr/>
            <p:nvPr/>
          </p:nvSpPr>
          <p:spPr>
            <a:xfrm>
              <a:off x="1204805" y="4486524"/>
              <a:ext cx="232320"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Santa</a:t>
              </a:r>
            </a:p>
          </p:txBody>
        </p:sp>
        <p:sp>
          <p:nvSpPr>
            <p:cNvPr id="2848" name="tx2848"/>
            <p:cNvSpPr/>
            <p:nvPr/>
          </p:nvSpPr>
          <p:spPr>
            <a:xfrm>
              <a:off x="1461825" y="4487306"/>
              <a:ext cx="217475"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Lucía</a:t>
              </a:r>
            </a:p>
          </p:txBody>
        </p:sp>
        <p:sp>
          <p:nvSpPr>
            <p:cNvPr id="2849" name="tx2849"/>
            <p:cNvSpPr/>
            <p:nvPr/>
          </p:nvSpPr>
          <p:spPr>
            <a:xfrm>
              <a:off x="1348182" y="4362059"/>
              <a:ext cx="331117"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Panamá</a:t>
              </a:r>
            </a:p>
          </p:txBody>
        </p:sp>
        <p:sp>
          <p:nvSpPr>
            <p:cNvPr id="2850" name="tx2850"/>
            <p:cNvSpPr/>
            <p:nvPr/>
          </p:nvSpPr>
          <p:spPr>
            <a:xfrm>
              <a:off x="1293835" y="4237159"/>
              <a:ext cx="385464"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Honduras</a:t>
              </a:r>
            </a:p>
          </p:txBody>
        </p:sp>
        <p:sp>
          <p:nvSpPr>
            <p:cNvPr id="2851" name="tx2851"/>
            <p:cNvSpPr/>
            <p:nvPr/>
          </p:nvSpPr>
          <p:spPr>
            <a:xfrm>
              <a:off x="1397711" y="4111564"/>
              <a:ext cx="281589" cy="6502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México</a:t>
              </a:r>
            </a:p>
          </p:txBody>
        </p:sp>
        <p:sp>
          <p:nvSpPr>
            <p:cNvPr id="2852" name="tx2852"/>
            <p:cNvSpPr/>
            <p:nvPr/>
          </p:nvSpPr>
          <p:spPr>
            <a:xfrm>
              <a:off x="1437169" y="3986665"/>
              <a:ext cx="242130"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Belice</a:t>
              </a:r>
            </a:p>
          </p:txBody>
        </p:sp>
        <p:sp>
          <p:nvSpPr>
            <p:cNvPr id="2853" name="tx2853"/>
            <p:cNvSpPr/>
            <p:nvPr/>
          </p:nvSpPr>
          <p:spPr>
            <a:xfrm>
              <a:off x="1476844" y="3862459"/>
              <a:ext cx="202455" cy="63636"/>
            </a:xfrm>
            <a:prstGeom prst="rect">
              <a:avLst/>
            </a:prstGeom>
            <a:noFill/>
          </p:spPr>
          <p:txBody>
            <a:bodyPr wrap="none" lIns="0" tIns="0" rIns="0" bIns="0" anchor="ctr" anchorCtr="1"/>
            <a:lstStyle/>
            <a:p>
              <a:pPr marL="0" marR="0" indent="0" algn="l">
                <a:lnSpc>
                  <a:spcPts val="700"/>
                </a:lnSpc>
                <a:spcBef>
                  <a:spcPts val="0"/>
                </a:spcBef>
                <a:spcAft>
                  <a:spcPts val="0"/>
                </a:spcAft>
              </a:pPr>
              <a:r>
                <a:rPr sz="700" b="1">
                  <a:solidFill>
                    <a:srgbClr val="4D4D4D">
                      <a:alpha val="100000"/>
                    </a:srgbClr>
                  </a:solidFill>
                  <a:latin typeface="Arial"/>
                  <a:cs typeface="Arial"/>
                </a:rPr>
                <a:t>AMR</a:t>
              </a:r>
            </a:p>
          </p:txBody>
        </p:sp>
        <p:sp>
          <p:nvSpPr>
            <p:cNvPr id="2854" name="tx2854"/>
            <p:cNvSpPr/>
            <p:nvPr/>
          </p:nvSpPr>
          <p:spPr>
            <a:xfrm>
              <a:off x="1298740" y="3736170"/>
              <a:ext cx="38055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Barbados</a:t>
              </a:r>
            </a:p>
          </p:txBody>
        </p:sp>
        <p:sp>
          <p:nvSpPr>
            <p:cNvPr id="2855" name="tx2855"/>
            <p:cNvSpPr/>
            <p:nvPr/>
          </p:nvSpPr>
          <p:spPr>
            <a:xfrm>
              <a:off x="1298740" y="3593256"/>
              <a:ext cx="38055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Paraguay</a:t>
              </a:r>
            </a:p>
          </p:txBody>
        </p:sp>
        <p:sp>
          <p:nvSpPr>
            <p:cNvPr id="2856" name="tx2856"/>
            <p:cNvSpPr/>
            <p:nvPr/>
          </p:nvSpPr>
          <p:spPr>
            <a:xfrm>
              <a:off x="1244436" y="3484548"/>
              <a:ext cx="43486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Guatemala</a:t>
              </a:r>
            </a:p>
          </p:txBody>
        </p:sp>
        <p:sp>
          <p:nvSpPr>
            <p:cNvPr id="2857" name="tx2857"/>
            <p:cNvSpPr/>
            <p:nvPr/>
          </p:nvSpPr>
          <p:spPr>
            <a:xfrm>
              <a:off x="1457006" y="3360429"/>
              <a:ext cx="22229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Brasil</a:t>
              </a:r>
            </a:p>
          </p:txBody>
        </p:sp>
        <p:sp>
          <p:nvSpPr>
            <p:cNvPr id="2858" name="tx2858"/>
            <p:cNvSpPr/>
            <p:nvPr/>
          </p:nvSpPr>
          <p:spPr>
            <a:xfrm>
              <a:off x="1303775" y="3234053"/>
              <a:ext cx="375524"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Colombia</a:t>
              </a:r>
            </a:p>
          </p:txBody>
        </p:sp>
        <p:sp>
          <p:nvSpPr>
            <p:cNvPr id="2859" name="tx2859"/>
            <p:cNvSpPr/>
            <p:nvPr/>
          </p:nvSpPr>
          <p:spPr>
            <a:xfrm>
              <a:off x="1303732" y="3109935"/>
              <a:ext cx="37556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Bahamas</a:t>
              </a:r>
            </a:p>
          </p:txBody>
        </p:sp>
        <p:sp>
          <p:nvSpPr>
            <p:cNvPr id="2860" name="tx2860"/>
            <p:cNvSpPr/>
            <p:nvPr/>
          </p:nvSpPr>
          <p:spPr>
            <a:xfrm>
              <a:off x="1056652" y="2984688"/>
              <a:ext cx="321220"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Estados</a:t>
              </a:r>
            </a:p>
          </p:txBody>
        </p:sp>
        <p:sp>
          <p:nvSpPr>
            <p:cNvPr id="2861" name="tx2861"/>
            <p:cNvSpPr/>
            <p:nvPr/>
          </p:nvSpPr>
          <p:spPr>
            <a:xfrm>
              <a:off x="1402572" y="2984644"/>
              <a:ext cx="276727" cy="64721"/>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Unidos</a:t>
              </a:r>
            </a:p>
          </p:txBody>
        </p:sp>
        <p:sp>
          <p:nvSpPr>
            <p:cNvPr id="2862" name="tx2862"/>
            <p:cNvSpPr/>
            <p:nvPr/>
          </p:nvSpPr>
          <p:spPr>
            <a:xfrm>
              <a:off x="1367889" y="2858312"/>
              <a:ext cx="311410"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Canadá</a:t>
              </a:r>
            </a:p>
          </p:txBody>
        </p:sp>
        <p:sp>
          <p:nvSpPr>
            <p:cNvPr id="2863" name="tx2863"/>
            <p:cNvSpPr/>
            <p:nvPr/>
          </p:nvSpPr>
          <p:spPr>
            <a:xfrm>
              <a:off x="962760" y="2734194"/>
              <a:ext cx="32117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Trinidad</a:t>
              </a:r>
            </a:p>
          </p:txBody>
        </p:sp>
        <p:sp>
          <p:nvSpPr>
            <p:cNvPr id="2864" name="tx2864"/>
            <p:cNvSpPr/>
            <p:nvPr/>
          </p:nvSpPr>
          <p:spPr>
            <a:xfrm>
              <a:off x="1308637" y="2734063"/>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65" name="tx2865"/>
            <p:cNvSpPr/>
            <p:nvPr/>
          </p:nvSpPr>
          <p:spPr>
            <a:xfrm>
              <a:off x="1377786" y="2716526"/>
              <a:ext cx="301513"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Tobago</a:t>
              </a:r>
            </a:p>
          </p:txBody>
        </p:sp>
        <p:sp>
          <p:nvSpPr>
            <p:cNvPr id="2866" name="tx2866"/>
            <p:cNvSpPr/>
            <p:nvPr/>
          </p:nvSpPr>
          <p:spPr>
            <a:xfrm>
              <a:off x="780055" y="2607818"/>
              <a:ext cx="158179"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San</a:t>
              </a:r>
            </a:p>
          </p:txBody>
        </p:sp>
        <p:sp>
          <p:nvSpPr>
            <p:cNvPr id="2867" name="tx2867"/>
            <p:cNvSpPr/>
            <p:nvPr/>
          </p:nvSpPr>
          <p:spPr>
            <a:xfrm>
              <a:off x="962934" y="2607818"/>
              <a:ext cx="350781"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Cristóbal</a:t>
              </a:r>
            </a:p>
          </p:txBody>
        </p:sp>
        <p:sp>
          <p:nvSpPr>
            <p:cNvPr id="2868" name="tx2868"/>
            <p:cNvSpPr/>
            <p:nvPr/>
          </p:nvSpPr>
          <p:spPr>
            <a:xfrm>
              <a:off x="1338415" y="2608816"/>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69" name="tx2869"/>
            <p:cNvSpPr/>
            <p:nvPr/>
          </p:nvSpPr>
          <p:spPr>
            <a:xfrm>
              <a:off x="1407564" y="2608946"/>
              <a:ext cx="27173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Nieves</a:t>
              </a:r>
            </a:p>
          </p:txBody>
        </p:sp>
        <p:sp>
          <p:nvSpPr>
            <p:cNvPr id="2870" name="tx2870"/>
            <p:cNvSpPr/>
            <p:nvPr/>
          </p:nvSpPr>
          <p:spPr>
            <a:xfrm>
              <a:off x="1348269" y="2483656"/>
              <a:ext cx="331030" cy="64721"/>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Jamaica</a:t>
              </a:r>
            </a:p>
          </p:txBody>
        </p:sp>
        <p:sp>
          <p:nvSpPr>
            <p:cNvPr id="2871" name="tx2871"/>
            <p:cNvSpPr/>
            <p:nvPr/>
          </p:nvSpPr>
          <p:spPr>
            <a:xfrm>
              <a:off x="1274084" y="2340785"/>
              <a:ext cx="405215"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Nicaragua</a:t>
              </a:r>
            </a:p>
          </p:txBody>
        </p:sp>
        <p:sp>
          <p:nvSpPr>
            <p:cNvPr id="2872" name="tx2872"/>
            <p:cNvSpPr/>
            <p:nvPr/>
          </p:nvSpPr>
          <p:spPr>
            <a:xfrm>
              <a:off x="789822" y="2216233"/>
              <a:ext cx="395361" cy="8165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República</a:t>
              </a:r>
            </a:p>
          </p:txBody>
        </p:sp>
        <p:sp>
          <p:nvSpPr>
            <p:cNvPr id="2873" name="tx2873"/>
            <p:cNvSpPr/>
            <p:nvPr/>
          </p:nvSpPr>
          <p:spPr>
            <a:xfrm>
              <a:off x="1209883" y="2233205"/>
              <a:ext cx="469416"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Dominicana</a:t>
              </a:r>
            </a:p>
          </p:txBody>
        </p:sp>
        <p:sp>
          <p:nvSpPr>
            <p:cNvPr id="2874" name="tx2874"/>
            <p:cNvSpPr/>
            <p:nvPr/>
          </p:nvSpPr>
          <p:spPr>
            <a:xfrm>
              <a:off x="1476714" y="2106829"/>
              <a:ext cx="20258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Chile</a:t>
              </a:r>
            </a:p>
          </p:txBody>
        </p:sp>
        <p:sp>
          <p:nvSpPr>
            <p:cNvPr id="2875" name="tx2875"/>
            <p:cNvSpPr/>
            <p:nvPr/>
          </p:nvSpPr>
          <p:spPr>
            <a:xfrm>
              <a:off x="947828" y="1965044"/>
              <a:ext cx="301513"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Antigua</a:t>
              </a:r>
            </a:p>
          </p:txBody>
        </p:sp>
        <p:sp>
          <p:nvSpPr>
            <p:cNvPr id="2876" name="tx2876"/>
            <p:cNvSpPr/>
            <p:nvPr/>
          </p:nvSpPr>
          <p:spPr>
            <a:xfrm>
              <a:off x="1274041" y="1982581"/>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77" name="tx2877"/>
            <p:cNvSpPr/>
            <p:nvPr/>
          </p:nvSpPr>
          <p:spPr>
            <a:xfrm>
              <a:off x="1343190" y="1982711"/>
              <a:ext cx="33610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Barbuda</a:t>
              </a:r>
            </a:p>
          </p:txBody>
        </p:sp>
        <p:sp>
          <p:nvSpPr>
            <p:cNvPr id="2878" name="tx2878"/>
            <p:cNvSpPr/>
            <p:nvPr/>
          </p:nvSpPr>
          <p:spPr>
            <a:xfrm>
              <a:off x="1343277" y="1839797"/>
              <a:ext cx="336022"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Uruguay</a:t>
              </a:r>
            </a:p>
          </p:txBody>
        </p:sp>
        <p:sp>
          <p:nvSpPr>
            <p:cNvPr id="2879" name="tx2879"/>
            <p:cNvSpPr/>
            <p:nvPr/>
          </p:nvSpPr>
          <p:spPr>
            <a:xfrm>
              <a:off x="1224686" y="1733259"/>
              <a:ext cx="79046" cy="6363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El</a:t>
              </a:r>
            </a:p>
          </p:txBody>
        </p:sp>
        <p:sp>
          <p:nvSpPr>
            <p:cNvPr id="2880" name="tx2880"/>
            <p:cNvSpPr/>
            <p:nvPr/>
          </p:nvSpPr>
          <p:spPr>
            <a:xfrm>
              <a:off x="1328431" y="1731088"/>
              <a:ext cx="350868"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Salvador</a:t>
              </a:r>
            </a:p>
          </p:txBody>
        </p:sp>
        <p:sp>
          <p:nvSpPr>
            <p:cNvPr id="2881" name="tx2881"/>
            <p:cNvSpPr/>
            <p:nvPr/>
          </p:nvSpPr>
          <p:spPr>
            <a:xfrm>
              <a:off x="1244523" y="1605841"/>
              <a:ext cx="23223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Costa</a:t>
              </a:r>
            </a:p>
          </p:txBody>
        </p:sp>
        <p:sp>
          <p:nvSpPr>
            <p:cNvPr id="2882" name="tx2882"/>
            <p:cNvSpPr/>
            <p:nvPr/>
          </p:nvSpPr>
          <p:spPr>
            <a:xfrm>
              <a:off x="1501456" y="1606970"/>
              <a:ext cx="17784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Rica</a:t>
              </a:r>
            </a:p>
          </p:txBody>
        </p:sp>
        <p:sp>
          <p:nvSpPr>
            <p:cNvPr id="2883" name="tx2883"/>
            <p:cNvSpPr/>
            <p:nvPr/>
          </p:nvSpPr>
          <p:spPr>
            <a:xfrm>
              <a:off x="508103" y="1480594"/>
              <a:ext cx="158179"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San</a:t>
              </a:r>
            </a:p>
          </p:txBody>
        </p:sp>
        <p:sp>
          <p:nvSpPr>
            <p:cNvPr id="2884" name="tx2884"/>
            <p:cNvSpPr/>
            <p:nvPr/>
          </p:nvSpPr>
          <p:spPr>
            <a:xfrm>
              <a:off x="690982" y="1481723"/>
              <a:ext cx="296521"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Vicente</a:t>
              </a:r>
            </a:p>
          </p:txBody>
        </p:sp>
        <p:sp>
          <p:nvSpPr>
            <p:cNvPr id="2885" name="tx2885"/>
            <p:cNvSpPr/>
            <p:nvPr/>
          </p:nvSpPr>
          <p:spPr>
            <a:xfrm>
              <a:off x="1012202" y="1481592"/>
              <a:ext cx="44450" cy="6480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a:t>
              </a:r>
            </a:p>
          </p:txBody>
        </p:sp>
        <p:sp>
          <p:nvSpPr>
            <p:cNvPr id="2886" name="tx2886"/>
            <p:cNvSpPr/>
            <p:nvPr/>
          </p:nvSpPr>
          <p:spPr>
            <a:xfrm>
              <a:off x="1081352" y="1481723"/>
              <a:ext cx="113642"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las</a:t>
              </a:r>
            </a:p>
          </p:txBody>
        </p:sp>
        <p:sp>
          <p:nvSpPr>
            <p:cNvPr id="2887" name="tx2887"/>
            <p:cNvSpPr/>
            <p:nvPr/>
          </p:nvSpPr>
          <p:spPr>
            <a:xfrm>
              <a:off x="1219694" y="1480594"/>
              <a:ext cx="45960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Granadinas</a:t>
              </a:r>
            </a:p>
          </p:txBody>
        </p:sp>
        <p:sp>
          <p:nvSpPr>
            <p:cNvPr id="2888" name="tx2888"/>
            <p:cNvSpPr/>
            <p:nvPr/>
          </p:nvSpPr>
          <p:spPr>
            <a:xfrm>
              <a:off x="1367933" y="1337723"/>
              <a:ext cx="311367"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Guyana</a:t>
              </a:r>
            </a:p>
          </p:txBody>
        </p:sp>
        <p:sp>
          <p:nvSpPr>
            <p:cNvPr id="2889" name="tx2889"/>
            <p:cNvSpPr/>
            <p:nvPr/>
          </p:nvSpPr>
          <p:spPr>
            <a:xfrm>
              <a:off x="1466773" y="1230100"/>
              <a:ext cx="21252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Cuba</a:t>
              </a:r>
            </a:p>
          </p:txBody>
        </p:sp>
        <p:sp>
          <p:nvSpPr>
            <p:cNvPr id="2890" name="tx2890"/>
            <p:cNvSpPr/>
            <p:nvPr/>
          </p:nvSpPr>
          <p:spPr>
            <a:xfrm>
              <a:off x="3384848" y="6056184"/>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2891" name="pic2891"/>
            <p:cNvPicPr/>
            <p:nvPr/>
          </p:nvPicPr>
          <p:blipFill>
            <a:blip r:embed="rId2" cstate="print"/>
            <a:stretch>
              <a:fillRect/>
            </a:stretch>
          </p:blipFill>
          <p:spPr>
            <a:xfrm>
              <a:off x="5271492" y="5941007"/>
              <a:ext cx="2160000" cy="219455"/>
            </a:xfrm>
            <a:prstGeom prst="rect">
              <a:avLst/>
            </a:prstGeom>
          </p:spPr>
        </p:pic>
        <p:sp>
          <p:nvSpPr>
            <p:cNvPr id="2892" name="pl2892"/>
            <p:cNvSpPr/>
            <p:nvPr/>
          </p:nvSpPr>
          <p:spPr>
            <a:xfrm>
              <a:off x="527509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3" name="pl2893"/>
            <p:cNvSpPr/>
            <p:nvPr/>
          </p:nvSpPr>
          <p:spPr>
            <a:xfrm>
              <a:off x="656677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4" name="pl2894"/>
            <p:cNvSpPr/>
            <p:nvPr/>
          </p:nvSpPr>
          <p:spPr>
            <a:xfrm>
              <a:off x="678205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5" name="pl2895"/>
            <p:cNvSpPr/>
            <p:nvPr/>
          </p:nvSpPr>
          <p:spPr>
            <a:xfrm>
              <a:off x="699733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6" name="pl2896"/>
            <p:cNvSpPr/>
            <p:nvPr/>
          </p:nvSpPr>
          <p:spPr>
            <a:xfrm>
              <a:off x="721261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7" name="pl2897"/>
            <p:cNvSpPr/>
            <p:nvPr/>
          </p:nvSpPr>
          <p:spPr>
            <a:xfrm>
              <a:off x="7427892"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98" name="pl2898"/>
            <p:cNvSpPr/>
            <p:nvPr/>
          </p:nvSpPr>
          <p:spPr>
            <a:xfrm>
              <a:off x="527509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99" name="pl2899"/>
            <p:cNvSpPr/>
            <p:nvPr/>
          </p:nvSpPr>
          <p:spPr>
            <a:xfrm>
              <a:off x="656677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0" name="pl2900"/>
            <p:cNvSpPr/>
            <p:nvPr/>
          </p:nvSpPr>
          <p:spPr>
            <a:xfrm>
              <a:off x="678205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1" name="pl2901"/>
            <p:cNvSpPr/>
            <p:nvPr/>
          </p:nvSpPr>
          <p:spPr>
            <a:xfrm>
              <a:off x="699733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2" name="pl2902"/>
            <p:cNvSpPr/>
            <p:nvPr/>
          </p:nvSpPr>
          <p:spPr>
            <a:xfrm>
              <a:off x="721261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3" name="pl2903"/>
            <p:cNvSpPr/>
            <p:nvPr/>
          </p:nvSpPr>
          <p:spPr>
            <a:xfrm>
              <a:off x="7427892"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904" name="tx2904"/>
            <p:cNvSpPr/>
            <p:nvPr/>
          </p:nvSpPr>
          <p:spPr>
            <a:xfrm>
              <a:off x="5244014"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905" name="tx2905"/>
            <p:cNvSpPr/>
            <p:nvPr/>
          </p:nvSpPr>
          <p:spPr>
            <a:xfrm>
              <a:off x="650461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906" name="tx2906"/>
            <p:cNvSpPr/>
            <p:nvPr/>
          </p:nvSpPr>
          <p:spPr>
            <a:xfrm>
              <a:off x="671989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907" name="tx2907"/>
            <p:cNvSpPr/>
            <p:nvPr/>
          </p:nvSpPr>
          <p:spPr>
            <a:xfrm>
              <a:off x="693517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908" name="tx2908"/>
            <p:cNvSpPr/>
            <p:nvPr/>
          </p:nvSpPr>
          <p:spPr>
            <a:xfrm>
              <a:off x="7150457"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909" name="tx2909"/>
            <p:cNvSpPr/>
            <p:nvPr/>
          </p:nvSpPr>
          <p:spPr>
            <a:xfrm>
              <a:off x="7334659"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910" name="tx2910"/>
            <p:cNvSpPr/>
            <p:nvPr/>
          </p:nvSpPr>
          <p:spPr>
            <a:xfrm>
              <a:off x="1741930" y="399987"/>
              <a:ext cx="3279948"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MCV1 cobertura, por país, AMR, 2000-2025</a:t>
              </a:r>
            </a:p>
          </p:txBody>
        </p:sp>
        <p:sp>
          <p:nvSpPr>
            <p:cNvPr id="2911" name="tx2911"/>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912" name="tx2912"/>
            <p:cNvSpPr/>
            <p:nvPr/>
          </p:nvSpPr>
          <p:spPr>
            <a:xfrm>
              <a:off x="5781365" y="6569494"/>
              <a:ext cx="3293045"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Países ordenados según la cobertura descendente en 2025.</a:t>
              </a:r>
            </a:p>
          </p:txBody>
        </p:sp>
      </p:grpSp>
      <p:sp>
        <p:nvSpPr>
          <p:cNvPr id="291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dirty="0">
                <a:solidFill>
                  <a:srgbClr val="FFFFFF">
                    <a:alpha val="100000"/>
                  </a:srgbClr>
                </a:solidFill>
                <a:latin typeface="Arial"/>
                <a:cs typeface="Arial"/>
                <a:sym typeface="Arial"/>
              </a:rPr>
              <a:t>Este </a:t>
            </a:r>
            <a:r>
              <a:rPr sz="1200" b="0" i="0" u="none" cap="none" dirty="0" err="1">
                <a:solidFill>
                  <a:srgbClr val="FFFFFF">
                    <a:alpha val="100000"/>
                  </a:srgbClr>
                </a:solidFill>
                <a:latin typeface="Arial"/>
                <a:cs typeface="Arial"/>
                <a:sym typeface="Arial"/>
              </a:rPr>
              <a:t>mapa</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calor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muestra</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de la </a:t>
            </a:r>
            <a:r>
              <a:rPr sz="1200" b="0" i="0" u="none" cap="none" dirty="0" err="1">
                <a:solidFill>
                  <a:srgbClr val="FFFFFF">
                    <a:alpha val="100000"/>
                  </a:srgbClr>
                </a:solidFill>
                <a:latin typeface="Arial"/>
                <a:cs typeface="Arial"/>
                <a:sym typeface="Arial"/>
              </a:rPr>
              <a:t>vacuna</a:t>
            </a:r>
            <a:r>
              <a:rPr sz="1200" b="0" i="0" u="none" cap="none" dirty="0">
                <a:solidFill>
                  <a:srgbClr val="FFFFFF">
                    <a:alpha val="100000"/>
                  </a:srgbClr>
                </a:solidFill>
                <a:latin typeface="Arial"/>
                <a:cs typeface="Arial"/>
                <a:sym typeface="Arial"/>
              </a:rPr>
              <a:t> MCV1, </a:t>
            </a:r>
            <a:r>
              <a:rPr sz="1200" b="0" i="0" u="none" cap="none" dirty="0" err="1">
                <a:solidFill>
                  <a:srgbClr val="FFFFFF">
                    <a:alpha val="100000"/>
                  </a:srgbClr>
                </a:solidFill>
                <a:latin typeface="Arial"/>
                <a:cs typeface="Arial"/>
                <a:sym typeface="Arial"/>
              </a:rPr>
              <a:t>por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región</a:t>
            </a:r>
            <a:r>
              <a:rPr sz="1200" b="0" i="0" u="none" cap="none" dirty="0">
                <a:solidFill>
                  <a:srgbClr val="FFFFFF">
                    <a:alpha val="100000"/>
                  </a:srgbClr>
                </a:solidFill>
                <a:latin typeface="Arial"/>
                <a:cs typeface="Arial"/>
                <a:sym typeface="Arial"/>
              </a:rPr>
              <a:t> y </a:t>
            </a:r>
            <a:r>
              <a:rPr sz="1200" b="0" i="0" u="none" cap="none" dirty="0" err="1">
                <a:solidFill>
                  <a:srgbClr val="FFFFFF">
                    <a:alpha val="100000"/>
                  </a:srgbClr>
                </a:solidFill>
                <a:latin typeface="Arial"/>
                <a:cs typeface="Arial"/>
                <a:sym typeface="Arial"/>
              </a:rPr>
              <a:t>año</a:t>
            </a:r>
            <a:r>
              <a:rPr sz="1200" b="0" i="0" u="none" cap="none" dirty="0">
                <a:solidFill>
                  <a:srgbClr val="FFFFFF">
                    <a:alpha val="100000"/>
                  </a:srgbClr>
                </a:solidFill>
                <a:latin typeface="Arial"/>
                <a:cs typeface="Arial"/>
                <a:sym typeface="Arial"/>
              </a:rPr>
              <a:t>. El color rojo indica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baja (&lt;60 %) y </a:t>
            </a:r>
            <a:r>
              <a:rPr sz="1200" b="0" i="0" u="none" cap="none" dirty="0" err="1">
                <a:solidFill>
                  <a:srgbClr val="FFFFFF">
                    <a:alpha val="100000"/>
                  </a:srgbClr>
                </a:solidFill>
                <a:latin typeface="Arial"/>
                <a:cs typeface="Arial"/>
                <a:sym typeface="Arial"/>
              </a:rPr>
              <a:t>el</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verde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alta</a:t>
            </a:r>
            <a:r>
              <a:rPr sz="1200" b="0" i="0" u="none" cap="none" dirty="0">
                <a:solidFill>
                  <a:srgbClr val="FFFFFF">
                    <a:alpha val="100000"/>
                  </a:srgbClr>
                </a:solidFill>
                <a:latin typeface="Arial"/>
                <a:cs typeface="Arial"/>
                <a:sym typeface="Arial"/>
              </a:rPr>
              <a:t> (≥90 %). El </a:t>
            </a:r>
            <a:r>
              <a:rPr sz="1200" b="0" i="0" u="none" cap="none" dirty="0" err="1">
                <a:solidFill>
                  <a:srgbClr val="FFFFFF">
                    <a:alpha val="100000"/>
                  </a:srgbClr>
                </a:solidFill>
                <a:latin typeface="Arial"/>
                <a:cs typeface="Arial"/>
                <a:sym typeface="Arial"/>
              </a:rPr>
              <a:t>gradiente</a:t>
            </a:r>
            <a:r>
              <a:rPr sz="1200" b="0" i="0" u="none" cap="none" dirty="0">
                <a:solidFill>
                  <a:srgbClr val="FFFFFF">
                    <a:alpha val="100000"/>
                  </a:srgbClr>
                </a:solidFill>
                <a:latin typeface="Arial"/>
                <a:cs typeface="Arial"/>
                <a:sym typeface="Arial"/>
              </a:rPr>
              <a:t> de color </a:t>
            </a:r>
            <a:r>
              <a:rPr sz="1200" b="0" i="0" u="none" cap="none" dirty="0" err="1">
                <a:solidFill>
                  <a:srgbClr val="FFFFFF">
                    <a:alpha val="100000"/>
                  </a:srgbClr>
                </a:solidFill>
                <a:latin typeface="Arial"/>
                <a:cs typeface="Arial"/>
                <a:sym typeface="Arial"/>
              </a:rPr>
              <a:t>cambiante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puede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utilizarse</a:t>
            </a:r>
            <a:r>
              <a:rPr sz="1200" b="0" i="0" u="none" cap="none" dirty="0">
                <a:solidFill>
                  <a:srgbClr val="FFFFFF">
                    <a:alpha val="100000"/>
                  </a:srgbClr>
                </a:solidFill>
                <a:latin typeface="Arial"/>
                <a:cs typeface="Arial"/>
                <a:sym typeface="Arial"/>
              </a:rPr>
              <a:t> para </a:t>
            </a:r>
            <a:r>
              <a:rPr sz="1200" b="0" i="0" u="none" cap="none" dirty="0" err="1">
                <a:solidFill>
                  <a:srgbClr val="FFFFFF">
                    <a:alpha val="100000"/>
                  </a:srgbClr>
                </a:solidFill>
                <a:latin typeface="Arial"/>
                <a:cs typeface="Arial"/>
                <a:sym typeface="Arial"/>
              </a:rPr>
              <a:t>realizar</a:t>
            </a:r>
            <a:r>
              <a:rPr sz="1200" b="0" i="0" u="none" cap="none" dirty="0">
                <a:solidFill>
                  <a:srgbClr val="FFFFFF">
                    <a:alpha val="100000"/>
                  </a:srgbClr>
                </a:solidFill>
                <a:latin typeface="Arial"/>
                <a:cs typeface="Arial"/>
                <a:sym typeface="Arial"/>
              </a:rPr>
              <a:t> un </a:t>
            </a:r>
            <a:r>
              <a:rPr sz="1200" b="0" i="0" u="none" cap="none" dirty="0" err="1">
                <a:solidFill>
                  <a:srgbClr val="FFFFFF">
                    <a:alpha val="100000"/>
                  </a:srgbClr>
                </a:solidFill>
                <a:latin typeface="Arial"/>
                <a:cs typeface="Arial"/>
                <a:sym typeface="Arial"/>
              </a:rPr>
              <a:t>seguimiento</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los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cambios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en</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 lo largo del </a:t>
            </a:r>
            <a:r>
              <a:rPr sz="1200" b="0" i="0" u="none" cap="none" dirty="0" err="1">
                <a:solidFill>
                  <a:srgbClr val="FFFFFF">
                    <a:alpha val="100000"/>
                  </a:srgbClr>
                </a:solidFill>
                <a:latin typeface="Arial"/>
                <a:cs typeface="Arial"/>
                <a:sym typeface="Arial"/>
              </a:rPr>
              <a:t>tiempo</a:t>
            </a:r>
            <a:r>
              <a:rPr sz="1200" b="0" i="0" u="none" cap="none" dirty="0">
                <a:solidFill>
                  <a:srgbClr val="FFFFFF">
                    <a:alpha val="100000"/>
                  </a:srgbClr>
                </a:solidFill>
                <a:latin typeface="Arial"/>
                <a:cs typeface="Arial"/>
                <a:sym typeface="Arial"/>
              </a:rPr>
              <a:t> y la </a:t>
            </a:r>
            <a:r>
              <a:rPr sz="1200" b="0" i="0" u="none" cap="none" dirty="0" err="1">
                <a:solidFill>
                  <a:srgbClr val="FFFFFF">
                    <a:alpha val="100000"/>
                  </a:srgbClr>
                </a:solidFill>
                <a:latin typeface="Arial"/>
                <a:cs typeface="Arial"/>
                <a:sym typeface="Arial"/>
              </a:rPr>
              <a:t>recuperación</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tras</a:t>
            </a:r>
            <a:r>
              <a:rPr sz="1200" b="0" i="0" u="none" cap="none" dirty="0">
                <a:solidFill>
                  <a:srgbClr val="FFFFFF">
                    <a:alpha val="100000"/>
                  </a:srgbClr>
                </a:solidFill>
                <a:latin typeface="Arial"/>
                <a:cs typeface="Arial"/>
                <a:sym typeface="Arial"/>
              </a:rPr>
              <a:t> las </a:t>
            </a:r>
            <a:r>
              <a:rPr sz="1200" b="0" i="0" u="none" cap="none" dirty="0" err="1">
                <a:solidFill>
                  <a:srgbClr val="FFFFFF">
                    <a:alpha val="100000"/>
                  </a:srgbClr>
                </a:solidFill>
                <a:latin typeface="Arial"/>
                <a:cs typeface="Arial"/>
                <a:sym typeface="Arial"/>
              </a:rPr>
              <a:t>interrupciones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relacionadas</a:t>
            </a:r>
            <a:r>
              <a:rPr sz="1200" b="0" i="0" u="none" cap="none" dirty="0">
                <a:solidFill>
                  <a:srgbClr val="FFFFFF">
                    <a:alpha val="100000"/>
                  </a:srgbClr>
                </a:solidFill>
                <a:latin typeface="Arial"/>
                <a:cs typeface="Arial"/>
                <a:sym typeface="Arial"/>
              </a:rPr>
              <a:t> con la pandemia, </a:t>
            </a:r>
            <a:r>
              <a:rPr sz="1200" b="0" i="0" u="none" cap="none" dirty="0" err="1">
                <a:solidFill>
                  <a:srgbClr val="FFFFFF">
                    <a:alpha val="100000"/>
                  </a:srgbClr>
                </a:solidFill>
                <a:latin typeface="Arial"/>
                <a:cs typeface="Arial"/>
                <a:sym typeface="Arial"/>
              </a:rPr>
              <a:t>cuando</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proceda</a:t>
            </a:r>
            <a:r>
              <a:rPr sz="1200" b="0" i="0" u="none" cap="none" dirty="0">
                <a:solidFill>
                  <a:srgbClr val="FFFFFF">
                    <a:alpha val="100000"/>
                  </a:srgbClr>
                </a:solidFill>
                <a:latin typeface="Arial"/>
                <a:cs typeface="Arial"/>
                <a:sym typeface="Arial"/>
              </a:rPr>
              <a:t>.
</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1075651" y="3950946"/>
              <a:ext cx="7436309" cy="0"/>
            </a:xfrm>
            <a:custGeom>
              <a:avLst/>
              <a:gdLst/>
              <a:ahLst/>
              <a:cxnLst/>
              <a:rect l="0" t="0" r="0" b="0"/>
              <a:pathLst>
                <a:path w="7436309">
                  <a:moveTo>
                    <a:pt x="0" y="0"/>
                  </a:moveTo>
                  <a:lnTo>
                    <a:pt x="7436309" y="0"/>
                  </a:lnTo>
                  <a:lnTo>
                    <a:pt x="7436309"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1075651" y="3492483"/>
              <a:ext cx="7436309" cy="0"/>
            </a:xfrm>
            <a:custGeom>
              <a:avLst/>
              <a:gdLst/>
              <a:ahLst/>
              <a:cxnLst/>
              <a:rect l="0" t="0" r="0" b="0"/>
              <a:pathLst>
                <a:path w="7436309">
                  <a:moveTo>
                    <a:pt x="0" y="0"/>
                  </a:moveTo>
                  <a:lnTo>
                    <a:pt x="7436309" y="0"/>
                  </a:lnTo>
                  <a:lnTo>
                    <a:pt x="7436309"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1075651" y="3034019"/>
              <a:ext cx="7436309" cy="0"/>
            </a:xfrm>
            <a:custGeom>
              <a:avLst/>
              <a:gdLst/>
              <a:ahLst/>
              <a:cxnLst/>
              <a:rect l="0" t="0" r="0" b="0"/>
              <a:pathLst>
                <a:path w="7436309">
                  <a:moveTo>
                    <a:pt x="0" y="0"/>
                  </a:moveTo>
                  <a:lnTo>
                    <a:pt x="7436309" y="0"/>
                  </a:lnTo>
                  <a:lnTo>
                    <a:pt x="7436309"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1075651" y="2575556"/>
              <a:ext cx="7436309" cy="0"/>
            </a:xfrm>
            <a:custGeom>
              <a:avLst/>
              <a:gdLst/>
              <a:ahLst/>
              <a:cxnLst/>
              <a:rect l="0" t="0" r="0" b="0"/>
              <a:pathLst>
                <a:path w="7436309">
                  <a:moveTo>
                    <a:pt x="0" y="0"/>
                  </a:moveTo>
                  <a:lnTo>
                    <a:pt x="7436309" y="0"/>
                  </a:lnTo>
                  <a:lnTo>
                    <a:pt x="7436309"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1075651" y="2117092"/>
              <a:ext cx="7436309" cy="0"/>
            </a:xfrm>
            <a:custGeom>
              <a:avLst/>
              <a:gdLst/>
              <a:ahLst/>
              <a:cxnLst/>
              <a:rect l="0" t="0" r="0" b="0"/>
              <a:pathLst>
                <a:path w="7436309">
                  <a:moveTo>
                    <a:pt x="0" y="0"/>
                  </a:moveTo>
                  <a:lnTo>
                    <a:pt x="7436309" y="0"/>
                  </a:lnTo>
                  <a:lnTo>
                    <a:pt x="7436309"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1075651" y="4180178"/>
              <a:ext cx="7436309" cy="0"/>
            </a:xfrm>
            <a:custGeom>
              <a:avLst/>
              <a:gdLst/>
              <a:ahLst/>
              <a:cxnLst/>
              <a:rect l="0" t="0" r="0" b="0"/>
              <a:pathLst>
                <a:path w="7436309">
                  <a:moveTo>
                    <a:pt x="0" y="0"/>
                  </a:moveTo>
                  <a:lnTo>
                    <a:pt x="7436309" y="0"/>
                  </a:lnTo>
                  <a:lnTo>
                    <a:pt x="743630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075651" y="3721715"/>
              <a:ext cx="7436309" cy="0"/>
            </a:xfrm>
            <a:custGeom>
              <a:avLst/>
              <a:gdLst/>
              <a:ahLst/>
              <a:cxnLst/>
              <a:rect l="0" t="0" r="0" b="0"/>
              <a:pathLst>
                <a:path w="7436309">
                  <a:moveTo>
                    <a:pt x="0" y="0"/>
                  </a:moveTo>
                  <a:lnTo>
                    <a:pt x="7436309" y="0"/>
                  </a:lnTo>
                  <a:lnTo>
                    <a:pt x="743630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075651" y="3263251"/>
              <a:ext cx="7436309" cy="0"/>
            </a:xfrm>
            <a:custGeom>
              <a:avLst/>
              <a:gdLst/>
              <a:ahLst/>
              <a:cxnLst/>
              <a:rect l="0" t="0" r="0" b="0"/>
              <a:pathLst>
                <a:path w="7436309">
                  <a:moveTo>
                    <a:pt x="0" y="0"/>
                  </a:moveTo>
                  <a:lnTo>
                    <a:pt x="7436309" y="0"/>
                  </a:lnTo>
                  <a:lnTo>
                    <a:pt x="7436309"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075651" y="2804788"/>
              <a:ext cx="7436309" cy="0"/>
            </a:xfrm>
            <a:custGeom>
              <a:avLst/>
              <a:gdLst/>
              <a:ahLst/>
              <a:cxnLst/>
              <a:rect l="0" t="0" r="0" b="0"/>
              <a:pathLst>
                <a:path w="7436309">
                  <a:moveTo>
                    <a:pt x="0" y="0"/>
                  </a:moveTo>
                  <a:lnTo>
                    <a:pt x="7436309" y="0"/>
                  </a:lnTo>
                  <a:lnTo>
                    <a:pt x="7436309"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75651" y="2346324"/>
              <a:ext cx="7436309" cy="0"/>
            </a:xfrm>
            <a:custGeom>
              <a:avLst/>
              <a:gdLst/>
              <a:ahLst/>
              <a:cxnLst/>
              <a:rect l="0" t="0" r="0" b="0"/>
              <a:pathLst>
                <a:path w="7436309">
                  <a:moveTo>
                    <a:pt x="0" y="0"/>
                  </a:moveTo>
                  <a:lnTo>
                    <a:pt x="7436309" y="0"/>
                  </a:lnTo>
                  <a:lnTo>
                    <a:pt x="7436309"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075651" y="1887861"/>
              <a:ext cx="7436309" cy="0"/>
            </a:xfrm>
            <a:custGeom>
              <a:avLst/>
              <a:gdLst/>
              <a:ahLst/>
              <a:cxnLst/>
              <a:rect l="0" t="0" r="0" b="0"/>
              <a:pathLst>
                <a:path w="7436309">
                  <a:moveTo>
                    <a:pt x="0" y="0"/>
                  </a:moveTo>
                  <a:lnTo>
                    <a:pt x="7436309" y="0"/>
                  </a:lnTo>
                  <a:lnTo>
                    <a:pt x="7436309"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531121"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836195"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4141269"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5446342"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490401"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6751416"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012431"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7273446"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534460"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7795475"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8056490"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rc27"/>
            <p:cNvSpPr/>
            <p:nvPr/>
          </p:nvSpPr>
          <p:spPr>
            <a:xfrm>
              <a:off x="1413665" y="3977314"/>
              <a:ext cx="234913" cy="202864"/>
            </a:xfrm>
            <a:prstGeom prst="rect">
              <a:avLst/>
            </a:prstGeom>
            <a:solidFill>
              <a:srgbClr val="E2231A">
                <a:alpha val="100000"/>
              </a:srgbClr>
            </a:solidFill>
          </p:spPr>
          <p:txBody>
            <a:bodyPr/>
            <a:lstStyle/>
            <a:p>
              <a:endParaRPr/>
            </a:p>
          </p:txBody>
        </p:sp>
        <p:sp>
          <p:nvSpPr>
            <p:cNvPr id="28" name="rc28"/>
            <p:cNvSpPr/>
            <p:nvPr/>
          </p:nvSpPr>
          <p:spPr>
            <a:xfrm>
              <a:off x="1674679" y="4002885"/>
              <a:ext cx="234913" cy="177292"/>
            </a:xfrm>
            <a:prstGeom prst="rect">
              <a:avLst/>
            </a:prstGeom>
            <a:solidFill>
              <a:srgbClr val="E2231A">
                <a:alpha val="100000"/>
              </a:srgbClr>
            </a:solidFill>
          </p:spPr>
          <p:txBody>
            <a:bodyPr/>
            <a:lstStyle/>
            <a:p>
              <a:endParaRPr/>
            </a:p>
          </p:txBody>
        </p:sp>
        <p:sp>
          <p:nvSpPr>
            <p:cNvPr id="29" name="rc29"/>
            <p:cNvSpPr/>
            <p:nvPr/>
          </p:nvSpPr>
          <p:spPr>
            <a:xfrm>
              <a:off x="1935694" y="3979537"/>
              <a:ext cx="234913" cy="200640"/>
            </a:xfrm>
            <a:prstGeom prst="rect">
              <a:avLst/>
            </a:prstGeom>
            <a:solidFill>
              <a:srgbClr val="E2231A">
                <a:alpha val="100000"/>
              </a:srgbClr>
            </a:solidFill>
          </p:spPr>
          <p:txBody>
            <a:bodyPr/>
            <a:lstStyle/>
            <a:p>
              <a:endParaRPr/>
            </a:p>
          </p:txBody>
        </p:sp>
        <p:sp>
          <p:nvSpPr>
            <p:cNvPr id="30" name="rc30"/>
            <p:cNvSpPr/>
            <p:nvPr/>
          </p:nvSpPr>
          <p:spPr>
            <a:xfrm>
              <a:off x="2196709" y="4002364"/>
              <a:ext cx="234913" cy="177814"/>
            </a:xfrm>
            <a:prstGeom prst="rect">
              <a:avLst/>
            </a:prstGeom>
            <a:solidFill>
              <a:srgbClr val="E2231A">
                <a:alpha val="100000"/>
              </a:srgbClr>
            </a:solidFill>
          </p:spPr>
          <p:txBody>
            <a:bodyPr/>
            <a:lstStyle/>
            <a:p>
              <a:endParaRPr/>
            </a:p>
          </p:txBody>
        </p:sp>
        <p:sp>
          <p:nvSpPr>
            <p:cNvPr id="31" name="rc31"/>
            <p:cNvSpPr/>
            <p:nvPr/>
          </p:nvSpPr>
          <p:spPr>
            <a:xfrm>
              <a:off x="2457724" y="3983877"/>
              <a:ext cx="234913" cy="196301"/>
            </a:xfrm>
            <a:prstGeom prst="rect">
              <a:avLst/>
            </a:prstGeom>
            <a:solidFill>
              <a:srgbClr val="E2231A">
                <a:alpha val="100000"/>
              </a:srgbClr>
            </a:solidFill>
          </p:spPr>
          <p:txBody>
            <a:bodyPr/>
            <a:lstStyle/>
            <a:p>
              <a:endParaRPr/>
            </a:p>
          </p:txBody>
        </p:sp>
        <p:sp>
          <p:nvSpPr>
            <p:cNvPr id="32" name="rc32"/>
            <p:cNvSpPr/>
            <p:nvPr/>
          </p:nvSpPr>
          <p:spPr>
            <a:xfrm>
              <a:off x="2718738" y="3968510"/>
              <a:ext cx="234913" cy="211668"/>
            </a:xfrm>
            <a:prstGeom prst="rect">
              <a:avLst/>
            </a:prstGeom>
            <a:solidFill>
              <a:srgbClr val="E2231A">
                <a:alpha val="100000"/>
              </a:srgbClr>
            </a:solidFill>
          </p:spPr>
          <p:txBody>
            <a:bodyPr/>
            <a:lstStyle/>
            <a:p>
              <a:endParaRPr/>
            </a:p>
          </p:txBody>
        </p:sp>
        <p:sp>
          <p:nvSpPr>
            <p:cNvPr id="33" name="rc33"/>
            <p:cNvSpPr/>
            <p:nvPr/>
          </p:nvSpPr>
          <p:spPr>
            <a:xfrm>
              <a:off x="2979753" y="4000778"/>
              <a:ext cx="234913" cy="179399"/>
            </a:xfrm>
            <a:prstGeom prst="rect">
              <a:avLst/>
            </a:prstGeom>
            <a:solidFill>
              <a:srgbClr val="E2231A">
                <a:alpha val="100000"/>
              </a:srgbClr>
            </a:solidFill>
          </p:spPr>
          <p:txBody>
            <a:bodyPr/>
            <a:lstStyle/>
            <a:p>
              <a:endParaRPr/>
            </a:p>
          </p:txBody>
        </p:sp>
        <p:sp>
          <p:nvSpPr>
            <p:cNvPr id="34" name="rc34"/>
            <p:cNvSpPr/>
            <p:nvPr/>
          </p:nvSpPr>
          <p:spPr>
            <a:xfrm>
              <a:off x="3240768" y="3995752"/>
              <a:ext cx="234913" cy="184426"/>
            </a:xfrm>
            <a:prstGeom prst="rect">
              <a:avLst/>
            </a:prstGeom>
            <a:solidFill>
              <a:srgbClr val="E2231A">
                <a:alpha val="100000"/>
              </a:srgbClr>
            </a:solidFill>
          </p:spPr>
          <p:txBody>
            <a:bodyPr/>
            <a:lstStyle/>
            <a:p>
              <a:endParaRPr/>
            </a:p>
          </p:txBody>
        </p:sp>
        <p:sp>
          <p:nvSpPr>
            <p:cNvPr id="35" name="rc35"/>
            <p:cNvSpPr/>
            <p:nvPr/>
          </p:nvSpPr>
          <p:spPr>
            <a:xfrm>
              <a:off x="3501783" y="4012976"/>
              <a:ext cx="234913" cy="167201"/>
            </a:xfrm>
            <a:prstGeom prst="rect">
              <a:avLst/>
            </a:prstGeom>
            <a:solidFill>
              <a:srgbClr val="E2231A">
                <a:alpha val="100000"/>
              </a:srgbClr>
            </a:solidFill>
          </p:spPr>
          <p:txBody>
            <a:bodyPr/>
            <a:lstStyle/>
            <a:p>
              <a:endParaRPr/>
            </a:p>
          </p:txBody>
        </p:sp>
        <p:sp>
          <p:nvSpPr>
            <p:cNvPr id="36" name="rc36"/>
            <p:cNvSpPr/>
            <p:nvPr/>
          </p:nvSpPr>
          <p:spPr>
            <a:xfrm>
              <a:off x="3762797" y="3992795"/>
              <a:ext cx="234913" cy="187383"/>
            </a:xfrm>
            <a:prstGeom prst="rect">
              <a:avLst/>
            </a:prstGeom>
            <a:solidFill>
              <a:srgbClr val="E2231A">
                <a:alpha val="100000"/>
              </a:srgbClr>
            </a:solidFill>
          </p:spPr>
          <p:txBody>
            <a:bodyPr/>
            <a:lstStyle/>
            <a:p>
              <a:endParaRPr/>
            </a:p>
          </p:txBody>
        </p:sp>
        <p:sp>
          <p:nvSpPr>
            <p:cNvPr id="37" name="rc37"/>
            <p:cNvSpPr/>
            <p:nvPr/>
          </p:nvSpPr>
          <p:spPr>
            <a:xfrm>
              <a:off x="4023812" y="3987886"/>
              <a:ext cx="234913" cy="192292"/>
            </a:xfrm>
            <a:prstGeom prst="rect">
              <a:avLst/>
            </a:prstGeom>
            <a:solidFill>
              <a:srgbClr val="E2231A">
                <a:alpha val="100000"/>
              </a:srgbClr>
            </a:solidFill>
          </p:spPr>
          <p:txBody>
            <a:bodyPr/>
            <a:lstStyle/>
            <a:p>
              <a:endParaRPr/>
            </a:p>
          </p:txBody>
        </p:sp>
        <p:sp>
          <p:nvSpPr>
            <p:cNvPr id="38" name="rc38"/>
            <p:cNvSpPr/>
            <p:nvPr/>
          </p:nvSpPr>
          <p:spPr>
            <a:xfrm>
              <a:off x="4284827" y="4008274"/>
              <a:ext cx="234913" cy="171904"/>
            </a:xfrm>
            <a:prstGeom prst="rect">
              <a:avLst/>
            </a:prstGeom>
            <a:solidFill>
              <a:srgbClr val="E2231A">
                <a:alpha val="100000"/>
              </a:srgbClr>
            </a:solidFill>
          </p:spPr>
          <p:txBody>
            <a:bodyPr/>
            <a:lstStyle/>
            <a:p>
              <a:endParaRPr/>
            </a:p>
          </p:txBody>
        </p:sp>
        <p:sp>
          <p:nvSpPr>
            <p:cNvPr id="39" name="rc39"/>
            <p:cNvSpPr/>
            <p:nvPr/>
          </p:nvSpPr>
          <p:spPr>
            <a:xfrm>
              <a:off x="4545841" y="4015944"/>
              <a:ext cx="234913" cy="164233"/>
            </a:xfrm>
            <a:prstGeom prst="rect">
              <a:avLst/>
            </a:prstGeom>
            <a:solidFill>
              <a:srgbClr val="E2231A">
                <a:alpha val="100000"/>
              </a:srgbClr>
            </a:solidFill>
          </p:spPr>
          <p:txBody>
            <a:bodyPr/>
            <a:lstStyle/>
            <a:p>
              <a:endParaRPr/>
            </a:p>
          </p:txBody>
        </p:sp>
        <p:sp>
          <p:nvSpPr>
            <p:cNvPr id="40" name="rc40"/>
            <p:cNvSpPr/>
            <p:nvPr/>
          </p:nvSpPr>
          <p:spPr>
            <a:xfrm>
              <a:off x="4806856" y="3959313"/>
              <a:ext cx="234913" cy="220864"/>
            </a:xfrm>
            <a:prstGeom prst="rect">
              <a:avLst/>
            </a:prstGeom>
            <a:solidFill>
              <a:srgbClr val="E2231A">
                <a:alpha val="100000"/>
              </a:srgbClr>
            </a:solidFill>
          </p:spPr>
          <p:txBody>
            <a:bodyPr/>
            <a:lstStyle/>
            <a:p>
              <a:endParaRPr/>
            </a:p>
          </p:txBody>
        </p:sp>
        <p:sp>
          <p:nvSpPr>
            <p:cNvPr id="41" name="rc41"/>
            <p:cNvSpPr/>
            <p:nvPr/>
          </p:nvSpPr>
          <p:spPr>
            <a:xfrm>
              <a:off x="5067871" y="3981479"/>
              <a:ext cx="234913" cy="198699"/>
            </a:xfrm>
            <a:prstGeom prst="rect">
              <a:avLst/>
            </a:prstGeom>
            <a:solidFill>
              <a:srgbClr val="E2231A">
                <a:alpha val="100000"/>
              </a:srgbClr>
            </a:solidFill>
          </p:spPr>
          <p:txBody>
            <a:bodyPr/>
            <a:lstStyle/>
            <a:p>
              <a:endParaRPr/>
            </a:p>
          </p:txBody>
        </p:sp>
        <p:sp>
          <p:nvSpPr>
            <p:cNvPr id="42" name="rc42"/>
            <p:cNvSpPr/>
            <p:nvPr/>
          </p:nvSpPr>
          <p:spPr>
            <a:xfrm>
              <a:off x="5328886" y="3987558"/>
              <a:ext cx="234913" cy="192619"/>
            </a:xfrm>
            <a:prstGeom prst="rect">
              <a:avLst/>
            </a:prstGeom>
            <a:solidFill>
              <a:srgbClr val="E2231A">
                <a:alpha val="100000"/>
              </a:srgbClr>
            </a:solidFill>
          </p:spPr>
          <p:txBody>
            <a:bodyPr/>
            <a:lstStyle/>
            <a:p>
              <a:endParaRPr/>
            </a:p>
          </p:txBody>
        </p:sp>
        <p:sp>
          <p:nvSpPr>
            <p:cNvPr id="43" name="rc43"/>
            <p:cNvSpPr/>
            <p:nvPr/>
          </p:nvSpPr>
          <p:spPr>
            <a:xfrm>
              <a:off x="5589900" y="3980206"/>
              <a:ext cx="234913" cy="199972"/>
            </a:xfrm>
            <a:prstGeom prst="rect">
              <a:avLst/>
            </a:prstGeom>
            <a:solidFill>
              <a:srgbClr val="E2231A">
                <a:alpha val="100000"/>
              </a:srgbClr>
            </a:solidFill>
          </p:spPr>
          <p:txBody>
            <a:bodyPr/>
            <a:lstStyle/>
            <a:p>
              <a:endParaRPr/>
            </a:p>
          </p:txBody>
        </p:sp>
        <p:sp>
          <p:nvSpPr>
            <p:cNvPr id="44" name="rc44"/>
            <p:cNvSpPr/>
            <p:nvPr/>
          </p:nvSpPr>
          <p:spPr>
            <a:xfrm>
              <a:off x="5850915" y="3856645"/>
              <a:ext cx="234913" cy="323532"/>
            </a:xfrm>
            <a:prstGeom prst="rect">
              <a:avLst/>
            </a:prstGeom>
            <a:solidFill>
              <a:srgbClr val="E2231A">
                <a:alpha val="100000"/>
              </a:srgbClr>
            </a:solidFill>
          </p:spPr>
          <p:txBody>
            <a:bodyPr/>
            <a:lstStyle/>
            <a:p>
              <a:endParaRPr/>
            </a:p>
          </p:txBody>
        </p:sp>
        <p:sp>
          <p:nvSpPr>
            <p:cNvPr id="45" name="rc45"/>
            <p:cNvSpPr/>
            <p:nvPr/>
          </p:nvSpPr>
          <p:spPr>
            <a:xfrm>
              <a:off x="6111930" y="3958187"/>
              <a:ext cx="234913" cy="221991"/>
            </a:xfrm>
            <a:prstGeom prst="rect">
              <a:avLst/>
            </a:prstGeom>
            <a:solidFill>
              <a:srgbClr val="E2231A">
                <a:alpha val="100000"/>
              </a:srgbClr>
            </a:solidFill>
          </p:spPr>
          <p:txBody>
            <a:bodyPr/>
            <a:lstStyle/>
            <a:p>
              <a:endParaRPr/>
            </a:p>
          </p:txBody>
        </p:sp>
        <p:sp>
          <p:nvSpPr>
            <p:cNvPr id="46" name="rc46"/>
            <p:cNvSpPr/>
            <p:nvPr/>
          </p:nvSpPr>
          <p:spPr>
            <a:xfrm>
              <a:off x="6372945" y="3858705"/>
              <a:ext cx="234913" cy="321472"/>
            </a:xfrm>
            <a:prstGeom prst="rect">
              <a:avLst/>
            </a:prstGeom>
            <a:solidFill>
              <a:srgbClr val="E2231A">
                <a:alpha val="100000"/>
              </a:srgbClr>
            </a:solidFill>
          </p:spPr>
          <p:txBody>
            <a:bodyPr/>
            <a:lstStyle/>
            <a:p>
              <a:endParaRPr/>
            </a:p>
          </p:txBody>
        </p:sp>
        <p:sp>
          <p:nvSpPr>
            <p:cNvPr id="47" name="rc47"/>
            <p:cNvSpPr/>
            <p:nvPr/>
          </p:nvSpPr>
          <p:spPr>
            <a:xfrm>
              <a:off x="6633959" y="3832617"/>
              <a:ext cx="234913" cy="347561"/>
            </a:xfrm>
            <a:prstGeom prst="rect">
              <a:avLst/>
            </a:prstGeom>
            <a:solidFill>
              <a:srgbClr val="E2231A">
                <a:alpha val="100000"/>
              </a:srgbClr>
            </a:solidFill>
          </p:spPr>
          <p:txBody>
            <a:bodyPr/>
            <a:lstStyle/>
            <a:p>
              <a:endParaRPr/>
            </a:p>
          </p:txBody>
        </p:sp>
        <p:sp>
          <p:nvSpPr>
            <p:cNvPr id="48" name="rc48"/>
            <p:cNvSpPr/>
            <p:nvPr/>
          </p:nvSpPr>
          <p:spPr>
            <a:xfrm>
              <a:off x="6894974" y="3826326"/>
              <a:ext cx="234913" cy="353852"/>
            </a:xfrm>
            <a:prstGeom prst="rect">
              <a:avLst/>
            </a:prstGeom>
            <a:solidFill>
              <a:srgbClr val="E2231A">
                <a:alpha val="100000"/>
              </a:srgbClr>
            </a:solidFill>
          </p:spPr>
          <p:txBody>
            <a:bodyPr/>
            <a:lstStyle/>
            <a:p>
              <a:endParaRPr/>
            </a:p>
          </p:txBody>
        </p:sp>
        <p:sp>
          <p:nvSpPr>
            <p:cNvPr id="49" name="rc49"/>
            <p:cNvSpPr/>
            <p:nvPr/>
          </p:nvSpPr>
          <p:spPr>
            <a:xfrm>
              <a:off x="7155989" y="3802468"/>
              <a:ext cx="234913" cy="377710"/>
            </a:xfrm>
            <a:prstGeom prst="rect">
              <a:avLst/>
            </a:prstGeom>
            <a:solidFill>
              <a:srgbClr val="E2231A">
                <a:alpha val="100000"/>
              </a:srgbClr>
            </a:solidFill>
          </p:spPr>
          <p:txBody>
            <a:bodyPr/>
            <a:lstStyle/>
            <a:p>
              <a:endParaRPr/>
            </a:p>
          </p:txBody>
        </p:sp>
        <p:sp>
          <p:nvSpPr>
            <p:cNvPr id="50" name="rc50"/>
            <p:cNvSpPr/>
            <p:nvPr/>
          </p:nvSpPr>
          <p:spPr>
            <a:xfrm>
              <a:off x="7417004" y="3855076"/>
              <a:ext cx="234913" cy="325102"/>
            </a:xfrm>
            <a:prstGeom prst="rect">
              <a:avLst/>
            </a:prstGeom>
            <a:solidFill>
              <a:srgbClr val="E2231A">
                <a:alpha val="100000"/>
              </a:srgbClr>
            </a:solidFill>
          </p:spPr>
          <p:txBody>
            <a:bodyPr/>
            <a:lstStyle/>
            <a:p>
              <a:endParaRPr/>
            </a:p>
          </p:txBody>
        </p:sp>
        <p:sp>
          <p:nvSpPr>
            <p:cNvPr id="51" name="rc51"/>
            <p:cNvSpPr/>
            <p:nvPr/>
          </p:nvSpPr>
          <p:spPr>
            <a:xfrm>
              <a:off x="7678018" y="3910683"/>
              <a:ext cx="234913" cy="269495"/>
            </a:xfrm>
            <a:prstGeom prst="rect">
              <a:avLst/>
            </a:prstGeom>
            <a:solidFill>
              <a:srgbClr val="E2231A">
                <a:alpha val="100000"/>
              </a:srgbClr>
            </a:solidFill>
          </p:spPr>
          <p:txBody>
            <a:bodyPr/>
            <a:lstStyle/>
            <a:p>
              <a:endParaRPr/>
            </a:p>
          </p:txBody>
        </p:sp>
        <p:sp>
          <p:nvSpPr>
            <p:cNvPr id="52" name="rc52"/>
            <p:cNvSpPr/>
            <p:nvPr/>
          </p:nvSpPr>
          <p:spPr>
            <a:xfrm>
              <a:off x="7939033" y="3883799"/>
              <a:ext cx="234913" cy="296378"/>
            </a:xfrm>
            <a:prstGeom prst="rect">
              <a:avLst/>
            </a:prstGeom>
            <a:solidFill>
              <a:srgbClr val="E2231A">
                <a:alpha val="100000"/>
              </a:srgbClr>
            </a:solidFill>
          </p:spPr>
          <p:txBody>
            <a:bodyPr/>
            <a:lstStyle/>
            <a:p>
              <a:endParaRPr/>
            </a:p>
          </p:txBody>
        </p:sp>
        <p:sp>
          <p:nvSpPr>
            <p:cNvPr id="53" name="rc53"/>
            <p:cNvSpPr/>
            <p:nvPr/>
          </p:nvSpPr>
          <p:spPr>
            <a:xfrm>
              <a:off x="1413665" y="3181559"/>
              <a:ext cx="234913" cy="795754"/>
            </a:xfrm>
            <a:prstGeom prst="rect">
              <a:avLst/>
            </a:prstGeom>
            <a:solidFill>
              <a:srgbClr val="B3B3B3">
                <a:alpha val="100000"/>
              </a:srgbClr>
            </a:solidFill>
          </p:spPr>
          <p:txBody>
            <a:bodyPr/>
            <a:lstStyle/>
            <a:p>
              <a:endParaRPr/>
            </a:p>
          </p:txBody>
        </p:sp>
        <p:sp>
          <p:nvSpPr>
            <p:cNvPr id="54" name="rc54"/>
            <p:cNvSpPr/>
            <p:nvPr/>
          </p:nvSpPr>
          <p:spPr>
            <a:xfrm>
              <a:off x="1674679" y="3205524"/>
              <a:ext cx="234913" cy="797361"/>
            </a:xfrm>
            <a:prstGeom prst="rect">
              <a:avLst/>
            </a:prstGeom>
            <a:solidFill>
              <a:srgbClr val="B3B3B3">
                <a:alpha val="100000"/>
              </a:srgbClr>
            </a:solidFill>
          </p:spPr>
          <p:txBody>
            <a:bodyPr/>
            <a:lstStyle/>
            <a:p>
              <a:endParaRPr/>
            </a:p>
          </p:txBody>
        </p:sp>
        <p:sp>
          <p:nvSpPr>
            <p:cNvPr id="55" name="rc55"/>
            <p:cNvSpPr/>
            <p:nvPr/>
          </p:nvSpPr>
          <p:spPr>
            <a:xfrm>
              <a:off x="1935694" y="3122491"/>
              <a:ext cx="234913" cy="857045"/>
            </a:xfrm>
            <a:prstGeom prst="rect">
              <a:avLst/>
            </a:prstGeom>
            <a:solidFill>
              <a:srgbClr val="B3B3B3">
                <a:alpha val="100000"/>
              </a:srgbClr>
            </a:solidFill>
          </p:spPr>
          <p:txBody>
            <a:bodyPr/>
            <a:lstStyle/>
            <a:p>
              <a:endParaRPr/>
            </a:p>
          </p:txBody>
        </p:sp>
        <p:sp>
          <p:nvSpPr>
            <p:cNvPr id="56" name="rc56"/>
            <p:cNvSpPr/>
            <p:nvPr/>
          </p:nvSpPr>
          <p:spPr>
            <a:xfrm>
              <a:off x="2196709" y="3097475"/>
              <a:ext cx="234913" cy="904888"/>
            </a:xfrm>
            <a:prstGeom prst="rect">
              <a:avLst/>
            </a:prstGeom>
            <a:solidFill>
              <a:srgbClr val="B3B3B3">
                <a:alpha val="100000"/>
              </a:srgbClr>
            </a:solidFill>
          </p:spPr>
          <p:txBody>
            <a:bodyPr/>
            <a:lstStyle/>
            <a:p>
              <a:endParaRPr/>
            </a:p>
          </p:txBody>
        </p:sp>
        <p:sp>
          <p:nvSpPr>
            <p:cNvPr id="57" name="rc57"/>
            <p:cNvSpPr/>
            <p:nvPr/>
          </p:nvSpPr>
          <p:spPr>
            <a:xfrm>
              <a:off x="2457724" y="3132387"/>
              <a:ext cx="234913" cy="851489"/>
            </a:xfrm>
            <a:prstGeom prst="rect">
              <a:avLst/>
            </a:prstGeom>
            <a:solidFill>
              <a:srgbClr val="B3B3B3">
                <a:alpha val="100000"/>
              </a:srgbClr>
            </a:solidFill>
          </p:spPr>
          <p:txBody>
            <a:bodyPr/>
            <a:lstStyle/>
            <a:p>
              <a:endParaRPr/>
            </a:p>
          </p:txBody>
        </p:sp>
        <p:sp>
          <p:nvSpPr>
            <p:cNvPr id="58" name="rc58"/>
            <p:cNvSpPr/>
            <p:nvPr/>
          </p:nvSpPr>
          <p:spPr>
            <a:xfrm>
              <a:off x="2718738" y="3114769"/>
              <a:ext cx="234913" cy="853740"/>
            </a:xfrm>
            <a:prstGeom prst="rect">
              <a:avLst/>
            </a:prstGeom>
            <a:solidFill>
              <a:srgbClr val="B3B3B3">
                <a:alpha val="100000"/>
              </a:srgbClr>
            </a:solidFill>
          </p:spPr>
          <p:txBody>
            <a:bodyPr/>
            <a:lstStyle/>
            <a:p>
              <a:endParaRPr/>
            </a:p>
          </p:txBody>
        </p:sp>
        <p:sp>
          <p:nvSpPr>
            <p:cNvPr id="59" name="rc59"/>
            <p:cNvSpPr/>
            <p:nvPr/>
          </p:nvSpPr>
          <p:spPr>
            <a:xfrm>
              <a:off x="2979753" y="3098184"/>
              <a:ext cx="234913" cy="902594"/>
            </a:xfrm>
            <a:prstGeom prst="rect">
              <a:avLst/>
            </a:prstGeom>
            <a:solidFill>
              <a:srgbClr val="B3B3B3">
                <a:alpha val="100000"/>
              </a:srgbClr>
            </a:solidFill>
          </p:spPr>
          <p:txBody>
            <a:bodyPr/>
            <a:lstStyle/>
            <a:p>
              <a:endParaRPr/>
            </a:p>
          </p:txBody>
        </p:sp>
        <p:sp>
          <p:nvSpPr>
            <p:cNvPr id="60" name="rc60"/>
            <p:cNvSpPr/>
            <p:nvPr/>
          </p:nvSpPr>
          <p:spPr>
            <a:xfrm>
              <a:off x="3240768" y="3060139"/>
              <a:ext cx="234913" cy="935612"/>
            </a:xfrm>
            <a:prstGeom prst="rect">
              <a:avLst/>
            </a:prstGeom>
            <a:solidFill>
              <a:srgbClr val="B3B3B3">
                <a:alpha val="100000"/>
              </a:srgbClr>
            </a:solidFill>
          </p:spPr>
          <p:txBody>
            <a:bodyPr/>
            <a:lstStyle/>
            <a:p>
              <a:endParaRPr/>
            </a:p>
          </p:txBody>
        </p:sp>
        <p:sp>
          <p:nvSpPr>
            <p:cNvPr id="61" name="rc61"/>
            <p:cNvSpPr/>
            <p:nvPr/>
          </p:nvSpPr>
          <p:spPr>
            <a:xfrm>
              <a:off x="3501783" y="3133851"/>
              <a:ext cx="234913" cy="879125"/>
            </a:xfrm>
            <a:prstGeom prst="rect">
              <a:avLst/>
            </a:prstGeom>
            <a:solidFill>
              <a:srgbClr val="B3B3B3">
                <a:alpha val="100000"/>
              </a:srgbClr>
            </a:solidFill>
          </p:spPr>
          <p:txBody>
            <a:bodyPr/>
            <a:lstStyle/>
            <a:p>
              <a:endParaRPr/>
            </a:p>
          </p:txBody>
        </p:sp>
        <p:sp>
          <p:nvSpPr>
            <p:cNvPr id="62" name="rc62"/>
            <p:cNvSpPr/>
            <p:nvPr/>
          </p:nvSpPr>
          <p:spPr>
            <a:xfrm>
              <a:off x="3762797" y="3227105"/>
              <a:ext cx="234913" cy="765690"/>
            </a:xfrm>
            <a:prstGeom prst="rect">
              <a:avLst/>
            </a:prstGeom>
            <a:solidFill>
              <a:srgbClr val="B3B3B3">
                <a:alpha val="100000"/>
              </a:srgbClr>
            </a:solidFill>
          </p:spPr>
          <p:txBody>
            <a:bodyPr/>
            <a:lstStyle/>
            <a:p>
              <a:endParaRPr/>
            </a:p>
          </p:txBody>
        </p:sp>
        <p:sp>
          <p:nvSpPr>
            <p:cNvPr id="63" name="rc63"/>
            <p:cNvSpPr/>
            <p:nvPr/>
          </p:nvSpPr>
          <p:spPr>
            <a:xfrm>
              <a:off x="4023812" y="3253293"/>
              <a:ext cx="234913" cy="734593"/>
            </a:xfrm>
            <a:prstGeom prst="rect">
              <a:avLst/>
            </a:prstGeom>
            <a:solidFill>
              <a:srgbClr val="B3B3B3">
                <a:alpha val="100000"/>
              </a:srgbClr>
            </a:solidFill>
          </p:spPr>
          <p:txBody>
            <a:bodyPr/>
            <a:lstStyle/>
            <a:p>
              <a:endParaRPr/>
            </a:p>
          </p:txBody>
        </p:sp>
        <p:sp>
          <p:nvSpPr>
            <p:cNvPr id="64" name="rc64"/>
            <p:cNvSpPr/>
            <p:nvPr/>
          </p:nvSpPr>
          <p:spPr>
            <a:xfrm>
              <a:off x="4284827" y="3395301"/>
              <a:ext cx="234913" cy="612973"/>
            </a:xfrm>
            <a:prstGeom prst="rect">
              <a:avLst/>
            </a:prstGeom>
            <a:solidFill>
              <a:srgbClr val="B3B3B3">
                <a:alpha val="100000"/>
              </a:srgbClr>
            </a:solidFill>
          </p:spPr>
          <p:txBody>
            <a:bodyPr/>
            <a:lstStyle/>
            <a:p>
              <a:endParaRPr/>
            </a:p>
          </p:txBody>
        </p:sp>
        <p:sp>
          <p:nvSpPr>
            <p:cNvPr id="65" name="rc65"/>
            <p:cNvSpPr/>
            <p:nvPr/>
          </p:nvSpPr>
          <p:spPr>
            <a:xfrm>
              <a:off x="4545841" y="3436529"/>
              <a:ext cx="234913" cy="579415"/>
            </a:xfrm>
            <a:prstGeom prst="rect">
              <a:avLst/>
            </a:prstGeom>
            <a:solidFill>
              <a:srgbClr val="B3B3B3">
                <a:alpha val="100000"/>
              </a:srgbClr>
            </a:solidFill>
          </p:spPr>
          <p:txBody>
            <a:bodyPr/>
            <a:lstStyle/>
            <a:p>
              <a:endParaRPr/>
            </a:p>
          </p:txBody>
        </p:sp>
        <p:sp>
          <p:nvSpPr>
            <p:cNvPr id="66" name="rc66"/>
            <p:cNvSpPr/>
            <p:nvPr/>
          </p:nvSpPr>
          <p:spPr>
            <a:xfrm>
              <a:off x="4806856" y="3344810"/>
              <a:ext cx="234913" cy="614502"/>
            </a:xfrm>
            <a:prstGeom prst="rect">
              <a:avLst/>
            </a:prstGeom>
            <a:solidFill>
              <a:srgbClr val="B3B3B3">
                <a:alpha val="100000"/>
              </a:srgbClr>
            </a:solidFill>
          </p:spPr>
          <p:txBody>
            <a:bodyPr/>
            <a:lstStyle/>
            <a:p>
              <a:endParaRPr/>
            </a:p>
          </p:txBody>
        </p:sp>
        <p:sp>
          <p:nvSpPr>
            <p:cNvPr id="67" name="rc67"/>
            <p:cNvSpPr/>
            <p:nvPr/>
          </p:nvSpPr>
          <p:spPr>
            <a:xfrm>
              <a:off x="5067871" y="3589557"/>
              <a:ext cx="234913" cy="391921"/>
            </a:xfrm>
            <a:prstGeom prst="rect">
              <a:avLst/>
            </a:prstGeom>
            <a:solidFill>
              <a:srgbClr val="B3B3B3">
                <a:alpha val="100000"/>
              </a:srgbClr>
            </a:solidFill>
          </p:spPr>
          <p:txBody>
            <a:bodyPr/>
            <a:lstStyle/>
            <a:p>
              <a:endParaRPr/>
            </a:p>
          </p:txBody>
        </p:sp>
        <p:sp>
          <p:nvSpPr>
            <p:cNvPr id="68" name="rc68"/>
            <p:cNvSpPr/>
            <p:nvPr/>
          </p:nvSpPr>
          <p:spPr>
            <a:xfrm>
              <a:off x="5328886" y="3569275"/>
              <a:ext cx="234913" cy="418282"/>
            </a:xfrm>
            <a:prstGeom prst="rect">
              <a:avLst/>
            </a:prstGeom>
            <a:solidFill>
              <a:srgbClr val="B3B3B3">
                <a:alpha val="100000"/>
              </a:srgbClr>
            </a:solidFill>
          </p:spPr>
          <p:txBody>
            <a:bodyPr/>
            <a:lstStyle/>
            <a:p>
              <a:endParaRPr/>
            </a:p>
          </p:txBody>
        </p:sp>
        <p:sp>
          <p:nvSpPr>
            <p:cNvPr id="69" name="rc69"/>
            <p:cNvSpPr/>
            <p:nvPr/>
          </p:nvSpPr>
          <p:spPr>
            <a:xfrm>
              <a:off x="5589900" y="3633353"/>
              <a:ext cx="234913" cy="346852"/>
            </a:xfrm>
            <a:prstGeom prst="rect">
              <a:avLst/>
            </a:prstGeom>
            <a:solidFill>
              <a:srgbClr val="B3B3B3">
                <a:alpha val="100000"/>
              </a:srgbClr>
            </a:solidFill>
          </p:spPr>
          <p:txBody>
            <a:bodyPr/>
            <a:lstStyle/>
            <a:p>
              <a:endParaRPr/>
            </a:p>
          </p:txBody>
        </p:sp>
        <p:sp>
          <p:nvSpPr>
            <p:cNvPr id="70" name="rc70"/>
            <p:cNvSpPr/>
            <p:nvPr/>
          </p:nvSpPr>
          <p:spPr>
            <a:xfrm>
              <a:off x="5850915" y="3487779"/>
              <a:ext cx="234913" cy="368866"/>
            </a:xfrm>
            <a:prstGeom prst="rect">
              <a:avLst/>
            </a:prstGeom>
            <a:solidFill>
              <a:srgbClr val="B3B3B3">
                <a:alpha val="100000"/>
              </a:srgbClr>
            </a:solidFill>
          </p:spPr>
          <p:txBody>
            <a:bodyPr/>
            <a:lstStyle/>
            <a:p>
              <a:endParaRPr/>
            </a:p>
          </p:txBody>
        </p:sp>
        <p:sp>
          <p:nvSpPr>
            <p:cNvPr id="71" name="rc71"/>
            <p:cNvSpPr/>
            <p:nvPr/>
          </p:nvSpPr>
          <p:spPr>
            <a:xfrm>
              <a:off x="6111930" y="3751069"/>
              <a:ext cx="234913" cy="207117"/>
            </a:xfrm>
            <a:prstGeom prst="rect">
              <a:avLst/>
            </a:prstGeom>
            <a:solidFill>
              <a:srgbClr val="B3B3B3">
                <a:alpha val="100000"/>
              </a:srgbClr>
            </a:solidFill>
          </p:spPr>
          <p:txBody>
            <a:bodyPr/>
            <a:lstStyle/>
            <a:p>
              <a:endParaRPr/>
            </a:p>
          </p:txBody>
        </p:sp>
        <p:sp>
          <p:nvSpPr>
            <p:cNvPr id="72" name="rc72"/>
            <p:cNvSpPr/>
            <p:nvPr/>
          </p:nvSpPr>
          <p:spPr>
            <a:xfrm>
              <a:off x="6372945" y="3438390"/>
              <a:ext cx="234913" cy="420315"/>
            </a:xfrm>
            <a:prstGeom prst="rect">
              <a:avLst/>
            </a:prstGeom>
            <a:solidFill>
              <a:srgbClr val="B3B3B3">
                <a:alpha val="100000"/>
              </a:srgbClr>
            </a:solidFill>
          </p:spPr>
          <p:txBody>
            <a:bodyPr/>
            <a:lstStyle/>
            <a:p>
              <a:endParaRPr/>
            </a:p>
          </p:txBody>
        </p:sp>
        <p:sp>
          <p:nvSpPr>
            <p:cNvPr id="73" name="rc73"/>
            <p:cNvSpPr/>
            <p:nvPr/>
          </p:nvSpPr>
          <p:spPr>
            <a:xfrm>
              <a:off x="6633959" y="3450007"/>
              <a:ext cx="234913" cy="382610"/>
            </a:xfrm>
            <a:prstGeom prst="rect">
              <a:avLst/>
            </a:prstGeom>
            <a:solidFill>
              <a:srgbClr val="B3B3B3">
                <a:alpha val="100000"/>
              </a:srgbClr>
            </a:solidFill>
          </p:spPr>
          <p:txBody>
            <a:bodyPr/>
            <a:lstStyle/>
            <a:p>
              <a:endParaRPr/>
            </a:p>
          </p:txBody>
        </p:sp>
        <p:sp>
          <p:nvSpPr>
            <p:cNvPr id="74" name="rc74"/>
            <p:cNvSpPr/>
            <p:nvPr/>
          </p:nvSpPr>
          <p:spPr>
            <a:xfrm>
              <a:off x="6894974" y="3565292"/>
              <a:ext cx="234913" cy="261033"/>
            </a:xfrm>
            <a:prstGeom prst="rect">
              <a:avLst/>
            </a:prstGeom>
            <a:solidFill>
              <a:srgbClr val="B3B3B3">
                <a:alpha val="100000"/>
              </a:srgbClr>
            </a:solidFill>
          </p:spPr>
          <p:txBody>
            <a:bodyPr/>
            <a:lstStyle/>
            <a:p>
              <a:endParaRPr/>
            </a:p>
          </p:txBody>
        </p:sp>
        <p:sp>
          <p:nvSpPr>
            <p:cNvPr id="75" name="rc75"/>
            <p:cNvSpPr/>
            <p:nvPr/>
          </p:nvSpPr>
          <p:spPr>
            <a:xfrm>
              <a:off x="7155989" y="3580269"/>
              <a:ext cx="234913" cy="222199"/>
            </a:xfrm>
            <a:prstGeom prst="rect">
              <a:avLst/>
            </a:prstGeom>
            <a:solidFill>
              <a:srgbClr val="B3B3B3">
                <a:alpha val="100000"/>
              </a:srgbClr>
            </a:solidFill>
          </p:spPr>
          <p:txBody>
            <a:bodyPr/>
            <a:lstStyle/>
            <a:p>
              <a:endParaRPr/>
            </a:p>
          </p:txBody>
        </p:sp>
        <p:sp>
          <p:nvSpPr>
            <p:cNvPr id="76" name="rc76"/>
            <p:cNvSpPr/>
            <p:nvPr/>
          </p:nvSpPr>
          <p:spPr>
            <a:xfrm>
              <a:off x="7417004" y="3589049"/>
              <a:ext cx="234913" cy="266026"/>
            </a:xfrm>
            <a:prstGeom prst="rect">
              <a:avLst/>
            </a:prstGeom>
            <a:solidFill>
              <a:srgbClr val="B3B3B3">
                <a:alpha val="100000"/>
              </a:srgbClr>
            </a:solidFill>
          </p:spPr>
          <p:txBody>
            <a:bodyPr/>
            <a:lstStyle/>
            <a:p>
              <a:endParaRPr/>
            </a:p>
          </p:txBody>
        </p:sp>
        <p:sp>
          <p:nvSpPr>
            <p:cNvPr id="77" name="rc77"/>
            <p:cNvSpPr/>
            <p:nvPr/>
          </p:nvSpPr>
          <p:spPr>
            <a:xfrm>
              <a:off x="7678018" y="3659587"/>
              <a:ext cx="234913" cy="251095"/>
            </a:xfrm>
            <a:prstGeom prst="rect">
              <a:avLst/>
            </a:prstGeom>
            <a:solidFill>
              <a:srgbClr val="B3B3B3">
                <a:alpha val="100000"/>
              </a:srgbClr>
            </a:solidFill>
          </p:spPr>
          <p:txBody>
            <a:bodyPr/>
            <a:lstStyle/>
            <a:p>
              <a:endParaRPr/>
            </a:p>
          </p:txBody>
        </p:sp>
        <p:sp>
          <p:nvSpPr>
            <p:cNvPr id="78" name="rc78"/>
            <p:cNvSpPr/>
            <p:nvPr/>
          </p:nvSpPr>
          <p:spPr>
            <a:xfrm>
              <a:off x="7939033" y="3640602"/>
              <a:ext cx="234913" cy="243197"/>
            </a:xfrm>
            <a:prstGeom prst="rect">
              <a:avLst/>
            </a:prstGeom>
            <a:solidFill>
              <a:srgbClr val="B3B3B3">
                <a:alpha val="100000"/>
              </a:srgbClr>
            </a:solidFill>
          </p:spPr>
          <p:txBody>
            <a:bodyPr/>
            <a:lstStyle/>
            <a:p>
              <a:endParaRPr/>
            </a:p>
          </p:txBody>
        </p:sp>
        <p:sp>
          <p:nvSpPr>
            <p:cNvPr id="79" name="pl79"/>
            <p:cNvSpPr/>
            <p:nvPr/>
          </p:nvSpPr>
          <p:spPr>
            <a:xfrm>
              <a:off x="1531121" y="2067206"/>
              <a:ext cx="6525368" cy="202305"/>
            </a:xfrm>
            <a:custGeom>
              <a:avLst/>
              <a:gdLst/>
              <a:ahLst/>
              <a:cxnLst/>
              <a:rect l="0" t="0" r="0" b="0"/>
              <a:pathLst>
                <a:path w="6525368" h="202305">
                  <a:moveTo>
                    <a:pt x="0" y="22478"/>
                  </a:moveTo>
                  <a:lnTo>
                    <a:pt x="261014" y="0"/>
                  </a:lnTo>
                  <a:lnTo>
                    <a:pt x="522029" y="22478"/>
                  </a:lnTo>
                  <a:lnTo>
                    <a:pt x="783044" y="0"/>
                  </a:lnTo>
                  <a:lnTo>
                    <a:pt x="1044058" y="22478"/>
                  </a:lnTo>
                  <a:lnTo>
                    <a:pt x="1305073" y="44956"/>
                  </a:lnTo>
                  <a:lnTo>
                    <a:pt x="1566088" y="0"/>
                  </a:lnTo>
                  <a:lnTo>
                    <a:pt x="1827103" y="22478"/>
                  </a:lnTo>
                  <a:lnTo>
                    <a:pt x="2088117" y="0"/>
                  </a:lnTo>
                  <a:lnTo>
                    <a:pt x="2349132" y="22478"/>
                  </a:lnTo>
                  <a:lnTo>
                    <a:pt x="2610147" y="22478"/>
                  </a:lnTo>
                  <a:lnTo>
                    <a:pt x="2871162" y="0"/>
                  </a:lnTo>
                  <a:lnTo>
                    <a:pt x="3132176" y="0"/>
                  </a:lnTo>
                  <a:lnTo>
                    <a:pt x="3393191" y="44956"/>
                  </a:lnTo>
                  <a:lnTo>
                    <a:pt x="3654206" y="22478"/>
                  </a:lnTo>
                  <a:lnTo>
                    <a:pt x="3915221" y="22478"/>
                  </a:lnTo>
                  <a:lnTo>
                    <a:pt x="4176235" y="44956"/>
                  </a:lnTo>
                  <a:lnTo>
                    <a:pt x="4437250" y="134870"/>
                  </a:lnTo>
                  <a:lnTo>
                    <a:pt x="4698265" y="67435"/>
                  </a:lnTo>
                  <a:lnTo>
                    <a:pt x="4959280" y="157348"/>
                  </a:lnTo>
                  <a:lnTo>
                    <a:pt x="5220294" y="179827"/>
                  </a:lnTo>
                  <a:lnTo>
                    <a:pt x="5481309" y="179827"/>
                  </a:lnTo>
                  <a:lnTo>
                    <a:pt x="5742324" y="202305"/>
                  </a:lnTo>
                  <a:lnTo>
                    <a:pt x="6003338" y="157348"/>
                  </a:lnTo>
                  <a:lnTo>
                    <a:pt x="6264353" y="112392"/>
                  </a:lnTo>
                  <a:lnTo>
                    <a:pt x="6525368" y="134870"/>
                  </a:lnTo>
                </a:path>
              </a:pathLst>
            </a:custGeom>
            <a:ln w="27101" cap="flat">
              <a:solidFill>
                <a:srgbClr val="0058AB">
                  <a:alpha val="80000"/>
                </a:srgbClr>
              </a:solidFill>
              <a:prstDash val="solid"/>
              <a:round/>
            </a:ln>
          </p:spPr>
          <p:txBody>
            <a:bodyPr/>
            <a:lstStyle/>
            <a:p>
              <a:endParaRPr/>
            </a:p>
          </p:txBody>
        </p:sp>
        <p:sp>
          <p:nvSpPr>
            <p:cNvPr id="80" name="pl80"/>
            <p:cNvSpPr/>
            <p:nvPr/>
          </p:nvSpPr>
          <p:spPr>
            <a:xfrm>
              <a:off x="1531121" y="2291990"/>
              <a:ext cx="6525368" cy="539482"/>
            </a:xfrm>
            <a:custGeom>
              <a:avLst/>
              <a:gdLst/>
              <a:ahLst/>
              <a:cxnLst/>
              <a:rect l="0" t="0" r="0" b="0"/>
              <a:pathLst>
                <a:path w="6525368" h="539482">
                  <a:moveTo>
                    <a:pt x="0" y="427090"/>
                  </a:moveTo>
                  <a:lnTo>
                    <a:pt x="261014" y="404611"/>
                  </a:lnTo>
                  <a:lnTo>
                    <a:pt x="522029" y="472046"/>
                  </a:lnTo>
                  <a:lnTo>
                    <a:pt x="783044" y="517003"/>
                  </a:lnTo>
                  <a:lnTo>
                    <a:pt x="1044058" y="472046"/>
                  </a:lnTo>
                  <a:lnTo>
                    <a:pt x="1305073" y="494525"/>
                  </a:lnTo>
                  <a:lnTo>
                    <a:pt x="1566088" y="517003"/>
                  </a:lnTo>
                  <a:lnTo>
                    <a:pt x="1827103" y="539482"/>
                  </a:lnTo>
                  <a:lnTo>
                    <a:pt x="2088117" y="494525"/>
                  </a:lnTo>
                  <a:lnTo>
                    <a:pt x="2349132" y="404611"/>
                  </a:lnTo>
                  <a:lnTo>
                    <a:pt x="2610147" y="382133"/>
                  </a:lnTo>
                  <a:lnTo>
                    <a:pt x="2871162" y="269741"/>
                  </a:lnTo>
                  <a:lnTo>
                    <a:pt x="3132176" y="247262"/>
                  </a:lnTo>
                  <a:lnTo>
                    <a:pt x="3393191" y="314697"/>
                  </a:lnTo>
                  <a:lnTo>
                    <a:pt x="3654206" y="134870"/>
                  </a:lnTo>
                  <a:lnTo>
                    <a:pt x="3915221" y="134870"/>
                  </a:lnTo>
                  <a:lnTo>
                    <a:pt x="4176235" y="89913"/>
                  </a:lnTo>
                  <a:lnTo>
                    <a:pt x="4437250" y="202305"/>
                  </a:lnTo>
                  <a:lnTo>
                    <a:pt x="4698265" y="0"/>
                  </a:lnTo>
                  <a:lnTo>
                    <a:pt x="4959280" y="247262"/>
                  </a:lnTo>
                  <a:lnTo>
                    <a:pt x="5220294" y="247262"/>
                  </a:lnTo>
                  <a:lnTo>
                    <a:pt x="5481309" y="157348"/>
                  </a:lnTo>
                  <a:lnTo>
                    <a:pt x="5742324" y="157348"/>
                  </a:lnTo>
                  <a:lnTo>
                    <a:pt x="6003338" y="157348"/>
                  </a:lnTo>
                  <a:lnTo>
                    <a:pt x="6264353" y="112392"/>
                  </a:lnTo>
                  <a:lnTo>
                    <a:pt x="6525368" y="134870"/>
                  </a:lnTo>
                </a:path>
              </a:pathLst>
            </a:custGeom>
            <a:ln w="27101" cap="flat">
              <a:solidFill>
                <a:srgbClr val="333333">
                  <a:alpha val="80000"/>
                </a:srgbClr>
              </a:solidFill>
              <a:prstDash val="solid"/>
              <a:round/>
            </a:ln>
          </p:spPr>
          <p:txBody>
            <a:bodyPr/>
            <a:lstStyle/>
            <a:p>
              <a:endParaRPr/>
            </a:p>
          </p:txBody>
        </p:sp>
        <p:sp>
          <p:nvSpPr>
            <p:cNvPr id="81" name="tx81"/>
            <p:cNvSpPr/>
            <p:nvPr/>
          </p:nvSpPr>
          <p:spPr>
            <a:xfrm>
              <a:off x="6420063" y="204157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2" name="tx82"/>
            <p:cNvSpPr/>
            <p:nvPr/>
          </p:nvSpPr>
          <p:spPr>
            <a:xfrm>
              <a:off x="6681078" y="206405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3" name="tx83"/>
            <p:cNvSpPr/>
            <p:nvPr/>
          </p:nvSpPr>
          <p:spPr>
            <a:xfrm>
              <a:off x="6942093" y="206405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4" name="tx84"/>
            <p:cNvSpPr/>
            <p:nvPr/>
          </p:nvSpPr>
          <p:spPr>
            <a:xfrm>
              <a:off x="7203108" y="208653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85</a:t>
              </a:r>
            </a:p>
          </p:txBody>
        </p:sp>
        <p:sp>
          <p:nvSpPr>
            <p:cNvPr id="85" name="tx85"/>
            <p:cNvSpPr/>
            <p:nvPr/>
          </p:nvSpPr>
          <p:spPr>
            <a:xfrm>
              <a:off x="7464122" y="204157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6" name="tx86"/>
            <p:cNvSpPr/>
            <p:nvPr/>
          </p:nvSpPr>
          <p:spPr>
            <a:xfrm>
              <a:off x="7725137" y="1996621"/>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89</a:t>
              </a:r>
            </a:p>
          </p:txBody>
        </p:sp>
        <p:sp>
          <p:nvSpPr>
            <p:cNvPr id="87" name="tx87"/>
            <p:cNvSpPr/>
            <p:nvPr/>
          </p:nvSpPr>
          <p:spPr>
            <a:xfrm>
              <a:off x="7986152" y="2019099"/>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88</a:t>
              </a:r>
            </a:p>
          </p:txBody>
        </p:sp>
        <p:sp>
          <p:nvSpPr>
            <p:cNvPr id="88" name="tx88"/>
            <p:cNvSpPr/>
            <p:nvPr/>
          </p:nvSpPr>
          <p:spPr>
            <a:xfrm>
              <a:off x="6420063" y="260064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73</a:t>
              </a:r>
            </a:p>
          </p:txBody>
        </p:sp>
        <p:sp>
          <p:nvSpPr>
            <p:cNvPr id="89" name="tx89"/>
            <p:cNvSpPr/>
            <p:nvPr/>
          </p:nvSpPr>
          <p:spPr>
            <a:xfrm>
              <a:off x="6681078" y="260064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73</a:t>
              </a:r>
            </a:p>
          </p:txBody>
        </p:sp>
        <p:sp>
          <p:nvSpPr>
            <p:cNvPr id="90" name="tx90"/>
            <p:cNvSpPr/>
            <p:nvPr/>
          </p:nvSpPr>
          <p:spPr>
            <a:xfrm>
              <a:off x="6942093" y="2513885"/>
              <a:ext cx="140675" cy="89358"/>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77</a:t>
              </a:r>
            </a:p>
          </p:txBody>
        </p:sp>
        <p:sp>
          <p:nvSpPr>
            <p:cNvPr id="91" name="tx91"/>
            <p:cNvSpPr/>
            <p:nvPr/>
          </p:nvSpPr>
          <p:spPr>
            <a:xfrm>
              <a:off x="7203108" y="2513885"/>
              <a:ext cx="140675" cy="89358"/>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77</a:t>
              </a:r>
            </a:p>
          </p:txBody>
        </p:sp>
        <p:sp>
          <p:nvSpPr>
            <p:cNvPr id="92" name="tx92"/>
            <p:cNvSpPr/>
            <p:nvPr/>
          </p:nvSpPr>
          <p:spPr>
            <a:xfrm>
              <a:off x="7464122" y="2513885"/>
              <a:ext cx="140675" cy="89358"/>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77</a:t>
              </a:r>
            </a:p>
          </p:txBody>
        </p:sp>
        <p:sp>
          <p:nvSpPr>
            <p:cNvPr id="93" name="tx93"/>
            <p:cNvSpPr/>
            <p:nvPr/>
          </p:nvSpPr>
          <p:spPr>
            <a:xfrm>
              <a:off x="7725137" y="24658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79</a:t>
              </a:r>
            </a:p>
          </p:txBody>
        </p:sp>
        <p:sp>
          <p:nvSpPr>
            <p:cNvPr id="94" name="tx94"/>
            <p:cNvSpPr/>
            <p:nvPr/>
          </p:nvSpPr>
          <p:spPr>
            <a:xfrm>
              <a:off x="7986152" y="2488319"/>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78</a:t>
              </a:r>
            </a:p>
          </p:txBody>
        </p:sp>
        <p:sp>
          <p:nvSpPr>
            <p:cNvPr id="95" name="tx95"/>
            <p:cNvSpPr/>
            <p:nvPr/>
          </p:nvSpPr>
          <p:spPr>
            <a:xfrm>
              <a:off x="1455772" y="4039629"/>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96" name="tx96"/>
            <p:cNvSpPr/>
            <p:nvPr/>
          </p:nvSpPr>
          <p:spPr>
            <a:xfrm>
              <a:off x="2760846" y="4035227"/>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97" name="tx97"/>
            <p:cNvSpPr/>
            <p:nvPr/>
          </p:nvSpPr>
          <p:spPr>
            <a:xfrm>
              <a:off x="4111124" y="404491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a:t>
              </a:r>
            </a:p>
          </p:txBody>
        </p:sp>
        <p:sp>
          <p:nvSpPr>
            <p:cNvPr id="98" name="tx98"/>
            <p:cNvSpPr/>
            <p:nvPr/>
          </p:nvSpPr>
          <p:spPr>
            <a:xfrm>
              <a:off x="5416197" y="404475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a:t>
              </a:r>
            </a:p>
          </p:txBody>
        </p:sp>
        <p:sp>
          <p:nvSpPr>
            <p:cNvPr id="99" name="tx99"/>
            <p:cNvSpPr/>
            <p:nvPr/>
          </p:nvSpPr>
          <p:spPr>
            <a:xfrm>
              <a:off x="6415052" y="397900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1.8</a:t>
              </a:r>
            </a:p>
          </p:txBody>
        </p:sp>
        <p:sp>
          <p:nvSpPr>
            <p:cNvPr id="100" name="tx100"/>
            <p:cNvSpPr/>
            <p:nvPr/>
          </p:nvSpPr>
          <p:spPr>
            <a:xfrm>
              <a:off x="6676067" y="396595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1.9</a:t>
              </a:r>
            </a:p>
          </p:txBody>
        </p:sp>
        <p:sp>
          <p:nvSpPr>
            <p:cNvPr id="101" name="tx101"/>
            <p:cNvSpPr/>
            <p:nvPr/>
          </p:nvSpPr>
          <p:spPr>
            <a:xfrm>
              <a:off x="6937082" y="396281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1.9</a:t>
              </a:r>
            </a:p>
          </p:txBody>
        </p:sp>
        <p:sp>
          <p:nvSpPr>
            <p:cNvPr id="102" name="tx102"/>
            <p:cNvSpPr/>
            <p:nvPr/>
          </p:nvSpPr>
          <p:spPr>
            <a:xfrm>
              <a:off x="7198097" y="3952206"/>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2.1</a:t>
              </a:r>
            </a:p>
          </p:txBody>
        </p:sp>
        <p:sp>
          <p:nvSpPr>
            <p:cNvPr id="103" name="tx103"/>
            <p:cNvSpPr/>
            <p:nvPr/>
          </p:nvSpPr>
          <p:spPr>
            <a:xfrm>
              <a:off x="7459111" y="397718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1.8</a:t>
              </a:r>
            </a:p>
          </p:txBody>
        </p:sp>
        <p:sp>
          <p:nvSpPr>
            <p:cNvPr id="104" name="tx104"/>
            <p:cNvSpPr/>
            <p:nvPr/>
          </p:nvSpPr>
          <p:spPr>
            <a:xfrm>
              <a:off x="7720126" y="400499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05" name="tx105"/>
            <p:cNvSpPr/>
            <p:nvPr/>
          </p:nvSpPr>
          <p:spPr>
            <a:xfrm>
              <a:off x="7981141" y="399154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06" name="tx106"/>
            <p:cNvSpPr/>
            <p:nvPr/>
          </p:nvSpPr>
          <p:spPr>
            <a:xfrm>
              <a:off x="1455772" y="3538943"/>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4.3</a:t>
              </a:r>
            </a:p>
          </p:txBody>
        </p:sp>
        <p:sp>
          <p:nvSpPr>
            <p:cNvPr id="107" name="tx107"/>
            <p:cNvSpPr/>
            <p:nvPr/>
          </p:nvSpPr>
          <p:spPr>
            <a:xfrm>
              <a:off x="2760846" y="3502840"/>
              <a:ext cx="150697"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4.7</a:t>
              </a:r>
            </a:p>
          </p:txBody>
        </p:sp>
        <p:sp>
          <p:nvSpPr>
            <p:cNvPr id="108" name="tx108"/>
            <p:cNvSpPr/>
            <p:nvPr/>
          </p:nvSpPr>
          <p:spPr>
            <a:xfrm>
              <a:off x="4111124" y="35817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4</a:t>
              </a:r>
            </a:p>
          </p:txBody>
        </p:sp>
        <p:sp>
          <p:nvSpPr>
            <p:cNvPr id="109" name="tx109"/>
            <p:cNvSpPr/>
            <p:nvPr/>
          </p:nvSpPr>
          <p:spPr>
            <a:xfrm>
              <a:off x="5370993" y="3737924"/>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2.3</a:t>
              </a:r>
            </a:p>
          </p:txBody>
        </p:sp>
        <p:sp>
          <p:nvSpPr>
            <p:cNvPr id="110" name="tx110"/>
            <p:cNvSpPr/>
            <p:nvPr/>
          </p:nvSpPr>
          <p:spPr>
            <a:xfrm>
              <a:off x="6415052" y="3608055"/>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2.3</a:t>
              </a:r>
            </a:p>
          </p:txBody>
        </p:sp>
        <p:sp>
          <p:nvSpPr>
            <p:cNvPr id="111" name="tx111"/>
            <p:cNvSpPr/>
            <p:nvPr/>
          </p:nvSpPr>
          <p:spPr>
            <a:xfrm>
              <a:off x="6676067" y="3602195"/>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2.1</a:t>
              </a:r>
            </a:p>
          </p:txBody>
        </p:sp>
        <p:sp>
          <p:nvSpPr>
            <p:cNvPr id="112" name="tx112"/>
            <p:cNvSpPr/>
            <p:nvPr/>
          </p:nvSpPr>
          <p:spPr>
            <a:xfrm>
              <a:off x="6937082" y="3656692"/>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a:t>
              </a:r>
            </a:p>
          </p:txBody>
        </p:sp>
        <p:sp>
          <p:nvSpPr>
            <p:cNvPr id="113" name="tx113"/>
            <p:cNvSpPr/>
            <p:nvPr/>
          </p:nvSpPr>
          <p:spPr>
            <a:xfrm>
              <a:off x="7198097" y="3652251"/>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14" name="tx114"/>
            <p:cNvSpPr/>
            <p:nvPr/>
          </p:nvSpPr>
          <p:spPr>
            <a:xfrm>
              <a:off x="7459111" y="368162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15" name="tx115"/>
            <p:cNvSpPr/>
            <p:nvPr/>
          </p:nvSpPr>
          <p:spPr>
            <a:xfrm>
              <a:off x="7720126" y="3746018"/>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a:t>
              </a:r>
            </a:p>
          </p:txBody>
        </p:sp>
        <p:sp>
          <p:nvSpPr>
            <p:cNvPr id="116" name="tx116"/>
            <p:cNvSpPr/>
            <p:nvPr/>
          </p:nvSpPr>
          <p:spPr>
            <a:xfrm>
              <a:off x="7981141" y="3721707"/>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17" name="tx117"/>
            <p:cNvSpPr/>
            <p:nvPr/>
          </p:nvSpPr>
          <p:spPr>
            <a:xfrm>
              <a:off x="1455772" y="3063838"/>
              <a:ext cx="150697"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118" name="tx118"/>
            <p:cNvSpPr/>
            <p:nvPr/>
          </p:nvSpPr>
          <p:spPr>
            <a:xfrm>
              <a:off x="2760846" y="299673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5.8</a:t>
              </a:r>
            </a:p>
          </p:txBody>
        </p:sp>
        <p:sp>
          <p:nvSpPr>
            <p:cNvPr id="119" name="tx119"/>
            <p:cNvSpPr/>
            <p:nvPr/>
          </p:nvSpPr>
          <p:spPr>
            <a:xfrm>
              <a:off x="4065920" y="313525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5.1</a:t>
              </a:r>
            </a:p>
          </p:txBody>
        </p:sp>
        <p:sp>
          <p:nvSpPr>
            <p:cNvPr id="120" name="tx120"/>
            <p:cNvSpPr/>
            <p:nvPr/>
          </p:nvSpPr>
          <p:spPr>
            <a:xfrm>
              <a:off x="5370993" y="3451184"/>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3.3</a:t>
              </a:r>
            </a:p>
          </p:txBody>
        </p:sp>
        <p:sp>
          <p:nvSpPr>
            <p:cNvPr id="121" name="tx121"/>
            <p:cNvSpPr/>
            <p:nvPr/>
          </p:nvSpPr>
          <p:spPr>
            <a:xfrm>
              <a:off x="6460256" y="3321992"/>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22" name="tx122"/>
            <p:cNvSpPr/>
            <p:nvPr/>
          </p:nvSpPr>
          <p:spPr>
            <a:xfrm>
              <a:off x="6721271" y="3333609"/>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23" name="tx123"/>
            <p:cNvSpPr/>
            <p:nvPr/>
          </p:nvSpPr>
          <p:spPr>
            <a:xfrm>
              <a:off x="6937082" y="3447200"/>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3.4</a:t>
              </a:r>
            </a:p>
          </p:txBody>
        </p:sp>
        <p:sp>
          <p:nvSpPr>
            <p:cNvPr id="124" name="tx124"/>
            <p:cNvSpPr/>
            <p:nvPr/>
          </p:nvSpPr>
          <p:spPr>
            <a:xfrm>
              <a:off x="7198097" y="3462177"/>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3.3</a:t>
              </a:r>
            </a:p>
          </p:txBody>
        </p:sp>
        <p:sp>
          <p:nvSpPr>
            <p:cNvPr id="125" name="tx125"/>
            <p:cNvSpPr/>
            <p:nvPr/>
          </p:nvSpPr>
          <p:spPr>
            <a:xfrm>
              <a:off x="7459111" y="3470957"/>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3.2</a:t>
              </a:r>
            </a:p>
          </p:txBody>
        </p:sp>
        <p:sp>
          <p:nvSpPr>
            <p:cNvPr id="126" name="tx126"/>
            <p:cNvSpPr/>
            <p:nvPr/>
          </p:nvSpPr>
          <p:spPr>
            <a:xfrm>
              <a:off x="7720126" y="354154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127" name="tx127"/>
            <p:cNvSpPr/>
            <p:nvPr/>
          </p:nvSpPr>
          <p:spPr>
            <a:xfrm>
              <a:off x="7981141" y="352256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a:t>
              </a:r>
            </a:p>
          </p:txBody>
        </p:sp>
        <p:sp>
          <p:nvSpPr>
            <p:cNvPr id="128" name="tx128"/>
            <p:cNvSpPr/>
            <p:nvPr/>
          </p:nvSpPr>
          <p:spPr>
            <a:xfrm>
              <a:off x="674213" y="4123326"/>
              <a:ext cx="33880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0.0M</a:t>
              </a:r>
            </a:p>
          </p:txBody>
        </p:sp>
        <p:sp>
          <p:nvSpPr>
            <p:cNvPr id="129" name="tx129"/>
            <p:cNvSpPr/>
            <p:nvPr/>
          </p:nvSpPr>
          <p:spPr>
            <a:xfrm>
              <a:off x="674213" y="3664862"/>
              <a:ext cx="33880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2.5M</a:t>
              </a:r>
            </a:p>
          </p:txBody>
        </p:sp>
        <p:sp>
          <p:nvSpPr>
            <p:cNvPr id="130" name="tx130"/>
            <p:cNvSpPr/>
            <p:nvPr/>
          </p:nvSpPr>
          <p:spPr>
            <a:xfrm>
              <a:off x="674213" y="3206399"/>
              <a:ext cx="33880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5.0M</a:t>
              </a:r>
            </a:p>
          </p:txBody>
        </p:sp>
        <p:sp>
          <p:nvSpPr>
            <p:cNvPr id="131" name="tx131"/>
            <p:cNvSpPr/>
            <p:nvPr/>
          </p:nvSpPr>
          <p:spPr>
            <a:xfrm>
              <a:off x="674213" y="2748382"/>
              <a:ext cx="33880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7.5M</a:t>
              </a:r>
            </a:p>
          </p:txBody>
        </p:sp>
        <p:sp>
          <p:nvSpPr>
            <p:cNvPr id="132" name="tx132"/>
            <p:cNvSpPr/>
            <p:nvPr/>
          </p:nvSpPr>
          <p:spPr>
            <a:xfrm>
              <a:off x="589456" y="2289472"/>
              <a:ext cx="42356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10.0M</a:t>
              </a:r>
            </a:p>
          </p:txBody>
        </p:sp>
        <p:sp>
          <p:nvSpPr>
            <p:cNvPr id="133" name="tx133"/>
            <p:cNvSpPr/>
            <p:nvPr/>
          </p:nvSpPr>
          <p:spPr>
            <a:xfrm>
              <a:off x="589456" y="1831008"/>
              <a:ext cx="42356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12.5M</a:t>
              </a:r>
            </a:p>
          </p:txBody>
        </p:sp>
        <p:sp>
          <p:nvSpPr>
            <p:cNvPr id="134" name="tx134"/>
            <p:cNvSpPr/>
            <p:nvPr/>
          </p:nvSpPr>
          <p:spPr>
            <a:xfrm>
              <a:off x="8574591" y="4123326"/>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0</a:t>
              </a:r>
            </a:p>
          </p:txBody>
        </p:sp>
        <p:sp>
          <p:nvSpPr>
            <p:cNvPr id="135" name="tx135"/>
            <p:cNvSpPr/>
            <p:nvPr/>
          </p:nvSpPr>
          <p:spPr>
            <a:xfrm>
              <a:off x="8574591" y="3561365"/>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25</a:t>
              </a:r>
            </a:p>
          </p:txBody>
        </p:sp>
        <p:sp>
          <p:nvSpPr>
            <p:cNvPr id="136" name="tx136"/>
            <p:cNvSpPr/>
            <p:nvPr/>
          </p:nvSpPr>
          <p:spPr>
            <a:xfrm>
              <a:off x="8574591" y="2999404"/>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50</a:t>
              </a:r>
            </a:p>
          </p:txBody>
        </p:sp>
        <p:sp>
          <p:nvSpPr>
            <p:cNvPr id="137" name="tx137"/>
            <p:cNvSpPr/>
            <p:nvPr/>
          </p:nvSpPr>
          <p:spPr>
            <a:xfrm>
              <a:off x="8574591" y="2439304"/>
              <a:ext cx="16951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75</a:t>
              </a:r>
            </a:p>
          </p:txBody>
        </p:sp>
        <p:sp>
          <p:nvSpPr>
            <p:cNvPr id="138" name="tx138"/>
            <p:cNvSpPr/>
            <p:nvPr/>
          </p:nvSpPr>
          <p:spPr>
            <a:xfrm>
              <a:off x="8574591" y="1875483"/>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100</a:t>
              </a:r>
            </a:p>
          </p:txBody>
        </p:sp>
        <p:sp>
          <p:nvSpPr>
            <p:cNvPr id="139" name="tx139"/>
            <p:cNvSpPr/>
            <p:nvPr/>
          </p:nvSpPr>
          <p:spPr>
            <a:xfrm rot="-5400000">
              <a:off x="1360453"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2000</a:t>
              </a:r>
            </a:p>
          </p:txBody>
        </p:sp>
        <p:sp>
          <p:nvSpPr>
            <p:cNvPr id="140" name="tx140"/>
            <p:cNvSpPr/>
            <p:nvPr/>
          </p:nvSpPr>
          <p:spPr>
            <a:xfrm rot="-5400000">
              <a:off x="2665526"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2005</a:t>
              </a:r>
            </a:p>
          </p:txBody>
        </p:sp>
        <p:sp>
          <p:nvSpPr>
            <p:cNvPr id="141" name="tx141"/>
            <p:cNvSpPr/>
            <p:nvPr/>
          </p:nvSpPr>
          <p:spPr>
            <a:xfrm rot="-5400000">
              <a:off x="3970600"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2010</a:t>
              </a:r>
            </a:p>
          </p:txBody>
        </p:sp>
        <p:sp>
          <p:nvSpPr>
            <p:cNvPr id="142" name="tx142"/>
            <p:cNvSpPr/>
            <p:nvPr/>
          </p:nvSpPr>
          <p:spPr>
            <a:xfrm rot="-5400000">
              <a:off x="5275674"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2015</a:t>
              </a:r>
            </a:p>
          </p:txBody>
        </p:sp>
        <p:sp>
          <p:nvSpPr>
            <p:cNvPr id="143" name="tx143"/>
            <p:cNvSpPr/>
            <p:nvPr/>
          </p:nvSpPr>
          <p:spPr>
            <a:xfrm rot="-5400000">
              <a:off x="6319733"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2019</a:t>
              </a:r>
            </a:p>
          </p:txBody>
        </p:sp>
        <p:sp>
          <p:nvSpPr>
            <p:cNvPr id="144" name="tx144"/>
            <p:cNvSpPr/>
            <p:nvPr/>
          </p:nvSpPr>
          <p:spPr>
            <a:xfrm rot="-5400000">
              <a:off x="6580747"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2020</a:t>
              </a:r>
            </a:p>
          </p:txBody>
        </p:sp>
        <p:sp>
          <p:nvSpPr>
            <p:cNvPr id="145" name="tx145"/>
            <p:cNvSpPr/>
            <p:nvPr/>
          </p:nvSpPr>
          <p:spPr>
            <a:xfrm rot="-5400000">
              <a:off x="6841762"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2021</a:t>
              </a:r>
            </a:p>
          </p:txBody>
        </p:sp>
        <p:sp>
          <p:nvSpPr>
            <p:cNvPr id="146" name="tx146"/>
            <p:cNvSpPr/>
            <p:nvPr/>
          </p:nvSpPr>
          <p:spPr>
            <a:xfrm rot="-5400000">
              <a:off x="7102777"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2022</a:t>
              </a:r>
            </a:p>
          </p:txBody>
        </p:sp>
        <p:sp>
          <p:nvSpPr>
            <p:cNvPr id="147" name="tx147"/>
            <p:cNvSpPr/>
            <p:nvPr/>
          </p:nvSpPr>
          <p:spPr>
            <a:xfrm rot="-5400000">
              <a:off x="7363754" y="4467856"/>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2023</a:t>
              </a:r>
            </a:p>
          </p:txBody>
        </p:sp>
        <p:sp>
          <p:nvSpPr>
            <p:cNvPr id="148" name="tx148"/>
            <p:cNvSpPr/>
            <p:nvPr/>
          </p:nvSpPr>
          <p:spPr>
            <a:xfrm rot="-5400000">
              <a:off x="7624806"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2024</a:t>
              </a:r>
            </a:p>
          </p:txBody>
        </p:sp>
        <p:sp>
          <p:nvSpPr>
            <p:cNvPr id="149" name="tx149"/>
            <p:cNvSpPr/>
            <p:nvPr/>
          </p:nvSpPr>
          <p:spPr>
            <a:xfrm rot="-5400000">
              <a:off x="7885821"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2025</a:t>
              </a:r>
            </a:p>
          </p:txBody>
        </p:sp>
        <p:sp>
          <p:nvSpPr>
            <p:cNvPr id="150" name="tx150"/>
            <p:cNvSpPr/>
            <p:nvPr/>
          </p:nvSpPr>
          <p:spPr>
            <a:xfrm rot="-5400000">
              <a:off x="-959366" y="2995984"/>
              <a:ext cx="2820888"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No vacunados y subvacunados (millones)</a:t>
              </a:r>
            </a:p>
          </p:txBody>
        </p:sp>
        <p:sp>
          <p:nvSpPr>
            <p:cNvPr id="151" name="tx151"/>
            <p:cNvSpPr/>
            <p:nvPr/>
          </p:nvSpPr>
          <p:spPr>
            <a:xfrm rot="5400000">
              <a:off x="8298223" y="2995984"/>
              <a:ext cx="1338039"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MCV (%)</a:t>
              </a:r>
            </a:p>
          </p:txBody>
        </p:sp>
        <p:sp>
          <p:nvSpPr>
            <p:cNvPr id="152" name="pl152"/>
            <p:cNvSpPr/>
            <p:nvPr/>
          </p:nvSpPr>
          <p:spPr>
            <a:xfrm>
              <a:off x="2944904" y="5187560"/>
              <a:ext cx="175564" cy="0"/>
            </a:xfrm>
            <a:custGeom>
              <a:avLst/>
              <a:gdLst/>
              <a:ahLst/>
              <a:cxnLst/>
              <a:rect l="0" t="0" r="0" b="0"/>
              <a:pathLst>
                <a:path w="175564">
                  <a:moveTo>
                    <a:pt x="0" y="0"/>
                  </a:moveTo>
                  <a:lnTo>
                    <a:pt x="175564" y="0"/>
                  </a:lnTo>
                </a:path>
              </a:pathLst>
            </a:custGeom>
            <a:ln w="27101" cap="flat">
              <a:solidFill>
                <a:srgbClr val="0058AB">
                  <a:alpha val="80000"/>
                </a:srgbClr>
              </a:solidFill>
              <a:prstDash val="solid"/>
              <a:round/>
            </a:ln>
          </p:spPr>
          <p:txBody>
            <a:bodyPr/>
            <a:lstStyle/>
            <a:p>
              <a:endParaRPr/>
            </a:p>
          </p:txBody>
        </p:sp>
        <p:sp>
          <p:nvSpPr>
            <p:cNvPr id="153" name="pl153"/>
            <p:cNvSpPr/>
            <p:nvPr/>
          </p:nvSpPr>
          <p:spPr>
            <a:xfrm>
              <a:off x="3726954" y="5187560"/>
              <a:ext cx="175564" cy="0"/>
            </a:xfrm>
            <a:custGeom>
              <a:avLst/>
              <a:gdLst/>
              <a:ahLst/>
              <a:cxnLst/>
              <a:rect l="0" t="0" r="0" b="0"/>
              <a:pathLst>
                <a:path w="175564">
                  <a:moveTo>
                    <a:pt x="0" y="0"/>
                  </a:moveTo>
                  <a:lnTo>
                    <a:pt x="175564" y="0"/>
                  </a:lnTo>
                </a:path>
              </a:pathLst>
            </a:custGeom>
            <a:ln w="27101" cap="flat">
              <a:solidFill>
                <a:srgbClr val="333333">
                  <a:alpha val="80000"/>
                </a:srgbClr>
              </a:solidFill>
              <a:prstDash val="solid"/>
              <a:round/>
            </a:ln>
          </p:spPr>
          <p:txBody>
            <a:bodyPr/>
            <a:lstStyle/>
            <a:p>
              <a:endParaRPr/>
            </a:p>
          </p:txBody>
        </p:sp>
        <p:sp>
          <p:nvSpPr>
            <p:cNvPr id="154" name="tx154"/>
            <p:cNvSpPr/>
            <p:nvPr/>
          </p:nvSpPr>
          <p:spPr>
            <a:xfrm>
              <a:off x="3212004" y="5129294"/>
              <a:ext cx="42341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a:t>
              </a:r>
            </a:p>
          </p:txBody>
        </p:sp>
        <p:sp>
          <p:nvSpPr>
            <p:cNvPr id="155" name="tx155"/>
            <p:cNvSpPr/>
            <p:nvPr/>
          </p:nvSpPr>
          <p:spPr>
            <a:xfrm>
              <a:off x="3994054" y="5129294"/>
              <a:ext cx="42341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MCV2</a:t>
              </a:r>
            </a:p>
          </p:txBody>
        </p:sp>
        <p:sp>
          <p:nvSpPr>
            <p:cNvPr id="156" name="rc156"/>
            <p:cNvSpPr/>
            <p:nvPr/>
          </p:nvSpPr>
          <p:spPr>
            <a:xfrm>
              <a:off x="4704826" y="5086832"/>
              <a:ext cx="201456" cy="201456"/>
            </a:xfrm>
            <a:prstGeom prst="rect">
              <a:avLst/>
            </a:prstGeom>
            <a:solidFill>
              <a:srgbClr val="E2231A">
                <a:alpha val="100000"/>
              </a:srgbClr>
            </a:solidFill>
          </p:spPr>
          <p:txBody>
            <a:bodyPr/>
            <a:lstStyle/>
            <a:p>
              <a:endParaRPr/>
            </a:p>
          </p:txBody>
        </p:sp>
        <p:sp>
          <p:nvSpPr>
            <p:cNvPr id="157" name="rc157"/>
            <p:cNvSpPr/>
            <p:nvPr/>
          </p:nvSpPr>
          <p:spPr>
            <a:xfrm>
              <a:off x="5724034" y="5086832"/>
              <a:ext cx="201456" cy="201456"/>
            </a:xfrm>
            <a:prstGeom prst="rect">
              <a:avLst/>
            </a:prstGeom>
            <a:solidFill>
              <a:srgbClr val="B3B3B3">
                <a:alpha val="100000"/>
              </a:srgbClr>
            </a:solidFill>
          </p:spPr>
          <p:txBody>
            <a:bodyPr/>
            <a:lstStyle/>
            <a:p>
              <a:endParaRPr/>
            </a:p>
          </p:txBody>
        </p:sp>
        <p:sp>
          <p:nvSpPr>
            <p:cNvPr id="158" name="tx158"/>
            <p:cNvSpPr/>
            <p:nvPr/>
          </p:nvSpPr>
          <p:spPr>
            <a:xfrm>
              <a:off x="4984871" y="5129294"/>
              <a:ext cx="660573"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No MCV1</a:t>
              </a:r>
            </a:p>
          </p:txBody>
        </p:sp>
        <p:sp>
          <p:nvSpPr>
            <p:cNvPr id="159" name="tx159"/>
            <p:cNvSpPr/>
            <p:nvPr/>
          </p:nvSpPr>
          <p:spPr>
            <a:xfrm>
              <a:off x="6004079" y="5129294"/>
              <a:ext cx="660573"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No MCV2</a:t>
              </a:r>
            </a:p>
          </p:txBody>
        </p:sp>
        <p:sp>
          <p:nvSpPr>
            <p:cNvPr id="160" name="tx160"/>
            <p:cNvSpPr/>
            <p:nvPr/>
          </p:nvSpPr>
          <p:spPr>
            <a:xfrm>
              <a:off x="1075651" y="1400299"/>
              <a:ext cx="6094385"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estimada y número de niños no vacunados y subvacunados para MCV,</a:t>
              </a:r>
            </a:p>
          </p:txBody>
        </p:sp>
        <p:sp>
          <p:nvSpPr>
            <p:cNvPr id="161" name="tx161"/>
            <p:cNvSpPr/>
            <p:nvPr/>
          </p:nvSpPr>
          <p:spPr>
            <a:xfrm>
              <a:off x="1075651" y="1594448"/>
              <a:ext cx="1267368" cy="144229"/>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AMR, 2000-2025</a:t>
              </a:r>
            </a:p>
          </p:txBody>
        </p:sp>
        <p:sp>
          <p:nvSpPr>
            <p:cNvPr id="162" name="pl162"/>
            <p:cNvSpPr/>
            <p:nvPr/>
          </p:nvSpPr>
          <p:spPr>
            <a:xfrm>
              <a:off x="2249306"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63" name="pl163"/>
            <p:cNvSpPr/>
            <p:nvPr/>
          </p:nvSpPr>
          <p:spPr>
            <a:xfrm>
              <a:off x="3920587"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64" name="pl164"/>
            <p:cNvSpPr/>
            <p:nvPr/>
          </p:nvSpPr>
          <p:spPr>
            <a:xfrm>
              <a:off x="5591869"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65" name="pl165"/>
            <p:cNvSpPr/>
            <p:nvPr/>
          </p:nvSpPr>
          <p:spPr>
            <a:xfrm>
              <a:off x="7263151"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66" name="pl166"/>
            <p:cNvSpPr/>
            <p:nvPr/>
          </p:nvSpPr>
          <p:spPr>
            <a:xfrm>
              <a:off x="1075651" y="5903839"/>
              <a:ext cx="7436309" cy="0"/>
            </a:xfrm>
            <a:custGeom>
              <a:avLst/>
              <a:gdLst/>
              <a:ahLst/>
              <a:cxnLst/>
              <a:rect l="0" t="0" r="0" b="0"/>
              <a:pathLst>
                <a:path w="7436309">
                  <a:moveTo>
                    <a:pt x="0" y="0"/>
                  </a:moveTo>
                  <a:lnTo>
                    <a:pt x="7436309" y="0"/>
                  </a:lnTo>
                  <a:lnTo>
                    <a:pt x="7436309"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1075651" y="5750845"/>
              <a:ext cx="7436309" cy="0"/>
            </a:xfrm>
            <a:custGeom>
              <a:avLst/>
              <a:gdLst/>
              <a:ahLst/>
              <a:cxnLst/>
              <a:rect l="0" t="0" r="0" b="0"/>
              <a:pathLst>
                <a:path w="7436309">
                  <a:moveTo>
                    <a:pt x="0" y="0"/>
                  </a:moveTo>
                  <a:lnTo>
                    <a:pt x="7436309" y="0"/>
                  </a:lnTo>
                  <a:lnTo>
                    <a:pt x="7436309"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1075651" y="5597851"/>
              <a:ext cx="7436309" cy="0"/>
            </a:xfrm>
            <a:custGeom>
              <a:avLst/>
              <a:gdLst/>
              <a:ahLst/>
              <a:cxnLst/>
              <a:rect l="0" t="0" r="0" b="0"/>
              <a:pathLst>
                <a:path w="7436309">
                  <a:moveTo>
                    <a:pt x="0" y="0"/>
                  </a:moveTo>
                  <a:lnTo>
                    <a:pt x="7436309" y="0"/>
                  </a:lnTo>
                  <a:lnTo>
                    <a:pt x="7436309"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1413665"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3084947"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4756228"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6427510"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8098792"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4" name="rc174"/>
            <p:cNvSpPr/>
            <p:nvPr/>
          </p:nvSpPr>
          <p:spPr>
            <a:xfrm>
              <a:off x="1413665" y="5834992"/>
              <a:ext cx="2929742" cy="137694"/>
            </a:xfrm>
            <a:prstGeom prst="rect">
              <a:avLst/>
            </a:prstGeom>
            <a:solidFill>
              <a:srgbClr val="E2231A">
                <a:alpha val="100000"/>
              </a:srgbClr>
            </a:solidFill>
          </p:spPr>
          <p:txBody>
            <a:bodyPr/>
            <a:lstStyle/>
            <a:p>
              <a:endParaRPr/>
            </a:p>
          </p:txBody>
        </p:sp>
        <p:sp>
          <p:nvSpPr>
            <p:cNvPr id="175" name="rc175"/>
            <p:cNvSpPr/>
            <p:nvPr/>
          </p:nvSpPr>
          <p:spPr>
            <a:xfrm>
              <a:off x="1413665" y="5681998"/>
              <a:ext cx="2456045" cy="137694"/>
            </a:xfrm>
            <a:prstGeom prst="rect">
              <a:avLst/>
            </a:prstGeom>
            <a:solidFill>
              <a:srgbClr val="E2231A">
                <a:alpha val="100000"/>
              </a:srgbClr>
            </a:solidFill>
          </p:spPr>
          <p:txBody>
            <a:bodyPr/>
            <a:lstStyle/>
            <a:p>
              <a:endParaRPr/>
            </a:p>
          </p:txBody>
        </p:sp>
        <p:sp>
          <p:nvSpPr>
            <p:cNvPr id="176" name="rc176"/>
            <p:cNvSpPr/>
            <p:nvPr/>
          </p:nvSpPr>
          <p:spPr>
            <a:xfrm>
              <a:off x="1413665" y="5529004"/>
              <a:ext cx="2701047" cy="137694"/>
            </a:xfrm>
            <a:prstGeom prst="rect">
              <a:avLst/>
            </a:prstGeom>
            <a:solidFill>
              <a:srgbClr val="E2231A">
                <a:alpha val="100000"/>
              </a:srgbClr>
            </a:solidFill>
          </p:spPr>
          <p:txBody>
            <a:bodyPr/>
            <a:lstStyle/>
            <a:p>
              <a:endParaRPr/>
            </a:p>
          </p:txBody>
        </p:sp>
        <p:sp>
          <p:nvSpPr>
            <p:cNvPr id="177" name="rc177"/>
            <p:cNvSpPr/>
            <p:nvPr/>
          </p:nvSpPr>
          <p:spPr>
            <a:xfrm>
              <a:off x="4343407" y="5834992"/>
              <a:ext cx="3830539" cy="137694"/>
            </a:xfrm>
            <a:prstGeom prst="rect">
              <a:avLst/>
            </a:prstGeom>
            <a:solidFill>
              <a:srgbClr val="B3B3B3">
                <a:alpha val="100000"/>
              </a:srgbClr>
            </a:solidFill>
          </p:spPr>
          <p:txBody>
            <a:bodyPr/>
            <a:lstStyle/>
            <a:p>
              <a:endParaRPr/>
            </a:p>
          </p:txBody>
        </p:sp>
        <p:sp>
          <p:nvSpPr>
            <p:cNvPr id="178" name="rc178"/>
            <p:cNvSpPr/>
            <p:nvPr/>
          </p:nvSpPr>
          <p:spPr>
            <a:xfrm>
              <a:off x="3869710" y="5681998"/>
              <a:ext cx="2288357" cy="137694"/>
            </a:xfrm>
            <a:prstGeom prst="rect">
              <a:avLst/>
            </a:prstGeom>
            <a:solidFill>
              <a:srgbClr val="B3B3B3">
                <a:alpha val="100000"/>
              </a:srgbClr>
            </a:solidFill>
          </p:spPr>
          <p:txBody>
            <a:bodyPr/>
            <a:lstStyle/>
            <a:p>
              <a:endParaRPr/>
            </a:p>
          </p:txBody>
        </p:sp>
        <p:sp>
          <p:nvSpPr>
            <p:cNvPr id="179" name="rc179"/>
            <p:cNvSpPr/>
            <p:nvPr/>
          </p:nvSpPr>
          <p:spPr>
            <a:xfrm>
              <a:off x="4114712" y="5529004"/>
              <a:ext cx="2216378" cy="137694"/>
            </a:xfrm>
            <a:prstGeom prst="rect">
              <a:avLst/>
            </a:prstGeom>
            <a:solidFill>
              <a:srgbClr val="B3B3B3">
                <a:alpha val="100000"/>
              </a:srgbClr>
            </a:solidFill>
          </p:spPr>
          <p:txBody>
            <a:bodyPr/>
            <a:lstStyle/>
            <a:p>
              <a:endParaRPr/>
            </a:p>
          </p:txBody>
        </p:sp>
        <p:sp>
          <p:nvSpPr>
            <p:cNvPr id="180" name="tx180"/>
            <p:cNvSpPr/>
            <p:nvPr/>
          </p:nvSpPr>
          <p:spPr>
            <a:xfrm>
              <a:off x="2498964" y="5855486"/>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MCV1 1.8</a:t>
              </a:r>
            </a:p>
          </p:txBody>
        </p:sp>
        <p:sp>
          <p:nvSpPr>
            <p:cNvPr id="181" name="tx181"/>
            <p:cNvSpPr/>
            <p:nvPr/>
          </p:nvSpPr>
          <p:spPr>
            <a:xfrm>
              <a:off x="2262116" y="5702492"/>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MCV1 1.5</a:t>
              </a:r>
            </a:p>
          </p:txBody>
        </p:sp>
        <p:sp>
          <p:nvSpPr>
            <p:cNvPr id="182" name="tx182"/>
            <p:cNvSpPr/>
            <p:nvPr/>
          </p:nvSpPr>
          <p:spPr>
            <a:xfrm>
              <a:off x="2384616" y="5549498"/>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MCV1 1.6</a:t>
              </a:r>
            </a:p>
          </p:txBody>
        </p:sp>
        <p:sp>
          <p:nvSpPr>
            <p:cNvPr id="183" name="tx183"/>
            <p:cNvSpPr/>
            <p:nvPr/>
          </p:nvSpPr>
          <p:spPr>
            <a:xfrm>
              <a:off x="5879105" y="5855424"/>
              <a:ext cx="75914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MCV2 2.3</a:t>
              </a:r>
            </a:p>
          </p:txBody>
        </p:sp>
        <p:sp>
          <p:nvSpPr>
            <p:cNvPr id="184" name="tx184"/>
            <p:cNvSpPr/>
            <p:nvPr/>
          </p:nvSpPr>
          <p:spPr>
            <a:xfrm>
              <a:off x="4634317" y="5702492"/>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MCV2 1.4</a:t>
              </a:r>
            </a:p>
          </p:txBody>
        </p:sp>
        <p:sp>
          <p:nvSpPr>
            <p:cNvPr id="185" name="tx185"/>
            <p:cNvSpPr/>
            <p:nvPr/>
          </p:nvSpPr>
          <p:spPr>
            <a:xfrm>
              <a:off x="4843329" y="5549436"/>
              <a:ext cx="75914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MCV2 1.3</a:t>
              </a:r>
            </a:p>
          </p:txBody>
        </p:sp>
        <p:sp>
          <p:nvSpPr>
            <p:cNvPr id="186" name="tx186"/>
            <p:cNvSpPr/>
            <p:nvPr/>
          </p:nvSpPr>
          <p:spPr>
            <a:xfrm>
              <a:off x="8198062" y="5852107"/>
              <a:ext cx="80386" cy="103464"/>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4</a:t>
              </a:r>
            </a:p>
          </p:txBody>
        </p:sp>
        <p:sp>
          <p:nvSpPr>
            <p:cNvPr id="187" name="tx187"/>
            <p:cNvSpPr/>
            <p:nvPr/>
          </p:nvSpPr>
          <p:spPr>
            <a:xfrm>
              <a:off x="6218347" y="5696925"/>
              <a:ext cx="200930"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2.8</a:t>
              </a:r>
            </a:p>
          </p:txBody>
        </p:sp>
        <p:sp>
          <p:nvSpPr>
            <p:cNvPr id="188" name="tx188"/>
            <p:cNvSpPr/>
            <p:nvPr/>
          </p:nvSpPr>
          <p:spPr>
            <a:xfrm>
              <a:off x="6391370" y="5543931"/>
              <a:ext cx="200930"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2.9</a:t>
              </a:r>
            </a:p>
          </p:txBody>
        </p:sp>
        <p:sp>
          <p:nvSpPr>
            <p:cNvPr id="189" name="tx189"/>
            <p:cNvSpPr/>
            <p:nvPr/>
          </p:nvSpPr>
          <p:spPr>
            <a:xfrm>
              <a:off x="702242" y="585172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90" name="tx190"/>
            <p:cNvSpPr/>
            <p:nvPr/>
          </p:nvSpPr>
          <p:spPr>
            <a:xfrm>
              <a:off x="702242" y="569873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91" name="tx191"/>
            <p:cNvSpPr/>
            <p:nvPr/>
          </p:nvSpPr>
          <p:spPr>
            <a:xfrm>
              <a:off x="702242" y="554573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92" name="tx192"/>
            <p:cNvSpPr/>
            <p:nvPr/>
          </p:nvSpPr>
          <p:spPr>
            <a:xfrm>
              <a:off x="1297225" y="6056151"/>
              <a:ext cx="23287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 M</a:t>
              </a:r>
            </a:p>
          </p:txBody>
        </p:sp>
        <p:sp>
          <p:nvSpPr>
            <p:cNvPr id="193" name="tx193"/>
            <p:cNvSpPr/>
            <p:nvPr/>
          </p:nvSpPr>
          <p:spPr>
            <a:xfrm>
              <a:off x="2968507" y="6057856"/>
              <a:ext cx="23287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 M</a:t>
              </a:r>
            </a:p>
          </p:txBody>
        </p:sp>
        <p:sp>
          <p:nvSpPr>
            <p:cNvPr id="194" name="tx194"/>
            <p:cNvSpPr/>
            <p:nvPr/>
          </p:nvSpPr>
          <p:spPr>
            <a:xfrm>
              <a:off x="4639789" y="6057856"/>
              <a:ext cx="23287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 M</a:t>
              </a:r>
            </a:p>
          </p:txBody>
        </p:sp>
        <p:sp>
          <p:nvSpPr>
            <p:cNvPr id="195" name="tx195"/>
            <p:cNvSpPr/>
            <p:nvPr/>
          </p:nvSpPr>
          <p:spPr>
            <a:xfrm>
              <a:off x="6311071" y="6056083"/>
              <a:ext cx="23287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 M</a:t>
              </a:r>
            </a:p>
          </p:txBody>
        </p:sp>
        <p:sp>
          <p:nvSpPr>
            <p:cNvPr id="196" name="tx196"/>
            <p:cNvSpPr/>
            <p:nvPr/>
          </p:nvSpPr>
          <p:spPr>
            <a:xfrm>
              <a:off x="7982353" y="6058265"/>
              <a:ext cx="232878" cy="1000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 M</a:t>
              </a:r>
            </a:p>
          </p:txBody>
        </p:sp>
        <p:sp>
          <p:nvSpPr>
            <p:cNvPr id="197" name="tx197"/>
            <p:cNvSpPr/>
            <p:nvPr/>
          </p:nvSpPr>
          <p:spPr>
            <a:xfrm>
              <a:off x="3500898" y="6191355"/>
              <a:ext cx="258581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y subvacunados (millones)</a:t>
              </a:r>
            </a:p>
          </p:txBody>
        </p:sp>
        <p:sp>
          <p:nvSpPr>
            <p:cNvPr id="198" name="tx198"/>
            <p:cNvSpPr/>
            <p:nvPr/>
          </p:nvSpPr>
          <p:spPr>
            <a:xfrm>
              <a:off x="3915121" y="64042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99" name="tx199"/>
            <p:cNvSpPr/>
            <p:nvPr/>
          </p:nvSpPr>
          <p:spPr>
            <a:xfrm>
              <a:off x="5840253" y="6519939"/>
              <a:ext cx="2671707"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Puede haber discrepancias debido al redondeo.</a:t>
              </a:r>
            </a:p>
          </p:txBody>
        </p:sp>
      </p:grpSp>
      <p:sp>
        <p:nvSpPr>
          <p:cNvPr id="20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El sarampión, debido a su alta transmisibilidad, actúa como un «canario en una mina de carbón», poniendo rápidamente de manifiesto cualquier brecha en la inmunidad de la población. Por lo tanto, la cobertura de la vacuna contra el sarampión (MCV) se utiliza a menudo como indicador de la protección.
El porcentaje de niños que recibieron la primera dosis de la vacuna contra el sarampión (MCV1) —normalmente a los 9 o 12 meses— se mantuvo relativamente constante en el 88 %. Esta cifra es similar a la de 2019, cuando la cobertura fue del 87 %.
1,6 millones de niños no recibieron su primera dosis rutinaria de la vacuna contra el sarampión.
La segunda dosis de la vacuna contra el sarampión (MCV2) se administra normalmente a niños de entre 18 meses y cinco años. La cobertura de la MCV2 se mantuvo relativamente constante, en un 78 %, en 2025.</a:t>
            </a:r>
          </a:p>
        </p:txBody>
      </p:sp>
      <p:sp>
        <p:nvSpPr>
          <p:cNvPr id="201"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primera dosis de la vacuna contra el sarampión (MCV1) se mantuvo relativamente constante, en un 89 %, en 2025, lo que dejó a 1,6 millones de niños sin protección alguna contra el sarampión. La cobertura de la segunda dosis de la vacuna contra el sarampión (MCV2) se mantuvo relativamente constante, en un 79 %, en 2025.</a:t>
            </a:r>
          </a:p>
        </p:txBody>
      </p:sp>
      <p:grpSp>
        <p:nvGrpSpPr>
          <p:cNvPr id="202" name="Group 201"/>
          <p:cNvGrpSpPr/>
          <p:nvPr/>
        </p:nvGrpSpPr>
        <p:grpSpPr>
          <a:xfrm>
            <a:off x="292608" y="1005840"/>
            <a:ext cx="8595360" cy="28575"/>
            <a:chOff x="292608" y="1005840"/>
            <a:chExt cx="8595360" cy="28575"/>
          </a:xfrm>
        </p:grpSpPr>
        <p:sp>
          <p:nvSpPr>
            <p:cNvPr id="20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04"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85767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65682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345598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325513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05429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11084" y="285344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911084" y="265260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911084" y="245175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911084" y="225091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911084" y="205006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911084" y="184922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911084" y="164837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7" name="pl17"/>
            <p:cNvSpPr/>
            <p:nvPr/>
          </p:nvSpPr>
          <p:spPr>
            <a:xfrm>
              <a:off x="911084" y="375725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11084" y="355640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911084" y="335556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911084" y="315471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911084" y="295387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911084" y="275302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911084" y="255218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911084" y="235133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911084" y="215049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911084" y="194964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911084" y="174880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108281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1769714"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456618"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3143522"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369304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451733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1082810" y="2311166"/>
              <a:ext cx="3434519" cy="441858"/>
            </a:xfrm>
            <a:custGeom>
              <a:avLst/>
              <a:gdLst/>
              <a:ahLst/>
              <a:cxnLst/>
              <a:rect l="0" t="0" r="0" b="0"/>
              <a:pathLst>
                <a:path w="3434519" h="441858">
                  <a:moveTo>
                    <a:pt x="0" y="441858"/>
                  </a:moveTo>
                  <a:lnTo>
                    <a:pt x="137380" y="381605"/>
                  </a:lnTo>
                  <a:lnTo>
                    <a:pt x="274761" y="361520"/>
                  </a:lnTo>
                  <a:lnTo>
                    <a:pt x="412142" y="301267"/>
                  </a:lnTo>
                  <a:lnTo>
                    <a:pt x="549523" y="261098"/>
                  </a:lnTo>
                  <a:lnTo>
                    <a:pt x="686903" y="220929"/>
                  </a:lnTo>
                  <a:lnTo>
                    <a:pt x="824284" y="160675"/>
                  </a:lnTo>
                  <a:lnTo>
                    <a:pt x="961665" y="140591"/>
                  </a:lnTo>
                  <a:lnTo>
                    <a:pt x="1099046" y="80337"/>
                  </a:lnTo>
                  <a:lnTo>
                    <a:pt x="1236427" y="0"/>
                  </a:lnTo>
                  <a:lnTo>
                    <a:pt x="1373807" y="20084"/>
                  </a:lnTo>
                  <a:lnTo>
                    <a:pt x="1511188" y="40168"/>
                  </a:lnTo>
                  <a:lnTo>
                    <a:pt x="1648569" y="40168"/>
                  </a:lnTo>
                  <a:lnTo>
                    <a:pt x="1785950" y="60253"/>
                  </a:lnTo>
                  <a:lnTo>
                    <a:pt x="1923331" y="60253"/>
                  </a:lnTo>
                  <a:lnTo>
                    <a:pt x="2060711" y="80337"/>
                  </a:lnTo>
                  <a:lnTo>
                    <a:pt x="2198092" y="80337"/>
                  </a:lnTo>
                  <a:lnTo>
                    <a:pt x="2335473" y="40168"/>
                  </a:lnTo>
                  <a:lnTo>
                    <a:pt x="2472854" y="20084"/>
                  </a:lnTo>
                  <a:lnTo>
                    <a:pt x="2610235" y="0"/>
                  </a:lnTo>
                  <a:lnTo>
                    <a:pt x="2747615" y="20084"/>
                  </a:lnTo>
                  <a:lnTo>
                    <a:pt x="2884996" y="100422"/>
                  </a:lnTo>
                  <a:lnTo>
                    <a:pt x="3022377" y="100422"/>
                  </a:lnTo>
                  <a:lnTo>
                    <a:pt x="3159758" y="40168"/>
                  </a:lnTo>
                  <a:lnTo>
                    <a:pt x="3297139" y="20084"/>
                  </a:lnTo>
                  <a:lnTo>
                    <a:pt x="3434519" y="20084"/>
                  </a:lnTo>
                </a:path>
              </a:pathLst>
            </a:custGeom>
            <a:ln w="27101" cap="flat">
              <a:solidFill>
                <a:srgbClr val="F4A81D">
                  <a:alpha val="69803"/>
                </a:srgbClr>
              </a:solidFill>
              <a:prstDash val="solid"/>
              <a:round/>
            </a:ln>
          </p:spPr>
          <p:txBody>
            <a:bodyPr/>
            <a:lstStyle/>
            <a:p>
              <a:endParaRPr/>
            </a:p>
          </p:txBody>
        </p:sp>
        <p:sp>
          <p:nvSpPr>
            <p:cNvPr id="35" name="pl35"/>
            <p:cNvSpPr/>
            <p:nvPr/>
          </p:nvSpPr>
          <p:spPr>
            <a:xfrm>
              <a:off x="1082810" y="1869308"/>
              <a:ext cx="3434519" cy="180760"/>
            </a:xfrm>
            <a:custGeom>
              <a:avLst/>
              <a:gdLst/>
              <a:ahLst/>
              <a:cxnLst/>
              <a:rect l="0" t="0" r="0" b="0"/>
              <a:pathLst>
                <a:path w="3434519" h="180760">
                  <a:moveTo>
                    <a:pt x="0" y="20084"/>
                  </a:moveTo>
                  <a:lnTo>
                    <a:pt x="137380" y="0"/>
                  </a:lnTo>
                  <a:lnTo>
                    <a:pt x="274761" y="20084"/>
                  </a:lnTo>
                  <a:lnTo>
                    <a:pt x="412142" y="0"/>
                  </a:lnTo>
                  <a:lnTo>
                    <a:pt x="549523" y="20084"/>
                  </a:lnTo>
                  <a:lnTo>
                    <a:pt x="686903" y="40168"/>
                  </a:lnTo>
                  <a:lnTo>
                    <a:pt x="824284" y="0"/>
                  </a:lnTo>
                  <a:lnTo>
                    <a:pt x="961665" y="20084"/>
                  </a:lnTo>
                  <a:lnTo>
                    <a:pt x="1099046" y="0"/>
                  </a:lnTo>
                  <a:lnTo>
                    <a:pt x="1236427" y="20084"/>
                  </a:lnTo>
                  <a:lnTo>
                    <a:pt x="1373807" y="20084"/>
                  </a:lnTo>
                  <a:lnTo>
                    <a:pt x="1511188" y="0"/>
                  </a:lnTo>
                  <a:lnTo>
                    <a:pt x="1648569" y="0"/>
                  </a:lnTo>
                  <a:lnTo>
                    <a:pt x="1785950" y="40168"/>
                  </a:lnTo>
                  <a:lnTo>
                    <a:pt x="1923331" y="20084"/>
                  </a:lnTo>
                  <a:lnTo>
                    <a:pt x="2060711" y="20084"/>
                  </a:lnTo>
                  <a:lnTo>
                    <a:pt x="2198092" y="40168"/>
                  </a:lnTo>
                  <a:lnTo>
                    <a:pt x="2335473" y="120506"/>
                  </a:lnTo>
                  <a:lnTo>
                    <a:pt x="2472854" y="60253"/>
                  </a:lnTo>
                  <a:lnTo>
                    <a:pt x="2610235" y="140591"/>
                  </a:lnTo>
                  <a:lnTo>
                    <a:pt x="2747615" y="160675"/>
                  </a:lnTo>
                  <a:lnTo>
                    <a:pt x="2884996" y="160675"/>
                  </a:lnTo>
                  <a:lnTo>
                    <a:pt x="3022377" y="180760"/>
                  </a:lnTo>
                  <a:lnTo>
                    <a:pt x="3159758" y="140591"/>
                  </a:lnTo>
                  <a:lnTo>
                    <a:pt x="3297139" y="100422"/>
                  </a:lnTo>
                  <a:lnTo>
                    <a:pt x="3434519" y="120506"/>
                  </a:lnTo>
                </a:path>
              </a:pathLst>
            </a:custGeom>
            <a:ln w="27101" cap="flat">
              <a:solidFill>
                <a:srgbClr val="F26829">
                  <a:alpha val="69803"/>
                </a:srgbClr>
              </a:solidFill>
              <a:prstDash val="solid"/>
              <a:round/>
            </a:ln>
          </p:spPr>
          <p:txBody>
            <a:bodyPr/>
            <a:lstStyle/>
            <a:p>
              <a:endParaRPr/>
            </a:p>
          </p:txBody>
        </p:sp>
        <p:sp>
          <p:nvSpPr>
            <p:cNvPr id="36" name="pl36"/>
            <p:cNvSpPr/>
            <p:nvPr/>
          </p:nvSpPr>
          <p:spPr>
            <a:xfrm>
              <a:off x="1082810" y="2110321"/>
              <a:ext cx="3434519" cy="241013"/>
            </a:xfrm>
            <a:custGeom>
              <a:avLst/>
              <a:gdLst/>
              <a:ahLst/>
              <a:cxnLst/>
              <a:rect l="0" t="0" r="0" b="0"/>
              <a:pathLst>
                <a:path w="3434519" h="241013">
                  <a:moveTo>
                    <a:pt x="0" y="241013"/>
                  </a:moveTo>
                  <a:lnTo>
                    <a:pt x="137380" y="220929"/>
                  </a:lnTo>
                  <a:lnTo>
                    <a:pt x="274761" y="220929"/>
                  </a:lnTo>
                  <a:lnTo>
                    <a:pt x="412142" y="200844"/>
                  </a:lnTo>
                  <a:lnTo>
                    <a:pt x="549523" y="160675"/>
                  </a:lnTo>
                  <a:lnTo>
                    <a:pt x="686903" y="180760"/>
                  </a:lnTo>
                  <a:lnTo>
                    <a:pt x="824284" y="180760"/>
                  </a:lnTo>
                  <a:lnTo>
                    <a:pt x="961665" y="180760"/>
                  </a:lnTo>
                  <a:lnTo>
                    <a:pt x="1099046" y="180760"/>
                  </a:lnTo>
                  <a:lnTo>
                    <a:pt x="1236427" y="160675"/>
                  </a:lnTo>
                  <a:lnTo>
                    <a:pt x="1373807" y="120506"/>
                  </a:lnTo>
                  <a:lnTo>
                    <a:pt x="1511188" y="120506"/>
                  </a:lnTo>
                  <a:lnTo>
                    <a:pt x="1648569" y="120506"/>
                  </a:lnTo>
                  <a:lnTo>
                    <a:pt x="1785950" y="80337"/>
                  </a:lnTo>
                  <a:lnTo>
                    <a:pt x="1923331" y="60253"/>
                  </a:lnTo>
                  <a:lnTo>
                    <a:pt x="2060711" y="40168"/>
                  </a:lnTo>
                  <a:lnTo>
                    <a:pt x="2198092" y="20084"/>
                  </a:lnTo>
                  <a:lnTo>
                    <a:pt x="2335473" y="0"/>
                  </a:lnTo>
                  <a:lnTo>
                    <a:pt x="2472854" y="0"/>
                  </a:lnTo>
                  <a:lnTo>
                    <a:pt x="2610235" y="0"/>
                  </a:lnTo>
                  <a:lnTo>
                    <a:pt x="2747615" y="0"/>
                  </a:lnTo>
                  <a:lnTo>
                    <a:pt x="2884996" y="40168"/>
                  </a:lnTo>
                  <a:lnTo>
                    <a:pt x="3022377" y="0"/>
                  </a:lnTo>
                  <a:lnTo>
                    <a:pt x="3159758" y="40168"/>
                  </a:lnTo>
                  <a:lnTo>
                    <a:pt x="3297139" y="40168"/>
                  </a:lnTo>
                  <a:lnTo>
                    <a:pt x="3434519" y="20084"/>
                  </a:lnTo>
                </a:path>
              </a:pathLst>
            </a:custGeom>
            <a:ln w="27101" cap="flat">
              <a:solidFill>
                <a:srgbClr val="BD53BD">
                  <a:alpha val="69803"/>
                </a:srgbClr>
              </a:solidFill>
              <a:prstDash val="solid"/>
              <a:round/>
            </a:ln>
          </p:spPr>
          <p:txBody>
            <a:bodyPr/>
            <a:lstStyle/>
            <a:p>
              <a:endParaRPr/>
            </a:p>
          </p:txBody>
        </p:sp>
        <p:sp>
          <p:nvSpPr>
            <p:cNvPr id="37" name="pl37"/>
            <p:cNvSpPr/>
            <p:nvPr/>
          </p:nvSpPr>
          <p:spPr>
            <a:xfrm>
              <a:off x="1082810" y="1849223"/>
              <a:ext cx="3434519" cy="80337"/>
            </a:xfrm>
            <a:custGeom>
              <a:avLst/>
              <a:gdLst/>
              <a:ahLst/>
              <a:cxnLst/>
              <a:rect l="0" t="0" r="0" b="0"/>
              <a:pathLst>
                <a:path w="3434519" h="80337">
                  <a:moveTo>
                    <a:pt x="0" y="80337"/>
                  </a:moveTo>
                  <a:lnTo>
                    <a:pt x="137380" y="60253"/>
                  </a:lnTo>
                  <a:lnTo>
                    <a:pt x="274761" y="80337"/>
                  </a:lnTo>
                  <a:lnTo>
                    <a:pt x="412142" y="80337"/>
                  </a:lnTo>
                  <a:lnTo>
                    <a:pt x="549523" y="60253"/>
                  </a:lnTo>
                  <a:lnTo>
                    <a:pt x="686903" y="40168"/>
                  </a:lnTo>
                  <a:lnTo>
                    <a:pt x="824284" y="20084"/>
                  </a:lnTo>
                  <a:lnTo>
                    <a:pt x="961665" y="0"/>
                  </a:lnTo>
                  <a:lnTo>
                    <a:pt x="1099046" y="0"/>
                  </a:lnTo>
                  <a:lnTo>
                    <a:pt x="1236427" y="20084"/>
                  </a:lnTo>
                  <a:lnTo>
                    <a:pt x="1373807" y="40168"/>
                  </a:lnTo>
                  <a:lnTo>
                    <a:pt x="1511188" y="20084"/>
                  </a:lnTo>
                  <a:lnTo>
                    <a:pt x="1648569" y="0"/>
                  </a:lnTo>
                  <a:lnTo>
                    <a:pt x="1785950" y="0"/>
                  </a:lnTo>
                  <a:lnTo>
                    <a:pt x="1923331" y="40168"/>
                  </a:lnTo>
                  <a:lnTo>
                    <a:pt x="2060711" y="20084"/>
                  </a:lnTo>
                  <a:lnTo>
                    <a:pt x="2198092" y="40168"/>
                  </a:lnTo>
                  <a:lnTo>
                    <a:pt x="2335473" y="20084"/>
                  </a:lnTo>
                  <a:lnTo>
                    <a:pt x="2472854" y="20084"/>
                  </a:lnTo>
                  <a:lnTo>
                    <a:pt x="2610235" y="20084"/>
                  </a:lnTo>
                  <a:lnTo>
                    <a:pt x="2747615" y="40168"/>
                  </a:lnTo>
                  <a:lnTo>
                    <a:pt x="2884996" y="40168"/>
                  </a:lnTo>
                  <a:lnTo>
                    <a:pt x="3022377" y="60253"/>
                  </a:lnTo>
                  <a:lnTo>
                    <a:pt x="3159758" y="40168"/>
                  </a:lnTo>
                  <a:lnTo>
                    <a:pt x="3297139" y="60253"/>
                  </a:lnTo>
                  <a:lnTo>
                    <a:pt x="3434519" y="60253"/>
                  </a:lnTo>
                </a:path>
              </a:pathLst>
            </a:custGeom>
            <a:ln w="27101" cap="flat">
              <a:solidFill>
                <a:srgbClr val="6363C0">
                  <a:alpha val="69803"/>
                </a:srgbClr>
              </a:solidFill>
              <a:prstDash val="solid"/>
              <a:round/>
            </a:ln>
          </p:spPr>
          <p:txBody>
            <a:bodyPr/>
            <a:lstStyle/>
            <a:p>
              <a:endParaRPr/>
            </a:p>
          </p:txBody>
        </p:sp>
        <p:sp>
          <p:nvSpPr>
            <p:cNvPr id="38" name="pl38"/>
            <p:cNvSpPr/>
            <p:nvPr/>
          </p:nvSpPr>
          <p:spPr>
            <a:xfrm>
              <a:off x="1082810" y="1829139"/>
              <a:ext cx="3434519" cy="702957"/>
            </a:xfrm>
            <a:custGeom>
              <a:avLst/>
              <a:gdLst/>
              <a:ahLst/>
              <a:cxnLst/>
              <a:rect l="0" t="0" r="0" b="0"/>
              <a:pathLst>
                <a:path w="3434519" h="702957">
                  <a:moveTo>
                    <a:pt x="0" y="702957"/>
                  </a:moveTo>
                  <a:lnTo>
                    <a:pt x="137380" y="682872"/>
                  </a:lnTo>
                  <a:lnTo>
                    <a:pt x="274761" y="702957"/>
                  </a:lnTo>
                  <a:lnTo>
                    <a:pt x="412142" y="642703"/>
                  </a:lnTo>
                  <a:lnTo>
                    <a:pt x="549523" y="562365"/>
                  </a:lnTo>
                  <a:lnTo>
                    <a:pt x="686903" y="482027"/>
                  </a:lnTo>
                  <a:lnTo>
                    <a:pt x="824284" y="482027"/>
                  </a:lnTo>
                  <a:lnTo>
                    <a:pt x="961665" y="441858"/>
                  </a:lnTo>
                  <a:lnTo>
                    <a:pt x="1099046" y="401689"/>
                  </a:lnTo>
                  <a:lnTo>
                    <a:pt x="1236427" y="301267"/>
                  </a:lnTo>
                  <a:lnTo>
                    <a:pt x="1373807" y="241013"/>
                  </a:lnTo>
                  <a:lnTo>
                    <a:pt x="1511188" y="200844"/>
                  </a:lnTo>
                  <a:lnTo>
                    <a:pt x="1648569" y="241013"/>
                  </a:lnTo>
                  <a:lnTo>
                    <a:pt x="1785950" y="220929"/>
                  </a:lnTo>
                  <a:lnTo>
                    <a:pt x="1923331" y="180760"/>
                  </a:lnTo>
                  <a:lnTo>
                    <a:pt x="2060711" y="160675"/>
                  </a:lnTo>
                  <a:lnTo>
                    <a:pt x="2198092" y="140591"/>
                  </a:lnTo>
                  <a:lnTo>
                    <a:pt x="2335473" y="100422"/>
                  </a:lnTo>
                  <a:lnTo>
                    <a:pt x="2472854" y="40168"/>
                  </a:lnTo>
                  <a:lnTo>
                    <a:pt x="2610235" y="20084"/>
                  </a:lnTo>
                  <a:lnTo>
                    <a:pt x="2747615" y="120506"/>
                  </a:lnTo>
                  <a:lnTo>
                    <a:pt x="2884996" y="140591"/>
                  </a:lnTo>
                  <a:lnTo>
                    <a:pt x="3022377" y="40168"/>
                  </a:lnTo>
                  <a:lnTo>
                    <a:pt x="3159758" y="60253"/>
                  </a:lnTo>
                  <a:lnTo>
                    <a:pt x="3297139" y="0"/>
                  </a:lnTo>
                  <a:lnTo>
                    <a:pt x="3434519" y="0"/>
                  </a:lnTo>
                </a:path>
              </a:pathLst>
            </a:custGeom>
            <a:ln w="27101" cap="flat">
              <a:solidFill>
                <a:srgbClr val="008DC9">
                  <a:alpha val="69803"/>
                </a:srgbClr>
              </a:solidFill>
              <a:prstDash val="solid"/>
              <a:round/>
            </a:ln>
          </p:spPr>
          <p:txBody>
            <a:bodyPr/>
            <a:lstStyle/>
            <a:p>
              <a:endParaRPr/>
            </a:p>
          </p:txBody>
        </p:sp>
        <p:sp>
          <p:nvSpPr>
            <p:cNvPr id="39" name="pl39"/>
            <p:cNvSpPr/>
            <p:nvPr/>
          </p:nvSpPr>
          <p:spPr>
            <a:xfrm>
              <a:off x="1082810" y="1849223"/>
              <a:ext cx="3434519" cy="241013"/>
            </a:xfrm>
            <a:custGeom>
              <a:avLst/>
              <a:gdLst/>
              <a:ahLst/>
              <a:cxnLst/>
              <a:rect l="0" t="0" r="0" b="0"/>
              <a:pathLst>
                <a:path w="3434519" h="241013">
                  <a:moveTo>
                    <a:pt x="0" y="241013"/>
                  </a:moveTo>
                  <a:lnTo>
                    <a:pt x="137380" y="220929"/>
                  </a:lnTo>
                  <a:lnTo>
                    <a:pt x="274761" y="220929"/>
                  </a:lnTo>
                  <a:lnTo>
                    <a:pt x="412142" y="220929"/>
                  </a:lnTo>
                  <a:lnTo>
                    <a:pt x="549523" y="180760"/>
                  </a:lnTo>
                  <a:lnTo>
                    <a:pt x="686903" y="180760"/>
                  </a:lnTo>
                  <a:lnTo>
                    <a:pt x="824284" y="100422"/>
                  </a:lnTo>
                  <a:lnTo>
                    <a:pt x="961665" y="100422"/>
                  </a:lnTo>
                  <a:lnTo>
                    <a:pt x="1099046" y="60253"/>
                  </a:lnTo>
                  <a:lnTo>
                    <a:pt x="1236427" y="40168"/>
                  </a:lnTo>
                  <a:lnTo>
                    <a:pt x="1373807" y="20084"/>
                  </a:lnTo>
                  <a:lnTo>
                    <a:pt x="1511188" y="20084"/>
                  </a:lnTo>
                  <a:lnTo>
                    <a:pt x="1648569" y="20084"/>
                  </a:lnTo>
                  <a:lnTo>
                    <a:pt x="1785950" y="0"/>
                  </a:lnTo>
                  <a:lnTo>
                    <a:pt x="1923331" y="0"/>
                  </a:lnTo>
                  <a:lnTo>
                    <a:pt x="2060711" y="20084"/>
                  </a:lnTo>
                  <a:lnTo>
                    <a:pt x="2198092" y="0"/>
                  </a:lnTo>
                  <a:lnTo>
                    <a:pt x="2335473" y="0"/>
                  </a:lnTo>
                  <a:lnTo>
                    <a:pt x="2472854" y="0"/>
                  </a:lnTo>
                  <a:lnTo>
                    <a:pt x="2610235" y="20084"/>
                  </a:lnTo>
                  <a:lnTo>
                    <a:pt x="2747615" y="80337"/>
                  </a:lnTo>
                  <a:lnTo>
                    <a:pt x="2884996" y="140591"/>
                  </a:lnTo>
                  <a:lnTo>
                    <a:pt x="3022377" y="40168"/>
                  </a:lnTo>
                  <a:lnTo>
                    <a:pt x="3159758" y="120506"/>
                  </a:lnTo>
                  <a:lnTo>
                    <a:pt x="3297139" y="100422"/>
                  </a:lnTo>
                  <a:lnTo>
                    <a:pt x="3434519" y="120506"/>
                  </a:lnTo>
                </a:path>
              </a:pathLst>
            </a:custGeom>
            <a:ln w="27101" cap="flat">
              <a:solidFill>
                <a:srgbClr val="40BF73">
                  <a:alpha val="69803"/>
                </a:srgbClr>
              </a:solidFill>
              <a:prstDash val="solid"/>
              <a:round/>
            </a:ln>
          </p:spPr>
          <p:txBody>
            <a:bodyPr/>
            <a:lstStyle/>
            <a:p>
              <a:endParaRPr/>
            </a:p>
          </p:txBody>
        </p:sp>
        <p:sp>
          <p:nvSpPr>
            <p:cNvPr id="40" name="pl40"/>
            <p:cNvSpPr/>
            <p:nvPr/>
          </p:nvSpPr>
          <p:spPr>
            <a:xfrm>
              <a:off x="1082810" y="1869308"/>
              <a:ext cx="3434519" cy="180760"/>
            </a:xfrm>
            <a:custGeom>
              <a:avLst/>
              <a:gdLst/>
              <a:ahLst/>
              <a:cxnLst/>
              <a:rect l="0" t="0" r="0" b="0"/>
              <a:pathLst>
                <a:path w="3434519" h="180760">
                  <a:moveTo>
                    <a:pt x="0" y="20084"/>
                  </a:moveTo>
                  <a:lnTo>
                    <a:pt x="137380" y="0"/>
                  </a:lnTo>
                  <a:lnTo>
                    <a:pt x="274761" y="20084"/>
                  </a:lnTo>
                  <a:lnTo>
                    <a:pt x="412142" y="0"/>
                  </a:lnTo>
                  <a:lnTo>
                    <a:pt x="549523" y="20084"/>
                  </a:lnTo>
                  <a:lnTo>
                    <a:pt x="686903" y="40168"/>
                  </a:lnTo>
                  <a:lnTo>
                    <a:pt x="824284" y="0"/>
                  </a:lnTo>
                  <a:lnTo>
                    <a:pt x="961665" y="20084"/>
                  </a:lnTo>
                  <a:lnTo>
                    <a:pt x="1099046" y="0"/>
                  </a:lnTo>
                  <a:lnTo>
                    <a:pt x="1236427" y="20084"/>
                  </a:lnTo>
                  <a:lnTo>
                    <a:pt x="1373807" y="20084"/>
                  </a:lnTo>
                  <a:lnTo>
                    <a:pt x="1511188" y="0"/>
                  </a:lnTo>
                  <a:lnTo>
                    <a:pt x="1648569" y="0"/>
                  </a:lnTo>
                  <a:lnTo>
                    <a:pt x="1785950" y="40168"/>
                  </a:lnTo>
                  <a:lnTo>
                    <a:pt x="1923331" y="20084"/>
                  </a:lnTo>
                  <a:lnTo>
                    <a:pt x="2060711" y="20084"/>
                  </a:lnTo>
                  <a:lnTo>
                    <a:pt x="2198092" y="40168"/>
                  </a:lnTo>
                  <a:lnTo>
                    <a:pt x="2335473" y="120506"/>
                  </a:lnTo>
                  <a:lnTo>
                    <a:pt x="2472854" y="60253"/>
                  </a:lnTo>
                  <a:lnTo>
                    <a:pt x="2610235" y="140591"/>
                  </a:lnTo>
                  <a:lnTo>
                    <a:pt x="2747615" y="160675"/>
                  </a:lnTo>
                  <a:lnTo>
                    <a:pt x="2884996" y="160675"/>
                  </a:lnTo>
                  <a:lnTo>
                    <a:pt x="3022377" y="180760"/>
                  </a:lnTo>
                  <a:lnTo>
                    <a:pt x="3159758" y="140591"/>
                  </a:lnTo>
                  <a:lnTo>
                    <a:pt x="3297139" y="100422"/>
                  </a:lnTo>
                  <a:lnTo>
                    <a:pt x="3434519" y="120506"/>
                  </a:lnTo>
                </a:path>
              </a:pathLst>
            </a:custGeom>
            <a:ln w="65043" cap="flat">
              <a:solidFill>
                <a:srgbClr val="000000">
                  <a:alpha val="100000"/>
                </a:srgbClr>
              </a:solidFill>
              <a:prstDash val="solid"/>
              <a:round/>
            </a:ln>
          </p:spPr>
          <p:txBody>
            <a:bodyPr/>
            <a:lstStyle/>
            <a:p>
              <a:endParaRPr/>
            </a:p>
          </p:txBody>
        </p:sp>
        <p:sp>
          <p:nvSpPr>
            <p:cNvPr id="41" name="pl41"/>
            <p:cNvSpPr/>
            <p:nvPr/>
          </p:nvSpPr>
          <p:spPr>
            <a:xfrm>
              <a:off x="1082810" y="1869308"/>
              <a:ext cx="3434519" cy="180760"/>
            </a:xfrm>
            <a:custGeom>
              <a:avLst/>
              <a:gdLst/>
              <a:ahLst/>
              <a:cxnLst/>
              <a:rect l="0" t="0" r="0" b="0"/>
              <a:pathLst>
                <a:path w="3434519" h="180760">
                  <a:moveTo>
                    <a:pt x="0" y="20084"/>
                  </a:moveTo>
                  <a:lnTo>
                    <a:pt x="137380" y="0"/>
                  </a:lnTo>
                  <a:lnTo>
                    <a:pt x="274761" y="20084"/>
                  </a:lnTo>
                  <a:lnTo>
                    <a:pt x="412142" y="0"/>
                  </a:lnTo>
                  <a:lnTo>
                    <a:pt x="549523" y="20084"/>
                  </a:lnTo>
                  <a:lnTo>
                    <a:pt x="686903" y="40168"/>
                  </a:lnTo>
                  <a:lnTo>
                    <a:pt x="824284" y="0"/>
                  </a:lnTo>
                  <a:lnTo>
                    <a:pt x="961665" y="20084"/>
                  </a:lnTo>
                  <a:lnTo>
                    <a:pt x="1099046" y="0"/>
                  </a:lnTo>
                  <a:lnTo>
                    <a:pt x="1236427" y="20084"/>
                  </a:lnTo>
                  <a:lnTo>
                    <a:pt x="1373807" y="20084"/>
                  </a:lnTo>
                  <a:lnTo>
                    <a:pt x="1511188" y="0"/>
                  </a:lnTo>
                  <a:lnTo>
                    <a:pt x="1648569" y="0"/>
                  </a:lnTo>
                  <a:lnTo>
                    <a:pt x="1785950" y="40168"/>
                  </a:lnTo>
                  <a:lnTo>
                    <a:pt x="1923331" y="20084"/>
                  </a:lnTo>
                  <a:lnTo>
                    <a:pt x="2060711" y="20084"/>
                  </a:lnTo>
                  <a:lnTo>
                    <a:pt x="2198092" y="40168"/>
                  </a:lnTo>
                  <a:lnTo>
                    <a:pt x="2335473" y="120506"/>
                  </a:lnTo>
                  <a:lnTo>
                    <a:pt x="2472854" y="60253"/>
                  </a:lnTo>
                  <a:lnTo>
                    <a:pt x="2610235" y="140591"/>
                  </a:lnTo>
                  <a:lnTo>
                    <a:pt x="2747615" y="160675"/>
                  </a:lnTo>
                  <a:lnTo>
                    <a:pt x="2884996" y="160675"/>
                  </a:lnTo>
                  <a:lnTo>
                    <a:pt x="3022377" y="180760"/>
                  </a:lnTo>
                  <a:lnTo>
                    <a:pt x="3159758" y="140591"/>
                  </a:lnTo>
                  <a:lnTo>
                    <a:pt x="3297139" y="100422"/>
                  </a:lnTo>
                  <a:lnTo>
                    <a:pt x="3434519" y="120506"/>
                  </a:lnTo>
                </a:path>
              </a:pathLst>
            </a:custGeom>
            <a:ln w="40651" cap="flat">
              <a:solidFill>
                <a:srgbClr val="F26829">
                  <a:alpha val="100000"/>
                </a:srgbClr>
              </a:solidFill>
              <a:prstDash val="solid"/>
              <a:round/>
            </a:ln>
          </p:spPr>
          <p:txBody>
            <a:bodyPr/>
            <a:lstStyle/>
            <a:p>
              <a:endParaRPr/>
            </a:p>
          </p:txBody>
        </p:sp>
        <p:sp>
          <p:nvSpPr>
            <p:cNvPr id="42" name="tx42"/>
            <p:cNvSpPr/>
            <p:nvPr/>
          </p:nvSpPr>
          <p:spPr>
            <a:xfrm>
              <a:off x="1022520" y="171698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43" name="tx43"/>
            <p:cNvSpPr/>
            <p:nvPr/>
          </p:nvSpPr>
          <p:spPr>
            <a:xfrm>
              <a:off x="1709424" y="17371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4" name="tx44"/>
            <p:cNvSpPr/>
            <p:nvPr/>
          </p:nvSpPr>
          <p:spPr>
            <a:xfrm>
              <a:off x="2396328" y="171698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45" name="tx45"/>
            <p:cNvSpPr/>
            <p:nvPr/>
          </p:nvSpPr>
          <p:spPr>
            <a:xfrm>
              <a:off x="3083232" y="171698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46" name="tx46"/>
            <p:cNvSpPr/>
            <p:nvPr/>
          </p:nvSpPr>
          <p:spPr>
            <a:xfrm>
              <a:off x="3632755" y="183754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47" name="tx47"/>
            <p:cNvSpPr/>
            <p:nvPr/>
          </p:nvSpPr>
          <p:spPr>
            <a:xfrm>
              <a:off x="4457040" y="181745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48" name="tx48"/>
            <p:cNvSpPr/>
            <p:nvPr/>
          </p:nvSpPr>
          <p:spPr>
            <a:xfrm>
              <a:off x="777822" y="3709873"/>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49" name="tx49"/>
            <p:cNvSpPr/>
            <p:nvPr/>
          </p:nvSpPr>
          <p:spPr>
            <a:xfrm>
              <a:off x="707191" y="350902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50" name="tx50"/>
            <p:cNvSpPr/>
            <p:nvPr/>
          </p:nvSpPr>
          <p:spPr>
            <a:xfrm>
              <a:off x="707191" y="330818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51" name="tx51"/>
            <p:cNvSpPr/>
            <p:nvPr/>
          </p:nvSpPr>
          <p:spPr>
            <a:xfrm>
              <a:off x="707191" y="3107276"/>
              <a:ext cx="141262"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a:t>
              </a:r>
            </a:p>
          </p:txBody>
        </p:sp>
        <p:sp>
          <p:nvSpPr>
            <p:cNvPr id="52" name="tx52"/>
            <p:cNvSpPr/>
            <p:nvPr/>
          </p:nvSpPr>
          <p:spPr>
            <a:xfrm>
              <a:off x="707191" y="290649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a:t>
              </a:r>
            </a:p>
          </p:txBody>
        </p:sp>
        <p:sp>
          <p:nvSpPr>
            <p:cNvPr id="53" name="tx53"/>
            <p:cNvSpPr/>
            <p:nvPr/>
          </p:nvSpPr>
          <p:spPr>
            <a:xfrm>
              <a:off x="707191" y="270564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54" name="tx54"/>
            <p:cNvSpPr/>
            <p:nvPr/>
          </p:nvSpPr>
          <p:spPr>
            <a:xfrm>
              <a:off x="707191" y="250480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55" name="tx55"/>
            <p:cNvSpPr/>
            <p:nvPr/>
          </p:nvSpPr>
          <p:spPr>
            <a:xfrm>
              <a:off x="707191" y="230395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56" name="tx56"/>
            <p:cNvSpPr/>
            <p:nvPr/>
          </p:nvSpPr>
          <p:spPr>
            <a:xfrm>
              <a:off x="707191" y="2103114"/>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57" name="tx57"/>
            <p:cNvSpPr/>
            <p:nvPr/>
          </p:nvSpPr>
          <p:spPr>
            <a:xfrm>
              <a:off x="707191" y="1902269"/>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58" name="tx58"/>
            <p:cNvSpPr/>
            <p:nvPr/>
          </p:nvSpPr>
          <p:spPr>
            <a:xfrm>
              <a:off x="636560" y="1701424"/>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59" name="tx59"/>
            <p:cNvSpPr/>
            <p:nvPr/>
          </p:nvSpPr>
          <p:spPr>
            <a:xfrm rot="-5400000">
              <a:off x="94058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60" name="tx60"/>
            <p:cNvSpPr/>
            <p:nvPr/>
          </p:nvSpPr>
          <p:spPr>
            <a:xfrm rot="-5400000">
              <a:off x="1627490"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61" name="tx61"/>
            <p:cNvSpPr/>
            <p:nvPr/>
          </p:nvSpPr>
          <p:spPr>
            <a:xfrm rot="-5400000">
              <a:off x="2314394"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62" name="tx62"/>
            <p:cNvSpPr/>
            <p:nvPr/>
          </p:nvSpPr>
          <p:spPr>
            <a:xfrm rot="-5400000">
              <a:off x="3001298"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63" name="tx63"/>
            <p:cNvSpPr/>
            <p:nvPr/>
          </p:nvSpPr>
          <p:spPr>
            <a:xfrm rot="-5400000">
              <a:off x="3550821"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64" name="tx64"/>
            <p:cNvSpPr/>
            <p:nvPr/>
          </p:nvSpPr>
          <p:spPr>
            <a:xfrm rot="-5400000">
              <a:off x="437510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65" name="tx65"/>
            <p:cNvSpPr/>
            <p:nvPr/>
          </p:nvSpPr>
          <p:spPr>
            <a:xfrm rot="-5400000">
              <a:off x="46047" y="2693432"/>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66" name="pl66"/>
            <p:cNvSpPr/>
            <p:nvPr/>
          </p:nvSpPr>
          <p:spPr>
            <a:xfrm>
              <a:off x="1863724" y="4702006"/>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67" name="pl67"/>
            <p:cNvSpPr/>
            <p:nvPr/>
          </p:nvSpPr>
          <p:spPr>
            <a:xfrm>
              <a:off x="1863724" y="4991051"/>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68" name="pl68"/>
            <p:cNvSpPr/>
            <p:nvPr/>
          </p:nvSpPr>
          <p:spPr>
            <a:xfrm>
              <a:off x="1863724" y="4991051"/>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69" name="pl69"/>
            <p:cNvSpPr/>
            <p:nvPr/>
          </p:nvSpPr>
          <p:spPr>
            <a:xfrm>
              <a:off x="2504573" y="4702006"/>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70" name="pl70"/>
            <p:cNvSpPr/>
            <p:nvPr/>
          </p:nvSpPr>
          <p:spPr>
            <a:xfrm>
              <a:off x="2504573" y="4991051"/>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71" name="pl71"/>
            <p:cNvSpPr/>
            <p:nvPr/>
          </p:nvSpPr>
          <p:spPr>
            <a:xfrm>
              <a:off x="3145423" y="4702006"/>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72" name="pl72"/>
            <p:cNvSpPr/>
            <p:nvPr/>
          </p:nvSpPr>
          <p:spPr>
            <a:xfrm>
              <a:off x="3145423" y="4991051"/>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73" name="tx73"/>
            <p:cNvSpPr/>
            <p:nvPr/>
          </p:nvSpPr>
          <p:spPr>
            <a:xfrm>
              <a:off x="2130823" y="4656552"/>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74" name="tx74"/>
            <p:cNvSpPr/>
            <p:nvPr/>
          </p:nvSpPr>
          <p:spPr>
            <a:xfrm>
              <a:off x="2130823" y="4945597"/>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75" name="tx75"/>
            <p:cNvSpPr/>
            <p:nvPr/>
          </p:nvSpPr>
          <p:spPr>
            <a:xfrm>
              <a:off x="2771673" y="4656552"/>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76" name="tx76"/>
            <p:cNvSpPr/>
            <p:nvPr/>
          </p:nvSpPr>
          <p:spPr>
            <a:xfrm>
              <a:off x="2771673" y="4944047"/>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77" name="tx77"/>
            <p:cNvSpPr/>
            <p:nvPr/>
          </p:nvSpPr>
          <p:spPr>
            <a:xfrm>
              <a:off x="3412522"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78" name="tx78"/>
            <p:cNvSpPr/>
            <p:nvPr/>
          </p:nvSpPr>
          <p:spPr>
            <a:xfrm>
              <a:off x="3412522" y="4945597"/>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79" name="tx79"/>
            <p:cNvSpPr/>
            <p:nvPr/>
          </p:nvSpPr>
          <p:spPr>
            <a:xfrm>
              <a:off x="1609929" y="1414185"/>
              <a:ext cx="2380282"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MCV1, AMR, 2000-2025</a:t>
              </a:r>
            </a:p>
          </p:txBody>
        </p:sp>
        <p:sp>
          <p:nvSpPr>
            <p:cNvPr id="80" name="pl80"/>
            <p:cNvSpPr/>
            <p:nvPr/>
          </p:nvSpPr>
          <p:spPr>
            <a:xfrm>
              <a:off x="5226849" y="3806237"/>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1" name="pl81"/>
            <p:cNvSpPr/>
            <p:nvPr/>
          </p:nvSpPr>
          <p:spPr>
            <a:xfrm>
              <a:off x="5226849" y="331637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2" name="pl82"/>
            <p:cNvSpPr/>
            <p:nvPr/>
          </p:nvSpPr>
          <p:spPr>
            <a:xfrm>
              <a:off x="5226849" y="2826505"/>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3" name="pl83"/>
            <p:cNvSpPr/>
            <p:nvPr/>
          </p:nvSpPr>
          <p:spPr>
            <a:xfrm>
              <a:off x="5226849" y="2336639"/>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4" name="pl84"/>
            <p:cNvSpPr/>
            <p:nvPr/>
          </p:nvSpPr>
          <p:spPr>
            <a:xfrm>
              <a:off x="5226849" y="184677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5" name="pl85"/>
            <p:cNvSpPr/>
            <p:nvPr/>
          </p:nvSpPr>
          <p:spPr>
            <a:xfrm>
              <a:off x="5226849" y="356130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6" name="pl86"/>
            <p:cNvSpPr/>
            <p:nvPr/>
          </p:nvSpPr>
          <p:spPr>
            <a:xfrm>
              <a:off x="5226849" y="3071438"/>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7" name="pl87"/>
            <p:cNvSpPr/>
            <p:nvPr/>
          </p:nvSpPr>
          <p:spPr>
            <a:xfrm>
              <a:off x="5226849" y="2581572"/>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8" name="pl88"/>
            <p:cNvSpPr/>
            <p:nvPr/>
          </p:nvSpPr>
          <p:spPr>
            <a:xfrm>
              <a:off x="5226849" y="209170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89" name="pl89"/>
            <p:cNvSpPr/>
            <p:nvPr/>
          </p:nvSpPr>
          <p:spPr>
            <a:xfrm>
              <a:off x="539857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0" name="pl90"/>
            <p:cNvSpPr/>
            <p:nvPr/>
          </p:nvSpPr>
          <p:spPr>
            <a:xfrm>
              <a:off x="6085479"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1" name="pl91"/>
            <p:cNvSpPr/>
            <p:nvPr/>
          </p:nvSpPr>
          <p:spPr>
            <a:xfrm>
              <a:off x="6772383"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2" name="pl92"/>
            <p:cNvSpPr/>
            <p:nvPr/>
          </p:nvSpPr>
          <p:spPr>
            <a:xfrm>
              <a:off x="7459287"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3" name="pl93"/>
            <p:cNvSpPr/>
            <p:nvPr/>
          </p:nvSpPr>
          <p:spPr>
            <a:xfrm>
              <a:off x="8008811"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4" name="pl94"/>
            <p:cNvSpPr/>
            <p:nvPr/>
          </p:nvSpPr>
          <p:spPr>
            <a:xfrm>
              <a:off x="883309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95" name="pl95"/>
            <p:cNvSpPr/>
            <p:nvPr/>
          </p:nvSpPr>
          <p:spPr>
            <a:xfrm>
              <a:off x="5398575" y="2091707"/>
              <a:ext cx="3434519" cy="1077704"/>
            </a:xfrm>
            <a:custGeom>
              <a:avLst/>
              <a:gdLst/>
              <a:ahLst/>
              <a:cxnLst/>
              <a:rect l="0" t="0" r="0" b="0"/>
              <a:pathLst>
                <a:path w="3434519" h="1077704">
                  <a:moveTo>
                    <a:pt x="0" y="1077704"/>
                  </a:moveTo>
                  <a:lnTo>
                    <a:pt x="137380" y="930744"/>
                  </a:lnTo>
                  <a:lnTo>
                    <a:pt x="274761" y="881758"/>
                  </a:lnTo>
                  <a:lnTo>
                    <a:pt x="412142" y="734798"/>
                  </a:lnTo>
                  <a:lnTo>
                    <a:pt x="549523" y="636825"/>
                  </a:lnTo>
                  <a:lnTo>
                    <a:pt x="686903" y="538852"/>
                  </a:lnTo>
                  <a:lnTo>
                    <a:pt x="824284" y="391892"/>
                  </a:lnTo>
                  <a:lnTo>
                    <a:pt x="961665" y="342906"/>
                  </a:lnTo>
                  <a:lnTo>
                    <a:pt x="1099046" y="195946"/>
                  </a:lnTo>
                  <a:lnTo>
                    <a:pt x="1236427" y="0"/>
                  </a:lnTo>
                  <a:lnTo>
                    <a:pt x="1373807" y="48986"/>
                  </a:lnTo>
                  <a:lnTo>
                    <a:pt x="1511188" y="97973"/>
                  </a:lnTo>
                  <a:lnTo>
                    <a:pt x="1648569" y="97973"/>
                  </a:lnTo>
                  <a:lnTo>
                    <a:pt x="1785950" y="146959"/>
                  </a:lnTo>
                  <a:lnTo>
                    <a:pt x="1923331" y="146959"/>
                  </a:lnTo>
                  <a:lnTo>
                    <a:pt x="2060711" y="195946"/>
                  </a:lnTo>
                  <a:lnTo>
                    <a:pt x="2198092" y="195946"/>
                  </a:lnTo>
                  <a:lnTo>
                    <a:pt x="2335473" y="97973"/>
                  </a:lnTo>
                  <a:lnTo>
                    <a:pt x="2472854" y="48986"/>
                  </a:lnTo>
                  <a:lnTo>
                    <a:pt x="2610235" y="0"/>
                  </a:lnTo>
                  <a:lnTo>
                    <a:pt x="2747615" y="48986"/>
                  </a:lnTo>
                  <a:lnTo>
                    <a:pt x="2884996" y="244932"/>
                  </a:lnTo>
                  <a:lnTo>
                    <a:pt x="3022377" y="244932"/>
                  </a:lnTo>
                  <a:lnTo>
                    <a:pt x="3159758" y="97973"/>
                  </a:lnTo>
                  <a:lnTo>
                    <a:pt x="3297139" y="48986"/>
                  </a:lnTo>
                  <a:lnTo>
                    <a:pt x="3434519" y="48986"/>
                  </a:lnTo>
                </a:path>
              </a:pathLst>
            </a:custGeom>
            <a:ln w="27101" cap="flat">
              <a:solidFill>
                <a:srgbClr val="F4A81D">
                  <a:alpha val="69803"/>
                </a:srgbClr>
              </a:solidFill>
              <a:prstDash val="solid"/>
              <a:round/>
            </a:ln>
          </p:spPr>
          <p:txBody>
            <a:bodyPr/>
            <a:lstStyle/>
            <a:p>
              <a:endParaRPr/>
            </a:p>
          </p:txBody>
        </p:sp>
        <p:sp>
          <p:nvSpPr>
            <p:cNvPr id="96" name="pl96"/>
            <p:cNvSpPr/>
            <p:nvPr/>
          </p:nvSpPr>
          <p:spPr>
            <a:xfrm>
              <a:off x="5398575" y="1748801"/>
              <a:ext cx="3434519" cy="440879"/>
            </a:xfrm>
            <a:custGeom>
              <a:avLst/>
              <a:gdLst/>
              <a:ahLst/>
              <a:cxnLst/>
              <a:rect l="0" t="0" r="0" b="0"/>
              <a:pathLst>
                <a:path w="3434519" h="440879">
                  <a:moveTo>
                    <a:pt x="0" y="48986"/>
                  </a:moveTo>
                  <a:lnTo>
                    <a:pt x="137380" y="0"/>
                  </a:lnTo>
                  <a:lnTo>
                    <a:pt x="274761" y="48986"/>
                  </a:lnTo>
                  <a:lnTo>
                    <a:pt x="412142" y="0"/>
                  </a:lnTo>
                  <a:lnTo>
                    <a:pt x="549523" y="48986"/>
                  </a:lnTo>
                  <a:lnTo>
                    <a:pt x="686903" y="97973"/>
                  </a:lnTo>
                  <a:lnTo>
                    <a:pt x="824284" y="0"/>
                  </a:lnTo>
                  <a:lnTo>
                    <a:pt x="961665" y="48986"/>
                  </a:lnTo>
                  <a:lnTo>
                    <a:pt x="1099046" y="0"/>
                  </a:lnTo>
                  <a:lnTo>
                    <a:pt x="1236427" y="48986"/>
                  </a:lnTo>
                  <a:lnTo>
                    <a:pt x="1373807" y="48986"/>
                  </a:lnTo>
                  <a:lnTo>
                    <a:pt x="1511188" y="0"/>
                  </a:lnTo>
                  <a:lnTo>
                    <a:pt x="1648569" y="0"/>
                  </a:lnTo>
                  <a:lnTo>
                    <a:pt x="1785950" y="97973"/>
                  </a:lnTo>
                  <a:lnTo>
                    <a:pt x="1923331" y="48986"/>
                  </a:lnTo>
                  <a:lnTo>
                    <a:pt x="2060711" y="48986"/>
                  </a:lnTo>
                  <a:lnTo>
                    <a:pt x="2198092" y="97973"/>
                  </a:lnTo>
                  <a:lnTo>
                    <a:pt x="2335473" y="293919"/>
                  </a:lnTo>
                  <a:lnTo>
                    <a:pt x="2472854" y="146959"/>
                  </a:lnTo>
                  <a:lnTo>
                    <a:pt x="2610235" y="342906"/>
                  </a:lnTo>
                  <a:lnTo>
                    <a:pt x="2747615" y="391892"/>
                  </a:lnTo>
                  <a:lnTo>
                    <a:pt x="2884996" y="391892"/>
                  </a:lnTo>
                  <a:lnTo>
                    <a:pt x="3022377" y="440879"/>
                  </a:lnTo>
                  <a:lnTo>
                    <a:pt x="3159758" y="342906"/>
                  </a:lnTo>
                  <a:lnTo>
                    <a:pt x="3297139" y="244932"/>
                  </a:lnTo>
                  <a:lnTo>
                    <a:pt x="3434519" y="293919"/>
                  </a:lnTo>
                </a:path>
              </a:pathLst>
            </a:custGeom>
            <a:ln w="27101" cap="flat">
              <a:solidFill>
                <a:srgbClr val="F26829">
                  <a:alpha val="69803"/>
                </a:srgbClr>
              </a:solidFill>
              <a:prstDash val="solid"/>
              <a:round/>
            </a:ln>
          </p:spPr>
          <p:txBody>
            <a:bodyPr/>
            <a:lstStyle/>
            <a:p>
              <a:endParaRPr/>
            </a:p>
          </p:txBody>
        </p:sp>
        <p:sp>
          <p:nvSpPr>
            <p:cNvPr id="97" name="pl97"/>
            <p:cNvSpPr/>
            <p:nvPr/>
          </p:nvSpPr>
          <p:spPr>
            <a:xfrm>
              <a:off x="5398575" y="2091707"/>
              <a:ext cx="3434519" cy="587838"/>
            </a:xfrm>
            <a:custGeom>
              <a:avLst/>
              <a:gdLst/>
              <a:ahLst/>
              <a:cxnLst/>
              <a:rect l="0" t="0" r="0" b="0"/>
              <a:pathLst>
                <a:path w="3434519" h="587838">
                  <a:moveTo>
                    <a:pt x="0" y="587838"/>
                  </a:moveTo>
                  <a:lnTo>
                    <a:pt x="137380" y="538852"/>
                  </a:lnTo>
                  <a:lnTo>
                    <a:pt x="274761" y="538852"/>
                  </a:lnTo>
                  <a:lnTo>
                    <a:pt x="412142" y="489865"/>
                  </a:lnTo>
                  <a:lnTo>
                    <a:pt x="549523" y="391892"/>
                  </a:lnTo>
                  <a:lnTo>
                    <a:pt x="686903" y="440879"/>
                  </a:lnTo>
                  <a:lnTo>
                    <a:pt x="824284" y="440879"/>
                  </a:lnTo>
                  <a:lnTo>
                    <a:pt x="961665" y="440879"/>
                  </a:lnTo>
                  <a:lnTo>
                    <a:pt x="1099046" y="440879"/>
                  </a:lnTo>
                  <a:lnTo>
                    <a:pt x="1236427" y="391892"/>
                  </a:lnTo>
                  <a:lnTo>
                    <a:pt x="1373807" y="293919"/>
                  </a:lnTo>
                  <a:lnTo>
                    <a:pt x="1511188" y="293919"/>
                  </a:lnTo>
                  <a:lnTo>
                    <a:pt x="1648569" y="293919"/>
                  </a:lnTo>
                  <a:lnTo>
                    <a:pt x="1785950" y="195946"/>
                  </a:lnTo>
                  <a:lnTo>
                    <a:pt x="1923331" y="146959"/>
                  </a:lnTo>
                  <a:lnTo>
                    <a:pt x="2060711" y="97973"/>
                  </a:lnTo>
                  <a:lnTo>
                    <a:pt x="2198092" y="48986"/>
                  </a:lnTo>
                  <a:lnTo>
                    <a:pt x="2335473" y="0"/>
                  </a:lnTo>
                  <a:lnTo>
                    <a:pt x="2472854" y="0"/>
                  </a:lnTo>
                  <a:lnTo>
                    <a:pt x="2610235" y="0"/>
                  </a:lnTo>
                  <a:lnTo>
                    <a:pt x="2747615" y="0"/>
                  </a:lnTo>
                  <a:lnTo>
                    <a:pt x="2884996" y="97973"/>
                  </a:lnTo>
                  <a:lnTo>
                    <a:pt x="3022377" y="0"/>
                  </a:lnTo>
                  <a:lnTo>
                    <a:pt x="3159758" y="97973"/>
                  </a:lnTo>
                  <a:lnTo>
                    <a:pt x="3297139" y="97973"/>
                  </a:lnTo>
                  <a:lnTo>
                    <a:pt x="3434519" y="48986"/>
                  </a:lnTo>
                </a:path>
              </a:pathLst>
            </a:custGeom>
            <a:ln w="27101" cap="flat">
              <a:solidFill>
                <a:srgbClr val="BD53BD">
                  <a:alpha val="69803"/>
                </a:srgbClr>
              </a:solidFill>
              <a:prstDash val="solid"/>
              <a:round/>
            </a:ln>
          </p:spPr>
          <p:txBody>
            <a:bodyPr/>
            <a:lstStyle/>
            <a:p>
              <a:endParaRPr/>
            </a:p>
          </p:txBody>
        </p:sp>
        <p:sp>
          <p:nvSpPr>
            <p:cNvPr id="98" name="pl98"/>
            <p:cNvSpPr/>
            <p:nvPr/>
          </p:nvSpPr>
          <p:spPr>
            <a:xfrm>
              <a:off x="5398575" y="2042720"/>
              <a:ext cx="3434519" cy="195946"/>
            </a:xfrm>
            <a:custGeom>
              <a:avLst/>
              <a:gdLst/>
              <a:ahLst/>
              <a:cxnLst/>
              <a:rect l="0" t="0" r="0" b="0"/>
              <a:pathLst>
                <a:path w="3434519" h="195946">
                  <a:moveTo>
                    <a:pt x="0" y="195946"/>
                  </a:moveTo>
                  <a:lnTo>
                    <a:pt x="137380" y="146959"/>
                  </a:lnTo>
                  <a:lnTo>
                    <a:pt x="274761" y="195946"/>
                  </a:lnTo>
                  <a:lnTo>
                    <a:pt x="412142" y="195946"/>
                  </a:lnTo>
                  <a:lnTo>
                    <a:pt x="549523" y="146959"/>
                  </a:lnTo>
                  <a:lnTo>
                    <a:pt x="686903" y="97973"/>
                  </a:lnTo>
                  <a:lnTo>
                    <a:pt x="824284" y="48986"/>
                  </a:lnTo>
                  <a:lnTo>
                    <a:pt x="961665" y="0"/>
                  </a:lnTo>
                  <a:lnTo>
                    <a:pt x="1099046" y="0"/>
                  </a:lnTo>
                  <a:lnTo>
                    <a:pt x="1236427" y="48986"/>
                  </a:lnTo>
                  <a:lnTo>
                    <a:pt x="1373807" y="97973"/>
                  </a:lnTo>
                  <a:lnTo>
                    <a:pt x="1511188" y="48986"/>
                  </a:lnTo>
                  <a:lnTo>
                    <a:pt x="1648569" y="0"/>
                  </a:lnTo>
                  <a:lnTo>
                    <a:pt x="1785950" y="0"/>
                  </a:lnTo>
                  <a:lnTo>
                    <a:pt x="1923331" y="97973"/>
                  </a:lnTo>
                  <a:lnTo>
                    <a:pt x="2060711" y="48986"/>
                  </a:lnTo>
                  <a:lnTo>
                    <a:pt x="2198092" y="97973"/>
                  </a:lnTo>
                  <a:lnTo>
                    <a:pt x="2335473" y="48986"/>
                  </a:lnTo>
                  <a:lnTo>
                    <a:pt x="2472854" y="48986"/>
                  </a:lnTo>
                  <a:lnTo>
                    <a:pt x="2610235" y="48986"/>
                  </a:lnTo>
                  <a:lnTo>
                    <a:pt x="2747615" y="97973"/>
                  </a:lnTo>
                  <a:lnTo>
                    <a:pt x="2884996" y="97973"/>
                  </a:lnTo>
                  <a:lnTo>
                    <a:pt x="3022377" y="146959"/>
                  </a:lnTo>
                  <a:lnTo>
                    <a:pt x="3159758" y="97973"/>
                  </a:lnTo>
                  <a:lnTo>
                    <a:pt x="3297139" y="146959"/>
                  </a:lnTo>
                  <a:lnTo>
                    <a:pt x="3434519" y="146959"/>
                  </a:lnTo>
                </a:path>
              </a:pathLst>
            </a:custGeom>
            <a:ln w="27101" cap="flat">
              <a:solidFill>
                <a:srgbClr val="6363C0">
                  <a:alpha val="69803"/>
                </a:srgbClr>
              </a:solidFill>
              <a:prstDash val="solid"/>
              <a:round/>
            </a:ln>
          </p:spPr>
          <p:txBody>
            <a:bodyPr/>
            <a:lstStyle/>
            <a:p>
              <a:endParaRPr/>
            </a:p>
          </p:txBody>
        </p:sp>
        <p:sp>
          <p:nvSpPr>
            <p:cNvPr id="99" name="pl99"/>
            <p:cNvSpPr/>
            <p:nvPr/>
          </p:nvSpPr>
          <p:spPr>
            <a:xfrm>
              <a:off x="5398575" y="2042720"/>
              <a:ext cx="3434519" cy="1714530"/>
            </a:xfrm>
            <a:custGeom>
              <a:avLst/>
              <a:gdLst/>
              <a:ahLst/>
              <a:cxnLst/>
              <a:rect l="0" t="0" r="0" b="0"/>
              <a:pathLst>
                <a:path w="3434519" h="1714530">
                  <a:moveTo>
                    <a:pt x="0" y="1714530"/>
                  </a:moveTo>
                  <a:lnTo>
                    <a:pt x="137380" y="1665543"/>
                  </a:lnTo>
                  <a:lnTo>
                    <a:pt x="274761" y="1714530"/>
                  </a:lnTo>
                  <a:lnTo>
                    <a:pt x="412142" y="1567570"/>
                  </a:lnTo>
                  <a:lnTo>
                    <a:pt x="549523" y="1371624"/>
                  </a:lnTo>
                  <a:lnTo>
                    <a:pt x="686903" y="1175677"/>
                  </a:lnTo>
                  <a:lnTo>
                    <a:pt x="824284" y="1175677"/>
                  </a:lnTo>
                  <a:lnTo>
                    <a:pt x="961665" y="1077704"/>
                  </a:lnTo>
                  <a:lnTo>
                    <a:pt x="1099046" y="979731"/>
                  </a:lnTo>
                  <a:lnTo>
                    <a:pt x="1236427" y="734798"/>
                  </a:lnTo>
                  <a:lnTo>
                    <a:pt x="1373807" y="587838"/>
                  </a:lnTo>
                  <a:lnTo>
                    <a:pt x="1511188" y="489865"/>
                  </a:lnTo>
                  <a:lnTo>
                    <a:pt x="1648569" y="587838"/>
                  </a:lnTo>
                  <a:lnTo>
                    <a:pt x="1785950" y="538852"/>
                  </a:lnTo>
                  <a:lnTo>
                    <a:pt x="1923331" y="440879"/>
                  </a:lnTo>
                  <a:lnTo>
                    <a:pt x="2060711" y="391892"/>
                  </a:lnTo>
                  <a:lnTo>
                    <a:pt x="2198092" y="342906"/>
                  </a:lnTo>
                  <a:lnTo>
                    <a:pt x="2335473" y="244932"/>
                  </a:lnTo>
                  <a:lnTo>
                    <a:pt x="2472854" y="97973"/>
                  </a:lnTo>
                  <a:lnTo>
                    <a:pt x="2610235" y="48986"/>
                  </a:lnTo>
                  <a:lnTo>
                    <a:pt x="2747615" y="293919"/>
                  </a:lnTo>
                  <a:lnTo>
                    <a:pt x="2884996" y="342906"/>
                  </a:lnTo>
                  <a:lnTo>
                    <a:pt x="3022377" y="97973"/>
                  </a:lnTo>
                  <a:lnTo>
                    <a:pt x="3159758" y="146959"/>
                  </a:lnTo>
                  <a:lnTo>
                    <a:pt x="3297139" y="0"/>
                  </a:lnTo>
                  <a:lnTo>
                    <a:pt x="3434519" y="0"/>
                  </a:lnTo>
                </a:path>
              </a:pathLst>
            </a:custGeom>
            <a:ln w="27101" cap="flat">
              <a:solidFill>
                <a:srgbClr val="008DC9">
                  <a:alpha val="69803"/>
                </a:srgbClr>
              </a:solidFill>
              <a:prstDash val="solid"/>
              <a:round/>
            </a:ln>
          </p:spPr>
          <p:txBody>
            <a:bodyPr/>
            <a:lstStyle/>
            <a:p>
              <a:endParaRPr/>
            </a:p>
          </p:txBody>
        </p:sp>
        <p:sp>
          <p:nvSpPr>
            <p:cNvPr id="100" name="pl100"/>
            <p:cNvSpPr/>
            <p:nvPr/>
          </p:nvSpPr>
          <p:spPr>
            <a:xfrm>
              <a:off x="5398575" y="2042720"/>
              <a:ext cx="3434519" cy="587838"/>
            </a:xfrm>
            <a:custGeom>
              <a:avLst/>
              <a:gdLst/>
              <a:ahLst/>
              <a:cxnLst/>
              <a:rect l="0" t="0" r="0" b="0"/>
              <a:pathLst>
                <a:path w="3434519" h="587838">
                  <a:moveTo>
                    <a:pt x="0" y="587838"/>
                  </a:moveTo>
                  <a:lnTo>
                    <a:pt x="137380" y="538852"/>
                  </a:lnTo>
                  <a:lnTo>
                    <a:pt x="274761" y="538852"/>
                  </a:lnTo>
                  <a:lnTo>
                    <a:pt x="412142" y="538852"/>
                  </a:lnTo>
                  <a:lnTo>
                    <a:pt x="549523" y="440879"/>
                  </a:lnTo>
                  <a:lnTo>
                    <a:pt x="686903" y="440879"/>
                  </a:lnTo>
                  <a:lnTo>
                    <a:pt x="824284" y="244932"/>
                  </a:lnTo>
                  <a:lnTo>
                    <a:pt x="961665" y="244932"/>
                  </a:lnTo>
                  <a:lnTo>
                    <a:pt x="1099046" y="146959"/>
                  </a:lnTo>
                  <a:lnTo>
                    <a:pt x="1236427" y="97973"/>
                  </a:lnTo>
                  <a:lnTo>
                    <a:pt x="1373807" y="48986"/>
                  </a:lnTo>
                  <a:lnTo>
                    <a:pt x="1511188" y="48986"/>
                  </a:lnTo>
                  <a:lnTo>
                    <a:pt x="1648569" y="48986"/>
                  </a:lnTo>
                  <a:lnTo>
                    <a:pt x="1785950" y="0"/>
                  </a:lnTo>
                  <a:lnTo>
                    <a:pt x="1923331" y="0"/>
                  </a:lnTo>
                  <a:lnTo>
                    <a:pt x="2060711" y="48986"/>
                  </a:lnTo>
                  <a:lnTo>
                    <a:pt x="2198092" y="0"/>
                  </a:lnTo>
                  <a:lnTo>
                    <a:pt x="2335473" y="0"/>
                  </a:lnTo>
                  <a:lnTo>
                    <a:pt x="2472854" y="0"/>
                  </a:lnTo>
                  <a:lnTo>
                    <a:pt x="2610235" y="48986"/>
                  </a:lnTo>
                  <a:lnTo>
                    <a:pt x="2747615" y="195946"/>
                  </a:lnTo>
                  <a:lnTo>
                    <a:pt x="2884996" y="342906"/>
                  </a:lnTo>
                  <a:lnTo>
                    <a:pt x="3022377" y="97973"/>
                  </a:lnTo>
                  <a:lnTo>
                    <a:pt x="3159758" y="293919"/>
                  </a:lnTo>
                  <a:lnTo>
                    <a:pt x="3297139" y="244932"/>
                  </a:lnTo>
                  <a:lnTo>
                    <a:pt x="3434519" y="293919"/>
                  </a:lnTo>
                </a:path>
              </a:pathLst>
            </a:custGeom>
            <a:ln w="27101" cap="flat">
              <a:solidFill>
                <a:srgbClr val="40BF73">
                  <a:alpha val="69803"/>
                </a:srgbClr>
              </a:solidFill>
              <a:prstDash val="solid"/>
              <a:round/>
            </a:ln>
          </p:spPr>
          <p:txBody>
            <a:bodyPr/>
            <a:lstStyle/>
            <a:p>
              <a:endParaRPr/>
            </a:p>
          </p:txBody>
        </p:sp>
        <p:sp>
          <p:nvSpPr>
            <p:cNvPr id="101" name="pl101"/>
            <p:cNvSpPr/>
            <p:nvPr/>
          </p:nvSpPr>
          <p:spPr>
            <a:xfrm>
              <a:off x="5398575" y="2091707"/>
              <a:ext cx="3434519" cy="0"/>
            </a:xfrm>
            <a:custGeom>
              <a:avLst/>
              <a:gdLst/>
              <a:ahLst/>
              <a:cxnLst/>
              <a:rect l="0" t="0" r="0" b="0"/>
              <a:pathLst>
                <a:path w="3434519">
                  <a:moveTo>
                    <a:pt x="0" y="0"/>
                  </a:moveTo>
                  <a:lnTo>
                    <a:pt x="0" y="0"/>
                  </a:lnTo>
                  <a:lnTo>
                    <a:pt x="0" y="0"/>
                  </a:lnTo>
                  <a:lnTo>
                    <a:pt x="0" y="0"/>
                  </a:lnTo>
                  <a:lnTo>
                    <a:pt x="0" y="0"/>
                  </a:lnTo>
                  <a:lnTo>
                    <a:pt x="0" y="0"/>
                  </a:lnTo>
                  <a:lnTo>
                    <a:pt x="137380" y="0"/>
                  </a:lnTo>
                  <a:lnTo>
                    <a:pt x="137380" y="0"/>
                  </a:lnTo>
                  <a:lnTo>
                    <a:pt x="137380" y="0"/>
                  </a:lnTo>
                  <a:lnTo>
                    <a:pt x="137380" y="0"/>
                  </a:lnTo>
                  <a:lnTo>
                    <a:pt x="137380" y="0"/>
                  </a:lnTo>
                  <a:lnTo>
                    <a:pt x="137380" y="0"/>
                  </a:lnTo>
                  <a:lnTo>
                    <a:pt x="274761" y="0"/>
                  </a:lnTo>
                  <a:lnTo>
                    <a:pt x="274761" y="0"/>
                  </a:lnTo>
                  <a:lnTo>
                    <a:pt x="274761" y="0"/>
                  </a:lnTo>
                  <a:lnTo>
                    <a:pt x="274761" y="0"/>
                  </a:lnTo>
                  <a:lnTo>
                    <a:pt x="274761" y="0"/>
                  </a:lnTo>
                  <a:lnTo>
                    <a:pt x="274761" y="0"/>
                  </a:lnTo>
                  <a:lnTo>
                    <a:pt x="412142" y="0"/>
                  </a:lnTo>
                  <a:lnTo>
                    <a:pt x="412142" y="0"/>
                  </a:lnTo>
                  <a:lnTo>
                    <a:pt x="412142" y="0"/>
                  </a:lnTo>
                  <a:lnTo>
                    <a:pt x="412142" y="0"/>
                  </a:lnTo>
                  <a:lnTo>
                    <a:pt x="412142" y="0"/>
                  </a:lnTo>
                  <a:lnTo>
                    <a:pt x="412142" y="0"/>
                  </a:lnTo>
                  <a:lnTo>
                    <a:pt x="549523" y="0"/>
                  </a:lnTo>
                  <a:lnTo>
                    <a:pt x="549523" y="0"/>
                  </a:lnTo>
                  <a:lnTo>
                    <a:pt x="549523" y="0"/>
                  </a:lnTo>
                  <a:lnTo>
                    <a:pt x="549523" y="0"/>
                  </a:lnTo>
                  <a:lnTo>
                    <a:pt x="549523" y="0"/>
                  </a:lnTo>
                  <a:lnTo>
                    <a:pt x="549523" y="0"/>
                  </a:lnTo>
                  <a:lnTo>
                    <a:pt x="686903" y="0"/>
                  </a:lnTo>
                  <a:lnTo>
                    <a:pt x="686903" y="0"/>
                  </a:lnTo>
                  <a:lnTo>
                    <a:pt x="686903" y="0"/>
                  </a:lnTo>
                  <a:lnTo>
                    <a:pt x="686903" y="0"/>
                  </a:lnTo>
                  <a:lnTo>
                    <a:pt x="686903" y="0"/>
                  </a:lnTo>
                  <a:lnTo>
                    <a:pt x="686903" y="0"/>
                  </a:lnTo>
                  <a:lnTo>
                    <a:pt x="824284" y="0"/>
                  </a:lnTo>
                  <a:lnTo>
                    <a:pt x="824284" y="0"/>
                  </a:lnTo>
                  <a:lnTo>
                    <a:pt x="824284" y="0"/>
                  </a:lnTo>
                  <a:lnTo>
                    <a:pt x="824284" y="0"/>
                  </a:lnTo>
                  <a:lnTo>
                    <a:pt x="824284" y="0"/>
                  </a:lnTo>
                  <a:lnTo>
                    <a:pt x="824284" y="0"/>
                  </a:lnTo>
                  <a:lnTo>
                    <a:pt x="961665" y="0"/>
                  </a:lnTo>
                  <a:lnTo>
                    <a:pt x="961665" y="0"/>
                  </a:lnTo>
                  <a:lnTo>
                    <a:pt x="961665" y="0"/>
                  </a:lnTo>
                  <a:lnTo>
                    <a:pt x="961665" y="0"/>
                  </a:lnTo>
                  <a:lnTo>
                    <a:pt x="961665" y="0"/>
                  </a:lnTo>
                  <a:lnTo>
                    <a:pt x="961665" y="0"/>
                  </a:lnTo>
                  <a:lnTo>
                    <a:pt x="1099046" y="0"/>
                  </a:lnTo>
                  <a:lnTo>
                    <a:pt x="1099046" y="0"/>
                  </a:lnTo>
                  <a:lnTo>
                    <a:pt x="1099046" y="0"/>
                  </a:lnTo>
                  <a:lnTo>
                    <a:pt x="1099046" y="0"/>
                  </a:lnTo>
                  <a:lnTo>
                    <a:pt x="1099046" y="0"/>
                  </a:lnTo>
                  <a:lnTo>
                    <a:pt x="1099046" y="0"/>
                  </a:lnTo>
                  <a:lnTo>
                    <a:pt x="1236427" y="0"/>
                  </a:lnTo>
                  <a:lnTo>
                    <a:pt x="1236427" y="0"/>
                  </a:lnTo>
                  <a:lnTo>
                    <a:pt x="1236427" y="0"/>
                  </a:lnTo>
                  <a:lnTo>
                    <a:pt x="1236427" y="0"/>
                  </a:lnTo>
                  <a:lnTo>
                    <a:pt x="1236427" y="0"/>
                  </a:lnTo>
                  <a:lnTo>
                    <a:pt x="1236427" y="0"/>
                  </a:lnTo>
                  <a:lnTo>
                    <a:pt x="1373807" y="0"/>
                  </a:lnTo>
                  <a:lnTo>
                    <a:pt x="1373807" y="0"/>
                  </a:lnTo>
                  <a:lnTo>
                    <a:pt x="1373807" y="0"/>
                  </a:lnTo>
                  <a:lnTo>
                    <a:pt x="1373807" y="0"/>
                  </a:lnTo>
                  <a:lnTo>
                    <a:pt x="1373807" y="0"/>
                  </a:lnTo>
                  <a:lnTo>
                    <a:pt x="1373807" y="0"/>
                  </a:lnTo>
                  <a:lnTo>
                    <a:pt x="1511188" y="0"/>
                  </a:lnTo>
                  <a:lnTo>
                    <a:pt x="1511188" y="0"/>
                  </a:lnTo>
                  <a:lnTo>
                    <a:pt x="1511188" y="0"/>
                  </a:lnTo>
                  <a:lnTo>
                    <a:pt x="1511188" y="0"/>
                  </a:lnTo>
                  <a:lnTo>
                    <a:pt x="1511188" y="0"/>
                  </a:lnTo>
                  <a:lnTo>
                    <a:pt x="1511188" y="0"/>
                  </a:lnTo>
                  <a:lnTo>
                    <a:pt x="1648569" y="0"/>
                  </a:lnTo>
                  <a:lnTo>
                    <a:pt x="1648569" y="0"/>
                  </a:lnTo>
                  <a:lnTo>
                    <a:pt x="1648569" y="0"/>
                  </a:lnTo>
                  <a:lnTo>
                    <a:pt x="1648569" y="0"/>
                  </a:lnTo>
                  <a:lnTo>
                    <a:pt x="1648569" y="0"/>
                  </a:lnTo>
                  <a:lnTo>
                    <a:pt x="1648569" y="0"/>
                  </a:lnTo>
                  <a:lnTo>
                    <a:pt x="1785950" y="0"/>
                  </a:lnTo>
                  <a:lnTo>
                    <a:pt x="1785950" y="0"/>
                  </a:lnTo>
                  <a:lnTo>
                    <a:pt x="1785950" y="0"/>
                  </a:lnTo>
                  <a:lnTo>
                    <a:pt x="1785950" y="0"/>
                  </a:lnTo>
                  <a:lnTo>
                    <a:pt x="1785950" y="0"/>
                  </a:lnTo>
                  <a:lnTo>
                    <a:pt x="1785950" y="0"/>
                  </a:lnTo>
                  <a:lnTo>
                    <a:pt x="1923331" y="0"/>
                  </a:lnTo>
                  <a:lnTo>
                    <a:pt x="1923331" y="0"/>
                  </a:lnTo>
                  <a:lnTo>
                    <a:pt x="1923331" y="0"/>
                  </a:lnTo>
                  <a:lnTo>
                    <a:pt x="1923331" y="0"/>
                  </a:lnTo>
                  <a:lnTo>
                    <a:pt x="1923331" y="0"/>
                  </a:lnTo>
                  <a:lnTo>
                    <a:pt x="1923331" y="0"/>
                  </a:lnTo>
                  <a:lnTo>
                    <a:pt x="2060711" y="0"/>
                  </a:lnTo>
                  <a:lnTo>
                    <a:pt x="2060711" y="0"/>
                  </a:lnTo>
                  <a:lnTo>
                    <a:pt x="2060711" y="0"/>
                  </a:lnTo>
                  <a:lnTo>
                    <a:pt x="2060711" y="0"/>
                  </a:lnTo>
                  <a:lnTo>
                    <a:pt x="2060711" y="0"/>
                  </a:lnTo>
                  <a:lnTo>
                    <a:pt x="2060711" y="0"/>
                  </a:lnTo>
                  <a:lnTo>
                    <a:pt x="2198092" y="0"/>
                  </a:lnTo>
                  <a:lnTo>
                    <a:pt x="2198092" y="0"/>
                  </a:lnTo>
                  <a:lnTo>
                    <a:pt x="2198092" y="0"/>
                  </a:lnTo>
                  <a:lnTo>
                    <a:pt x="2198092" y="0"/>
                  </a:lnTo>
                  <a:lnTo>
                    <a:pt x="2198092" y="0"/>
                  </a:lnTo>
                  <a:lnTo>
                    <a:pt x="2198092" y="0"/>
                  </a:lnTo>
                  <a:lnTo>
                    <a:pt x="2335473" y="0"/>
                  </a:lnTo>
                  <a:lnTo>
                    <a:pt x="2335473" y="0"/>
                  </a:lnTo>
                  <a:lnTo>
                    <a:pt x="2335473" y="0"/>
                  </a:lnTo>
                  <a:lnTo>
                    <a:pt x="2335473" y="0"/>
                  </a:lnTo>
                  <a:lnTo>
                    <a:pt x="2335473" y="0"/>
                  </a:lnTo>
                  <a:lnTo>
                    <a:pt x="2335473" y="0"/>
                  </a:lnTo>
                  <a:lnTo>
                    <a:pt x="2472854" y="0"/>
                  </a:lnTo>
                  <a:lnTo>
                    <a:pt x="2472854" y="0"/>
                  </a:lnTo>
                  <a:lnTo>
                    <a:pt x="2472854" y="0"/>
                  </a:lnTo>
                  <a:lnTo>
                    <a:pt x="2472854" y="0"/>
                  </a:lnTo>
                  <a:lnTo>
                    <a:pt x="2472854" y="0"/>
                  </a:lnTo>
                  <a:lnTo>
                    <a:pt x="2472854" y="0"/>
                  </a:lnTo>
                  <a:lnTo>
                    <a:pt x="2610235" y="0"/>
                  </a:lnTo>
                  <a:lnTo>
                    <a:pt x="2610235" y="0"/>
                  </a:lnTo>
                  <a:lnTo>
                    <a:pt x="2610235" y="0"/>
                  </a:lnTo>
                  <a:lnTo>
                    <a:pt x="2610235" y="0"/>
                  </a:lnTo>
                  <a:lnTo>
                    <a:pt x="2610235" y="0"/>
                  </a:lnTo>
                  <a:lnTo>
                    <a:pt x="2610235" y="0"/>
                  </a:lnTo>
                  <a:lnTo>
                    <a:pt x="2747615" y="0"/>
                  </a:lnTo>
                  <a:lnTo>
                    <a:pt x="2747615" y="0"/>
                  </a:lnTo>
                  <a:lnTo>
                    <a:pt x="2747615" y="0"/>
                  </a:lnTo>
                  <a:lnTo>
                    <a:pt x="2747615" y="0"/>
                  </a:lnTo>
                  <a:lnTo>
                    <a:pt x="2747615" y="0"/>
                  </a:lnTo>
                  <a:lnTo>
                    <a:pt x="2747615" y="0"/>
                  </a:lnTo>
                  <a:lnTo>
                    <a:pt x="2884996" y="0"/>
                  </a:lnTo>
                  <a:lnTo>
                    <a:pt x="2884996" y="0"/>
                  </a:lnTo>
                  <a:lnTo>
                    <a:pt x="2884996" y="0"/>
                  </a:lnTo>
                  <a:lnTo>
                    <a:pt x="2884996" y="0"/>
                  </a:lnTo>
                  <a:lnTo>
                    <a:pt x="2884996" y="0"/>
                  </a:lnTo>
                  <a:lnTo>
                    <a:pt x="2884996" y="0"/>
                  </a:lnTo>
                  <a:lnTo>
                    <a:pt x="3022377" y="0"/>
                  </a:lnTo>
                  <a:lnTo>
                    <a:pt x="3022377" y="0"/>
                  </a:lnTo>
                  <a:lnTo>
                    <a:pt x="3022377" y="0"/>
                  </a:lnTo>
                  <a:lnTo>
                    <a:pt x="3022377" y="0"/>
                  </a:lnTo>
                  <a:lnTo>
                    <a:pt x="3022377" y="0"/>
                  </a:lnTo>
                  <a:lnTo>
                    <a:pt x="3022377" y="0"/>
                  </a:lnTo>
                  <a:lnTo>
                    <a:pt x="3159758" y="0"/>
                  </a:lnTo>
                  <a:lnTo>
                    <a:pt x="3159758" y="0"/>
                  </a:lnTo>
                  <a:lnTo>
                    <a:pt x="3159758" y="0"/>
                  </a:lnTo>
                  <a:lnTo>
                    <a:pt x="3159758" y="0"/>
                  </a:lnTo>
                  <a:lnTo>
                    <a:pt x="3159758" y="0"/>
                  </a:lnTo>
                  <a:lnTo>
                    <a:pt x="3159758" y="0"/>
                  </a:lnTo>
                  <a:lnTo>
                    <a:pt x="3297139" y="0"/>
                  </a:lnTo>
                  <a:lnTo>
                    <a:pt x="3297139" y="0"/>
                  </a:lnTo>
                  <a:lnTo>
                    <a:pt x="3297139" y="0"/>
                  </a:lnTo>
                  <a:lnTo>
                    <a:pt x="3297139" y="0"/>
                  </a:lnTo>
                  <a:lnTo>
                    <a:pt x="3297139" y="0"/>
                  </a:lnTo>
                  <a:lnTo>
                    <a:pt x="3297139" y="0"/>
                  </a:lnTo>
                  <a:lnTo>
                    <a:pt x="3434519" y="0"/>
                  </a:lnTo>
                  <a:lnTo>
                    <a:pt x="3434519" y="0"/>
                  </a:lnTo>
                  <a:lnTo>
                    <a:pt x="3434519" y="0"/>
                  </a:lnTo>
                  <a:lnTo>
                    <a:pt x="3434519" y="0"/>
                  </a:lnTo>
                  <a:lnTo>
                    <a:pt x="3434519" y="0"/>
                  </a:lnTo>
                  <a:lnTo>
                    <a:pt x="3434519" y="0"/>
                  </a:lnTo>
                </a:path>
              </a:pathLst>
            </a:custGeom>
            <a:ln w="13550" cap="flat">
              <a:solidFill>
                <a:srgbClr val="000000">
                  <a:alpha val="100000"/>
                </a:srgbClr>
              </a:solidFill>
              <a:prstDash val="dash"/>
              <a:round/>
            </a:ln>
          </p:spPr>
          <p:txBody>
            <a:bodyPr/>
            <a:lstStyle/>
            <a:p>
              <a:endParaRPr/>
            </a:p>
          </p:txBody>
        </p:sp>
        <p:sp>
          <p:nvSpPr>
            <p:cNvPr id="102" name="pl102"/>
            <p:cNvSpPr/>
            <p:nvPr/>
          </p:nvSpPr>
          <p:spPr>
            <a:xfrm>
              <a:off x="5398575" y="1748801"/>
              <a:ext cx="3434519" cy="440879"/>
            </a:xfrm>
            <a:custGeom>
              <a:avLst/>
              <a:gdLst/>
              <a:ahLst/>
              <a:cxnLst/>
              <a:rect l="0" t="0" r="0" b="0"/>
              <a:pathLst>
                <a:path w="3434519" h="440879">
                  <a:moveTo>
                    <a:pt x="0" y="48986"/>
                  </a:moveTo>
                  <a:lnTo>
                    <a:pt x="137380" y="0"/>
                  </a:lnTo>
                  <a:lnTo>
                    <a:pt x="274761" y="48986"/>
                  </a:lnTo>
                  <a:lnTo>
                    <a:pt x="412142" y="0"/>
                  </a:lnTo>
                  <a:lnTo>
                    <a:pt x="549523" y="48986"/>
                  </a:lnTo>
                  <a:lnTo>
                    <a:pt x="686903" y="97973"/>
                  </a:lnTo>
                  <a:lnTo>
                    <a:pt x="824284" y="0"/>
                  </a:lnTo>
                  <a:lnTo>
                    <a:pt x="961665" y="48986"/>
                  </a:lnTo>
                  <a:lnTo>
                    <a:pt x="1099046" y="0"/>
                  </a:lnTo>
                  <a:lnTo>
                    <a:pt x="1236427" y="48986"/>
                  </a:lnTo>
                  <a:lnTo>
                    <a:pt x="1373807" y="48986"/>
                  </a:lnTo>
                  <a:lnTo>
                    <a:pt x="1511188" y="0"/>
                  </a:lnTo>
                  <a:lnTo>
                    <a:pt x="1648569" y="0"/>
                  </a:lnTo>
                  <a:lnTo>
                    <a:pt x="1785950" y="97973"/>
                  </a:lnTo>
                  <a:lnTo>
                    <a:pt x="1923331" y="48986"/>
                  </a:lnTo>
                  <a:lnTo>
                    <a:pt x="2060711" y="48986"/>
                  </a:lnTo>
                  <a:lnTo>
                    <a:pt x="2198092" y="97973"/>
                  </a:lnTo>
                  <a:lnTo>
                    <a:pt x="2335473" y="293919"/>
                  </a:lnTo>
                  <a:lnTo>
                    <a:pt x="2472854" y="146959"/>
                  </a:lnTo>
                  <a:lnTo>
                    <a:pt x="2610235" y="342906"/>
                  </a:lnTo>
                  <a:lnTo>
                    <a:pt x="2747615" y="391892"/>
                  </a:lnTo>
                  <a:lnTo>
                    <a:pt x="2884996" y="391892"/>
                  </a:lnTo>
                  <a:lnTo>
                    <a:pt x="3022377" y="440879"/>
                  </a:lnTo>
                  <a:lnTo>
                    <a:pt x="3159758" y="342906"/>
                  </a:lnTo>
                  <a:lnTo>
                    <a:pt x="3297139" y="244932"/>
                  </a:lnTo>
                  <a:lnTo>
                    <a:pt x="3434519" y="293919"/>
                  </a:lnTo>
                </a:path>
              </a:pathLst>
            </a:custGeom>
            <a:ln w="65043" cap="flat">
              <a:solidFill>
                <a:srgbClr val="000000">
                  <a:alpha val="100000"/>
                </a:srgbClr>
              </a:solidFill>
              <a:prstDash val="solid"/>
              <a:round/>
            </a:ln>
          </p:spPr>
          <p:txBody>
            <a:bodyPr/>
            <a:lstStyle/>
            <a:p>
              <a:endParaRPr/>
            </a:p>
          </p:txBody>
        </p:sp>
        <p:sp>
          <p:nvSpPr>
            <p:cNvPr id="103" name="pl103"/>
            <p:cNvSpPr/>
            <p:nvPr/>
          </p:nvSpPr>
          <p:spPr>
            <a:xfrm>
              <a:off x="5398575" y="1748801"/>
              <a:ext cx="3434519" cy="440879"/>
            </a:xfrm>
            <a:custGeom>
              <a:avLst/>
              <a:gdLst/>
              <a:ahLst/>
              <a:cxnLst/>
              <a:rect l="0" t="0" r="0" b="0"/>
              <a:pathLst>
                <a:path w="3434519" h="440879">
                  <a:moveTo>
                    <a:pt x="0" y="48986"/>
                  </a:moveTo>
                  <a:lnTo>
                    <a:pt x="137380" y="0"/>
                  </a:lnTo>
                  <a:lnTo>
                    <a:pt x="274761" y="48986"/>
                  </a:lnTo>
                  <a:lnTo>
                    <a:pt x="412142" y="0"/>
                  </a:lnTo>
                  <a:lnTo>
                    <a:pt x="549523" y="48986"/>
                  </a:lnTo>
                  <a:lnTo>
                    <a:pt x="686903" y="97973"/>
                  </a:lnTo>
                  <a:lnTo>
                    <a:pt x="824284" y="0"/>
                  </a:lnTo>
                  <a:lnTo>
                    <a:pt x="961665" y="48986"/>
                  </a:lnTo>
                  <a:lnTo>
                    <a:pt x="1099046" y="0"/>
                  </a:lnTo>
                  <a:lnTo>
                    <a:pt x="1236427" y="48986"/>
                  </a:lnTo>
                  <a:lnTo>
                    <a:pt x="1373807" y="48986"/>
                  </a:lnTo>
                  <a:lnTo>
                    <a:pt x="1511188" y="0"/>
                  </a:lnTo>
                  <a:lnTo>
                    <a:pt x="1648569" y="0"/>
                  </a:lnTo>
                  <a:lnTo>
                    <a:pt x="1785950" y="97973"/>
                  </a:lnTo>
                  <a:lnTo>
                    <a:pt x="1923331" y="48986"/>
                  </a:lnTo>
                  <a:lnTo>
                    <a:pt x="2060711" y="48986"/>
                  </a:lnTo>
                  <a:lnTo>
                    <a:pt x="2198092" y="97973"/>
                  </a:lnTo>
                  <a:lnTo>
                    <a:pt x="2335473" y="293919"/>
                  </a:lnTo>
                  <a:lnTo>
                    <a:pt x="2472854" y="146959"/>
                  </a:lnTo>
                  <a:lnTo>
                    <a:pt x="2610235" y="342906"/>
                  </a:lnTo>
                  <a:lnTo>
                    <a:pt x="2747615" y="391892"/>
                  </a:lnTo>
                  <a:lnTo>
                    <a:pt x="2884996" y="391892"/>
                  </a:lnTo>
                  <a:lnTo>
                    <a:pt x="3022377" y="440879"/>
                  </a:lnTo>
                  <a:lnTo>
                    <a:pt x="3159758" y="342906"/>
                  </a:lnTo>
                  <a:lnTo>
                    <a:pt x="3297139" y="244932"/>
                  </a:lnTo>
                  <a:lnTo>
                    <a:pt x="3434519" y="293919"/>
                  </a:lnTo>
                </a:path>
              </a:pathLst>
            </a:custGeom>
            <a:ln w="40651" cap="flat">
              <a:solidFill>
                <a:srgbClr val="F26829">
                  <a:alpha val="100000"/>
                </a:srgbClr>
              </a:solidFill>
              <a:prstDash val="solid"/>
              <a:round/>
            </a:ln>
          </p:spPr>
          <p:txBody>
            <a:bodyPr/>
            <a:lstStyle/>
            <a:p>
              <a:endParaRPr/>
            </a:p>
          </p:txBody>
        </p:sp>
        <p:sp>
          <p:nvSpPr>
            <p:cNvPr id="104" name="tx104"/>
            <p:cNvSpPr/>
            <p:nvPr/>
          </p:nvSpPr>
          <p:spPr>
            <a:xfrm>
              <a:off x="5368431" y="16176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05" name="tx105"/>
            <p:cNvSpPr/>
            <p:nvPr/>
          </p:nvSpPr>
          <p:spPr>
            <a:xfrm>
              <a:off x="6055335" y="166803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06" name="tx106"/>
            <p:cNvSpPr/>
            <p:nvPr/>
          </p:nvSpPr>
          <p:spPr>
            <a:xfrm>
              <a:off x="6742239" y="16176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07" name="tx107"/>
            <p:cNvSpPr/>
            <p:nvPr/>
          </p:nvSpPr>
          <p:spPr>
            <a:xfrm>
              <a:off x="7429143" y="16176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08" name="tx108"/>
            <p:cNvSpPr/>
            <p:nvPr/>
          </p:nvSpPr>
          <p:spPr>
            <a:xfrm>
              <a:off x="7978666" y="191158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9" name="tx109"/>
            <p:cNvSpPr/>
            <p:nvPr/>
          </p:nvSpPr>
          <p:spPr>
            <a:xfrm>
              <a:off x="8802951" y="186392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10" name="tx110"/>
            <p:cNvSpPr/>
            <p:nvPr/>
          </p:nvSpPr>
          <p:spPr>
            <a:xfrm>
              <a:off x="4980665" y="3513865"/>
              <a:ext cx="183554"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a:t>
              </a:r>
            </a:p>
          </p:txBody>
        </p:sp>
        <p:sp>
          <p:nvSpPr>
            <p:cNvPr id="111" name="tx111"/>
            <p:cNvSpPr/>
            <p:nvPr/>
          </p:nvSpPr>
          <p:spPr>
            <a:xfrm>
              <a:off x="4980665" y="3024061"/>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12" name="tx112"/>
            <p:cNvSpPr/>
            <p:nvPr/>
          </p:nvSpPr>
          <p:spPr>
            <a:xfrm>
              <a:off x="4980665" y="2534195"/>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13" name="tx113"/>
            <p:cNvSpPr/>
            <p:nvPr/>
          </p:nvSpPr>
          <p:spPr>
            <a:xfrm>
              <a:off x="5093588" y="2044330"/>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114" name="tx114"/>
            <p:cNvSpPr/>
            <p:nvPr/>
          </p:nvSpPr>
          <p:spPr>
            <a:xfrm rot="-5400000">
              <a:off x="524212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15" name="tx115"/>
            <p:cNvSpPr/>
            <p:nvPr/>
          </p:nvSpPr>
          <p:spPr>
            <a:xfrm rot="-5400000">
              <a:off x="5929033"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16" name="tx116"/>
            <p:cNvSpPr/>
            <p:nvPr/>
          </p:nvSpPr>
          <p:spPr>
            <a:xfrm rot="-5400000">
              <a:off x="6615937"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17" name="tx117"/>
            <p:cNvSpPr/>
            <p:nvPr/>
          </p:nvSpPr>
          <p:spPr>
            <a:xfrm rot="-5400000">
              <a:off x="7302841"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18" name="tx118"/>
            <p:cNvSpPr/>
            <p:nvPr/>
          </p:nvSpPr>
          <p:spPr>
            <a:xfrm rot="-5400000">
              <a:off x="7852364"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19" name="tx119"/>
            <p:cNvSpPr/>
            <p:nvPr/>
          </p:nvSpPr>
          <p:spPr>
            <a:xfrm rot="-5400000">
              <a:off x="867664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20" name="tx120"/>
            <p:cNvSpPr/>
            <p:nvPr/>
          </p:nvSpPr>
          <p:spPr>
            <a:xfrm rot="-5400000">
              <a:off x="4248982" y="2693432"/>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121" name="pl121"/>
            <p:cNvSpPr/>
            <p:nvPr/>
          </p:nvSpPr>
          <p:spPr>
            <a:xfrm>
              <a:off x="6179489" y="4702006"/>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122" name="pl122"/>
            <p:cNvSpPr/>
            <p:nvPr/>
          </p:nvSpPr>
          <p:spPr>
            <a:xfrm>
              <a:off x="6179489" y="4991051"/>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123" name="pl123"/>
            <p:cNvSpPr/>
            <p:nvPr/>
          </p:nvSpPr>
          <p:spPr>
            <a:xfrm>
              <a:off x="6179489" y="4991051"/>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124" name="pl124"/>
            <p:cNvSpPr/>
            <p:nvPr/>
          </p:nvSpPr>
          <p:spPr>
            <a:xfrm>
              <a:off x="6820339" y="4702006"/>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125" name="pl125"/>
            <p:cNvSpPr/>
            <p:nvPr/>
          </p:nvSpPr>
          <p:spPr>
            <a:xfrm>
              <a:off x="6820339" y="4991051"/>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126" name="pl126"/>
            <p:cNvSpPr/>
            <p:nvPr/>
          </p:nvSpPr>
          <p:spPr>
            <a:xfrm>
              <a:off x="7461188" y="4702006"/>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127" name="pl127"/>
            <p:cNvSpPr/>
            <p:nvPr/>
          </p:nvSpPr>
          <p:spPr>
            <a:xfrm>
              <a:off x="7461188" y="4991051"/>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128" name="tx128"/>
            <p:cNvSpPr/>
            <p:nvPr/>
          </p:nvSpPr>
          <p:spPr>
            <a:xfrm>
              <a:off x="6446589" y="4656552"/>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129" name="tx129"/>
            <p:cNvSpPr/>
            <p:nvPr/>
          </p:nvSpPr>
          <p:spPr>
            <a:xfrm>
              <a:off x="6446589" y="4945597"/>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130" name="tx130"/>
            <p:cNvSpPr/>
            <p:nvPr/>
          </p:nvSpPr>
          <p:spPr>
            <a:xfrm>
              <a:off x="7087438" y="4656552"/>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131" name="tx131"/>
            <p:cNvSpPr/>
            <p:nvPr/>
          </p:nvSpPr>
          <p:spPr>
            <a:xfrm>
              <a:off x="7087438" y="4944047"/>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132" name="tx132"/>
            <p:cNvSpPr/>
            <p:nvPr/>
          </p:nvSpPr>
          <p:spPr>
            <a:xfrm>
              <a:off x="7728288"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133" name="tx133"/>
            <p:cNvSpPr/>
            <p:nvPr/>
          </p:nvSpPr>
          <p:spPr>
            <a:xfrm>
              <a:off x="7728288" y="4945597"/>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134" name="tx134"/>
            <p:cNvSpPr/>
            <p:nvPr/>
          </p:nvSpPr>
          <p:spPr>
            <a:xfrm>
              <a:off x="5366435" y="1405479"/>
              <a:ext cx="3498800"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diferencia de cobertura comparada con 2019</a:t>
              </a:r>
            </a:p>
          </p:txBody>
        </p:sp>
        <p:sp>
          <p:nvSpPr>
            <p:cNvPr id="135" name="pl135"/>
            <p:cNvSpPr/>
            <p:nvPr/>
          </p:nvSpPr>
          <p:spPr>
            <a:xfrm>
              <a:off x="2300918"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6" name="pl136"/>
            <p:cNvSpPr/>
            <p:nvPr/>
          </p:nvSpPr>
          <p:spPr>
            <a:xfrm>
              <a:off x="4344791"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7" name="pl137"/>
            <p:cNvSpPr/>
            <p:nvPr/>
          </p:nvSpPr>
          <p:spPr>
            <a:xfrm>
              <a:off x="6388664"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8" name="pl138"/>
            <p:cNvSpPr/>
            <p:nvPr/>
          </p:nvSpPr>
          <p:spPr>
            <a:xfrm>
              <a:off x="8432537"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9" name="pl139"/>
            <p:cNvSpPr/>
            <p:nvPr/>
          </p:nvSpPr>
          <p:spPr>
            <a:xfrm>
              <a:off x="911084" y="5846672"/>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40" name="pl140"/>
            <p:cNvSpPr/>
            <p:nvPr/>
          </p:nvSpPr>
          <p:spPr>
            <a:xfrm>
              <a:off x="911084" y="572114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41" name="pl141"/>
            <p:cNvSpPr/>
            <p:nvPr/>
          </p:nvSpPr>
          <p:spPr>
            <a:xfrm>
              <a:off x="911084" y="5595616"/>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42" name="pl142"/>
            <p:cNvSpPr/>
            <p:nvPr/>
          </p:nvSpPr>
          <p:spPr>
            <a:xfrm>
              <a:off x="1278981"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3" name="pl143"/>
            <p:cNvSpPr/>
            <p:nvPr/>
          </p:nvSpPr>
          <p:spPr>
            <a:xfrm>
              <a:off x="3322854"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4" name="pl144"/>
            <p:cNvSpPr/>
            <p:nvPr/>
          </p:nvSpPr>
          <p:spPr>
            <a:xfrm>
              <a:off x="5366727"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5" name="pl145"/>
            <p:cNvSpPr/>
            <p:nvPr/>
          </p:nvSpPr>
          <p:spPr>
            <a:xfrm>
              <a:off x="7410600"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6" name="rc146"/>
            <p:cNvSpPr/>
            <p:nvPr/>
          </p:nvSpPr>
          <p:spPr>
            <a:xfrm>
              <a:off x="1278981" y="5796461"/>
              <a:ext cx="7357943" cy="100422"/>
            </a:xfrm>
            <a:prstGeom prst="rect">
              <a:avLst/>
            </a:prstGeom>
            <a:solidFill>
              <a:srgbClr val="F26829">
                <a:alpha val="80000"/>
              </a:srgbClr>
            </a:solidFill>
          </p:spPr>
          <p:txBody>
            <a:bodyPr/>
            <a:lstStyle/>
            <a:p>
              <a:endParaRPr/>
            </a:p>
          </p:txBody>
        </p:sp>
        <p:sp>
          <p:nvSpPr>
            <p:cNvPr id="147" name="rc147"/>
            <p:cNvSpPr/>
            <p:nvPr/>
          </p:nvSpPr>
          <p:spPr>
            <a:xfrm>
              <a:off x="1278981" y="5670933"/>
              <a:ext cx="6131619" cy="100422"/>
            </a:xfrm>
            <a:prstGeom prst="rect">
              <a:avLst/>
            </a:prstGeom>
            <a:solidFill>
              <a:srgbClr val="F26829">
                <a:alpha val="80000"/>
              </a:srgbClr>
            </a:solidFill>
          </p:spPr>
          <p:txBody>
            <a:bodyPr/>
            <a:lstStyle/>
            <a:p>
              <a:endParaRPr/>
            </a:p>
          </p:txBody>
        </p:sp>
        <p:sp>
          <p:nvSpPr>
            <p:cNvPr id="148" name="rc148"/>
            <p:cNvSpPr/>
            <p:nvPr/>
          </p:nvSpPr>
          <p:spPr>
            <a:xfrm>
              <a:off x="1278981" y="5545405"/>
              <a:ext cx="6540393" cy="100422"/>
            </a:xfrm>
            <a:prstGeom prst="rect">
              <a:avLst/>
            </a:prstGeom>
            <a:solidFill>
              <a:srgbClr val="F26829">
                <a:alpha val="80000"/>
              </a:srgbClr>
            </a:solidFill>
          </p:spPr>
          <p:txBody>
            <a:bodyPr/>
            <a:lstStyle/>
            <a:p>
              <a:endParaRPr/>
            </a:p>
          </p:txBody>
        </p:sp>
        <p:sp>
          <p:nvSpPr>
            <p:cNvPr id="149" name="tx149"/>
            <p:cNvSpPr/>
            <p:nvPr/>
          </p:nvSpPr>
          <p:spPr>
            <a:xfrm>
              <a:off x="8712273" y="580623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150" name="tx150"/>
            <p:cNvSpPr/>
            <p:nvPr/>
          </p:nvSpPr>
          <p:spPr>
            <a:xfrm>
              <a:off x="7485949" y="568070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51" name="tx151"/>
            <p:cNvSpPr/>
            <p:nvPr/>
          </p:nvSpPr>
          <p:spPr>
            <a:xfrm>
              <a:off x="7894724" y="555517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52" name="tx152"/>
            <p:cNvSpPr/>
            <p:nvPr/>
          </p:nvSpPr>
          <p:spPr>
            <a:xfrm>
              <a:off x="565928" y="579929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53" name="tx153"/>
            <p:cNvSpPr/>
            <p:nvPr/>
          </p:nvSpPr>
          <p:spPr>
            <a:xfrm>
              <a:off x="565928" y="567376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54" name="tx154"/>
            <p:cNvSpPr/>
            <p:nvPr/>
          </p:nvSpPr>
          <p:spPr>
            <a:xfrm>
              <a:off x="565928" y="5548239"/>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55" name="tx155"/>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56" name="tx156"/>
            <p:cNvSpPr/>
            <p:nvPr/>
          </p:nvSpPr>
          <p:spPr>
            <a:xfrm>
              <a:off x="3146307"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57" name="tx157"/>
            <p:cNvSpPr/>
            <p:nvPr/>
          </p:nvSpPr>
          <p:spPr>
            <a:xfrm>
              <a:off x="5190180"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58" name="tx158"/>
            <p:cNvSpPr/>
            <p:nvPr/>
          </p:nvSpPr>
          <p:spPr>
            <a:xfrm>
              <a:off x="7234053"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1.5</a:t>
              </a:r>
            </a:p>
          </p:txBody>
        </p:sp>
        <p:sp>
          <p:nvSpPr>
            <p:cNvPr id="159" name="tx159"/>
            <p:cNvSpPr/>
            <p:nvPr/>
          </p:nvSpPr>
          <p:spPr>
            <a:xfrm>
              <a:off x="4263347" y="6114428"/>
              <a:ext cx="1389211"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no vacunados (millones)</a:t>
              </a:r>
            </a:p>
          </p:txBody>
        </p:sp>
        <p:sp>
          <p:nvSpPr>
            <p:cNvPr id="160" name="tx160"/>
            <p:cNvSpPr/>
            <p:nvPr/>
          </p:nvSpPr>
          <p:spPr>
            <a:xfrm>
              <a:off x="911084" y="5278665"/>
              <a:ext cx="4192934" cy="1399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lactantes sin protección contra el sarampión, AMR</a:t>
              </a:r>
            </a:p>
          </p:txBody>
        </p:sp>
        <p:sp>
          <p:nvSpPr>
            <p:cNvPr id="161" name="tx161"/>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62" name="tx162"/>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63" name="tx163"/>
            <p:cNvSpPr/>
            <p:nvPr/>
          </p:nvSpPr>
          <p:spPr>
            <a:xfrm>
              <a:off x="1859876" y="6517265"/>
              <a:ext cx="714494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no vacunados (millones) debido al redondeo.</a:t>
              </a:r>
            </a:p>
          </p:txBody>
        </p:sp>
      </p:grpSp>
      <p:sp>
        <p:nvSpPr>
          <p:cNvPr id="16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AMR ocupaba el cuarto puesto de las seis regiones de la OMS, con una cobertura de la vacuna MCV1 del 88 %.
La cobertura de la vacuna MCV1 (88 %) fue un punto porcentual superior a la de 2019 (87 %).
Esto equivale a 1,6 millones de niños sin vacunar en 2025, frente a los 1,8 millones de niños sin vacunar en 2019.</a:t>
            </a:r>
          </a:p>
        </p:txBody>
      </p:sp>
      <p:sp>
        <p:nvSpPr>
          <p:cNvPr id="165"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MCV1 ha mejorado desde el año 2000 en la mayoría de las regiones y ha superado los niveles previos a la pandemia en una de ellas, pero los avances son desiguales y persisten las diferencias en cuanto al número de niños no vacunados.</a:t>
            </a:r>
          </a:p>
        </p:txBody>
      </p:sp>
      <p:grpSp>
        <p:nvGrpSpPr>
          <p:cNvPr id="166" name="Group 165"/>
          <p:cNvGrpSpPr/>
          <p:nvPr/>
        </p:nvGrpSpPr>
        <p:grpSpPr>
          <a:xfrm>
            <a:off x="292608" y="1005840"/>
            <a:ext cx="8595360" cy="28575"/>
            <a:chOff x="292608" y="1005840"/>
            <a:chExt cx="8595360" cy="28575"/>
          </a:xfrm>
        </p:grpSpPr>
        <p:sp>
          <p:nvSpPr>
            <p:cNvPr id="16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68"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526297"/>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018751"/>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511206"/>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003660"/>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780069"/>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11084" y="3272524"/>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11084" y="2764978"/>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2257433"/>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1749887"/>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8441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74879"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06534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5580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4415" y="3171015"/>
              <a:ext cx="3466625" cy="253772"/>
            </a:xfrm>
            <a:custGeom>
              <a:avLst/>
              <a:gdLst/>
              <a:ahLst/>
              <a:cxnLst/>
              <a:rect l="0" t="0" r="0" b="0"/>
              <a:pathLst>
                <a:path w="3466625" h="253772">
                  <a:moveTo>
                    <a:pt x="0" y="50754"/>
                  </a:moveTo>
                  <a:lnTo>
                    <a:pt x="495232" y="0"/>
                  </a:lnTo>
                  <a:lnTo>
                    <a:pt x="990464" y="50754"/>
                  </a:lnTo>
                  <a:lnTo>
                    <a:pt x="1485696" y="253772"/>
                  </a:lnTo>
                  <a:lnTo>
                    <a:pt x="1980928" y="253772"/>
                  </a:lnTo>
                  <a:lnTo>
                    <a:pt x="2476160" y="101509"/>
                  </a:lnTo>
                  <a:lnTo>
                    <a:pt x="2971392" y="50754"/>
                  </a:lnTo>
                  <a:lnTo>
                    <a:pt x="3466625" y="50754"/>
                  </a:lnTo>
                </a:path>
              </a:pathLst>
            </a:custGeom>
            <a:ln w="27101" cap="flat">
              <a:solidFill>
                <a:srgbClr val="F4A81D">
                  <a:alpha val="69803"/>
                </a:srgbClr>
              </a:solidFill>
              <a:prstDash val="solid"/>
              <a:round/>
            </a:ln>
          </p:spPr>
          <p:txBody>
            <a:bodyPr/>
            <a:lstStyle/>
            <a:p>
              <a:endParaRPr/>
            </a:p>
          </p:txBody>
        </p:sp>
        <p:sp>
          <p:nvSpPr>
            <p:cNvPr id="19" name="pl19"/>
            <p:cNvSpPr/>
            <p:nvPr/>
          </p:nvSpPr>
          <p:spPr>
            <a:xfrm>
              <a:off x="1084415" y="2206678"/>
              <a:ext cx="3466625" cy="304527"/>
            </a:xfrm>
            <a:custGeom>
              <a:avLst/>
              <a:gdLst/>
              <a:ahLst/>
              <a:cxnLst/>
              <a:rect l="0" t="0" r="0" b="0"/>
              <a:pathLst>
                <a:path w="3466625" h="304527">
                  <a:moveTo>
                    <a:pt x="0" y="0"/>
                  </a:moveTo>
                  <a:lnTo>
                    <a:pt x="495232" y="203018"/>
                  </a:lnTo>
                  <a:lnTo>
                    <a:pt x="990464" y="253772"/>
                  </a:lnTo>
                  <a:lnTo>
                    <a:pt x="1485696" y="253772"/>
                  </a:lnTo>
                  <a:lnTo>
                    <a:pt x="1980928" y="304527"/>
                  </a:lnTo>
                  <a:lnTo>
                    <a:pt x="2476160" y="203018"/>
                  </a:lnTo>
                  <a:lnTo>
                    <a:pt x="2971392" y="101509"/>
                  </a:lnTo>
                  <a:lnTo>
                    <a:pt x="3466625" y="152263"/>
                  </a:lnTo>
                </a:path>
              </a:pathLst>
            </a:custGeom>
            <a:ln w="27101" cap="flat">
              <a:solidFill>
                <a:srgbClr val="F26829">
                  <a:alpha val="69803"/>
                </a:srgbClr>
              </a:solidFill>
              <a:prstDash val="solid"/>
              <a:round/>
            </a:ln>
          </p:spPr>
          <p:txBody>
            <a:bodyPr/>
            <a:lstStyle/>
            <a:p>
              <a:endParaRPr/>
            </a:p>
          </p:txBody>
        </p:sp>
        <p:sp>
          <p:nvSpPr>
            <p:cNvPr id="20" name="pl20"/>
            <p:cNvSpPr/>
            <p:nvPr/>
          </p:nvSpPr>
          <p:spPr>
            <a:xfrm>
              <a:off x="1084415" y="2663469"/>
              <a:ext cx="3466625" cy="101509"/>
            </a:xfrm>
            <a:custGeom>
              <a:avLst/>
              <a:gdLst/>
              <a:ahLst/>
              <a:cxnLst/>
              <a:rect l="0" t="0" r="0" b="0"/>
              <a:pathLst>
                <a:path w="3466625" h="101509">
                  <a:moveTo>
                    <a:pt x="0" y="0"/>
                  </a:moveTo>
                  <a:lnTo>
                    <a:pt x="495232" y="0"/>
                  </a:lnTo>
                  <a:lnTo>
                    <a:pt x="990464" y="0"/>
                  </a:lnTo>
                  <a:lnTo>
                    <a:pt x="1485696" y="101509"/>
                  </a:lnTo>
                  <a:lnTo>
                    <a:pt x="1980928" y="0"/>
                  </a:lnTo>
                  <a:lnTo>
                    <a:pt x="2476160" y="101509"/>
                  </a:lnTo>
                  <a:lnTo>
                    <a:pt x="2971392" y="101509"/>
                  </a:lnTo>
                  <a:lnTo>
                    <a:pt x="3466625" y="50754"/>
                  </a:lnTo>
                </a:path>
              </a:pathLst>
            </a:custGeom>
            <a:ln w="27101" cap="flat">
              <a:solidFill>
                <a:srgbClr val="BD53BD">
                  <a:alpha val="69803"/>
                </a:srgbClr>
              </a:solidFill>
              <a:prstDash val="solid"/>
              <a:round/>
            </a:ln>
          </p:spPr>
          <p:txBody>
            <a:bodyPr/>
            <a:lstStyle/>
            <a:p>
              <a:endParaRPr/>
            </a:p>
          </p:txBody>
        </p:sp>
        <p:sp>
          <p:nvSpPr>
            <p:cNvPr id="21" name="pl21"/>
            <p:cNvSpPr/>
            <p:nvPr/>
          </p:nvSpPr>
          <p:spPr>
            <a:xfrm>
              <a:off x="1084415" y="2054415"/>
              <a:ext cx="3466625" cy="101509"/>
            </a:xfrm>
            <a:custGeom>
              <a:avLst/>
              <a:gdLst/>
              <a:ahLst/>
              <a:cxnLst/>
              <a:rect l="0" t="0" r="0" b="0"/>
              <a:pathLst>
                <a:path w="3466625" h="101509">
                  <a:moveTo>
                    <a:pt x="0" y="0"/>
                  </a:moveTo>
                  <a:lnTo>
                    <a:pt x="495232" y="0"/>
                  </a:lnTo>
                  <a:lnTo>
                    <a:pt x="990464" y="50754"/>
                  </a:lnTo>
                  <a:lnTo>
                    <a:pt x="1485696" y="50754"/>
                  </a:lnTo>
                  <a:lnTo>
                    <a:pt x="1980928" y="101509"/>
                  </a:lnTo>
                  <a:lnTo>
                    <a:pt x="2476160" y="50754"/>
                  </a:lnTo>
                  <a:lnTo>
                    <a:pt x="2971392" y="101509"/>
                  </a:lnTo>
                  <a:lnTo>
                    <a:pt x="3466625" y="101509"/>
                  </a:lnTo>
                </a:path>
              </a:pathLst>
            </a:custGeom>
            <a:ln w="27101" cap="flat">
              <a:solidFill>
                <a:srgbClr val="6363C0">
                  <a:alpha val="69803"/>
                </a:srgbClr>
              </a:solidFill>
              <a:prstDash val="solid"/>
              <a:round/>
            </a:ln>
          </p:spPr>
          <p:txBody>
            <a:bodyPr/>
            <a:lstStyle/>
            <a:p>
              <a:endParaRPr/>
            </a:p>
          </p:txBody>
        </p:sp>
        <p:sp>
          <p:nvSpPr>
            <p:cNvPr id="22" name="pl22"/>
            <p:cNvSpPr/>
            <p:nvPr/>
          </p:nvSpPr>
          <p:spPr>
            <a:xfrm>
              <a:off x="1084415" y="1952905"/>
              <a:ext cx="3466625" cy="355281"/>
            </a:xfrm>
            <a:custGeom>
              <a:avLst/>
              <a:gdLst/>
              <a:ahLst/>
              <a:cxnLst/>
              <a:rect l="0" t="0" r="0" b="0"/>
              <a:pathLst>
                <a:path w="3466625" h="355281">
                  <a:moveTo>
                    <a:pt x="0" y="101509"/>
                  </a:moveTo>
                  <a:lnTo>
                    <a:pt x="495232" y="50754"/>
                  </a:lnTo>
                  <a:lnTo>
                    <a:pt x="990464" y="304527"/>
                  </a:lnTo>
                  <a:lnTo>
                    <a:pt x="1485696" y="355281"/>
                  </a:lnTo>
                  <a:lnTo>
                    <a:pt x="1980928" y="101509"/>
                  </a:lnTo>
                  <a:lnTo>
                    <a:pt x="2476160" y="152263"/>
                  </a:lnTo>
                  <a:lnTo>
                    <a:pt x="2971392" y="0"/>
                  </a:lnTo>
                  <a:lnTo>
                    <a:pt x="3466625" y="0"/>
                  </a:lnTo>
                </a:path>
              </a:pathLst>
            </a:custGeom>
            <a:ln w="27101" cap="flat">
              <a:solidFill>
                <a:srgbClr val="008DC9">
                  <a:alpha val="69803"/>
                </a:srgbClr>
              </a:solidFill>
              <a:prstDash val="solid"/>
              <a:round/>
            </a:ln>
          </p:spPr>
          <p:txBody>
            <a:bodyPr/>
            <a:lstStyle/>
            <a:p>
              <a:endParaRPr/>
            </a:p>
          </p:txBody>
        </p:sp>
        <p:sp>
          <p:nvSpPr>
            <p:cNvPr id="23" name="pl23"/>
            <p:cNvSpPr/>
            <p:nvPr/>
          </p:nvSpPr>
          <p:spPr>
            <a:xfrm>
              <a:off x="1084415" y="2003660"/>
              <a:ext cx="3466625" cy="355281"/>
            </a:xfrm>
            <a:custGeom>
              <a:avLst/>
              <a:gdLst/>
              <a:ahLst/>
              <a:cxnLst/>
              <a:rect l="0" t="0" r="0" b="0"/>
              <a:pathLst>
                <a:path w="3466625" h="355281">
                  <a:moveTo>
                    <a:pt x="0" y="0"/>
                  </a:moveTo>
                  <a:lnTo>
                    <a:pt x="495232" y="50754"/>
                  </a:lnTo>
                  <a:lnTo>
                    <a:pt x="990464" y="203018"/>
                  </a:lnTo>
                  <a:lnTo>
                    <a:pt x="1485696" y="355281"/>
                  </a:lnTo>
                  <a:lnTo>
                    <a:pt x="1980928" y="101509"/>
                  </a:lnTo>
                  <a:lnTo>
                    <a:pt x="2476160" y="304527"/>
                  </a:lnTo>
                  <a:lnTo>
                    <a:pt x="2971392" y="253772"/>
                  </a:lnTo>
                  <a:lnTo>
                    <a:pt x="3466625" y="304527"/>
                  </a:lnTo>
                </a:path>
              </a:pathLst>
            </a:custGeom>
            <a:ln w="27101" cap="flat">
              <a:solidFill>
                <a:srgbClr val="40BF73">
                  <a:alpha val="69803"/>
                </a:srgbClr>
              </a:solidFill>
              <a:prstDash val="solid"/>
              <a:round/>
            </a:ln>
          </p:spPr>
          <p:txBody>
            <a:bodyPr/>
            <a:lstStyle/>
            <a:p>
              <a:endParaRPr/>
            </a:p>
          </p:txBody>
        </p:sp>
        <p:sp>
          <p:nvSpPr>
            <p:cNvPr id="24" name="pl24"/>
            <p:cNvSpPr/>
            <p:nvPr/>
          </p:nvSpPr>
          <p:spPr>
            <a:xfrm>
              <a:off x="1084415" y="2206678"/>
              <a:ext cx="3466625" cy="304527"/>
            </a:xfrm>
            <a:custGeom>
              <a:avLst/>
              <a:gdLst/>
              <a:ahLst/>
              <a:cxnLst/>
              <a:rect l="0" t="0" r="0" b="0"/>
              <a:pathLst>
                <a:path w="3466625" h="304527">
                  <a:moveTo>
                    <a:pt x="0" y="0"/>
                  </a:moveTo>
                  <a:lnTo>
                    <a:pt x="495232" y="203018"/>
                  </a:lnTo>
                  <a:lnTo>
                    <a:pt x="990464" y="253772"/>
                  </a:lnTo>
                  <a:lnTo>
                    <a:pt x="1485696" y="253772"/>
                  </a:lnTo>
                  <a:lnTo>
                    <a:pt x="1980928" y="304527"/>
                  </a:lnTo>
                  <a:lnTo>
                    <a:pt x="2476160" y="203018"/>
                  </a:lnTo>
                  <a:lnTo>
                    <a:pt x="2971392" y="101509"/>
                  </a:lnTo>
                  <a:lnTo>
                    <a:pt x="3466625" y="152263"/>
                  </a:lnTo>
                </a:path>
              </a:pathLst>
            </a:custGeom>
            <a:ln w="65043" cap="flat">
              <a:solidFill>
                <a:srgbClr val="000000">
                  <a:alpha val="100000"/>
                </a:srgbClr>
              </a:solidFill>
              <a:prstDash val="solid"/>
              <a:round/>
            </a:ln>
          </p:spPr>
          <p:txBody>
            <a:bodyPr/>
            <a:lstStyle/>
            <a:p>
              <a:endParaRPr/>
            </a:p>
          </p:txBody>
        </p:sp>
        <p:sp>
          <p:nvSpPr>
            <p:cNvPr id="25" name="pl25"/>
            <p:cNvSpPr/>
            <p:nvPr/>
          </p:nvSpPr>
          <p:spPr>
            <a:xfrm>
              <a:off x="1084415" y="2206678"/>
              <a:ext cx="3466625" cy="304527"/>
            </a:xfrm>
            <a:custGeom>
              <a:avLst/>
              <a:gdLst/>
              <a:ahLst/>
              <a:cxnLst/>
              <a:rect l="0" t="0" r="0" b="0"/>
              <a:pathLst>
                <a:path w="3466625" h="304527">
                  <a:moveTo>
                    <a:pt x="0" y="0"/>
                  </a:moveTo>
                  <a:lnTo>
                    <a:pt x="495232" y="203018"/>
                  </a:lnTo>
                  <a:lnTo>
                    <a:pt x="990464" y="253772"/>
                  </a:lnTo>
                  <a:lnTo>
                    <a:pt x="1485696" y="253772"/>
                  </a:lnTo>
                  <a:lnTo>
                    <a:pt x="1980928" y="304527"/>
                  </a:lnTo>
                  <a:lnTo>
                    <a:pt x="2476160" y="203018"/>
                  </a:lnTo>
                  <a:lnTo>
                    <a:pt x="2971392" y="101509"/>
                  </a:lnTo>
                  <a:lnTo>
                    <a:pt x="3466625" y="152263"/>
                  </a:lnTo>
                </a:path>
              </a:pathLst>
            </a:custGeom>
            <a:ln w="40651" cap="flat">
              <a:solidFill>
                <a:srgbClr val="F26829">
                  <a:alpha val="100000"/>
                </a:srgbClr>
              </a:solidFill>
              <a:prstDash val="solid"/>
              <a:round/>
            </a:ln>
          </p:spPr>
          <p:txBody>
            <a:bodyPr/>
            <a:lstStyle/>
            <a:p>
              <a:endParaRPr/>
            </a:p>
          </p:txBody>
        </p:sp>
        <p:sp>
          <p:nvSpPr>
            <p:cNvPr id="26" name="tx26"/>
            <p:cNvSpPr/>
            <p:nvPr/>
          </p:nvSpPr>
          <p:spPr>
            <a:xfrm>
              <a:off x="1024125" y="203432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7" name="tx27"/>
            <p:cNvSpPr/>
            <p:nvPr/>
          </p:nvSpPr>
          <p:spPr>
            <a:xfrm>
              <a:off x="1519358" y="2237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8" name="tx28"/>
            <p:cNvSpPr/>
            <p:nvPr/>
          </p:nvSpPr>
          <p:spPr>
            <a:xfrm>
              <a:off x="2014590"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9" name="tx29"/>
            <p:cNvSpPr/>
            <p:nvPr/>
          </p:nvSpPr>
          <p:spPr>
            <a:xfrm>
              <a:off x="2509822"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0" name="tx30"/>
            <p:cNvSpPr/>
            <p:nvPr/>
          </p:nvSpPr>
          <p:spPr>
            <a:xfrm>
              <a:off x="3005054" y="23388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31" name="tx31"/>
            <p:cNvSpPr/>
            <p:nvPr/>
          </p:nvSpPr>
          <p:spPr>
            <a:xfrm>
              <a:off x="3500286" y="2237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32" name="tx32"/>
            <p:cNvSpPr/>
            <p:nvPr/>
          </p:nvSpPr>
          <p:spPr>
            <a:xfrm>
              <a:off x="3995518" y="213583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3" name="tx33"/>
            <p:cNvSpPr/>
            <p:nvPr/>
          </p:nvSpPr>
          <p:spPr>
            <a:xfrm>
              <a:off x="4490751" y="21865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4" name="tx34"/>
            <p:cNvSpPr/>
            <p:nvPr/>
          </p:nvSpPr>
          <p:spPr>
            <a:xfrm>
              <a:off x="707191" y="373269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35" name="tx35"/>
            <p:cNvSpPr/>
            <p:nvPr/>
          </p:nvSpPr>
          <p:spPr>
            <a:xfrm>
              <a:off x="707191" y="322514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36" name="tx36"/>
            <p:cNvSpPr/>
            <p:nvPr/>
          </p:nvSpPr>
          <p:spPr>
            <a:xfrm>
              <a:off x="707191" y="271760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37" name="tx37"/>
            <p:cNvSpPr/>
            <p:nvPr/>
          </p:nvSpPr>
          <p:spPr>
            <a:xfrm>
              <a:off x="707191" y="221005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38" name="tx38"/>
            <p:cNvSpPr/>
            <p:nvPr/>
          </p:nvSpPr>
          <p:spPr>
            <a:xfrm>
              <a:off x="636560" y="1702510"/>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39" name="tx39"/>
            <p:cNvSpPr/>
            <p:nvPr/>
          </p:nvSpPr>
          <p:spPr>
            <a:xfrm rot="-5400000">
              <a:off x="94219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40" name="tx40"/>
            <p:cNvSpPr/>
            <p:nvPr/>
          </p:nvSpPr>
          <p:spPr>
            <a:xfrm rot="-5400000">
              <a:off x="1932656"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41" name="tx41"/>
            <p:cNvSpPr/>
            <p:nvPr/>
          </p:nvSpPr>
          <p:spPr>
            <a:xfrm rot="-5400000">
              <a:off x="292312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42" name="tx42"/>
            <p:cNvSpPr/>
            <p:nvPr/>
          </p:nvSpPr>
          <p:spPr>
            <a:xfrm rot="-5400000">
              <a:off x="391358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43" name="tx43"/>
            <p:cNvSpPr/>
            <p:nvPr/>
          </p:nvSpPr>
          <p:spPr>
            <a:xfrm rot="-5400000">
              <a:off x="46047" y="2705385"/>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44" name="pl44"/>
            <p:cNvSpPr/>
            <p:nvPr/>
          </p:nvSpPr>
          <p:spPr>
            <a:xfrm>
              <a:off x="1881382" y="4697660"/>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45" name="pl45"/>
            <p:cNvSpPr/>
            <p:nvPr/>
          </p:nvSpPr>
          <p:spPr>
            <a:xfrm>
              <a:off x="1881382" y="4986705"/>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46" name="pl46"/>
            <p:cNvSpPr/>
            <p:nvPr/>
          </p:nvSpPr>
          <p:spPr>
            <a:xfrm>
              <a:off x="1881382" y="4986705"/>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47" name="pl47"/>
            <p:cNvSpPr/>
            <p:nvPr/>
          </p:nvSpPr>
          <p:spPr>
            <a:xfrm>
              <a:off x="2522231" y="4697660"/>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48" name="pl48"/>
            <p:cNvSpPr/>
            <p:nvPr/>
          </p:nvSpPr>
          <p:spPr>
            <a:xfrm>
              <a:off x="2522231" y="4986705"/>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49" name="pl49"/>
            <p:cNvSpPr/>
            <p:nvPr/>
          </p:nvSpPr>
          <p:spPr>
            <a:xfrm>
              <a:off x="3163080" y="4697660"/>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50" name="pl50"/>
            <p:cNvSpPr/>
            <p:nvPr/>
          </p:nvSpPr>
          <p:spPr>
            <a:xfrm>
              <a:off x="3163080" y="4986705"/>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51" name="tx51"/>
            <p:cNvSpPr/>
            <p:nvPr/>
          </p:nvSpPr>
          <p:spPr>
            <a:xfrm>
              <a:off x="2148481" y="4652205"/>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52" name="tx52"/>
            <p:cNvSpPr/>
            <p:nvPr/>
          </p:nvSpPr>
          <p:spPr>
            <a:xfrm>
              <a:off x="2148481" y="4941250"/>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53" name="tx53"/>
            <p:cNvSpPr/>
            <p:nvPr/>
          </p:nvSpPr>
          <p:spPr>
            <a:xfrm>
              <a:off x="2789331" y="4652205"/>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54" name="tx54"/>
            <p:cNvSpPr/>
            <p:nvPr/>
          </p:nvSpPr>
          <p:spPr>
            <a:xfrm>
              <a:off x="2789331" y="4939700"/>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55" name="tx55"/>
            <p:cNvSpPr/>
            <p:nvPr/>
          </p:nvSpPr>
          <p:spPr>
            <a:xfrm>
              <a:off x="3430180"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56" name="tx56"/>
            <p:cNvSpPr/>
            <p:nvPr/>
          </p:nvSpPr>
          <p:spPr>
            <a:xfrm>
              <a:off x="3430180" y="4941250"/>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57" name="tx57"/>
            <p:cNvSpPr/>
            <p:nvPr/>
          </p:nvSpPr>
          <p:spPr>
            <a:xfrm>
              <a:off x="1652962" y="1403693"/>
              <a:ext cx="2329532"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coverage, AMR, 2018-2025</a:t>
              </a:r>
            </a:p>
          </p:txBody>
        </p:sp>
        <p:sp>
          <p:nvSpPr>
            <p:cNvPr id="58" name="pl58"/>
            <p:cNvSpPr/>
            <p:nvPr/>
          </p:nvSpPr>
          <p:spPr>
            <a:xfrm>
              <a:off x="5191534" y="3577051"/>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59" name="pl59"/>
            <p:cNvSpPr/>
            <p:nvPr/>
          </p:nvSpPr>
          <p:spPr>
            <a:xfrm>
              <a:off x="5191534" y="3171015"/>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5191534" y="2764978"/>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5191534" y="2358942"/>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191534" y="1952905"/>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191534" y="3780069"/>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5191534" y="3374033"/>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5191534" y="2967997"/>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5191534" y="2561960"/>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5191534" y="2155924"/>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5191534" y="1749887"/>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536486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6355329"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734579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833625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5364865" y="2561960"/>
              <a:ext cx="3466625" cy="1015091"/>
            </a:xfrm>
            <a:custGeom>
              <a:avLst/>
              <a:gdLst/>
              <a:ahLst/>
              <a:cxnLst/>
              <a:rect l="0" t="0" r="0" b="0"/>
              <a:pathLst>
                <a:path w="3466625" h="1015091">
                  <a:moveTo>
                    <a:pt x="0" y="203018"/>
                  </a:moveTo>
                  <a:lnTo>
                    <a:pt x="495232" y="0"/>
                  </a:lnTo>
                  <a:lnTo>
                    <a:pt x="990464" y="203018"/>
                  </a:lnTo>
                  <a:lnTo>
                    <a:pt x="1485696" y="1015091"/>
                  </a:lnTo>
                  <a:lnTo>
                    <a:pt x="1980928" y="1015091"/>
                  </a:lnTo>
                  <a:lnTo>
                    <a:pt x="2476160" y="406036"/>
                  </a:lnTo>
                  <a:lnTo>
                    <a:pt x="2971392" y="203018"/>
                  </a:lnTo>
                  <a:lnTo>
                    <a:pt x="3466625" y="203018"/>
                  </a:lnTo>
                </a:path>
              </a:pathLst>
            </a:custGeom>
            <a:ln w="27101" cap="flat">
              <a:solidFill>
                <a:srgbClr val="F4A81D">
                  <a:alpha val="69803"/>
                </a:srgbClr>
              </a:solidFill>
              <a:prstDash val="solid"/>
              <a:round/>
            </a:ln>
          </p:spPr>
          <p:txBody>
            <a:bodyPr/>
            <a:lstStyle/>
            <a:p>
              <a:endParaRPr/>
            </a:p>
          </p:txBody>
        </p:sp>
        <p:sp>
          <p:nvSpPr>
            <p:cNvPr id="74" name="pl74"/>
            <p:cNvSpPr/>
            <p:nvPr/>
          </p:nvSpPr>
          <p:spPr>
            <a:xfrm>
              <a:off x="5364865" y="1749887"/>
              <a:ext cx="3466625" cy="1218109"/>
            </a:xfrm>
            <a:custGeom>
              <a:avLst/>
              <a:gdLst/>
              <a:ahLst/>
              <a:cxnLst/>
              <a:rect l="0" t="0" r="0" b="0"/>
              <a:pathLst>
                <a:path w="3466625" h="1218109">
                  <a:moveTo>
                    <a:pt x="0" y="0"/>
                  </a:moveTo>
                  <a:lnTo>
                    <a:pt x="495232" y="812072"/>
                  </a:lnTo>
                  <a:lnTo>
                    <a:pt x="990464" y="1015091"/>
                  </a:lnTo>
                  <a:lnTo>
                    <a:pt x="1485696" y="1015091"/>
                  </a:lnTo>
                  <a:lnTo>
                    <a:pt x="1980928" y="1218109"/>
                  </a:lnTo>
                  <a:lnTo>
                    <a:pt x="2476160" y="812072"/>
                  </a:lnTo>
                  <a:lnTo>
                    <a:pt x="2971392" y="406036"/>
                  </a:lnTo>
                  <a:lnTo>
                    <a:pt x="3466625" y="609054"/>
                  </a:lnTo>
                </a:path>
              </a:pathLst>
            </a:custGeom>
            <a:ln w="27101" cap="flat">
              <a:solidFill>
                <a:srgbClr val="F26829">
                  <a:alpha val="69803"/>
                </a:srgbClr>
              </a:solidFill>
              <a:prstDash val="solid"/>
              <a:round/>
            </a:ln>
          </p:spPr>
          <p:txBody>
            <a:bodyPr/>
            <a:lstStyle/>
            <a:p>
              <a:endParaRPr/>
            </a:p>
          </p:txBody>
        </p:sp>
        <p:sp>
          <p:nvSpPr>
            <p:cNvPr id="75" name="pl75"/>
            <p:cNvSpPr/>
            <p:nvPr/>
          </p:nvSpPr>
          <p:spPr>
            <a:xfrm>
              <a:off x="5364865" y="2561960"/>
              <a:ext cx="3466625" cy="406036"/>
            </a:xfrm>
            <a:custGeom>
              <a:avLst/>
              <a:gdLst/>
              <a:ahLst/>
              <a:cxnLst/>
              <a:rect l="0" t="0" r="0" b="0"/>
              <a:pathLst>
                <a:path w="3466625" h="406036">
                  <a:moveTo>
                    <a:pt x="0" y="0"/>
                  </a:moveTo>
                  <a:lnTo>
                    <a:pt x="495232" y="0"/>
                  </a:lnTo>
                  <a:lnTo>
                    <a:pt x="990464" y="0"/>
                  </a:lnTo>
                  <a:lnTo>
                    <a:pt x="1485696" y="406036"/>
                  </a:lnTo>
                  <a:lnTo>
                    <a:pt x="1980928" y="0"/>
                  </a:lnTo>
                  <a:lnTo>
                    <a:pt x="2476160" y="406036"/>
                  </a:lnTo>
                  <a:lnTo>
                    <a:pt x="2971392" y="406036"/>
                  </a:lnTo>
                  <a:lnTo>
                    <a:pt x="3466625" y="203018"/>
                  </a:lnTo>
                </a:path>
              </a:pathLst>
            </a:custGeom>
            <a:ln w="27101" cap="flat">
              <a:solidFill>
                <a:srgbClr val="BD53BD">
                  <a:alpha val="69803"/>
                </a:srgbClr>
              </a:solidFill>
              <a:prstDash val="solid"/>
              <a:round/>
            </a:ln>
          </p:spPr>
          <p:txBody>
            <a:bodyPr/>
            <a:lstStyle/>
            <a:p>
              <a:endParaRPr/>
            </a:p>
          </p:txBody>
        </p:sp>
        <p:sp>
          <p:nvSpPr>
            <p:cNvPr id="76" name="pl76"/>
            <p:cNvSpPr/>
            <p:nvPr/>
          </p:nvSpPr>
          <p:spPr>
            <a:xfrm>
              <a:off x="5364865" y="2561960"/>
              <a:ext cx="3466625" cy="406036"/>
            </a:xfrm>
            <a:custGeom>
              <a:avLst/>
              <a:gdLst/>
              <a:ahLst/>
              <a:cxnLst/>
              <a:rect l="0" t="0" r="0" b="0"/>
              <a:pathLst>
                <a:path w="3466625" h="406036">
                  <a:moveTo>
                    <a:pt x="0" y="0"/>
                  </a:moveTo>
                  <a:lnTo>
                    <a:pt x="495232" y="0"/>
                  </a:lnTo>
                  <a:lnTo>
                    <a:pt x="990464" y="203018"/>
                  </a:lnTo>
                  <a:lnTo>
                    <a:pt x="1485696" y="203018"/>
                  </a:lnTo>
                  <a:lnTo>
                    <a:pt x="1980928" y="406036"/>
                  </a:lnTo>
                  <a:lnTo>
                    <a:pt x="2476160" y="203018"/>
                  </a:lnTo>
                  <a:lnTo>
                    <a:pt x="2971392" y="406036"/>
                  </a:lnTo>
                  <a:lnTo>
                    <a:pt x="3466625" y="406036"/>
                  </a:lnTo>
                </a:path>
              </a:pathLst>
            </a:custGeom>
            <a:ln w="27101" cap="flat">
              <a:solidFill>
                <a:srgbClr val="6363C0">
                  <a:alpha val="69803"/>
                </a:srgbClr>
              </a:solidFill>
              <a:prstDash val="solid"/>
              <a:round/>
            </a:ln>
          </p:spPr>
          <p:txBody>
            <a:bodyPr/>
            <a:lstStyle/>
            <a:p>
              <a:endParaRPr/>
            </a:p>
          </p:txBody>
        </p:sp>
        <p:sp>
          <p:nvSpPr>
            <p:cNvPr id="77" name="pl77"/>
            <p:cNvSpPr/>
            <p:nvPr/>
          </p:nvSpPr>
          <p:spPr>
            <a:xfrm>
              <a:off x="5364865" y="2358942"/>
              <a:ext cx="3466625" cy="1421127"/>
            </a:xfrm>
            <a:custGeom>
              <a:avLst/>
              <a:gdLst/>
              <a:ahLst/>
              <a:cxnLst/>
              <a:rect l="0" t="0" r="0" b="0"/>
              <a:pathLst>
                <a:path w="3466625" h="1421127">
                  <a:moveTo>
                    <a:pt x="0" y="406036"/>
                  </a:moveTo>
                  <a:lnTo>
                    <a:pt x="495232" y="203018"/>
                  </a:lnTo>
                  <a:lnTo>
                    <a:pt x="990464" y="1218109"/>
                  </a:lnTo>
                  <a:lnTo>
                    <a:pt x="1485696" y="1421127"/>
                  </a:lnTo>
                  <a:lnTo>
                    <a:pt x="1980928" y="406036"/>
                  </a:lnTo>
                  <a:lnTo>
                    <a:pt x="2476160" y="609054"/>
                  </a:lnTo>
                  <a:lnTo>
                    <a:pt x="2971392" y="0"/>
                  </a:lnTo>
                  <a:lnTo>
                    <a:pt x="3466625" y="0"/>
                  </a:lnTo>
                </a:path>
              </a:pathLst>
            </a:custGeom>
            <a:ln w="27101" cap="flat">
              <a:solidFill>
                <a:srgbClr val="008DC9">
                  <a:alpha val="69803"/>
                </a:srgbClr>
              </a:solidFill>
              <a:prstDash val="solid"/>
              <a:round/>
            </a:ln>
          </p:spPr>
          <p:txBody>
            <a:bodyPr/>
            <a:lstStyle/>
            <a:p>
              <a:endParaRPr/>
            </a:p>
          </p:txBody>
        </p:sp>
        <p:sp>
          <p:nvSpPr>
            <p:cNvPr id="78" name="pl78"/>
            <p:cNvSpPr/>
            <p:nvPr/>
          </p:nvSpPr>
          <p:spPr>
            <a:xfrm>
              <a:off x="5364865" y="2358942"/>
              <a:ext cx="3466625" cy="1421127"/>
            </a:xfrm>
            <a:custGeom>
              <a:avLst/>
              <a:gdLst/>
              <a:ahLst/>
              <a:cxnLst/>
              <a:rect l="0" t="0" r="0" b="0"/>
              <a:pathLst>
                <a:path w="3466625" h="1421127">
                  <a:moveTo>
                    <a:pt x="0" y="0"/>
                  </a:moveTo>
                  <a:lnTo>
                    <a:pt x="495232" y="203018"/>
                  </a:lnTo>
                  <a:lnTo>
                    <a:pt x="990464" y="812072"/>
                  </a:lnTo>
                  <a:lnTo>
                    <a:pt x="1485696" y="1421127"/>
                  </a:lnTo>
                  <a:lnTo>
                    <a:pt x="1980928" y="406036"/>
                  </a:lnTo>
                  <a:lnTo>
                    <a:pt x="2476160" y="1218109"/>
                  </a:lnTo>
                  <a:lnTo>
                    <a:pt x="2971392" y="1015091"/>
                  </a:lnTo>
                  <a:lnTo>
                    <a:pt x="3466625" y="1218109"/>
                  </a:lnTo>
                </a:path>
              </a:pathLst>
            </a:custGeom>
            <a:ln w="27101" cap="flat">
              <a:solidFill>
                <a:srgbClr val="40BF73">
                  <a:alpha val="69803"/>
                </a:srgbClr>
              </a:solidFill>
              <a:prstDash val="solid"/>
              <a:round/>
            </a:ln>
          </p:spPr>
          <p:txBody>
            <a:bodyPr/>
            <a:lstStyle/>
            <a:p>
              <a:endParaRPr/>
            </a:p>
          </p:txBody>
        </p:sp>
        <p:sp>
          <p:nvSpPr>
            <p:cNvPr id="79" name="pl79"/>
            <p:cNvSpPr/>
            <p:nvPr/>
          </p:nvSpPr>
          <p:spPr>
            <a:xfrm>
              <a:off x="5364865" y="2561960"/>
              <a:ext cx="3466625" cy="0"/>
            </a:xfrm>
            <a:custGeom>
              <a:avLst/>
              <a:gdLst/>
              <a:ahLst/>
              <a:cxnLst/>
              <a:rect l="0" t="0" r="0" b="0"/>
              <a:pathLst>
                <a:path w="3466625">
                  <a:moveTo>
                    <a:pt x="0" y="0"/>
                  </a:moveTo>
                  <a:lnTo>
                    <a:pt x="0" y="0"/>
                  </a:lnTo>
                  <a:lnTo>
                    <a:pt x="0" y="0"/>
                  </a:lnTo>
                  <a:lnTo>
                    <a:pt x="0" y="0"/>
                  </a:lnTo>
                  <a:lnTo>
                    <a:pt x="0" y="0"/>
                  </a:lnTo>
                  <a:lnTo>
                    <a:pt x="0" y="0"/>
                  </a:lnTo>
                  <a:lnTo>
                    <a:pt x="495232" y="0"/>
                  </a:lnTo>
                  <a:lnTo>
                    <a:pt x="495232" y="0"/>
                  </a:lnTo>
                  <a:lnTo>
                    <a:pt x="495232" y="0"/>
                  </a:lnTo>
                  <a:lnTo>
                    <a:pt x="495232" y="0"/>
                  </a:lnTo>
                  <a:lnTo>
                    <a:pt x="495232" y="0"/>
                  </a:lnTo>
                  <a:lnTo>
                    <a:pt x="495232" y="0"/>
                  </a:lnTo>
                  <a:lnTo>
                    <a:pt x="990464" y="0"/>
                  </a:lnTo>
                  <a:lnTo>
                    <a:pt x="990464" y="0"/>
                  </a:lnTo>
                  <a:lnTo>
                    <a:pt x="990464" y="0"/>
                  </a:lnTo>
                  <a:lnTo>
                    <a:pt x="990464" y="0"/>
                  </a:lnTo>
                  <a:lnTo>
                    <a:pt x="990464" y="0"/>
                  </a:lnTo>
                  <a:lnTo>
                    <a:pt x="990464" y="0"/>
                  </a:lnTo>
                  <a:lnTo>
                    <a:pt x="1485696" y="0"/>
                  </a:lnTo>
                  <a:lnTo>
                    <a:pt x="1485696" y="0"/>
                  </a:lnTo>
                  <a:lnTo>
                    <a:pt x="1485696" y="0"/>
                  </a:lnTo>
                  <a:lnTo>
                    <a:pt x="1485696" y="0"/>
                  </a:lnTo>
                  <a:lnTo>
                    <a:pt x="1485696" y="0"/>
                  </a:lnTo>
                  <a:lnTo>
                    <a:pt x="1485696" y="0"/>
                  </a:lnTo>
                  <a:lnTo>
                    <a:pt x="1980928" y="0"/>
                  </a:lnTo>
                  <a:lnTo>
                    <a:pt x="1980928" y="0"/>
                  </a:lnTo>
                  <a:lnTo>
                    <a:pt x="1980928" y="0"/>
                  </a:lnTo>
                  <a:lnTo>
                    <a:pt x="1980928" y="0"/>
                  </a:lnTo>
                  <a:lnTo>
                    <a:pt x="1980928" y="0"/>
                  </a:lnTo>
                  <a:lnTo>
                    <a:pt x="1980928" y="0"/>
                  </a:lnTo>
                  <a:lnTo>
                    <a:pt x="2476160" y="0"/>
                  </a:lnTo>
                  <a:lnTo>
                    <a:pt x="2476160" y="0"/>
                  </a:lnTo>
                  <a:lnTo>
                    <a:pt x="2476160" y="0"/>
                  </a:lnTo>
                  <a:lnTo>
                    <a:pt x="2476160" y="0"/>
                  </a:lnTo>
                  <a:lnTo>
                    <a:pt x="2476160" y="0"/>
                  </a:lnTo>
                  <a:lnTo>
                    <a:pt x="2476160" y="0"/>
                  </a:lnTo>
                  <a:lnTo>
                    <a:pt x="2971392" y="0"/>
                  </a:lnTo>
                  <a:lnTo>
                    <a:pt x="2971392" y="0"/>
                  </a:lnTo>
                  <a:lnTo>
                    <a:pt x="2971392" y="0"/>
                  </a:lnTo>
                  <a:lnTo>
                    <a:pt x="2971392" y="0"/>
                  </a:lnTo>
                  <a:lnTo>
                    <a:pt x="2971392" y="0"/>
                  </a:lnTo>
                  <a:lnTo>
                    <a:pt x="2971392" y="0"/>
                  </a:lnTo>
                  <a:lnTo>
                    <a:pt x="3466625" y="0"/>
                  </a:lnTo>
                  <a:lnTo>
                    <a:pt x="3466625" y="0"/>
                  </a:lnTo>
                  <a:lnTo>
                    <a:pt x="3466625" y="0"/>
                  </a:lnTo>
                  <a:lnTo>
                    <a:pt x="3466625" y="0"/>
                  </a:lnTo>
                  <a:lnTo>
                    <a:pt x="3466625" y="0"/>
                  </a:lnTo>
                  <a:lnTo>
                    <a:pt x="3466625" y="0"/>
                  </a:lnTo>
                </a:path>
              </a:pathLst>
            </a:custGeom>
            <a:ln w="13550" cap="flat">
              <a:solidFill>
                <a:srgbClr val="000000">
                  <a:alpha val="100000"/>
                </a:srgbClr>
              </a:solidFill>
              <a:prstDash val="dash"/>
              <a:round/>
            </a:ln>
          </p:spPr>
          <p:txBody>
            <a:bodyPr/>
            <a:lstStyle/>
            <a:p>
              <a:endParaRPr/>
            </a:p>
          </p:txBody>
        </p:sp>
        <p:sp>
          <p:nvSpPr>
            <p:cNvPr id="80" name="pl80"/>
            <p:cNvSpPr/>
            <p:nvPr/>
          </p:nvSpPr>
          <p:spPr>
            <a:xfrm>
              <a:off x="5364865" y="1749887"/>
              <a:ext cx="3466625" cy="1218109"/>
            </a:xfrm>
            <a:custGeom>
              <a:avLst/>
              <a:gdLst/>
              <a:ahLst/>
              <a:cxnLst/>
              <a:rect l="0" t="0" r="0" b="0"/>
              <a:pathLst>
                <a:path w="3466625" h="1218109">
                  <a:moveTo>
                    <a:pt x="0" y="0"/>
                  </a:moveTo>
                  <a:lnTo>
                    <a:pt x="495232" y="812072"/>
                  </a:lnTo>
                  <a:lnTo>
                    <a:pt x="990464" y="1015091"/>
                  </a:lnTo>
                  <a:lnTo>
                    <a:pt x="1485696" y="1015091"/>
                  </a:lnTo>
                  <a:lnTo>
                    <a:pt x="1980928" y="1218109"/>
                  </a:lnTo>
                  <a:lnTo>
                    <a:pt x="2476160" y="812072"/>
                  </a:lnTo>
                  <a:lnTo>
                    <a:pt x="2971392" y="406036"/>
                  </a:lnTo>
                  <a:lnTo>
                    <a:pt x="3466625" y="609054"/>
                  </a:lnTo>
                </a:path>
              </a:pathLst>
            </a:custGeom>
            <a:ln w="65043" cap="flat">
              <a:solidFill>
                <a:srgbClr val="000000">
                  <a:alpha val="100000"/>
                </a:srgbClr>
              </a:solidFill>
              <a:prstDash val="solid"/>
              <a:round/>
            </a:ln>
          </p:spPr>
          <p:txBody>
            <a:bodyPr/>
            <a:lstStyle/>
            <a:p>
              <a:endParaRPr/>
            </a:p>
          </p:txBody>
        </p:sp>
        <p:sp>
          <p:nvSpPr>
            <p:cNvPr id="81" name="pl81"/>
            <p:cNvSpPr/>
            <p:nvPr/>
          </p:nvSpPr>
          <p:spPr>
            <a:xfrm>
              <a:off x="5364865" y="1749887"/>
              <a:ext cx="3466625" cy="1218109"/>
            </a:xfrm>
            <a:custGeom>
              <a:avLst/>
              <a:gdLst/>
              <a:ahLst/>
              <a:cxnLst/>
              <a:rect l="0" t="0" r="0" b="0"/>
              <a:pathLst>
                <a:path w="3466625" h="1218109">
                  <a:moveTo>
                    <a:pt x="0" y="0"/>
                  </a:moveTo>
                  <a:lnTo>
                    <a:pt x="495232" y="812072"/>
                  </a:lnTo>
                  <a:lnTo>
                    <a:pt x="990464" y="1015091"/>
                  </a:lnTo>
                  <a:lnTo>
                    <a:pt x="1485696" y="1015091"/>
                  </a:lnTo>
                  <a:lnTo>
                    <a:pt x="1980928" y="1218109"/>
                  </a:lnTo>
                  <a:lnTo>
                    <a:pt x="2476160" y="812072"/>
                  </a:lnTo>
                  <a:lnTo>
                    <a:pt x="2971392" y="406036"/>
                  </a:lnTo>
                  <a:lnTo>
                    <a:pt x="3466625" y="609054"/>
                  </a:lnTo>
                </a:path>
              </a:pathLst>
            </a:custGeom>
            <a:ln w="40651" cap="flat">
              <a:solidFill>
                <a:srgbClr val="F26829">
                  <a:alpha val="100000"/>
                </a:srgbClr>
              </a:solidFill>
              <a:prstDash val="solid"/>
              <a:round/>
            </a:ln>
          </p:spPr>
          <p:txBody>
            <a:bodyPr/>
            <a:lstStyle/>
            <a:p>
              <a:endParaRPr/>
            </a:p>
          </p:txBody>
        </p:sp>
        <p:sp>
          <p:nvSpPr>
            <p:cNvPr id="82" name="tx82"/>
            <p:cNvSpPr/>
            <p:nvPr/>
          </p:nvSpPr>
          <p:spPr>
            <a:xfrm>
              <a:off x="5334720" y="157141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3" name="tx83"/>
            <p:cNvSpPr/>
            <p:nvPr/>
          </p:nvSpPr>
          <p:spPr>
            <a:xfrm>
              <a:off x="5829952" y="238184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4" name="tx84"/>
            <p:cNvSpPr/>
            <p:nvPr/>
          </p:nvSpPr>
          <p:spPr>
            <a:xfrm>
              <a:off x="6307135" y="258618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6802367" y="258618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6" name="tx86"/>
            <p:cNvSpPr/>
            <p:nvPr/>
          </p:nvSpPr>
          <p:spPr>
            <a:xfrm>
              <a:off x="7297599" y="27892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7" name="tx87"/>
            <p:cNvSpPr/>
            <p:nvPr/>
          </p:nvSpPr>
          <p:spPr>
            <a:xfrm>
              <a:off x="7810881" y="238184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8" name="tx88"/>
            <p:cNvSpPr/>
            <p:nvPr/>
          </p:nvSpPr>
          <p:spPr>
            <a:xfrm>
              <a:off x="8306113" y="197713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9" name="tx89"/>
            <p:cNvSpPr/>
            <p:nvPr/>
          </p:nvSpPr>
          <p:spPr>
            <a:xfrm>
              <a:off x="8801345" y="218014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5015980" y="3732692"/>
              <a:ext cx="112923"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a:t>
              </a:r>
            </a:p>
          </p:txBody>
        </p:sp>
        <p:sp>
          <p:nvSpPr>
            <p:cNvPr id="91" name="tx91"/>
            <p:cNvSpPr/>
            <p:nvPr/>
          </p:nvSpPr>
          <p:spPr>
            <a:xfrm>
              <a:off x="5015980" y="3328578"/>
              <a:ext cx="112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a:t>
              </a:r>
            </a:p>
          </p:txBody>
        </p:sp>
        <p:sp>
          <p:nvSpPr>
            <p:cNvPr id="92" name="tx92"/>
            <p:cNvSpPr/>
            <p:nvPr/>
          </p:nvSpPr>
          <p:spPr>
            <a:xfrm>
              <a:off x="5015980" y="2922170"/>
              <a:ext cx="112923" cy="9128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a:t>
              </a:r>
            </a:p>
          </p:txBody>
        </p:sp>
        <p:sp>
          <p:nvSpPr>
            <p:cNvPr id="93" name="tx93"/>
            <p:cNvSpPr/>
            <p:nvPr/>
          </p:nvSpPr>
          <p:spPr>
            <a:xfrm>
              <a:off x="5058272" y="2514583"/>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94" name="tx94"/>
            <p:cNvSpPr/>
            <p:nvPr/>
          </p:nvSpPr>
          <p:spPr>
            <a:xfrm>
              <a:off x="5058272" y="2110097"/>
              <a:ext cx="70631" cy="9128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a:t>
              </a:r>
            </a:p>
          </p:txBody>
        </p:sp>
        <p:sp>
          <p:nvSpPr>
            <p:cNvPr id="95" name="tx95"/>
            <p:cNvSpPr/>
            <p:nvPr/>
          </p:nvSpPr>
          <p:spPr>
            <a:xfrm>
              <a:off x="5058272" y="1704433"/>
              <a:ext cx="7063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a:t>
              </a:r>
            </a:p>
          </p:txBody>
        </p:sp>
        <p:sp>
          <p:nvSpPr>
            <p:cNvPr id="96" name="tx96"/>
            <p:cNvSpPr/>
            <p:nvPr/>
          </p:nvSpPr>
          <p:spPr>
            <a:xfrm rot="-5400000">
              <a:off x="522264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97" name="tx97"/>
            <p:cNvSpPr/>
            <p:nvPr/>
          </p:nvSpPr>
          <p:spPr>
            <a:xfrm rot="-5400000">
              <a:off x="6213105"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98" name="tx98"/>
            <p:cNvSpPr/>
            <p:nvPr/>
          </p:nvSpPr>
          <p:spPr>
            <a:xfrm rot="-5400000">
              <a:off x="720357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99" name="tx99"/>
            <p:cNvSpPr/>
            <p:nvPr/>
          </p:nvSpPr>
          <p:spPr>
            <a:xfrm rot="-5400000">
              <a:off x="819403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00" name="tx100"/>
            <p:cNvSpPr/>
            <p:nvPr/>
          </p:nvSpPr>
          <p:spPr>
            <a:xfrm rot="-5400000">
              <a:off x="4284298" y="2705385"/>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101" name="pl101"/>
            <p:cNvSpPr/>
            <p:nvPr/>
          </p:nvSpPr>
          <p:spPr>
            <a:xfrm>
              <a:off x="6161832" y="4697660"/>
              <a:ext cx="175564" cy="0"/>
            </a:xfrm>
            <a:custGeom>
              <a:avLst/>
              <a:gdLst/>
              <a:ahLst/>
              <a:cxnLst/>
              <a:rect l="0" t="0" r="0" b="0"/>
              <a:pathLst>
                <a:path w="175564">
                  <a:moveTo>
                    <a:pt x="0" y="0"/>
                  </a:moveTo>
                  <a:lnTo>
                    <a:pt x="175564" y="0"/>
                  </a:lnTo>
                </a:path>
              </a:pathLst>
            </a:custGeom>
            <a:ln w="27101" cap="flat">
              <a:solidFill>
                <a:srgbClr val="F4A81D">
                  <a:alpha val="100000"/>
                </a:srgbClr>
              </a:solidFill>
              <a:prstDash val="solid"/>
              <a:round/>
            </a:ln>
          </p:spPr>
          <p:txBody>
            <a:bodyPr/>
            <a:lstStyle/>
            <a:p>
              <a:endParaRPr/>
            </a:p>
          </p:txBody>
        </p:sp>
        <p:sp>
          <p:nvSpPr>
            <p:cNvPr id="102" name="pl102"/>
            <p:cNvSpPr/>
            <p:nvPr/>
          </p:nvSpPr>
          <p:spPr>
            <a:xfrm>
              <a:off x="6161832" y="4986705"/>
              <a:ext cx="175564" cy="0"/>
            </a:xfrm>
            <a:custGeom>
              <a:avLst/>
              <a:gdLst/>
              <a:ahLst/>
              <a:cxnLst/>
              <a:rect l="0" t="0" r="0" b="0"/>
              <a:pathLst>
                <a:path w="175564">
                  <a:moveTo>
                    <a:pt x="0" y="0"/>
                  </a:moveTo>
                  <a:lnTo>
                    <a:pt x="175564" y="0"/>
                  </a:lnTo>
                </a:path>
              </a:pathLst>
            </a:custGeom>
            <a:ln w="27101" cap="flat">
              <a:solidFill>
                <a:srgbClr val="F26829">
                  <a:alpha val="100000"/>
                </a:srgbClr>
              </a:solidFill>
              <a:prstDash val="solid"/>
              <a:round/>
            </a:ln>
          </p:spPr>
          <p:txBody>
            <a:bodyPr/>
            <a:lstStyle/>
            <a:p>
              <a:endParaRPr/>
            </a:p>
          </p:txBody>
        </p:sp>
        <p:sp>
          <p:nvSpPr>
            <p:cNvPr id="103" name="pl103"/>
            <p:cNvSpPr/>
            <p:nvPr/>
          </p:nvSpPr>
          <p:spPr>
            <a:xfrm>
              <a:off x="6161832" y="4986705"/>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104" name="pl104"/>
            <p:cNvSpPr/>
            <p:nvPr/>
          </p:nvSpPr>
          <p:spPr>
            <a:xfrm>
              <a:off x="6802681" y="4697660"/>
              <a:ext cx="175564" cy="0"/>
            </a:xfrm>
            <a:custGeom>
              <a:avLst/>
              <a:gdLst/>
              <a:ahLst/>
              <a:cxnLst/>
              <a:rect l="0" t="0" r="0" b="0"/>
              <a:pathLst>
                <a:path w="175564">
                  <a:moveTo>
                    <a:pt x="0" y="0"/>
                  </a:moveTo>
                  <a:lnTo>
                    <a:pt x="175564" y="0"/>
                  </a:lnTo>
                </a:path>
              </a:pathLst>
            </a:custGeom>
            <a:ln w="27101" cap="flat">
              <a:solidFill>
                <a:srgbClr val="BD53BD">
                  <a:alpha val="100000"/>
                </a:srgbClr>
              </a:solidFill>
              <a:prstDash val="solid"/>
              <a:round/>
            </a:ln>
          </p:spPr>
          <p:txBody>
            <a:bodyPr/>
            <a:lstStyle/>
            <a:p>
              <a:endParaRPr/>
            </a:p>
          </p:txBody>
        </p:sp>
        <p:sp>
          <p:nvSpPr>
            <p:cNvPr id="105" name="pl105"/>
            <p:cNvSpPr/>
            <p:nvPr/>
          </p:nvSpPr>
          <p:spPr>
            <a:xfrm>
              <a:off x="6802681" y="4986705"/>
              <a:ext cx="175564" cy="0"/>
            </a:xfrm>
            <a:custGeom>
              <a:avLst/>
              <a:gdLst/>
              <a:ahLst/>
              <a:cxnLst/>
              <a:rect l="0" t="0" r="0" b="0"/>
              <a:pathLst>
                <a:path w="175564">
                  <a:moveTo>
                    <a:pt x="0" y="0"/>
                  </a:moveTo>
                  <a:lnTo>
                    <a:pt x="175564" y="0"/>
                  </a:lnTo>
                </a:path>
              </a:pathLst>
            </a:custGeom>
            <a:ln w="27101" cap="flat">
              <a:solidFill>
                <a:srgbClr val="6363C0">
                  <a:alpha val="100000"/>
                </a:srgbClr>
              </a:solidFill>
              <a:prstDash val="solid"/>
              <a:round/>
            </a:ln>
          </p:spPr>
          <p:txBody>
            <a:bodyPr/>
            <a:lstStyle/>
            <a:p>
              <a:endParaRPr/>
            </a:p>
          </p:txBody>
        </p:sp>
        <p:sp>
          <p:nvSpPr>
            <p:cNvPr id="106" name="pl106"/>
            <p:cNvSpPr/>
            <p:nvPr/>
          </p:nvSpPr>
          <p:spPr>
            <a:xfrm>
              <a:off x="7443530" y="4697660"/>
              <a:ext cx="175564" cy="0"/>
            </a:xfrm>
            <a:custGeom>
              <a:avLst/>
              <a:gdLst/>
              <a:ahLst/>
              <a:cxnLst/>
              <a:rect l="0" t="0" r="0" b="0"/>
              <a:pathLst>
                <a:path w="175564">
                  <a:moveTo>
                    <a:pt x="0" y="0"/>
                  </a:moveTo>
                  <a:lnTo>
                    <a:pt x="175564" y="0"/>
                  </a:lnTo>
                </a:path>
              </a:pathLst>
            </a:custGeom>
            <a:ln w="27101" cap="flat">
              <a:solidFill>
                <a:srgbClr val="008DC9">
                  <a:alpha val="100000"/>
                </a:srgbClr>
              </a:solidFill>
              <a:prstDash val="solid"/>
              <a:round/>
            </a:ln>
          </p:spPr>
          <p:txBody>
            <a:bodyPr/>
            <a:lstStyle/>
            <a:p>
              <a:endParaRPr/>
            </a:p>
          </p:txBody>
        </p:sp>
        <p:sp>
          <p:nvSpPr>
            <p:cNvPr id="107" name="pl107"/>
            <p:cNvSpPr/>
            <p:nvPr/>
          </p:nvSpPr>
          <p:spPr>
            <a:xfrm>
              <a:off x="7443530" y="4986705"/>
              <a:ext cx="175564" cy="0"/>
            </a:xfrm>
            <a:custGeom>
              <a:avLst/>
              <a:gdLst/>
              <a:ahLst/>
              <a:cxnLst/>
              <a:rect l="0" t="0" r="0" b="0"/>
              <a:pathLst>
                <a:path w="175564">
                  <a:moveTo>
                    <a:pt x="0" y="0"/>
                  </a:moveTo>
                  <a:lnTo>
                    <a:pt x="175564" y="0"/>
                  </a:lnTo>
                </a:path>
              </a:pathLst>
            </a:custGeom>
            <a:ln w="27101" cap="flat">
              <a:solidFill>
                <a:srgbClr val="40BF73">
                  <a:alpha val="100000"/>
                </a:srgbClr>
              </a:solidFill>
              <a:prstDash val="solid"/>
              <a:round/>
            </a:ln>
          </p:spPr>
          <p:txBody>
            <a:bodyPr/>
            <a:lstStyle/>
            <a:p>
              <a:endParaRPr/>
            </a:p>
          </p:txBody>
        </p:sp>
        <p:sp>
          <p:nvSpPr>
            <p:cNvPr id="108" name="tx108"/>
            <p:cNvSpPr/>
            <p:nvPr/>
          </p:nvSpPr>
          <p:spPr>
            <a:xfrm>
              <a:off x="6428931" y="4652205"/>
              <a:ext cx="254000"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AFR</a:t>
              </a:r>
            </a:p>
          </p:txBody>
        </p:sp>
        <p:sp>
          <p:nvSpPr>
            <p:cNvPr id="109" name="tx109"/>
            <p:cNvSpPr/>
            <p:nvPr/>
          </p:nvSpPr>
          <p:spPr>
            <a:xfrm>
              <a:off x="6428931" y="4941250"/>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AMR</a:t>
              </a:r>
            </a:p>
          </p:txBody>
        </p:sp>
        <p:sp>
          <p:nvSpPr>
            <p:cNvPr id="110" name="tx110"/>
            <p:cNvSpPr/>
            <p:nvPr/>
          </p:nvSpPr>
          <p:spPr>
            <a:xfrm>
              <a:off x="7069780" y="4652205"/>
              <a:ext cx="282215"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EMR</a:t>
              </a:r>
            </a:p>
          </p:txBody>
        </p:sp>
        <p:sp>
          <p:nvSpPr>
            <p:cNvPr id="111" name="tx111"/>
            <p:cNvSpPr/>
            <p:nvPr/>
          </p:nvSpPr>
          <p:spPr>
            <a:xfrm>
              <a:off x="7069780" y="4939700"/>
              <a:ext cx="268138" cy="9245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EUR</a:t>
              </a:r>
            </a:p>
          </p:txBody>
        </p:sp>
        <p:sp>
          <p:nvSpPr>
            <p:cNvPr id="112" name="tx112"/>
            <p:cNvSpPr/>
            <p:nvPr/>
          </p:nvSpPr>
          <p:spPr>
            <a:xfrm>
              <a:off x="7710630"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SEAR</a:t>
              </a:r>
            </a:p>
          </p:txBody>
        </p:sp>
        <p:sp>
          <p:nvSpPr>
            <p:cNvPr id="113" name="tx113"/>
            <p:cNvSpPr/>
            <p:nvPr/>
          </p:nvSpPr>
          <p:spPr>
            <a:xfrm>
              <a:off x="7710630" y="4941250"/>
              <a:ext cx="296291"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WPR</a:t>
              </a:r>
            </a:p>
          </p:txBody>
        </p:sp>
        <p:sp>
          <p:nvSpPr>
            <p:cNvPr id="114" name="tx114"/>
            <p:cNvSpPr/>
            <p:nvPr/>
          </p:nvSpPr>
          <p:spPr>
            <a:xfrm>
              <a:off x="5348777" y="1405479"/>
              <a:ext cx="3498800"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diferencia de cobertura comparada con 2019</a:t>
              </a:r>
            </a:p>
          </p:txBody>
        </p:sp>
        <p:sp>
          <p:nvSpPr>
            <p:cNvPr id="115" name="pl115"/>
            <p:cNvSpPr/>
            <p:nvPr/>
          </p:nvSpPr>
          <p:spPr>
            <a:xfrm>
              <a:off x="2300918"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6" name="pl116"/>
            <p:cNvSpPr/>
            <p:nvPr/>
          </p:nvSpPr>
          <p:spPr>
            <a:xfrm>
              <a:off x="4344791"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7" name="pl117"/>
            <p:cNvSpPr/>
            <p:nvPr/>
          </p:nvSpPr>
          <p:spPr>
            <a:xfrm>
              <a:off x="6388664"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8" name="pl118"/>
            <p:cNvSpPr/>
            <p:nvPr/>
          </p:nvSpPr>
          <p:spPr>
            <a:xfrm>
              <a:off x="8432537"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9" name="pl119"/>
            <p:cNvSpPr/>
            <p:nvPr/>
          </p:nvSpPr>
          <p:spPr>
            <a:xfrm>
              <a:off x="911084" y="5845857"/>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911084" y="5718971"/>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911084" y="559208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2" name="pl122"/>
            <p:cNvSpPr/>
            <p:nvPr/>
          </p:nvSpPr>
          <p:spPr>
            <a:xfrm>
              <a:off x="1278981"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3" name="pl123"/>
            <p:cNvSpPr/>
            <p:nvPr/>
          </p:nvSpPr>
          <p:spPr>
            <a:xfrm>
              <a:off x="3322854"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4" name="pl124"/>
            <p:cNvSpPr/>
            <p:nvPr/>
          </p:nvSpPr>
          <p:spPr>
            <a:xfrm>
              <a:off x="5366727"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5" name="pl125"/>
            <p:cNvSpPr/>
            <p:nvPr/>
          </p:nvSpPr>
          <p:spPr>
            <a:xfrm>
              <a:off x="7410600"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6" name="rc126"/>
            <p:cNvSpPr/>
            <p:nvPr/>
          </p:nvSpPr>
          <p:spPr>
            <a:xfrm>
              <a:off x="1278981" y="5795103"/>
              <a:ext cx="7357943" cy="101509"/>
            </a:xfrm>
            <a:prstGeom prst="rect">
              <a:avLst/>
            </a:prstGeom>
            <a:solidFill>
              <a:srgbClr val="F26829">
                <a:alpha val="80000"/>
              </a:srgbClr>
            </a:solidFill>
          </p:spPr>
          <p:txBody>
            <a:bodyPr/>
            <a:lstStyle/>
            <a:p>
              <a:endParaRPr/>
            </a:p>
          </p:txBody>
        </p:sp>
        <p:sp>
          <p:nvSpPr>
            <p:cNvPr id="127" name="rc127"/>
            <p:cNvSpPr/>
            <p:nvPr/>
          </p:nvSpPr>
          <p:spPr>
            <a:xfrm>
              <a:off x="1278981" y="5668216"/>
              <a:ext cx="6131619" cy="101509"/>
            </a:xfrm>
            <a:prstGeom prst="rect">
              <a:avLst/>
            </a:prstGeom>
            <a:solidFill>
              <a:srgbClr val="F26829">
                <a:alpha val="80000"/>
              </a:srgbClr>
            </a:solidFill>
          </p:spPr>
          <p:txBody>
            <a:bodyPr/>
            <a:lstStyle/>
            <a:p>
              <a:endParaRPr/>
            </a:p>
          </p:txBody>
        </p:sp>
        <p:sp>
          <p:nvSpPr>
            <p:cNvPr id="128" name="rc128"/>
            <p:cNvSpPr/>
            <p:nvPr/>
          </p:nvSpPr>
          <p:spPr>
            <a:xfrm>
              <a:off x="1278981" y="5541330"/>
              <a:ext cx="6540393" cy="101509"/>
            </a:xfrm>
            <a:prstGeom prst="rect">
              <a:avLst/>
            </a:prstGeom>
            <a:solidFill>
              <a:srgbClr val="F26829">
                <a:alpha val="80000"/>
              </a:srgbClr>
            </a:solidFill>
          </p:spPr>
          <p:txBody>
            <a:bodyPr/>
            <a:lstStyle/>
            <a:p>
              <a:endParaRPr/>
            </a:p>
          </p:txBody>
        </p:sp>
        <p:sp>
          <p:nvSpPr>
            <p:cNvPr id="129" name="tx129"/>
            <p:cNvSpPr/>
            <p:nvPr/>
          </p:nvSpPr>
          <p:spPr>
            <a:xfrm>
              <a:off x="8712273" y="580541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130" name="tx130"/>
            <p:cNvSpPr/>
            <p:nvPr/>
          </p:nvSpPr>
          <p:spPr>
            <a:xfrm>
              <a:off x="7485949" y="567853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31" name="tx131"/>
            <p:cNvSpPr/>
            <p:nvPr/>
          </p:nvSpPr>
          <p:spPr>
            <a:xfrm>
              <a:off x="7894724" y="555164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32" name="tx132"/>
            <p:cNvSpPr/>
            <p:nvPr/>
          </p:nvSpPr>
          <p:spPr>
            <a:xfrm>
              <a:off x="565928" y="579848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33" name="tx133"/>
            <p:cNvSpPr/>
            <p:nvPr/>
          </p:nvSpPr>
          <p:spPr>
            <a:xfrm>
              <a:off x="565928" y="5671594"/>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34" name="tx134"/>
            <p:cNvSpPr/>
            <p:nvPr/>
          </p:nvSpPr>
          <p:spPr>
            <a:xfrm>
              <a:off x="565928" y="554470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35" name="tx135"/>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36" name="tx136"/>
            <p:cNvSpPr/>
            <p:nvPr/>
          </p:nvSpPr>
          <p:spPr>
            <a:xfrm>
              <a:off x="3146307"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37" name="tx137"/>
            <p:cNvSpPr/>
            <p:nvPr/>
          </p:nvSpPr>
          <p:spPr>
            <a:xfrm>
              <a:off x="5190180"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38" name="tx138"/>
            <p:cNvSpPr/>
            <p:nvPr/>
          </p:nvSpPr>
          <p:spPr>
            <a:xfrm>
              <a:off x="7234053"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1.5</a:t>
              </a:r>
            </a:p>
          </p:txBody>
        </p:sp>
        <p:sp>
          <p:nvSpPr>
            <p:cNvPr id="139" name="tx139"/>
            <p:cNvSpPr/>
            <p:nvPr/>
          </p:nvSpPr>
          <p:spPr>
            <a:xfrm>
              <a:off x="4263347" y="6114428"/>
              <a:ext cx="1389211"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no vacunados (millones)</a:t>
              </a:r>
            </a:p>
          </p:txBody>
        </p:sp>
        <p:sp>
          <p:nvSpPr>
            <p:cNvPr id="140" name="tx140"/>
            <p:cNvSpPr/>
            <p:nvPr/>
          </p:nvSpPr>
          <p:spPr>
            <a:xfrm>
              <a:off x="911084" y="5274318"/>
              <a:ext cx="4192934" cy="1399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lactantes sin protección contra el sarampión, AMR</a:t>
              </a:r>
            </a:p>
          </p:txBody>
        </p:sp>
        <p:sp>
          <p:nvSpPr>
            <p:cNvPr id="141" name="tx141"/>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42" name="tx142"/>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43" name="tx143"/>
            <p:cNvSpPr/>
            <p:nvPr/>
          </p:nvSpPr>
          <p:spPr>
            <a:xfrm>
              <a:off x="1859876" y="6517265"/>
              <a:ext cx="714494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no vacunados (millones) debido al redondeo.</a:t>
              </a:r>
            </a:p>
          </p:txBody>
        </p:sp>
      </p:grpSp>
      <p:sp>
        <p:nvSpPr>
          <p:cNvPr id="14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AMR ocupaba el cuarto puesto de las seis regiones de la OMS, con una cobertura de la vacuna MCV1 del 88 %.
La cobertura de la vacuna MCV1 (88 %) fue un punto porcentual superior a la de 2019 (87 %).
Esto equivale a 1,6 millones de niños sin vacunar en 2025, frente a los 1,8 millones de niños sin vacunar en 2019.</a:t>
            </a:r>
          </a:p>
        </p:txBody>
      </p:sp>
      <p:sp>
        <p:nvSpPr>
          <p:cNvPr id="145"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MCV1 mejoró entre 2024 y 2025 en una región y superó los niveles previos a la pandemia en otra, pero los avances son desiguales y persisten las diferencias en cuanto al número de niños no vacunados.</a:t>
            </a:r>
          </a:p>
        </p:txBody>
      </p:sp>
      <p:grpSp>
        <p:nvGrpSpPr>
          <p:cNvPr id="146" name="Group 145"/>
          <p:cNvGrpSpPr/>
          <p:nvPr/>
        </p:nvGrpSpPr>
        <p:grpSpPr>
          <a:xfrm>
            <a:off x="292608" y="1005840"/>
            <a:ext cx="8595360" cy="28575"/>
            <a:chOff x="292608" y="1005840"/>
            <a:chExt cx="8595360" cy="28575"/>
          </a:xfrm>
        </p:grpSpPr>
        <p:sp>
          <p:nvSpPr>
            <p:cNvPr id="14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48"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96704" y="4656228"/>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796704" y="3819390"/>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96704" y="2982553"/>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96704" y="2145716"/>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96704" y="1308879"/>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796704" y="5074646"/>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796704" y="4237809"/>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96704" y="3400972"/>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796704" y="2564135"/>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796704" y="1727297"/>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796704" y="890460"/>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18222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82476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46730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310984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375238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439492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503746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568000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632254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696508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760762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825016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rc27"/>
            <p:cNvSpPr/>
            <p:nvPr/>
          </p:nvSpPr>
          <p:spPr>
            <a:xfrm>
              <a:off x="893085" y="4924350"/>
              <a:ext cx="578286" cy="150295"/>
            </a:xfrm>
            <a:prstGeom prst="rect">
              <a:avLst/>
            </a:prstGeom>
            <a:solidFill>
              <a:srgbClr val="1CABE2">
                <a:alpha val="100000"/>
              </a:srgbClr>
            </a:solidFill>
          </p:spPr>
          <p:txBody>
            <a:bodyPr/>
            <a:lstStyle/>
            <a:p>
              <a:endParaRPr/>
            </a:p>
          </p:txBody>
        </p:sp>
        <p:sp>
          <p:nvSpPr>
            <p:cNvPr id="28" name="rc28"/>
            <p:cNvSpPr/>
            <p:nvPr/>
          </p:nvSpPr>
          <p:spPr>
            <a:xfrm>
              <a:off x="1535625" y="5039081"/>
              <a:ext cx="578286" cy="35565"/>
            </a:xfrm>
            <a:prstGeom prst="rect">
              <a:avLst/>
            </a:prstGeom>
            <a:solidFill>
              <a:srgbClr val="1CABE2">
                <a:alpha val="100000"/>
              </a:srgbClr>
            </a:solidFill>
          </p:spPr>
          <p:txBody>
            <a:bodyPr/>
            <a:lstStyle/>
            <a:p>
              <a:endParaRPr/>
            </a:p>
          </p:txBody>
        </p:sp>
        <p:sp>
          <p:nvSpPr>
            <p:cNvPr id="29" name="rc29"/>
            <p:cNvSpPr/>
            <p:nvPr/>
          </p:nvSpPr>
          <p:spPr>
            <a:xfrm>
              <a:off x="2178165" y="5066027"/>
              <a:ext cx="578286" cy="8619"/>
            </a:xfrm>
            <a:prstGeom prst="rect">
              <a:avLst/>
            </a:prstGeom>
            <a:solidFill>
              <a:srgbClr val="1CABE2">
                <a:alpha val="100000"/>
              </a:srgbClr>
            </a:solidFill>
          </p:spPr>
          <p:txBody>
            <a:bodyPr/>
            <a:lstStyle/>
            <a:p>
              <a:endParaRPr/>
            </a:p>
          </p:txBody>
        </p:sp>
        <p:sp>
          <p:nvSpPr>
            <p:cNvPr id="30" name="rc30"/>
            <p:cNvSpPr/>
            <p:nvPr/>
          </p:nvSpPr>
          <p:spPr>
            <a:xfrm>
              <a:off x="2820705" y="5001339"/>
              <a:ext cx="578286" cy="73306"/>
            </a:xfrm>
            <a:prstGeom prst="rect">
              <a:avLst/>
            </a:prstGeom>
            <a:solidFill>
              <a:srgbClr val="1CABE2">
                <a:alpha val="100000"/>
              </a:srgbClr>
            </a:solidFill>
          </p:spPr>
          <p:txBody>
            <a:bodyPr/>
            <a:lstStyle/>
            <a:p>
              <a:endParaRPr/>
            </a:p>
          </p:txBody>
        </p:sp>
        <p:sp>
          <p:nvSpPr>
            <p:cNvPr id="31" name="rc31"/>
            <p:cNvSpPr/>
            <p:nvPr/>
          </p:nvSpPr>
          <p:spPr>
            <a:xfrm>
              <a:off x="3463245" y="3669513"/>
              <a:ext cx="578286" cy="1405133"/>
            </a:xfrm>
            <a:prstGeom prst="rect">
              <a:avLst/>
            </a:prstGeom>
            <a:solidFill>
              <a:srgbClr val="1CABE2">
                <a:alpha val="100000"/>
              </a:srgbClr>
            </a:solidFill>
          </p:spPr>
          <p:txBody>
            <a:bodyPr/>
            <a:lstStyle/>
            <a:p>
              <a:endParaRPr/>
            </a:p>
          </p:txBody>
        </p:sp>
        <p:sp>
          <p:nvSpPr>
            <p:cNvPr id="32" name="rc32"/>
            <p:cNvSpPr/>
            <p:nvPr/>
          </p:nvSpPr>
          <p:spPr>
            <a:xfrm>
              <a:off x="4105785" y="3126573"/>
              <a:ext cx="578286" cy="1948073"/>
            </a:xfrm>
            <a:prstGeom prst="rect">
              <a:avLst/>
            </a:prstGeom>
            <a:solidFill>
              <a:srgbClr val="1CABE2">
                <a:alpha val="100000"/>
              </a:srgbClr>
            </a:solidFill>
          </p:spPr>
          <p:txBody>
            <a:bodyPr/>
            <a:lstStyle/>
            <a:p>
              <a:endParaRPr/>
            </a:p>
          </p:txBody>
        </p:sp>
        <p:sp>
          <p:nvSpPr>
            <p:cNvPr id="33" name="rc33"/>
            <p:cNvSpPr/>
            <p:nvPr/>
          </p:nvSpPr>
          <p:spPr>
            <a:xfrm>
              <a:off x="4748325" y="4345928"/>
              <a:ext cx="578286" cy="728717"/>
            </a:xfrm>
            <a:prstGeom prst="rect">
              <a:avLst/>
            </a:prstGeom>
            <a:solidFill>
              <a:srgbClr val="1CABE2">
                <a:alpha val="100000"/>
              </a:srgbClr>
            </a:solidFill>
          </p:spPr>
          <p:txBody>
            <a:bodyPr/>
            <a:lstStyle/>
            <a:p>
              <a:endParaRPr/>
            </a:p>
          </p:txBody>
        </p:sp>
        <p:sp>
          <p:nvSpPr>
            <p:cNvPr id="34" name="rc34"/>
            <p:cNvSpPr/>
            <p:nvPr/>
          </p:nvSpPr>
          <p:spPr>
            <a:xfrm>
              <a:off x="5390865" y="5015063"/>
              <a:ext cx="578286" cy="59582"/>
            </a:xfrm>
            <a:prstGeom prst="rect">
              <a:avLst/>
            </a:prstGeom>
            <a:solidFill>
              <a:srgbClr val="1CABE2">
                <a:alpha val="100000"/>
              </a:srgbClr>
            </a:solidFill>
          </p:spPr>
          <p:txBody>
            <a:bodyPr/>
            <a:lstStyle/>
            <a:p>
              <a:endParaRPr/>
            </a:p>
          </p:txBody>
        </p:sp>
        <p:sp>
          <p:nvSpPr>
            <p:cNvPr id="35" name="rc35"/>
            <p:cNvSpPr/>
            <p:nvPr/>
          </p:nvSpPr>
          <p:spPr>
            <a:xfrm>
              <a:off x="6033405" y="5060504"/>
              <a:ext cx="578286" cy="14142"/>
            </a:xfrm>
            <a:prstGeom prst="rect">
              <a:avLst/>
            </a:prstGeom>
            <a:solidFill>
              <a:srgbClr val="1CABE2">
                <a:alpha val="100000"/>
              </a:srgbClr>
            </a:solidFill>
          </p:spPr>
          <p:txBody>
            <a:bodyPr/>
            <a:lstStyle/>
            <a:p>
              <a:endParaRPr/>
            </a:p>
          </p:txBody>
        </p:sp>
        <p:sp>
          <p:nvSpPr>
            <p:cNvPr id="36" name="rc36"/>
            <p:cNvSpPr/>
            <p:nvPr/>
          </p:nvSpPr>
          <p:spPr>
            <a:xfrm>
              <a:off x="6675945" y="5068537"/>
              <a:ext cx="578286" cy="6108"/>
            </a:xfrm>
            <a:prstGeom prst="rect">
              <a:avLst/>
            </a:prstGeom>
            <a:solidFill>
              <a:srgbClr val="1CABE2">
                <a:alpha val="100000"/>
              </a:srgbClr>
            </a:solidFill>
          </p:spPr>
          <p:txBody>
            <a:bodyPr/>
            <a:lstStyle/>
            <a:p>
              <a:endParaRPr/>
            </a:p>
          </p:txBody>
        </p:sp>
        <p:sp>
          <p:nvSpPr>
            <p:cNvPr id="37" name="rc37"/>
            <p:cNvSpPr/>
            <p:nvPr/>
          </p:nvSpPr>
          <p:spPr>
            <a:xfrm>
              <a:off x="7318485" y="5035817"/>
              <a:ext cx="578286" cy="38829"/>
            </a:xfrm>
            <a:prstGeom prst="rect">
              <a:avLst/>
            </a:prstGeom>
            <a:solidFill>
              <a:srgbClr val="1CABE2">
                <a:alpha val="100000"/>
              </a:srgbClr>
            </a:solidFill>
          </p:spPr>
          <p:txBody>
            <a:bodyPr/>
            <a:lstStyle/>
            <a:p>
              <a:endParaRPr/>
            </a:p>
          </p:txBody>
        </p:sp>
        <p:sp>
          <p:nvSpPr>
            <p:cNvPr id="38" name="rc38"/>
            <p:cNvSpPr/>
            <p:nvPr/>
          </p:nvSpPr>
          <p:spPr>
            <a:xfrm>
              <a:off x="7961025" y="3849935"/>
              <a:ext cx="578286" cy="1224711"/>
            </a:xfrm>
            <a:prstGeom prst="rect">
              <a:avLst/>
            </a:prstGeom>
            <a:solidFill>
              <a:srgbClr val="1CABE2">
                <a:alpha val="100000"/>
              </a:srgbClr>
            </a:solidFill>
          </p:spPr>
          <p:txBody>
            <a:bodyPr/>
            <a:lstStyle/>
            <a:p>
              <a:endParaRPr/>
            </a:p>
          </p:txBody>
        </p:sp>
        <p:sp>
          <p:nvSpPr>
            <p:cNvPr id="39" name="pl39"/>
            <p:cNvSpPr/>
            <p:nvPr/>
          </p:nvSpPr>
          <p:spPr>
            <a:xfrm>
              <a:off x="1182228" y="1451230"/>
              <a:ext cx="7067940" cy="311691"/>
            </a:xfrm>
            <a:custGeom>
              <a:avLst/>
              <a:gdLst/>
              <a:ahLst/>
              <a:cxnLst/>
              <a:rect l="0" t="0" r="0" b="0"/>
              <a:pathLst>
                <a:path w="7067940" h="311691">
                  <a:moveTo>
                    <a:pt x="0" y="0"/>
                  </a:moveTo>
                  <a:lnTo>
                    <a:pt x="642540" y="0"/>
                  </a:lnTo>
                  <a:lnTo>
                    <a:pt x="1285080" y="38961"/>
                  </a:lnTo>
                  <a:lnTo>
                    <a:pt x="1927620" y="194807"/>
                  </a:lnTo>
                  <a:lnTo>
                    <a:pt x="2570160" y="77922"/>
                  </a:lnTo>
                  <a:lnTo>
                    <a:pt x="3212700" y="233768"/>
                  </a:lnTo>
                  <a:lnTo>
                    <a:pt x="3855240" y="272730"/>
                  </a:lnTo>
                  <a:lnTo>
                    <a:pt x="4497780" y="272730"/>
                  </a:lnTo>
                  <a:lnTo>
                    <a:pt x="5140320" y="311691"/>
                  </a:lnTo>
                  <a:lnTo>
                    <a:pt x="5782860" y="233768"/>
                  </a:lnTo>
                  <a:lnTo>
                    <a:pt x="6425400" y="155845"/>
                  </a:lnTo>
                  <a:lnTo>
                    <a:pt x="7067940" y="194807"/>
                  </a:lnTo>
                </a:path>
              </a:pathLst>
            </a:custGeom>
            <a:ln w="27101" cap="flat">
              <a:solidFill>
                <a:srgbClr val="00833D">
                  <a:alpha val="100000"/>
                </a:srgbClr>
              </a:solidFill>
              <a:prstDash val="solid"/>
              <a:round/>
            </a:ln>
          </p:spPr>
          <p:txBody>
            <a:bodyPr/>
            <a:lstStyle/>
            <a:p>
              <a:endParaRPr/>
            </a:p>
          </p:txBody>
        </p:sp>
        <p:sp>
          <p:nvSpPr>
            <p:cNvPr id="40" name="pl40"/>
            <p:cNvSpPr/>
            <p:nvPr/>
          </p:nvSpPr>
          <p:spPr>
            <a:xfrm>
              <a:off x="1182228" y="1801883"/>
              <a:ext cx="7067940" cy="428576"/>
            </a:xfrm>
            <a:custGeom>
              <a:avLst/>
              <a:gdLst/>
              <a:ahLst/>
              <a:cxnLst/>
              <a:rect l="0" t="0" r="0" b="0"/>
              <a:pathLst>
                <a:path w="7067940" h="428576">
                  <a:moveTo>
                    <a:pt x="0" y="233768"/>
                  </a:moveTo>
                  <a:lnTo>
                    <a:pt x="642540" y="233768"/>
                  </a:lnTo>
                  <a:lnTo>
                    <a:pt x="1285080" y="155845"/>
                  </a:lnTo>
                  <a:lnTo>
                    <a:pt x="1927620" y="350653"/>
                  </a:lnTo>
                  <a:lnTo>
                    <a:pt x="2570160" y="0"/>
                  </a:lnTo>
                  <a:lnTo>
                    <a:pt x="3212700" y="428576"/>
                  </a:lnTo>
                  <a:lnTo>
                    <a:pt x="3855240" y="428576"/>
                  </a:lnTo>
                  <a:lnTo>
                    <a:pt x="4497780" y="272730"/>
                  </a:lnTo>
                  <a:lnTo>
                    <a:pt x="5140320" y="272730"/>
                  </a:lnTo>
                  <a:lnTo>
                    <a:pt x="5782860" y="272730"/>
                  </a:lnTo>
                  <a:lnTo>
                    <a:pt x="6425400" y="194807"/>
                  </a:lnTo>
                  <a:lnTo>
                    <a:pt x="7067940" y="233768"/>
                  </a:lnTo>
                </a:path>
              </a:pathLst>
            </a:custGeom>
            <a:ln w="27101" cap="flat">
              <a:solidFill>
                <a:srgbClr val="002759">
                  <a:alpha val="100000"/>
                </a:srgbClr>
              </a:solidFill>
              <a:prstDash val="solid"/>
              <a:round/>
            </a:ln>
          </p:spPr>
          <p:txBody>
            <a:bodyPr/>
            <a:lstStyle/>
            <a:p>
              <a:endParaRPr/>
            </a:p>
          </p:txBody>
        </p:sp>
        <p:sp>
          <p:nvSpPr>
            <p:cNvPr id="41" name="pt41"/>
            <p:cNvSpPr/>
            <p:nvPr/>
          </p:nvSpPr>
          <p:spPr>
            <a:xfrm>
              <a:off x="1150627" y="141962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2" name="pt42"/>
            <p:cNvSpPr/>
            <p:nvPr/>
          </p:nvSpPr>
          <p:spPr>
            <a:xfrm>
              <a:off x="1150627" y="200405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3" name="pt43"/>
            <p:cNvSpPr/>
            <p:nvPr/>
          </p:nvSpPr>
          <p:spPr>
            <a:xfrm>
              <a:off x="1793167" y="141962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4" name="pt44"/>
            <p:cNvSpPr/>
            <p:nvPr/>
          </p:nvSpPr>
          <p:spPr>
            <a:xfrm>
              <a:off x="1793167" y="200405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5" name="pt45"/>
            <p:cNvSpPr/>
            <p:nvPr/>
          </p:nvSpPr>
          <p:spPr>
            <a:xfrm>
              <a:off x="2435707" y="145859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6" name="pt46"/>
            <p:cNvSpPr/>
            <p:nvPr/>
          </p:nvSpPr>
          <p:spPr>
            <a:xfrm>
              <a:off x="2435707" y="192612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7" name="pt47"/>
            <p:cNvSpPr/>
            <p:nvPr/>
          </p:nvSpPr>
          <p:spPr>
            <a:xfrm>
              <a:off x="3078247" y="161443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8" name="pt48"/>
            <p:cNvSpPr/>
            <p:nvPr/>
          </p:nvSpPr>
          <p:spPr>
            <a:xfrm>
              <a:off x="3078247" y="212093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9" name="pt49"/>
            <p:cNvSpPr/>
            <p:nvPr/>
          </p:nvSpPr>
          <p:spPr>
            <a:xfrm>
              <a:off x="3720787" y="1497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0" name="pt50"/>
            <p:cNvSpPr/>
            <p:nvPr/>
          </p:nvSpPr>
          <p:spPr>
            <a:xfrm>
              <a:off x="3720787" y="177028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1" name="pt51"/>
            <p:cNvSpPr/>
            <p:nvPr/>
          </p:nvSpPr>
          <p:spPr>
            <a:xfrm>
              <a:off x="4363327" y="165339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2" name="pt52"/>
            <p:cNvSpPr/>
            <p:nvPr/>
          </p:nvSpPr>
          <p:spPr>
            <a:xfrm>
              <a:off x="4363327" y="219885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3" name="pt53"/>
            <p:cNvSpPr/>
            <p:nvPr/>
          </p:nvSpPr>
          <p:spPr>
            <a:xfrm>
              <a:off x="5005867" y="16923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4" name="pt54"/>
            <p:cNvSpPr/>
            <p:nvPr/>
          </p:nvSpPr>
          <p:spPr>
            <a:xfrm>
              <a:off x="5005867" y="219885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5" name="pt55"/>
            <p:cNvSpPr/>
            <p:nvPr/>
          </p:nvSpPr>
          <p:spPr>
            <a:xfrm>
              <a:off x="5648407" y="16923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6" name="pt56"/>
            <p:cNvSpPr/>
            <p:nvPr/>
          </p:nvSpPr>
          <p:spPr>
            <a:xfrm>
              <a:off x="5648407" y="204301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7" name="pt57"/>
            <p:cNvSpPr/>
            <p:nvPr/>
          </p:nvSpPr>
          <p:spPr>
            <a:xfrm>
              <a:off x="6290947" y="173132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8" name="pt58"/>
            <p:cNvSpPr/>
            <p:nvPr/>
          </p:nvSpPr>
          <p:spPr>
            <a:xfrm>
              <a:off x="6290947" y="204301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9" name="pt59"/>
            <p:cNvSpPr/>
            <p:nvPr/>
          </p:nvSpPr>
          <p:spPr>
            <a:xfrm>
              <a:off x="6933487" y="165339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60" name="pt60"/>
            <p:cNvSpPr/>
            <p:nvPr/>
          </p:nvSpPr>
          <p:spPr>
            <a:xfrm>
              <a:off x="6933487" y="204301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1" name="pt61"/>
            <p:cNvSpPr/>
            <p:nvPr/>
          </p:nvSpPr>
          <p:spPr>
            <a:xfrm>
              <a:off x="7576027" y="1575474"/>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62" name="pt62"/>
            <p:cNvSpPr/>
            <p:nvPr/>
          </p:nvSpPr>
          <p:spPr>
            <a:xfrm>
              <a:off x="7576027" y="196508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3" name="pt63"/>
            <p:cNvSpPr/>
            <p:nvPr/>
          </p:nvSpPr>
          <p:spPr>
            <a:xfrm>
              <a:off x="8218567" y="161443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64" name="pt64"/>
            <p:cNvSpPr/>
            <p:nvPr/>
          </p:nvSpPr>
          <p:spPr>
            <a:xfrm>
              <a:off x="8218567" y="200405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5" name="tx65"/>
            <p:cNvSpPr/>
            <p:nvPr/>
          </p:nvSpPr>
          <p:spPr>
            <a:xfrm>
              <a:off x="1149068" y="4795963"/>
              <a:ext cx="66318"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2</a:t>
              </a:r>
            </a:p>
          </p:txBody>
        </p:sp>
        <p:sp>
          <p:nvSpPr>
            <p:cNvPr id="66" name="tx66"/>
            <p:cNvSpPr/>
            <p:nvPr/>
          </p:nvSpPr>
          <p:spPr>
            <a:xfrm>
              <a:off x="1707065" y="4909238"/>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67" name="tx67"/>
            <p:cNvSpPr/>
            <p:nvPr/>
          </p:nvSpPr>
          <p:spPr>
            <a:xfrm>
              <a:off x="2349605" y="4936184"/>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68" name="tx68"/>
            <p:cNvSpPr/>
            <p:nvPr/>
          </p:nvSpPr>
          <p:spPr>
            <a:xfrm>
              <a:off x="3041870" y="4872952"/>
              <a:ext cx="135956"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&lt;1</a:t>
              </a:r>
            </a:p>
          </p:txBody>
        </p:sp>
        <p:sp>
          <p:nvSpPr>
            <p:cNvPr id="69" name="tx69"/>
            <p:cNvSpPr/>
            <p:nvPr/>
          </p:nvSpPr>
          <p:spPr>
            <a:xfrm>
              <a:off x="3686069" y="3541126"/>
              <a:ext cx="132637"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17</a:t>
              </a:r>
            </a:p>
          </p:txBody>
        </p:sp>
        <p:sp>
          <p:nvSpPr>
            <p:cNvPr id="70" name="tx70"/>
            <p:cNvSpPr/>
            <p:nvPr/>
          </p:nvSpPr>
          <p:spPr>
            <a:xfrm>
              <a:off x="4328609" y="2996672"/>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23</a:t>
              </a:r>
            </a:p>
          </p:txBody>
        </p:sp>
        <p:sp>
          <p:nvSpPr>
            <p:cNvPr id="71" name="tx71"/>
            <p:cNvSpPr/>
            <p:nvPr/>
          </p:nvSpPr>
          <p:spPr>
            <a:xfrm>
              <a:off x="5004309" y="4216086"/>
              <a:ext cx="66318"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9</a:t>
              </a:r>
            </a:p>
          </p:txBody>
        </p:sp>
        <p:sp>
          <p:nvSpPr>
            <p:cNvPr id="72" name="tx72"/>
            <p:cNvSpPr/>
            <p:nvPr/>
          </p:nvSpPr>
          <p:spPr>
            <a:xfrm>
              <a:off x="5612030" y="4886677"/>
              <a:ext cx="135956"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&lt;1</a:t>
              </a:r>
            </a:p>
          </p:txBody>
        </p:sp>
        <p:sp>
          <p:nvSpPr>
            <p:cNvPr id="73" name="tx73"/>
            <p:cNvSpPr/>
            <p:nvPr/>
          </p:nvSpPr>
          <p:spPr>
            <a:xfrm>
              <a:off x="6204845" y="4930661"/>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74" name="tx74"/>
            <p:cNvSpPr/>
            <p:nvPr/>
          </p:nvSpPr>
          <p:spPr>
            <a:xfrm>
              <a:off x="6847385" y="4938695"/>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75" name="tx75"/>
            <p:cNvSpPr/>
            <p:nvPr/>
          </p:nvSpPr>
          <p:spPr>
            <a:xfrm>
              <a:off x="7539650" y="4907430"/>
              <a:ext cx="135956"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&lt;1</a:t>
              </a:r>
            </a:p>
          </p:txBody>
        </p:sp>
        <p:sp>
          <p:nvSpPr>
            <p:cNvPr id="76" name="tx76"/>
            <p:cNvSpPr/>
            <p:nvPr/>
          </p:nvSpPr>
          <p:spPr>
            <a:xfrm>
              <a:off x="8183849" y="3720092"/>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15</a:t>
              </a:r>
            </a:p>
          </p:txBody>
        </p:sp>
        <p:sp>
          <p:nvSpPr>
            <p:cNvPr id="77" name="tx77"/>
            <p:cNvSpPr/>
            <p:nvPr/>
          </p:nvSpPr>
          <p:spPr>
            <a:xfrm>
              <a:off x="1115909" y="1261578"/>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93</a:t>
              </a:r>
            </a:p>
          </p:txBody>
        </p:sp>
        <p:sp>
          <p:nvSpPr>
            <p:cNvPr id="78" name="tx78"/>
            <p:cNvSpPr/>
            <p:nvPr/>
          </p:nvSpPr>
          <p:spPr>
            <a:xfrm>
              <a:off x="1758449" y="1261578"/>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93</a:t>
              </a:r>
            </a:p>
          </p:txBody>
        </p:sp>
        <p:sp>
          <p:nvSpPr>
            <p:cNvPr id="79" name="tx79"/>
            <p:cNvSpPr/>
            <p:nvPr/>
          </p:nvSpPr>
          <p:spPr>
            <a:xfrm>
              <a:off x="2400989" y="1300598"/>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92</a:t>
              </a:r>
            </a:p>
          </p:txBody>
        </p:sp>
        <p:sp>
          <p:nvSpPr>
            <p:cNvPr id="80" name="tx80"/>
            <p:cNvSpPr/>
            <p:nvPr/>
          </p:nvSpPr>
          <p:spPr>
            <a:xfrm>
              <a:off x="3043529" y="1456444"/>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88</a:t>
              </a:r>
            </a:p>
          </p:txBody>
        </p:sp>
        <p:sp>
          <p:nvSpPr>
            <p:cNvPr id="81" name="tx81"/>
            <p:cNvSpPr/>
            <p:nvPr/>
          </p:nvSpPr>
          <p:spPr>
            <a:xfrm>
              <a:off x="3686069" y="1339559"/>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91</a:t>
              </a:r>
            </a:p>
          </p:txBody>
        </p:sp>
        <p:sp>
          <p:nvSpPr>
            <p:cNvPr id="82" name="tx82"/>
            <p:cNvSpPr/>
            <p:nvPr/>
          </p:nvSpPr>
          <p:spPr>
            <a:xfrm>
              <a:off x="4328609" y="1495405"/>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87</a:t>
              </a:r>
            </a:p>
          </p:txBody>
        </p:sp>
        <p:sp>
          <p:nvSpPr>
            <p:cNvPr id="83" name="tx83"/>
            <p:cNvSpPr/>
            <p:nvPr/>
          </p:nvSpPr>
          <p:spPr>
            <a:xfrm>
              <a:off x="4971149" y="153436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86</a:t>
              </a:r>
            </a:p>
          </p:txBody>
        </p:sp>
        <p:sp>
          <p:nvSpPr>
            <p:cNvPr id="84" name="tx84"/>
            <p:cNvSpPr/>
            <p:nvPr/>
          </p:nvSpPr>
          <p:spPr>
            <a:xfrm>
              <a:off x="5613689" y="153436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86</a:t>
              </a:r>
            </a:p>
          </p:txBody>
        </p:sp>
        <p:sp>
          <p:nvSpPr>
            <p:cNvPr id="85" name="tx85"/>
            <p:cNvSpPr/>
            <p:nvPr/>
          </p:nvSpPr>
          <p:spPr>
            <a:xfrm>
              <a:off x="6256229" y="1573328"/>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85</a:t>
              </a:r>
            </a:p>
          </p:txBody>
        </p:sp>
        <p:sp>
          <p:nvSpPr>
            <p:cNvPr id="86" name="tx86"/>
            <p:cNvSpPr/>
            <p:nvPr/>
          </p:nvSpPr>
          <p:spPr>
            <a:xfrm>
              <a:off x="6898769" y="1495405"/>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87</a:t>
              </a:r>
            </a:p>
          </p:txBody>
        </p:sp>
        <p:sp>
          <p:nvSpPr>
            <p:cNvPr id="87" name="tx87"/>
            <p:cNvSpPr/>
            <p:nvPr/>
          </p:nvSpPr>
          <p:spPr>
            <a:xfrm>
              <a:off x="7541309" y="1417482"/>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89</a:t>
              </a:r>
            </a:p>
          </p:txBody>
        </p:sp>
        <p:sp>
          <p:nvSpPr>
            <p:cNvPr id="88" name="tx88"/>
            <p:cNvSpPr/>
            <p:nvPr/>
          </p:nvSpPr>
          <p:spPr>
            <a:xfrm>
              <a:off x="8183849" y="1456444"/>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88</a:t>
              </a:r>
            </a:p>
          </p:txBody>
        </p:sp>
        <p:sp>
          <p:nvSpPr>
            <p:cNvPr id="89" name="tx89"/>
            <p:cNvSpPr/>
            <p:nvPr/>
          </p:nvSpPr>
          <p:spPr>
            <a:xfrm>
              <a:off x="1115909" y="2127741"/>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78</a:t>
              </a:r>
            </a:p>
          </p:txBody>
        </p:sp>
        <p:sp>
          <p:nvSpPr>
            <p:cNvPr id="90" name="tx90"/>
            <p:cNvSpPr/>
            <p:nvPr/>
          </p:nvSpPr>
          <p:spPr>
            <a:xfrm>
              <a:off x="1758449" y="2127741"/>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78</a:t>
              </a:r>
            </a:p>
          </p:txBody>
        </p:sp>
        <p:sp>
          <p:nvSpPr>
            <p:cNvPr id="91" name="tx91"/>
            <p:cNvSpPr/>
            <p:nvPr/>
          </p:nvSpPr>
          <p:spPr>
            <a:xfrm>
              <a:off x="2400989" y="2049818"/>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80</a:t>
              </a:r>
            </a:p>
          </p:txBody>
        </p:sp>
        <p:sp>
          <p:nvSpPr>
            <p:cNvPr id="92" name="tx92"/>
            <p:cNvSpPr/>
            <p:nvPr/>
          </p:nvSpPr>
          <p:spPr>
            <a:xfrm>
              <a:off x="3043529" y="2246081"/>
              <a:ext cx="132637"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75</a:t>
              </a:r>
            </a:p>
          </p:txBody>
        </p:sp>
        <p:sp>
          <p:nvSpPr>
            <p:cNvPr id="93" name="tx93"/>
            <p:cNvSpPr/>
            <p:nvPr/>
          </p:nvSpPr>
          <p:spPr>
            <a:xfrm>
              <a:off x="3686069" y="1893972"/>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84</a:t>
              </a:r>
            </a:p>
          </p:txBody>
        </p:sp>
        <p:sp>
          <p:nvSpPr>
            <p:cNvPr id="94" name="tx94"/>
            <p:cNvSpPr/>
            <p:nvPr/>
          </p:nvSpPr>
          <p:spPr>
            <a:xfrm>
              <a:off x="4328609" y="2322490"/>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73</a:t>
              </a:r>
            </a:p>
          </p:txBody>
        </p:sp>
        <p:sp>
          <p:nvSpPr>
            <p:cNvPr id="95" name="tx95"/>
            <p:cNvSpPr/>
            <p:nvPr/>
          </p:nvSpPr>
          <p:spPr>
            <a:xfrm>
              <a:off x="4971149" y="2322490"/>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73</a:t>
              </a:r>
            </a:p>
          </p:txBody>
        </p:sp>
        <p:sp>
          <p:nvSpPr>
            <p:cNvPr id="96" name="tx96"/>
            <p:cNvSpPr/>
            <p:nvPr/>
          </p:nvSpPr>
          <p:spPr>
            <a:xfrm>
              <a:off x="5613689" y="2169614"/>
              <a:ext cx="132637" cy="84252"/>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77</a:t>
              </a:r>
            </a:p>
          </p:txBody>
        </p:sp>
        <p:sp>
          <p:nvSpPr>
            <p:cNvPr id="97" name="tx97"/>
            <p:cNvSpPr/>
            <p:nvPr/>
          </p:nvSpPr>
          <p:spPr>
            <a:xfrm>
              <a:off x="6256229" y="2169614"/>
              <a:ext cx="132637" cy="84252"/>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77</a:t>
              </a:r>
            </a:p>
          </p:txBody>
        </p:sp>
        <p:sp>
          <p:nvSpPr>
            <p:cNvPr id="98" name="tx98"/>
            <p:cNvSpPr/>
            <p:nvPr/>
          </p:nvSpPr>
          <p:spPr>
            <a:xfrm>
              <a:off x="6898769" y="2169614"/>
              <a:ext cx="132637" cy="84252"/>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77</a:t>
              </a:r>
            </a:p>
          </p:txBody>
        </p:sp>
        <p:sp>
          <p:nvSpPr>
            <p:cNvPr id="99" name="tx99"/>
            <p:cNvSpPr/>
            <p:nvPr/>
          </p:nvSpPr>
          <p:spPr>
            <a:xfrm>
              <a:off x="7541309" y="2088779"/>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79</a:t>
              </a:r>
            </a:p>
          </p:txBody>
        </p:sp>
        <p:sp>
          <p:nvSpPr>
            <p:cNvPr id="100" name="tx100"/>
            <p:cNvSpPr/>
            <p:nvPr/>
          </p:nvSpPr>
          <p:spPr>
            <a:xfrm>
              <a:off x="8183849" y="2127741"/>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78</a:t>
              </a:r>
            </a:p>
          </p:txBody>
        </p:sp>
        <p:sp>
          <p:nvSpPr>
            <p:cNvPr id="101" name="rc101"/>
            <p:cNvSpPr/>
            <p:nvPr/>
          </p:nvSpPr>
          <p:spPr>
            <a:xfrm>
              <a:off x="796704" y="860963"/>
              <a:ext cx="7838988" cy="4414334"/>
            </a:xfrm>
            <a:prstGeom prst="rect">
              <a:avLst/>
            </a:prstGeom>
            <a:ln w="13550" cap="rnd">
              <a:solidFill>
                <a:srgbClr val="BEBEBE">
                  <a:alpha val="100000"/>
                </a:srgbClr>
              </a:solidFill>
              <a:prstDash val="solid"/>
              <a:round/>
            </a:ln>
          </p:spPr>
          <p:txBody>
            <a:bodyPr/>
            <a:lstStyle/>
            <a:p>
              <a:endParaRPr/>
            </a:p>
          </p:txBody>
        </p:sp>
        <p:sp>
          <p:nvSpPr>
            <p:cNvPr id="102" name="tx102"/>
            <p:cNvSpPr/>
            <p:nvPr/>
          </p:nvSpPr>
          <p:spPr>
            <a:xfrm>
              <a:off x="4592023" y="713532"/>
              <a:ext cx="248349"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AMR</a:t>
              </a:r>
            </a:p>
          </p:txBody>
        </p:sp>
        <p:sp>
          <p:nvSpPr>
            <p:cNvPr id="103" name="tx103"/>
            <p:cNvSpPr/>
            <p:nvPr/>
          </p:nvSpPr>
          <p:spPr>
            <a:xfrm rot="-5400000">
              <a:off x="104000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2014</a:t>
              </a:r>
            </a:p>
          </p:txBody>
        </p:sp>
        <p:sp>
          <p:nvSpPr>
            <p:cNvPr id="104" name="tx104"/>
            <p:cNvSpPr/>
            <p:nvPr/>
          </p:nvSpPr>
          <p:spPr>
            <a:xfrm rot="-5400000">
              <a:off x="168254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105" name="tx105"/>
            <p:cNvSpPr/>
            <p:nvPr/>
          </p:nvSpPr>
          <p:spPr>
            <a:xfrm rot="-5400000">
              <a:off x="232508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2016</a:t>
              </a:r>
            </a:p>
          </p:txBody>
        </p:sp>
        <p:sp>
          <p:nvSpPr>
            <p:cNvPr id="106" name="tx106"/>
            <p:cNvSpPr/>
            <p:nvPr/>
          </p:nvSpPr>
          <p:spPr>
            <a:xfrm rot="-5400000">
              <a:off x="296762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2017</a:t>
              </a:r>
            </a:p>
          </p:txBody>
        </p:sp>
        <p:sp>
          <p:nvSpPr>
            <p:cNvPr id="107" name="tx107"/>
            <p:cNvSpPr/>
            <p:nvPr/>
          </p:nvSpPr>
          <p:spPr>
            <a:xfrm rot="-5400000">
              <a:off x="361016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108" name="tx108"/>
            <p:cNvSpPr/>
            <p:nvPr/>
          </p:nvSpPr>
          <p:spPr>
            <a:xfrm rot="-5400000">
              <a:off x="425270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09" name="tx109"/>
            <p:cNvSpPr/>
            <p:nvPr/>
          </p:nvSpPr>
          <p:spPr>
            <a:xfrm rot="-5400000">
              <a:off x="489524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110" name="tx110"/>
            <p:cNvSpPr/>
            <p:nvPr/>
          </p:nvSpPr>
          <p:spPr>
            <a:xfrm rot="-5400000">
              <a:off x="553778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2021</a:t>
              </a:r>
            </a:p>
          </p:txBody>
        </p:sp>
        <p:sp>
          <p:nvSpPr>
            <p:cNvPr id="111" name="tx111"/>
            <p:cNvSpPr/>
            <p:nvPr/>
          </p:nvSpPr>
          <p:spPr>
            <a:xfrm rot="-5400000">
              <a:off x="618032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112" name="tx112"/>
            <p:cNvSpPr/>
            <p:nvPr/>
          </p:nvSpPr>
          <p:spPr>
            <a:xfrm rot="-5400000">
              <a:off x="6822833" y="5432744"/>
              <a:ext cx="282525"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2023</a:t>
              </a:r>
            </a:p>
          </p:txBody>
        </p:sp>
        <p:sp>
          <p:nvSpPr>
            <p:cNvPr id="113" name="tx113"/>
            <p:cNvSpPr/>
            <p:nvPr/>
          </p:nvSpPr>
          <p:spPr>
            <a:xfrm rot="-5400000">
              <a:off x="746540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14" name="tx114"/>
            <p:cNvSpPr/>
            <p:nvPr/>
          </p:nvSpPr>
          <p:spPr>
            <a:xfrm rot="-5400000">
              <a:off x="810794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15" name="tx115"/>
            <p:cNvSpPr/>
            <p:nvPr/>
          </p:nvSpPr>
          <p:spPr>
            <a:xfrm>
              <a:off x="578734" y="5027269"/>
              <a:ext cx="155339"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0K</a:t>
              </a:r>
            </a:p>
          </p:txBody>
        </p:sp>
        <p:sp>
          <p:nvSpPr>
            <p:cNvPr id="116" name="tx116"/>
            <p:cNvSpPr/>
            <p:nvPr/>
          </p:nvSpPr>
          <p:spPr>
            <a:xfrm>
              <a:off x="508103" y="4190432"/>
              <a:ext cx="225970"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10K</a:t>
              </a:r>
            </a:p>
          </p:txBody>
        </p:sp>
        <p:sp>
          <p:nvSpPr>
            <p:cNvPr id="117" name="tx117"/>
            <p:cNvSpPr/>
            <p:nvPr/>
          </p:nvSpPr>
          <p:spPr>
            <a:xfrm>
              <a:off x="508103" y="3353595"/>
              <a:ext cx="225970"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20K</a:t>
              </a:r>
            </a:p>
          </p:txBody>
        </p:sp>
        <p:sp>
          <p:nvSpPr>
            <p:cNvPr id="118" name="tx118"/>
            <p:cNvSpPr/>
            <p:nvPr/>
          </p:nvSpPr>
          <p:spPr>
            <a:xfrm>
              <a:off x="508103" y="2516696"/>
              <a:ext cx="225970"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30K</a:t>
              </a:r>
            </a:p>
          </p:txBody>
        </p:sp>
        <p:sp>
          <p:nvSpPr>
            <p:cNvPr id="119" name="tx119"/>
            <p:cNvSpPr/>
            <p:nvPr/>
          </p:nvSpPr>
          <p:spPr>
            <a:xfrm>
              <a:off x="508103" y="1679920"/>
              <a:ext cx="225970"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40K</a:t>
              </a:r>
            </a:p>
          </p:txBody>
        </p:sp>
        <p:sp>
          <p:nvSpPr>
            <p:cNvPr id="120" name="tx120"/>
            <p:cNvSpPr/>
            <p:nvPr/>
          </p:nvSpPr>
          <p:spPr>
            <a:xfrm>
              <a:off x="508103" y="843083"/>
              <a:ext cx="225970"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50K</a:t>
              </a:r>
            </a:p>
          </p:txBody>
        </p:sp>
        <p:sp>
          <p:nvSpPr>
            <p:cNvPr id="121" name="tx121"/>
            <p:cNvSpPr/>
            <p:nvPr/>
          </p:nvSpPr>
          <p:spPr>
            <a:xfrm>
              <a:off x="8698322" y="5027269"/>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122" name="tx122"/>
            <p:cNvSpPr/>
            <p:nvPr/>
          </p:nvSpPr>
          <p:spPr>
            <a:xfrm>
              <a:off x="8698322" y="4248040"/>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23" name="tx123"/>
            <p:cNvSpPr/>
            <p:nvPr/>
          </p:nvSpPr>
          <p:spPr>
            <a:xfrm>
              <a:off x="8698322" y="346881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a:t>
              </a:r>
            </a:p>
          </p:txBody>
        </p:sp>
        <p:sp>
          <p:nvSpPr>
            <p:cNvPr id="124" name="tx124"/>
            <p:cNvSpPr/>
            <p:nvPr/>
          </p:nvSpPr>
          <p:spPr>
            <a:xfrm>
              <a:off x="8698322" y="268958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125" name="tx125"/>
            <p:cNvSpPr/>
            <p:nvPr/>
          </p:nvSpPr>
          <p:spPr>
            <a:xfrm>
              <a:off x="8698322" y="191035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126" name="tx126"/>
            <p:cNvSpPr/>
            <p:nvPr/>
          </p:nvSpPr>
          <p:spPr>
            <a:xfrm>
              <a:off x="8698322" y="1131122"/>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127" name="tx127"/>
            <p:cNvSpPr/>
            <p:nvPr/>
          </p:nvSpPr>
          <p:spPr>
            <a:xfrm rot="-5400000">
              <a:off x="-840607" y="3002578"/>
              <a:ext cx="243792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casos de sarampión (miles)</a:t>
              </a:r>
            </a:p>
          </p:txBody>
        </p:sp>
        <p:sp>
          <p:nvSpPr>
            <p:cNvPr id="128" name="tx128"/>
            <p:cNvSpPr/>
            <p:nvPr/>
          </p:nvSpPr>
          <p:spPr>
            <a:xfrm rot="5400000">
              <a:off x="8131435" y="3002578"/>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sp>
          <p:nvSpPr>
            <p:cNvPr id="129" name="pl129"/>
            <p:cNvSpPr/>
            <p:nvPr/>
          </p:nvSpPr>
          <p:spPr>
            <a:xfrm>
              <a:off x="3101851" y="6103143"/>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30" name="pt130"/>
            <p:cNvSpPr/>
            <p:nvPr/>
          </p:nvSpPr>
          <p:spPr>
            <a:xfrm>
              <a:off x="3158032" y="607154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131" name="pl131"/>
            <p:cNvSpPr/>
            <p:nvPr/>
          </p:nvSpPr>
          <p:spPr>
            <a:xfrm>
              <a:off x="3848616" y="6103143"/>
              <a:ext cx="175564" cy="0"/>
            </a:xfrm>
            <a:custGeom>
              <a:avLst/>
              <a:gdLst/>
              <a:ahLst/>
              <a:cxnLst/>
              <a:rect l="0" t="0" r="0" b="0"/>
              <a:pathLst>
                <a:path w="175564">
                  <a:moveTo>
                    <a:pt x="0" y="0"/>
                  </a:moveTo>
                  <a:lnTo>
                    <a:pt x="175564" y="0"/>
                  </a:lnTo>
                </a:path>
              </a:pathLst>
            </a:custGeom>
            <a:ln w="27101" cap="flat">
              <a:solidFill>
                <a:srgbClr val="002759">
                  <a:alpha val="100000"/>
                </a:srgbClr>
              </a:solidFill>
              <a:prstDash val="solid"/>
              <a:round/>
            </a:ln>
          </p:spPr>
          <p:txBody>
            <a:bodyPr/>
            <a:lstStyle/>
            <a:p>
              <a:endParaRPr/>
            </a:p>
          </p:txBody>
        </p:sp>
        <p:sp>
          <p:nvSpPr>
            <p:cNvPr id="132" name="pt132"/>
            <p:cNvSpPr/>
            <p:nvPr/>
          </p:nvSpPr>
          <p:spPr>
            <a:xfrm>
              <a:off x="3904797" y="607154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133" name="tx133"/>
            <p:cNvSpPr/>
            <p:nvPr/>
          </p:nvSpPr>
          <p:spPr>
            <a:xfrm>
              <a:off x="3368950"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a:t>
              </a:r>
            </a:p>
          </p:txBody>
        </p:sp>
        <p:sp>
          <p:nvSpPr>
            <p:cNvPr id="134" name="tx134"/>
            <p:cNvSpPr/>
            <p:nvPr/>
          </p:nvSpPr>
          <p:spPr>
            <a:xfrm>
              <a:off x="4115715"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MCV2</a:t>
              </a:r>
            </a:p>
          </p:txBody>
        </p:sp>
        <p:sp>
          <p:nvSpPr>
            <p:cNvPr id="135" name="rc135"/>
            <p:cNvSpPr/>
            <p:nvPr/>
          </p:nvSpPr>
          <p:spPr>
            <a:xfrm>
              <a:off x="4791203" y="6002415"/>
              <a:ext cx="201456" cy="201456"/>
            </a:xfrm>
            <a:prstGeom prst="rect">
              <a:avLst/>
            </a:prstGeom>
            <a:solidFill>
              <a:srgbClr val="1CABE2">
                <a:alpha val="100000"/>
              </a:srgbClr>
            </a:solidFill>
          </p:spPr>
          <p:txBody>
            <a:bodyPr/>
            <a:lstStyle/>
            <a:p>
              <a:endParaRPr/>
            </a:p>
          </p:txBody>
        </p:sp>
        <p:sp>
          <p:nvSpPr>
            <p:cNvPr id="136" name="tx136"/>
            <p:cNvSpPr/>
            <p:nvPr/>
          </p:nvSpPr>
          <p:spPr>
            <a:xfrm>
              <a:off x="5071248" y="6023675"/>
              <a:ext cx="1281242" cy="12946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Casos de sarampión</a:t>
              </a:r>
            </a:p>
          </p:txBody>
        </p:sp>
        <p:sp>
          <p:nvSpPr>
            <p:cNvPr id="137" name="tx137"/>
            <p:cNvSpPr/>
            <p:nvPr/>
          </p:nvSpPr>
          <p:spPr>
            <a:xfrm>
              <a:off x="1941744" y="401416"/>
              <a:ext cx="554890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Tendencias en el número de casos de sarampión y cobertura de MCV, 2014-2025</a:t>
              </a:r>
            </a:p>
          </p:txBody>
        </p:sp>
        <p:sp>
          <p:nvSpPr>
            <p:cNvPr id="138" name="tx138"/>
            <p:cNvSpPr/>
            <p:nvPr/>
          </p:nvSpPr>
          <p:spPr>
            <a:xfrm>
              <a:off x="4007802" y="6334805"/>
              <a:ext cx="462788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39" name="tx139"/>
            <p:cNvSpPr/>
            <p:nvPr/>
          </p:nvSpPr>
          <p:spPr>
            <a:xfrm>
              <a:off x="2746464" y="6447811"/>
              <a:ext cx="5889228"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Casos de sarampión y rubéola notificados y tasas de incidencia por los Estados Miembros de la OMS, a 12 junio 2026.</a:t>
              </a:r>
            </a:p>
          </p:txBody>
        </p:sp>
        <p:sp>
          <p:nvSpPr>
            <p:cNvPr id="140" name="tx140"/>
            <p:cNvSpPr/>
            <p:nvPr/>
          </p:nvSpPr>
          <p:spPr>
            <a:xfrm>
              <a:off x="3448293" y="6568512"/>
              <a:ext cx="5187399"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Datos provisionales basados en datos mensuales comunicados a la OMS (Ginebra) hasta 12 junio 2026.</a:t>
              </a:r>
            </a:p>
          </p:txBody>
        </p:sp>
      </p:grpSp>
      <p:sp>
        <p:nvSpPr>
          <p:cNvPr id="141"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150" b="0" i="0" u="none" cap="none">
                <a:solidFill>
                  <a:srgbClr val="FFFFFF">
                    <a:alpha val="100000"/>
                  </a:srgbClr>
                </a:solidFill>
                <a:latin typeface="Arial"/>
                <a:cs typeface="Arial"/>
                <a:sym typeface="Arial"/>
              </a:rPr>
              <a:t>Este gráfico muestra las tendencias en el número de casos de sarampión y la cobertura de la vacuna contra el sarampión (AMR).
En 2025 se registraron 14 635 casos confirmados de sarampión, lo que supone un aumento respecto a los 464 casos de 2024.
Se notificaron casos de sarampión en 12 países (Argentina, Belice, Bolivia, Brasil, Canadá, Chile, Costa Rica, México, Paraguay, Perú, Estados Unidos y Uruguay). México registró el mayor número de casos (n = 6 586), lo que supuso el 45 % del total de casos de la región.
Es necesaria una cobertura vacunal muy alta para interrumpir la transmisión del sarampión debido a la alta transmisibilidad del virus. La OMS recomienda una cobertura mínima del 95 % con dos dosis de la vacuna triple vírica a través de los servicios de inmunización sistemática.</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 AMR », 4 de los 35 países (el 11 %) tenían una cobertura de la primera dosis de la vacuna contra el sarampión (MCV1) inferior al 70 % en 2025. Se trata de Bolivia, Haití, Surinam y Venezuela.
Estos países representan aproximadamente 944 000 (7 %) del total de la cohorte anual de lactantes supervivientes en la región.
Hubo 20 (57 %) países que alcanzaron una cobertura de la primera dosis de la vacuna contra el sarampión (MCV1) del 90 % o superior, lo que supone 8,5 millones (65 %) del total de la cohorte.</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20 países alcanzaron una cobertura de al menos el 90 % con la vacuna monovalente contra el virus del nilo occidental (MCV1), mientras que 4 registraron una cobertura inferior al 70 %.</a:t>
            </a:r>
          </a:p>
        </p:txBody>
      </p:sp>
      <p:grpSp>
        <p:nvGrpSpPr>
          <p:cNvPr id="5" name="Group 4"/>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8229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Entre los 20 países con menor cobertura de MCV1 en 2025, las Bahamas y Colombia registraron la cobertura más alta (91 %), mientras que Venezuela tuvo la más baja (53 %).
La cobertura de la MCV1 aumentó en 5 de estos 20 países entre 2024 y 2025. El mayor incremento se registró en México, con 8 puntos porcentuales, pasando del 80 % al 88 %.
Nueve países registraron una disminución de la cobertura (Brasil, Colombia, Ecuador, Guatemala, Haití, Honduras, Panamá, Surinam y Venezuela). El mayor descenso se produjo en Venezuela, con 18 puntos porcentuales, pasando del 71 % al 53 %. La cobertura se mantuvo constante entre 2024 y 2025 en los seis países restantes.
En 2025, cinco de estos veinte países habían alcanzado una cobertura de la MCV1 de al menos el 90 %.</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diferencia en la cobertura de MCV1 con respecto a 2019, para los 20 países que registraron los mayores descensos en la cobertura entre 2019 y 2025. Entre los 20 países con los mayores descensos en la cobertura de MCV1 entre 2019 y 2025, la cobertura no fue mayor en 2025 que en 2019 en ninguno de estos 20 países. La cobertura fue inferior a la de 2019 en 20 de estos 20 países (Argentina, Barbados, Belice, Bolivia, Brasil, Colombia, Dominica, Ecuador, Granada, Haití, Honduras, Jamaica, Nicaragua, Panamá, Perú, República Dominicana, San Cristóbal y Nieves, Santa Lucía, Trinidad y Tobago y Venezuela). El mayor descenso en la cobertura se registró en Venezuela, con 40 puntos porcentuales, pasando del 93 % en 2019 al 53 % en 2025.</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marL="0" marR="0" algn="l">
              <a:lnSpc>
                <a:spcPct val="100000"/>
              </a:lnSpc>
              <a:spcBef>
                <a:spcPts val="0"/>
              </a:spcBef>
              <a:spcAft>
                <a:spcPts val="0"/>
              </a:spcAft>
              <a:buNone/>
            </a:pPr>
            <a:r>
              <a:rPr sz="3200" b="1" i="0" u="none" cap="none">
                <a:solidFill>
                  <a:srgbClr val="FFFFFF">
                    <a:alpha val="100000"/>
                  </a:srgbClr>
                </a:solidFill>
                <a:latin typeface="Arial"/>
                <a:cs typeface="Arial"/>
                <a:sym typeface="Arial"/>
              </a:rPr>
              <a:t>Panorama general</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marL="0" marR="0" algn="l">
              <a:lnSpc>
                <a:spcPct val="100000"/>
              </a:lnSpc>
              <a:spcBef>
                <a:spcPts val="0"/>
              </a:spcBef>
              <a:spcAft>
                <a:spcPts val="0"/>
              </a:spcAft>
              <a:buNone/>
            </a:pPr>
            <a:r>
              <a:rPr sz="1700" b="0" i="0" u="none" cap="none">
                <a:solidFill>
                  <a:srgbClr val="FFFFFF">
                    <a:alpha val="100000"/>
                  </a:srgbClr>
                </a:solidFill>
                <a:latin typeface="Arial"/>
                <a:cs typeface="Arial"/>
                <a:sym typeface="Arial"/>
              </a:rPr>
              <a:t>• La cobertura de la DTP1 aumentó 2 puntos porcentuales, pasando del 90 % en 2024 al 92 % en 2025.
• La cobertura de la DTP3 se mantuvo constante en el 86 % entre 2024 y 2025.
• En AMR, hubo 266 000 niños menos sin ninguna dosis en comparación con 2024. Esto deja a 1,1 millones de niños sin vacunar, vulnerables a enfermedades prevenibles mediante vacunación, y a otros 709 000 con protección solo parcial.
• En AMR, cuatro países* concentraban más de la mitad (55,4 %) del total de niños sin ninguna dosis.
• Hubo 17 países (el 49 %) que alcanzaron una cobertura de la DTP3 de al menos el 90 % (objetivo de IA2030).
• La cobertura de la primera dosis de la vacuna contra el sarampión (MCV1) descendió un punto porcentual, pasando del 89 % en 2024 al 88 % en 2025. Hubo 1,6 millones de niños que no recibieron la primera dosis de la vacuna contra el sarampión.
• La cobertura de la segunda dosis de la vacuna contra el sarampión (MCV2) descendió un punto porcentual, pasando del 79 % en 2024 al 78 % en 2025.
• La cobertura de la última dosis de la vacuna contra el VPH (HPVc) entre las niñas aumentó del 62 % al 64 % en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marL="0" marR="0" algn="l">
              <a:lnSpc>
                <a:spcPct val="100000"/>
              </a:lnSpc>
              <a:spcBef>
                <a:spcPts val="0"/>
              </a:spcBef>
              <a:spcAft>
                <a:spcPts val="0"/>
              </a:spcAft>
              <a:buNone/>
            </a:pPr>
            <a:r>
              <a:rPr sz="1100" b="0" i="0" u="none" cap="none">
                <a:solidFill>
                  <a:srgbClr val="FFFFFF">
                    <a:alpha val="100000"/>
                  </a:srgbClr>
                </a:solidFill>
                <a:latin typeface="Arial"/>
                <a:cs typeface="Arial"/>
                <a:sym typeface="Arial"/>
              </a:rPr>
              <a:t>*México (20.4%), Venezuela (17.3%), Argentina (9.4%), y Bolivia (8.3%)</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341422"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670331"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999241"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328150"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411185" y="56246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2411185" y="54811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2411185" y="53376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2411185" y="51941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2411185" y="50507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411185" y="49072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411185" y="47637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411185" y="46202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411185" y="44767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411185" y="43333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411185" y="41898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411185" y="40463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411185" y="39028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411185" y="37593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411185" y="36159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411185" y="34724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411185" y="33289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411185" y="31854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411185" y="30419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411185" y="28985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411185" y="27550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411185" y="26115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411185" y="24680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411185" y="23245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2411185" y="218110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2411185" y="203762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2411185" y="189414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411185" y="175066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2411185" y="1607186"/>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2411185" y="146370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2411185" y="132022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2411185" y="117674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2411185" y="103326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2411185" y="88978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2411185" y="746305"/>
              <a:ext cx="5847201" cy="0"/>
            </a:xfrm>
            <a:custGeom>
              <a:avLst/>
              <a:gdLst/>
              <a:ahLst/>
              <a:cxnLst/>
              <a:rect l="0" t="0" r="0" b="0"/>
              <a:pathLst>
                <a:path w="5847201">
                  <a:moveTo>
                    <a:pt x="0" y="0"/>
                  </a:moveTo>
                  <a:lnTo>
                    <a:pt x="5847201" y="0"/>
                  </a:lnTo>
                  <a:lnTo>
                    <a:pt x="5847201"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2676967"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4005876"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5334786"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666369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799260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7886292" y="746305"/>
              <a:ext cx="53156" cy="0"/>
            </a:xfrm>
            <a:custGeom>
              <a:avLst/>
              <a:gdLst/>
              <a:ahLst/>
              <a:cxnLst/>
              <a:rect l="0" t="0" r="0" b="0"/>
              <a:pathLst>
                <a:path w="53156">
                  <a:moveTo>
                    <a:pt x="0" y="0"/>
                  </a:moveTo>
                  <a:lnTo>
                    <a:pt x="53156" y="0"/>
                  </a:lnTo>
                  <a:lnTo>
                    <a:pt x="53156" y="0"/>
                  </a:lnTo>
                  <a:lnTo>
                    <a:pt x="53156" y="0"/>
                  </a:lnTo>
                  <a:lnTo>
                    <a:pt x="53156" y="0"/>
                  </a:lnTo>
                  <a:lnTo>
                    <a:pt x="53156" y="0"/>
                  </a:lnTo>
                  <a:lnTo>
                    <a:pt x="53156" y="0"/>
                  </a:lnTo>
                </a:path>
              </a:pathLst>
            </a:custGeom>
            <a:ln w="108405" cap="flat">
              <a:solidFill>
                <a:srgbClr val="E8E8E8">
                  <a:alpha val="100000"/>
                </a:srgbClr>
              </a:solidFill>
              <a:prstDash val="solid"/>
              <a:round/>
            </a:ln>
          </p:spPr>
          <p:txBody>
            <a:bodyPr/>
            <a:lstStyle/>
            <a:p>
              <a:endParaRPr/>
            </a:p>
          </p:txBody>
        </p:sp>
        <p:sp>
          <p:nvSpPr>
            <p:cNvPr id="49" name="pl49"/>
            <p:cNvSpPr/>
            <p:nvPr/>
          </p:nvSpPr>
          <p:spPr>
            <a:xfrm>
              <a:off x="7726823" y="889785"/>
              <a:ext cx="212625" cy="0"/>
            </a:xfrm>
            <a:custGeom>
              <a:avLst/>
              <a:gdLst/>
              <a:ahLst/>
              <a:cxnLst/>
              <a:rect l="0" t="0" r="0" b="0"/>
              <a:pathLst>
                <a:path w="212625">
                  <a:moveTo>
                    <a:pt x="0" y="0"/>
                  </a:moveTo>
                  <a:lnTo>
                    <a:pt x="106312" y="0"/>
                  </a:lnTo>
                  <a:lnTo>
                    <a:pt x="159469" y="0"/>
                  </a:lnTo>
                  <a:lnTo>
                    <a:pt x="159469" y="0"/>
                  </a:lnTo>
                  <a:lnTo>
                    <a:pt x="159469" y="0"/>
                  </a:lnTo>
                  <a:lnTo>
                    <a:pt x="212625" y="0"/>
                  </a:lnTo>
                  <a:lnTo>
                    <a:pt x="212625" y="0"/>
                  </a:lnTo>
                </a:path>
              </a:pathLst>
            </a:custGeom>
            <a:ln w="108405" cap="flat">
              <a:solidFill>
                <a:srgbClr val="E8E8E8">
                  <a:alpha val="100000"/>
                </a:srgbClr>
              </a:solidFill>
              <a:prstDash val="solid"/>
              <a:round/>
            </a:ln>
          </p:spPr>
          <p:txBody>
            <a:bodyPr/>
            <a:lstStyle/>
            <a:p>
              <a:endParaRPr/>
            </a:p>
          </p:txBody>
        </p:sp>
        <p:sp>
          <p:nvSpPr>
            <p:cNvPr id="50" name="pl50"/>
            <p:cNvSpPr/>
            <p:nvPr/>
          </p:nvSpPr>
          <p:spPr>
            <a:xfrm>
              <a:off x="7461041" y="1033265"/>
              <a:ext cx="478407" cy="0"/>
            </a:xfrm>
            <a:custGeom>
              <a:avLst/>
              <a:gdLst/>
              <a:ahLst/>
              <a:cxnLst/>
              <a:rect l="0" t="0" r="0" b="0"/>
              <a:pathLst>
                <a:path w="478407">
                  <a:moveTo>
                    <a:pt x="0" y="0"/>
                  </a:moveTo>
                  <a:lnTo>
                    <a:pt x="318938" y="0"/>
                  </a:lnTo>
                  <a:lnTo>
                    <a:pt x="478407" y="0"/>
                  </a:lnTo>
                  <a:lnTo>
                    <a:pt x="478407" y="0"/>
                  </a:lnTo>
                  <a:lnTo>
                    <a:pt x="478407" y="0"/>
                  </a:lnTo>
                  <a:lnTo>
                    <a:pt x="478407" y="0"/>
                  </a:lnTo>
                  <a:lnTo>
                    <a:pt x="478407" y="0"/>
                  </a:lnTo>
                </a:path>
              </a:pathLst>
            </a:custGeom>
            <a:ln w="108405" cap="flat">
              <a:solidFill>
                <a:srgbClr val="E8E8E8">
                  <a:alpha val="100000"/>
                </a:srgbClr>
              </a:solidFill>
              <a:prstDash val="solid"/>
              <a:round/>
            </a:ln>
          </p:spPr>
          <p:txBody>
            <a:bodyPr/>
            <a:lstStyle/>
            <a:p>
              <a:endParaRPr/>
            </a:p>
          </p:txBody>
        </p:sp>
        <p:sp>
          <p:nvSpPr>
            <p:cNvPr id="51" name="pl51"/>
            <p:cNvSpPr/>
            <p:nvPr/>
          </p:nvSpPr>
          <p:spPr>
            <a:xfrm>
              <a:off x="7407885" y="1176745"/>
              <a:ext cx="478407" cy="0"/>
            </a:xfrm>
            <a:custGeom>
              <a:avLst/>
              <a:gdLst/>
              <a:ahLst/>
              <a:cxnLst/>
              <a:rect l="0" t="0" r="0" b="0"/>
              <a:pathLst>
                <a:path w="478407">
                  <a:moveTo>
                    <a:pt x="0" y="0"/>
                  </a:moveTo>
                  <a:lnTo>
                    <a:pt x="53156" y="0"/>
                  </a:lnTo>
                  <a:lnTo>
                    <a:pt x="212625" y="0"/>
                  </a:lnTo>
                  <a:lnTo>
                    <a:pt x="318938" y="0"/>
                  </a:lnTo>
                  <a:lnTo>
                    <a:pt x="318938" y="0"/>
                  </a:lnTo>
                  <a:lnTo>
                    <a:pt x="372094" y="0"/>
                  </a:lnTo>
                  <a:lnTo>
                    <a:pt x="478407" y="0"/>
                  </a:lnTo>
                </a:path>
              </a:pathLst>
            </a:custGeom>
            <a:ln w="108405" cap="flat">
              <a:solidFill>
                <a:srgbClr val="E8E8E8">
                  <a:alpha val="100000"/>
                </a:srgbClr>
              </a:solidFill>
              <a:prstDash val="solid"/>
              <a:round/>
            </a:ln>
          </p:spPr>
          <p:txBody>
            <a:bodyPr/>
            <a:lstStyle/>
            <a:p>
              <a:endParaRPr/>
            </a:p>
          </p:txBody>
        </p:sp>
        <p:sp>
          <p:nvSpPr>
            <p:cNvPr id="52" name="pl52"/>
            <p:cNvSpPr/>
            <p:nvPr/>
          </p:nvSpPr>
          <p:spPr>
            <a:xfrm>
              <a:off x="6929477" y="1320225"/>
              <a:ext cx="1009971" cy="0"/>
            </a:xfrm>
            <a:custGeom>
              <a:avLst/>
              <a:gdLst/>
              <a:ahLst/>
              <a:cxnLst/>
              <a:rect l="0" t="0" r="0" b="0"/>
              <a:pathLst>
                <a:path w="1009971">
                  <a:moveTo>
                    <a:pt x="0" y="0"/>
                  </a:moveTo>
                  <a:lnTo>
                    <a:pt x="212625" y="0"/>
                  </a:lnTo>
                  <a:lnTo>
                    <a:pt x="850502" y="0"/>
                  </a:lnTo>
                  <a:lnTo>
                    <a:pt x="850502" y="0"/>
                  </a:lnTo>
                  <a:lnTo>
                    <a:pt x="903658" y="0"/>
                  </a:lnTo>
                  <a:lnTo>
                    <a:pt x="956814" y="0"/>
                  </a:lnTo>
                  <a:lnTo>
                    <a:pt x="1009971" y="0"/>
                  </a:lnTo>
                </a:path>
              </a:pathLst>
            </a:custGeom>
            <a:ln w="108405" cap="flat">
              <a:solidFill>
                <a:srgbClr val="E8E8E8">
                  <a:alpha val="100000"/>
                </a:srgbClr>
              </a:solidFill>
              <a:prstDash val="solid"/>
              <a:round/>
            </a:ln>
          </p:spPr>
          <p:txBody>
            <a:bodyPr/>
            <a:lstStyle/>
            <a:p>
              <a:endParaRPr/>
            </a:p>
          </p:txBody>
        </p:sp>
        <p:sp>
          <p:nvSpPr>
            <p:cNvPr id="53" name="pl53"/>
            <p:cNvSpPr/>
            <p:nvPr/>
          </p:nvSpPr>
          <p:spPr>
            <a:xfrm>
              <a:off x="7620510" y="1463705"/>
              <a:ext cx="265781" cy="0"/>
            </a:xfrm>
            <a:custGeom>
              <a:avLst/>
              <a:gdLst/>
              <a:ahLst/>
              <a:cxnLst/>
              <a:rect l="0" t="0" r="0" b="0"/>
              <a:pathLst>
                <a:path w="265781">
                  <a:moveTo>
                    <a:pt x="0" y="0"/>
                  </a:moveTo>
                  <a:lnTo>
                    <a:pt x="106312" y="0"/>
                  </a:lnTo>
                  <a:lnTo>
                    <a:pt x="159469" y="0"/>
                  </a:lnTo>
                  <a:lnTo>
                    <a:pt x="159469" y="0"/>
                  </a:lnTo>
                  <a:lnTo>
                    <a:pt x="159469" y="0"/>
                  </a:lnTo>
                  <a:lnTo>
                    <a:pt x="212625" y="0"/>
                  </a:lnTo>
                  <a:lnTo>
                    <a:pt x="265781" y="0"/>
                  </a:lnTo>
                </a:path>
              </a:pathLst>
            </a:custGeom>
            <a:ln w="108405" cap="flat">
              <a:solidFill>
                <a:srgbClr val="E8E8E8">
                  <a:alpha val="100000"/>
                </a:srgbClr>
              </a:solidFill>
              <a:prstDash val="solid"/>
              <a:round/>
            </a:ln>
          </p:spPr>
          <p:txBody>
            <a:bodyPr/>
            <a:lstStyle/>
            <a:p>
              <a:endParaRPr/>
            </a:p>
          </p:txBody>
        </p:sp>
        <p:sp>
          <p:nvSpPr>
            <p:cNvPr id="54" name="pl54"/>
            <p:cNvSpPr/>
            <p:nvPr/>
          </p:nvSpPr>
          <p:spPr>
            <a:xfrm>
              <a:off x="7195259" y="1607186"/>
              <a:ext cx="744189" cy="0"/>
            </a:xfrm>
            <a:custGeom>
              <a:avLst/>
              <a:gdLst/>
              <a:ahLst/>
              <a:cxnLst/>
              <a:rect l="0" t="0" r="0" b="0"/>
              <a:pathLst>
                <a:path w="744189">
                  <a:moveTo>
                    <a:pt x="0" y="0"/>
                  </a:moveTo>
                  <a:lnTo>
                    <a:pt x="212625" y="0"/>
                  </a:lnTo>
                  <a:lnTo>
                    <a:pt x="478407" y="0"/>
                  </a:lnTo>
                  <a:lnTo>
                    <a:pt x="637876" y="0"/>
                  </a:lnTo>
                  <a:lnTo>
                    <a:pt x="637876" y="0"/>
                  </a:lnTo>
                  <a:lnTo>
                    <a:pt x="637876" y="0"/>
                  </a:lnTo>
                  <a:lnTo>
                    <a:pt x="744189" y="0"/>
                  </a:lnTo>
                </a:path>
              </a:pathLst>
            </a:custGeom>
            <a:ln w="108405" cap="flat">
              <a:solidFill>
                <a:srgbClr val="E8E8E8">
                  <a:alpha val="100000"/>
                </a:srgbClr>
              </a:solidFill>
              <a:prstDash val="solid"/>
              <a:round/>
            </a:ln>
          </p:spPr>
          <p:txBody>
            <a:bodyPr/>
            <a:lstStyle/>
            <a:p>
              <a:endParaRPr/>
            </a:p>
          </p:txBody>
        </p:sp>
        <p:sp>
          <p:nvSpPr>
            <p:cNvPr id="55" name="pl55"/>
            <p:cNvSpPr/>
            <p:nvPr/>
          </p:nvSpPr>
          <p:spPr>
            <a:xfrm>
              <a:off x="7514198" y="1750666"/>
              <a:ext cx="212625" cy="0"/>
            </a:xfrm>
            <a:custGeom>
              <a:avLst/>
              <a:gdLst/>
              <a:ahLst/>
              <a:cxnLst/>
              <a:rect l="0" t="0" r="0" b="0"/>
              <a:pathLst>
                <a:path w="212625">
                  <a:moveTo>
                    <a:pt x="0" y="0"/>
                  </a:moveTo>
                  <a:lnTo>
                    <a:pt x="53156" y="0"/>
                  </a:lnTo>
                  <a:lnTo>
                    <a:pt x="106312" y="0"/>
                  </a:lnTo>
                  <a:lnTo>
                    <a:pt x="159469" y="0"/>
                  </a:lnTo>
                  <a:lnTo>
                    <a:pt x="159469" y="0"/>
                  </a:lnTo>
                  <a:lnTo>
                    <a:pt x="212625" y="0"/>
                  </a:lnTo>
                  <a:lnTo>
                    <a:pt x="212625" y="0"/>
                  </a:lnTo>
                </a:path>
              </a:pathLst>
            </a:custGeom>
            <a:ln w="108405" cap="flat">
              <a:solidFill>
                <a:srgbClr val="E8E8E8">
                  <a:alpha val="100000"/>
                </a:srgbClr>
              </a:solidFill>
              <a:prstDash val="solid"/>
              <a:round/>
            </a:ln>
          </p:spPr>
          <p:txBody>
            <a:bodyPr/>
            <a:lstStyle/>
            <a:p>
              <a:endParaRPr/>
            </a:p>
          </p:txBody>
        </p:sp>
        <p:sp>
          <p:nvSpPr>
            <p:cNvPr id="56" name="pl56"/>
            <p:cNvSpPr/>
            <p:nvPr/>
          </p:nvSpPr>
          <p:spPr>
            <a:xfrm>
              <a:off x="7035790" y="1894146"/>
              <a:ext cx="744189" cy="0"/>
            </a:xfrm>
            <a:custGeom>
              <a:avLst/>
              <a:gdLst/>
              <a:ahLst/>
              <a:cxnLst/>
              <a:rect l="0" t="0" r="0" b="0"/>
              <a:pathLst>
                <a:path w="744189">
                  <a:moveTo>
                    <a:pt x="0" y="0"/>
                  </a:moveTo>
                  <a:lnTo>
                    <a:pt x="318938" y="0"/>
                  </a:lnTo>
                  <a:lnTo>
                    <a:pt x="478407" y="0"/>
                  </a:lnTo>
                  <a:lnTo>
                    <a:pt x="637876" y="0"/>
                  </a:lnTo>
                  <a:lnTo>
                    <a:pt x="691032" y="0"/>
                  </a:lnTo>
                  <a:lnTo>
                    <a:pt x="691032" y="0"/>
                  </a:lnTo>
                  <a:lnTo>
                    <a:pt x="744189" y="0"/>
                  </a:lnTo>
                </a:path>
              </a:pathLst>
            </a:custGeom>
            <a:ln w="108405" cap="flat">
              <a:solidFill>
                <a:srgbClr val="E8E8E8">
                  <a:alpha val="100000"/>
                </a:srgbClr>
              </a:solidFill>
              <a:prstDash val="solid"/>
              <a:round/>
            </a:ln>
          </p:spPr>
          <p:txBody>
            <a:bodyPr/>
            <a:lstStyle/>
            <a:p>
              <a:endParaRPr/>
            </a:p>
          </p:txBody>
        </p:sp>
        <p:sp>
          <p:nvSpPr>
            <p:cNvPr id="57" name="pl57"/>
            <p:cNvSpPr/>
            <p:nvPr/>
          </p:nvSpPr>
          <p:spPr>
            <a:xfrm>
              <a:off x="7673667" y="2037626"/>
              <a:ext cx="265781" cy="0"/>
            </a:xfrm>
            <a:custGeom>
              <a:avLst/>
              <a:gdLst/>
              <a:ahLst/>
              <a:cxnLst/>
              <a:rect l="0" t="0" r="0" b="0"/>
              <a:pathLst>
                <a:path w="265781">
                  <a:moveTo>
                    <a:pt x="0" y="0"/>
                  </a:moveTo>
                  <a:lnTo>
                    <a:pt x="53156" y="0"/>
                  </a:lnTo>
                  <a:lnTo>
                    <a:pt x="265781" y="0"/>
                  </a:lnTo>
                  <a:lnTo>
                    <a:pt x="265781" y="0"/>
                  </a:lnTo>
                  <a:lnTo>
                    <a:pt x="265781" y="0"/>
                  </a:lnTo>
                  <a:lnTo>
                    <a:pt x="265781" y="0"/>
                  </a:lnTo>
                  <a:lnTo>
                    <a:pt x="265781" y="0"/>
                  </a:lnTo>
                </a:path>
              </a:pathLst>
            </a:custGeom>
            <a:ln w="108405" cap="flat">
              <a:solidFill>
                <a:srgbClr val="E8E8E8">
                  <a:alpha val="100000"/>
                </a:srgbClr>
              </a:solidFill>
              <a:prstDash val="solid"/>
              <a:round/>
            </a:ln>
          </p:spPr>
          <p:txBody>
            <a:bodyPr/>
            <a:lstStyle/>
            <a:p>
              <a:endParaRPr/>
            </a:p>
          </p:txBody>
        </p:sp>
        <p:sp>
          <p:nvSpPr>
            <p:cNvPr id="58" name="pl58"/>
            <p:cNvSpPr/>
            <p:nvPr/>
          </p:nvSpPr>
          <p:spPr>
            <a:xfrm>
              <a:off x="7354728" y="2181106"/>
              <a:ext cx="318938" cy="0"/>
            </a:xfrm>
            <a:custGeom>
              <a:avLst/>
              <a:gdLst/>
              <a:ahLst/>
              <a:cxnLst/>
              <a:rect l="0" t="0" r="0" b="0"/>
              <a:pathLst>
                <a:path w="318938">
                  <a:moveTo>
                    <a:pt x="0" y="0"/>
                  </a:moveTo>
                  <a:lnTo>
                    <a:pt x="159469" y="0"/>
                  </a:lnTo>
                  <a:lnTo>
                    <a:pt x="265781" y="0"/>
                  </a:lnTo>
                  <a:lnTo>
                    <a:pt x="265781" y="0"/>
                  </a:lnTo>
                  <a:lnTo>
                    <a:pt x="265781" y="0"/>
                  </a:lnTo>
                  <a:lnTo>
                    <a:pt x="318938" y="0"/>
                  </a:lnTo>
                  <a:lnTo>
                    <a:pt x="318938" y="0"/>
                  </a:lnTo>
                </a:path>
              </a:pathLst>
            </a:custGeom>
            <a:ln w="108405" cap="flat">
              <a:solidFill>
                <a:srgbClr val="E8E8E8">
                  <a:alpha val="100000"/>
                </a:srgbClr>
              </a:solidFill>
              <a:prstDash val="solid"/>
              <a:round/>
            </a:ln>
          </p:spPr>
          <p:txBody>
            <a:bodyPr/>
            <a:lstStyle/>
            <a:p>
              <a:endParaRPr/>
            </a:p>
          </p:txBody>
        </p:sp>
        <p:sp>
          <p:nvSpPr>
            <p:cNvPr id="59" name="pl59"/>
            <p:cNvSpPr/>
            <p:nvPr/>
          </p:nvSpPr>
          <p:spPr>
            <a:xfrm>
              <a:off x="7620510" y="2324586"/>
              <a:ext cx="212625" cy="0"/>
            </a:xfrm>
            <a:custGeom>
              <a:avLst/>
              <a:gdLst/>
              <a:ahLst/>
              <a:cxnLst/>
              <a:rect l="0" t="0" r="0" b="0"/>
              <a:pathLst>
                <a:path w="212625">
                  <a:moveTo>
                    <a:pt x="0" y="0"/>
                  </a:moveTo>
                  <a:lnTo>
                    <a:pt x="106312" y="0"/>
                  </a:lnTo>
                  <a:lnTo>
                    <a:pt x="106312" y="0"/>
                  </a:lnTo>
                  <a:lnTo>
                    <a:pt x="106312" y="0"/>
                  </a:lnTo>
                  <a:lnTo>
                    <a:pt x="106312" y="0"/>
                  </a:lnTo>
                  <a:lnTo>
                    <a:pt x="159469" y="0"/>
                  </a:lnTo>
                  <a:lnTo>
                    <a:pt x="212625" y="0"/>
                  </a:lnTo>
                </a:path>
              </a:pathLst>
            </a:custGeom>
            <a:ln w="108405" cap="flat">
              <a:solidFill>
                <a:srgbClr val="E8E8E8">
                  <a:alpha val="100000"/>
                </a:srgbClr>
              </a:solidFill>
              <a:prstDash val="solid"/>
              <a:round/>
            </a:ln>
          </p:spPr>
          <p:txBody>
            <a:bodyPr/>
            <a:lstStyle/>
            <a:p>
              <a:endParaRPr/>
            </a:p>
          </p:txBody>
        </p:sp>
        <p:sp>
          <p:nvSpPr>
            <p:cNvPr id="60" name="pl60"/>
            <p:cNvSpPr/>
            <p:nvPr/>
          </p:nvSpPr>
          <p:spPr>
            <a:xfrm>
              <a:off x="7461041" y="2468066"/>
              <a:ext cx="478407" cy="0"/>
            </a:xfrm>
            <a:custGeom>
              <a:avLst/>
              <a:gdLst/>
              <a:ahLst/>
              <a:cxnLst/>
              <a:rect l="0" t="0" r="0" b="0"/>
              <a:pathLst>
                <a:path w="478407">
                  <a:moveTo>
                    <a:pt x="0" y="0"/>
                  </a:moveTo>
                  <a:lnTo>
                    <a:pt x="53156" y="0"/>
                  </a:lnTo>
                  <a:lnTo>
                    <a:pt x="106312" y="0"/>
                  </a:lnTo>
                  <a:lnTo>
                    <a:pt x="159469" y="0"/>
                  </a:lnTo>
                  <a:lnTo>
                    <a:pt x="159469" y="0"/>
                  </a:lnTo>
                  <a:lnTo>
                    <a:pt x="318938" y="0"/>
                  </a:lnTo>
                  <a:lnTo>
                    <a:pt x="478407" y="0"/>
                  </a:lnTo>
                </a:path>
              </a:pathLst>
            </a:custGeom>
            <a:ln w="108405" cap="flat">
              <a:solidFill>
                <a:srgbClr val="E8E8E8">
                  <a:alpha val="100000"/>
                </a:srgbClr>
              </a:solidFill>
              <a:prstDash val="solid"/>
              <a:round/>
            </a:ln>
          </p:spPr>
          <p:txBody>
            <a:bodyPr/>
            <a:lstStyle/>
            <a:p>
              <a:endParaRPr/>
            </a:p>
          </p:txBody>
        </p:sp>
        <p:sp>
          <p:nvSpPr>
            <p:cNvPr id="61" name="pl61"/>
            <p:cNvSpPr/>
            <p:nvPr/>
          </p:nvSpPr>
          <p:spPr>
            <a:xfrm>
              <a:off x="7461041" y="2611546"/>
              <a:ext cx="106312" cy="0"/>
            </a:xfrm>
            <a:custGeom>
              <a:avLst/>
              <a:gdLst/>
              <a:ahLst/>
              <a:cxnLst/>
              <a:rect l="0" t="0" r="0" b="0"/>
              <a:pathLst>
                <a:path w="106312">
                  <a:moveTo>
                    <a:pt x="0" y="0"/>
                  </a:moveTo>
                  <a:lnTo>
                    <a:pt x="0" y="0"/>
                  </a:lnTo>
                  <a:lnTo>
                    <a:pt x="0" y="0"/>
                  </a:lnTo>
                  <a:lnTo>
                    <a:pt x="106312" y="0"/>
                  </a:lnTo>
                  <a:lnTo>
                    <a:pt x="106312" y="0"/>
                  </a:lnTo>
                  <a:lnTo>
                    <a:pt x="106312" y="0"/>
                  </a:lnTo>
                  <a:lnTo>
                    <a:pt x="106312" y="0"/>
                  </a:lnTo>
                </a:path>
              </a:pathLst>
            </a:custGeom>
            <a:ln w="108405" cap="flat">
              <a:solidFill>
                <a:srgbClr val="E8E8E8">
                  <a:alpha val="100000"/>
                </a:srgbClr>
              </a:solidFill>
              <a:prstDash val="solid"/>
              <a:round/>
            </a:ln>
          </p:spPr>
          <p:txBody>
            <a:bodyPr/>
            <a:lstStyle/>
            <a:p>
              <a:endParaRPr/>
            </a:p>
          </p:txBody>
        </p:sp>
        <p:sp>
          <p:nvSpPr>
            <p:cNvPr id="62" name="pl62"/>
            <p:cNvSpPr/>
            <p:nvPr/>
          </p:nvSpPr>
          <p:spPr>
            <a:xfrm>
              <a:off x="7461041" y="2755026"/>
              <a:ext cx="106312" cy="0"/>
            </a:xfrm>
            <a:custGeom>
              <a:avLst/>
              <a:gdLst/>
              <a:ahLst/>
              <a:cxnLst/>
              <a:rect l="0" t="0" r="0" b="0"/>
              <a:pathLst>
                <a:path w="106312">
                  <a:moveTo>
                    <a:pt x="0" y="0"/>
                  </a:moveTo>
                  <a:lnTo>
                    <a:pt x="53156" y="0"/>
                  </a:lnTo>
                  <a:lnTo>
                    <a:pt x="106312" y="0"/>
                  </a:lnTo>
                  <a:lnTo>
                    <a:pt x="106312" y="0"/>
                  </a:lnTo>
                  <a:lnTo>
                    <a:pt x="106312" y="0"/>
                  </a:lnTo>
                  <a:lnTo>
                    <a:pt x="106312" y="0"/>
                  </a:lnTo>
                  <a:lnTo>
                    <a:pt x="106312" y="0"/>
                  </a:lnTo>
                </a:path>
              </a:pathLst>
            </a:custGeom>
            <a:ln w="108405" cap="flat">
              <a:solidFill>
                <a:srgbClr val="E8E8E8">
                  <a:alpha val="100000"/>
                </a:srgbClr>
              </a:solidFill>
              <a:prstDash val="solid"/>
              <a:round/>
            </a:ln>
          </p:spPr>
          <p:txBody>
            <a:bodyPr/>
            <a:lstStyle/>
            <a:p>
              <a:endParaRPr/>
            </a:p>
          </p:txBody>
        </p:sp>
        <p:sp>
          <p:nvSpPr>
            <p:cNvPr id="63" name="pl63"/>
            <p:cNvSpPr/>
            <p:nvPr/>
          </p:nvSpPr>
          <p:spPr>
            <a:xfrm>
              <a:off x="6929477" y="2898506"/>
              <a:ext cx="584720" cy="0"/>
            </a:xfrm>
            <a:custGeom>
              <a:avLst/>
              <a:gdLst/>
              <a:ahLst/>
              <a:cxnLst/>
              <a:rect l="0" t="0" r="0" b="0"/>
              <a:pathLst>
                <a:path w="584720">
                  <a:moveTo>
                    <a:pt x="0" y="0"/>
                  </a:moveTo>
                  <a:lnTo>
                    <a:pt x="106312" y="0"/>
                  </a:lnTo>
                  <a:lnTo>
                    <a:pt x="159469" y="0"/>
                  </a:lnTo>
                  <a:lnTo>
                    <a:pt x="318938" y="0"/>
                  </a:lnTo>
                  <a:lnTo>
                    <a:pt x="318938" y="0"/>
                  </a:lnTo>
                  <a:lnTo>
                    <a:pt x="372094" y="0"/>
                  </a:lnTo>
                  <a:lnTo>
                    <a:pt x="584720" y="0"/>
                  </a:lnTo>
                </a:path>
              </a:pathLst>
            </a:custGeom>
            <a:ln w="108405" cap="flat">
              <a:solidFill>
                <a:srgbClr val="E8E8E8">
                  <a:alpha val="100000"/>
                </a:srgbClr>
              </a:solidFill>
              <a:prstDash val="solid"/>
              <a:round/>
            </a:ln>
          </p:spPr>
          <p:txBody>
            <a:bodyPr/>
            <a:lstStyle/>
            <a:p>
              <a:endParaRPr/>
            </a:p>
          </p:txBody>
        </p:sp>
        <p:sp>
          <p:nvSpPr>
            <p:cNvPr id="64" name="pl64"/>
            <p:cNvSpPr/>
            <p:nvPr/>
          </p:nvSpPr>
          <p:spPr>
            <a:xfrm>
              <a:off x="7248416" y="3041986"/>
              <a:ext cx="478407" cy="0"/>
            </a:xfrm>
            <a:custGeom>
              <a:avLst/>
              <a:gdLst/>
              <a:ahLst/>
              <a:cxnLst/>
              <a:rect l="0" t="0" r="0" b="0"/>
              <a:pathLst>
                <a:path w="478407">
                  <a:moveTo>
                    <a:pt x="0" y="0"/>
                  </a:moveTo>
                  <a:lnTo>
                    <a:pt x="106312" y="0"/>
                  </a:lnTo>
                  <a:lnTo>
                    <a:pt x="212625" y="0"/>
                  </a:lnTo>
                  <a:lnTo>
                    <a:pt x="265781" y="0"/>
                  </a:lnTo>
                  <a:lnTo>
                    <a:pt x="372094" y="0"/>
                  </a:lnTo>
                  <a:lnTo>
                    <a:pt x="372094" y="0"/>
                  </a:lnTo>
                  <a:lnTo>
                    <a:pt x="478407" y="0"/>
                  </a:lnTo>
                </a:path>
              </a:pathLst>
            </a:custGeom>
            <a:ln w="108405" cap="flat">
              <a:solidFill>
                <a:srgbClr val="E8E8E8">
                  <a:alpha val="100000"/>
                </a:srgbClr>
              </a:solidFill>
              <a:prstDash val="solid"/>
              <a:round/>
            </a:ln>
          </p:spPr>
          <p:txBody>
            <a:bodyPr/>
            <a:lstStyle/>
            <a:p>
              <a:endParaRPr/>
            </a:p>
          </p:txBody>
        </p:sp>
        <p:sp>
          <p:nvSpPr>
            <p:cNvPr id="65" name="pl65"/>
            <p:cNvSpPr/>
            <p:nvPr/>
          </p:nvSpPr>
          <p:spPr>
            <a:xfrm>
              <a:off x="6557383" y="3185466"/>
              <a:ext cx="1222596" cy="0"/>
            </a:xfrm>
            <a:custGeom>
              <a:avLst/>
              <a:gdLst/>
              <a:ahLst/>
              <a:cxnLst/>
              <a:rect l="0" t="0" r="0" b="0"/>
              <a:pathLst>
                <a:path w="1222596">
                  <a:moveTo>
                    <a:pt x="0" y="0"/>
                  </a:moveTo>
                  <a:lnTo>
                    <a:pt x="318938" y="0"/>
                  </a:lnTo>
                  <a:lnTo>
                    <a:pt x="425251" y="0"/>
                  </a:lnTo>
                  <a:lnTo>
                    <a:pt x="903658" y="0"/>
                  </a:lnTo>
                  <a:lnTo>
                    <a:pt x="903658" y="0"/>
                  </a:lnTo>
                  <a:lnTo>
                    <a:pt x="956814" y="0"/>
                  </a:lnTo>
                  <a:lnTo>
                    <a:pt x="1222596" y="0"/>
                  </a:lnTo>
                </a:path>
              </a:pathLst>
            </a:custGeom>
            <a:ln w="108405" cap="flat">
              <a:solidFill>
                <a:srgbClr val="E8E8E8">
                  <a:alpha val="100000"/>
                </a:srgbClr>
              </a:solidFill>
              <a:prstDash val="solid"/>
              <a:round/>
            </a:ln>
          </p:spPr>
          <p:txBody>
            <a:bodyPr/>
            <a:lstStyle/>
            <a:p>
              <a:endParaRPr/>
            </a:p>
          </p:txBody>
        </p:sp>
        <p:sp>
          <p:nvSpPr>
            <p:cNvPr id="66" name="pl66"/>
            <p:cNvSpPr/>
            <p:nvPr/>
          </p:nvSpPr>
          <p:spPr>
            <a:xfrm>
              <a:off x="7248416" y="3328946"/>
              <a:ext cx="265781" cy="0"/>
            </a:xfrm>
            <a:custGeom>
              <a:avLst/>
              <a:gdLst/>
              <a:ahLst/>
              <a:cxnLst/>
              <a:rect l="0" t="0" r="0" b="0"/>
              <a:pathLst>
                <a:path w="265781">
                  <a:moveTo>
                    <a:pt x="0" y="0"/>
                  </a:moveTo>
                  <a:lnTo>
                    <a:pt x="106312" y="0"/>
                  </a:lnTo>
                  <a:lnTo>
                    <a:pt x="159469" y="0"/>
                  </a:lnTo>
                  <a:lnTo>
                    <a:pt x="159469" y="0"/>
                  </a:lnTo>
                  <a:lnTo>
                    <a:pt x="212625" y="0"/>
                  </a:lnTo>
                  <a:lnTo>
                    <a:pt x="212625" y="0"/>
                  </a:lnTo>
                  <a:lnTo>
                    <a:pt x="265781" y="0"/>
                  </a:lnTo>
                </a:path>
              </a:pathLst>
            </a:custGeom>
            <a:ln w="108405" cap="flat">
              <a:solidFill>
                <a:srgbClr val="E8E8E8">
                  <a:alpha val="100000"/>
                </a:srgbClr>
              </a:solidFill>
              <a:prstDash val="solid"/>
              <a:round/>
            </a:ln>
          </p:spPr>
          <p:txBody>
            <a:bodyPr/>
            <a:lstStyle/>
            <a:p>
              <a:endParaRPr/>
            </a:p>
          </p:txBody>
        </p:sp>
        <p:sp>
          <p:nvSpPr>
            <p:cNvPr id="67" name="pl67"/>
            <p:cNvSpPr/>
            <p:nvPr/>
          </p:nvSpPr>
          <p:spPr>
            <a:xfrm>
              <a:off x="5547412" y="3472426"/>
              <a:ext cx="1913629" cy="0"/>
            </a:xfrm>
            <a:custGeom>
              <a:avLst/>
              <a:gdLst/>
              <a:ahLst/>
              <a:cxnLst/>
              <a:rect l="0" t="0" r="0" b="0"/>
              <a:pathLst>
                <a:path w="1913629">
                  <a:moveTo>
                    <a:pt x="0" y="0"/>
                  </a:moveTo>
                  <a:lnTo>
                    <a:pt x="744189" y="0"/>
                  </a:lnTo>
                  <a:lnTo>
                    <a:pt x="1382065" y="0"/>
                  </a:lnTo>
                  <a:lnTo>
                    <a:pt x="1541535" y="0"/>
                  </a:lnTo>
                  <a:lnTo>
                    <a:pt x="1754160" y="0"/>
                  </a:lnTo>
                  <a:lnTo>
                    <a:pt x="1913629" y="0"/>
                  </a:lnTo>
                  <a:lnTo>
                    <a:pt x="1913629" y="0"/>
                  </a:lnTo>
                </a:path>
              </a:pathLst>
            </a:custGeom>
            <a:ln w="108405" cap="flat">
              <a:solidFill>
                <a:srgbClr val="E8E8E8">
                  <a:alpha val="100000"/>
                </a:srgbClr>
              </a:solidFill>
              <a:prstDash val="solid"/>
              <a:round/>
            </a:ln>
          </p:spPr>
          <p:txBody>
            <a:bodyPr/>
            <a:lstStyle/>
            <a:p>
              <a:endParaRPr/>
            </a:p>
          </p:txBody>
        </p:sp>
        <p:sp>
          <p:nvSpPr>
            <p:cNvPr id="68" name="pl68"/>
            <p:cNvSpPr/>
            <p:nvPr/>
          </p:nvSpPr>
          <p:spPr>
            <a:xfrm>
              <a:off x="6770008" y="3615906"/>
              <a:ext cx="797345" cy="0"/>
            </a:xfrm>
            <a:custGeom>
              <a:avLst/>
              <a:gdLst/>
              <a:ahLst/>
              <a:cxnLst/>
              <a:rect l="0" t="0" r="0" b="0"/>
              <a:pathLst>
                <a:path w="797345">
                  <a:moveTo>
                    <a:pt x="0" y="0"/>
                  </a:moveTo>
                  <a:lnTo>
                    <a:pt x="425251" y="0"/>
                  </a:lnTo>
                  <a:lnTo>
                    <a:pt x="584720" y="0"/>
                  </a:lnTo>
                  <a:lnTo>
                    <a:pt x="637876" y="0"/>
                  </a:lnTo>
                  <a:lnTo>
                    <a:pt x="637876" y="0"/>
                  </a:lnTo>
                  <a:lnTo>
                    <a:pt x="637876" y="0"/>
                  </a:lnTo>
                  <a:lnTo>
                    <a:pt x="797345" y="0"/>
                  </a:lnTo>
                </a:path>
              </a:pathLst>
            </a:custGeom>
            <a:ln w="108405" cap="flat">
              <a:solidFill>
                <a:srgbClr val="E8E8E8">
                  <a:alpha val="100000"/>
                </a:srgbClr>
              </a:solidFill>
              <a:prstDash val="solid"/>
              <a:round/>
            </a:ln>
          </p:spPr>
          <p:txBody>
            <a:bodyPr/>
            <a:lstStyle/>
            <a:p>
              <a:endParaRPr/>
            </a:p>
          </p:txBody>
        </p:sp>
        <p:sp>
          <p:nvSpPr>
            <p:cNvPr id="69" name="pl69"/>
            <p:cNvSpPr/>
            <p:nvPr/>
          </p:nvSpPr>
          <p:spPr>
            <a:xfrm>
              <a:off x="6876321" y="3759386"/>
              <a:ext cx="903658" cy="0"/>
            </a:xfrm>
            <a:custGeom>
              <a:avLst/>
              <a:gdLst/>
              <a:ahLst/>
              <a:cxnLst/>
              <a:rect l="0" t="0" r="0" b="0"/>
              <a:pathLst>
                <a:path w="903658">
                  <a:moveTo>
                    <a:pt x="0" y="0"/>
                  </a:moveTo>
                  <a:lnTo>
                    <a:pt x="106312" y="0"/>
                  </a:lnTo>
                  <a:lnTo>
                    <a:pt x="159469" y="0"/>
                  </a:lnTo>
                  <a:lnTo>
                    <a:pt x="265781" y="0"/>
                  </a:lnTo>
                  <a:lnTo>
                    <a:pt x="478407" y="0"/>
                  </a:lnTo>
                  <a:lnTo>
                    <a:pt x="744189" y="0"/>
                  </a:lnTo>
                  <a:lnTo>
                    <a:pt x="903658" y="0"/>
                  </a:lnTo>
                </a:path>
              </a:pathLst>
            </a:custGeom>
            <a:ln w="108405" cap="flat">
              <a:solidFill>
                <a:srgbClr val="E8E8E8">
                  <a:alpha val="100000"/>
                </a:srgbClr>
              </a:solidFill>
              <a:prstDash val="solid"/>
              <a:round/>
            </a:ln>
          </p:spPr>
          <p:txBody>
            <a:bodyPr/>
            <a:lstStyle/>
            <a:p>
              <a:endParaRPr/>
            </a:p>
          </p:txBody>
        </p:sp>
        <p:sp>
          <p:nvSpPr>
            <p:cNvPr id="70" name="pl70"/>
            <p:cNvSpPr/>
            <p:nvPr/>
          </p:nvSpPr>
          <p:spPr>
            <a:xfrm>
              <a:off x="6557383" y="3902866"/>
              <a:ext cx="1382065" cy="0"/>
            </a:xfrm>
            <a:custGeom>
              <a:avLst/>
              <a:gdLst/>
              <a:ahLst/>
              <a:cxnLst/>
              <a:rect l="0" t="0" r="0" b="0"/>
              <a:pathLst>
                <a:path w="1382065">
                  <a:moveTo>
                    <a:pt x="0" y="0"/>
                  </a:moveTo>
                  <a:lnTo>
                    <a:pt x="159469" y="0"/>
                  </a:lnTo>
                  <a:lnTo>
                    <a:pt x="372094" y="0"/>
                  </a:lnTo>
                  <a:lnTo>
                    <a:pt x="691032" y="0"/>
                  </a:lnTo>
                  <a:lnTo>
                    <a:pt x="797345" y="0"/>
                  </a:lnTo>
                  <a:lnTo>
                    <a:pt x="1009971" y="0"/>
                  </a:lnTo>
                  <a:lnTo>
                    <a:pt x="1382065" y="0"/>
                  </a:lnTo>
                </a:path>
              </a:pathLst>
            </a:custGeom>
            <a:ln w="108405" cap="flat">
              <a:solidFill>
                <a:srgbClr val="E8E8E8">
                  <a:alpha val="100000"/>
                </a:srgbClr>
              </a:solidFill>
              <a:prstDash val="solid"/>
              <a:round/>
            </a:ln>
          </p:spPr>
          <p:txBody>
            <a:bodyPr/>
            <a:lstStyle/>
            <a:p>
              <a:endParaRPr/>
            </a:p>
          </p:txBody>
        </p:sp>
        <p:sp>
          <p:nvSpPr>
            <p:cNvPr id="71" name="pl71"/>
            <p:cNvSpPr/>
            <p:nvPr/>
          </p:nvSpPr>
          <p:spPr>
            <a:xfrm>
              <a:off x="7301572" y="4046346"/>
              <a:ext cx="159469" cy="0"/>
            </a:xfrm>
            <a:custGeom>
              <a:avLst/>
              <a:gdLst/>
              <a:ahLst/>
              <a:cxnLst/>
              <a:rect l="0" t="0" r="0" b="0"/>
              <a:pathLst>
                <a:path w="159469">
                  <a:moveTo>
                    <a:pt x="0" y="0"/>
                  </a:moveTo>
                  <a:lnTo>
                    <a:pt x="53156" y="0"/>
                  </a:lnTo>
                  <a:lnTo>
                    <a:pt x="53156" y="0"/>
                  </a:lnTo>
                  <a:lnTo>
                    <a:pt x="106312" y="0"/>
                  </a:lnTo>
                  <a:lnTo>
                    <a:pt x="106312" y="0"/>
                  </a:lnTo>
                  <a:lnTo>
                    <a:pt x="159469" y="0"/>
                  </a:lnTo>
                  <a:lnTo>
                    <a:pt x="159469" y="0"/>
                  </a:lnTo>
                </a:path>
              </a:pathLst>
            </a:custGeom>
            <a:ln w="108405" cap="flat">
              <a:solidFill>
                <a:srgbClr val="E8E8E8">
                  <a:alpha val="100000"/>
                </a:srgbClr>
              </a:solidFill>
              <a:prstDash val="solid"/>
              <a:round/>
            </a:ln>
          </p:spPr>
          <p:txBody>
            <a:bodyPr/>
            <a:lstStyle/>
            <a:p>
              <a:endParaRPr/>
            </a:p>
          </p:txBody>
        </p:sp>
        <p:sp>
          <p:nvSpPr>
            <p:cNvPr id="72" name="pl72"/>
            <p:cNvSpPr/>
            <p:nvPr/>
          </p:nvSpPr>
          <p:spPr>
            <a:xfrm>
              <a:off x="6929477" y="4189826"/>
              <a:ext cx="903658" cy="0"/>
            </a:xfrm>
            <a:custGeom>
              <a:avLst/>
              <a:gdLst/>
              <a:ahLst/>
              <a:cxnLst/>
              <a:rect l="0" t="0" r="0" b="0"/>
              <a:pathLst>
                <a:path w="903658">
                  <a:moveTo>
                    <a:pt x="0" y="0"/>
                  </a:moveTo>
                  <a:lnTo>
                    <a:pt x="372094" y="0"/>
                  </a:lnTo>
                  <a:lnTo>
                    <a:pt x="372094" y="0"/>
                  </a:lnTo>
                  <a:lnTo>
                    <a:pt x="425251" y="0"/>
                  </a:lnTo>
                  <a:lnTo>
                    <a:pt x="637876" y="0"/>
                  </a:lnTo>
                  <a:lnTo>
                    <a:pt x="850502" y="0"/>
                  </a:lnTo>
                  <a:lnTo>
                    <a:pt x="903658" y="0"/>
                  </a:lnTo>
                </a:path>
              </a:pathLst>
            </a:custGeom>
            <a:ln w="108405" cap="flat">
              <a:solidFill>
                <a:srgbClr val="E8E8E8">
                  <a:alpha val="100000"/>
                </a:srgbClr>
              </a:solidFill>
              <a:prstDash val="solid"/>
              <a:round/>
            </a:ln>
          </p:spPr>
          <p:txBody>
            <a:bodyPr/>
            <a:lstStyle/>
            <a:p>
              <a:endParaRPr/>
            </a:p>
          </p:txBody>
        </p:sp>
        <p:sp>
          <p:nvSpPr>
            <p:cNvPr id="73" name="pl73"/>
            <p:cNvSpPr/>
            <p:nvPr/>
          </p:nvSpPr>
          <p:spPr>
            <a:xfrm>
              <a:off x="6770008" y="4333306"/>
              <a:ext cx="1009971" cy="0"/>
            </a:xfrm>
            <a:custGeom>
              <a:avLst/>
              <a:gdLst/>
              <a:ahLst/>
              <a:cxnLst/>
              <a:rect l="0" t="0" r="0" b="0"/>
              <a:pathLst>
                <a:path w="1009971">
                  <a:moveTo>
                    <a:pt x="0" y="0"/>
                  </a:moveTo>
                  <a:lnTo>
                    <a:pt x="212625" y="0"/>
                  </a:lnTo>
                  <a:lnTo>
                    <a:pt x="318938" y="0"/>
                  </a:lnTo>
                  <a:lnTo>
                    <a:pt x="425251" y="0"/>
                  </a:lnTo>
                  <a:lnTo>
                    <a:pt x="478407" y="0"/>
                  </a:lnTo>
                  <a:lnTo>
                    <a:pt x="637876" y="0"/>
                  </a:lnTo>
                  <a:lnTo>
                    <a:pt x="1009971" y="0"/>
                  </a:lnTo>
                </a:path>
              </a:pathLst>
            </a:custGeom>
            <a:ln w="108405" cap="flat">
              <a:solidFill>
                <a:srgbClr val="E8E8E8">
                  <a:alpha val="100000"/>
                </a:srgbClr>
              </a:solidFill>
              <a:prstDash val="solid"/>
              <a:round/>
            </a:ln>
          </p:spPr>
          <p:txBody>
            <a:bodyPr/>
            <a:lstStyle/>
            <a:p>
              <a:endParaRPr/>
            </a:p>
          </p:txBody>
        </p:sp>
        <p:sp>
          <p:nvSpPr>
            <p:cNvPr id="74" name="pl74"/>
            <p:cNvSpPr/>
            <p:nvPr/>
          </p:nvSpPr>
          <p:spPr>
            <a:xfrm>
              <a:off x="6610539" y="4476786"/>
              <a:ext cx="584720" cy="0"/>
            </a:xfrm>
            <a:custGeom>
              <a:avLst/>
              <a:gdLst/>
              <a:ahLst/>
              <a:cxnLst/>
              <a:rect l="0" t="0" r="0" b="0"/>
              <a:pathLst>
                <a:path w="584720">
                  <a:moveTo>
                    <a:pt x="0" y="0"/>
                  </a:moveTo>
                  <a:lnTo>
                    <a:pt x="159469" y="0"/>
                  </a:lnTo>
                  <a:lnTo>
                    <a:pt x="212625" y="0"/>
                  </a:lnTo>
                  <a:lnTo>
                    <a:pt x="531563" y="0"/>
                  </a:lnTo>
                  <a:lnTo>
                    <a:pt x="531563" y="0"/>
                  </a:lnTo>
                  <a:lnTo>
                    <a:pt x="531563" y="0"/>
                  </a:lnTo>
                  <a:lnTo>
                    <a:pt x="584720" y="0"/>
                  </a:lnTo>
                </a:path>
              </a:pathLst>
            </a:custGeom>
            <a:ln w="108405" cap="flat">
              <a:solidFill>
                <a:srgbClr val="E8E8E8">
                  <a:alpha val="100000"/>
                </a:srgbClr>
              </a:solidFill>
              <a:prstDash val="solid"/>
              <a:round/>
            </a:ln>
          </p:spPr>
          <p:txBody>
            <a:bodyPr/>
            <a:lstStyle/>
            <a:p>
              <a:endParaRPr/>
            </a:p>
          </p:txBody>
        </p:sp>
        <p:sp>
          <p:nvSpPr>
            <p:cNvPr id="75" name="pl75"/>
            <p:cNvSpPr/>
            <p:nvPr/>
          </p:nvSpPr>
          <p:spPr>
            <a:xfrm>
              <a:off x="6397914" y="4620266"/>
              <a:ext cx="1275753" cy="0"/>
            </a:xfrm>
            <a:custGeom>
              <a:avLst/>
              <a:gdLst/>
              <a:ahLst/>
              <a:cxnLst/>
              <a:rect l="0" t="0" r="0" b="0"/>
              <a:pathLst>
                <a:path w="1275753">
                  <a:moveTo>
                    <a:pt x="0" y="0"/>
                  </a:moveTo>
                  <a:lnTo>
                    <a:pt x="318938" y="0"/>
                  </a:lnTo>
                  <a:lnTo>
                    <a:pt x="637876" y="0"/>
                  </a:lnTo>
                  <a:lnTo>
                    <a:pt x="691032" y="0"/>
                  </a:lnTo>
                  <a:lnTo>
                    <a:pt x="691032" y="0"/>
                  </a:lnTo>
                  <a:lnTo>
                    <a:pt x="691032" y="0"/>
                  </a:lnTo>
                  <a:lnTo>
                    <a:pt x="1275753" y="0"/>
                  </a:lnTo>
                </a:path>
              </a:pathLst>
            </a:custGeom>
            <a:ln w="108405" cap="flat">
              <a:solidFill>
                <a:srgbClr val="E8E8E8">
                  <a:alpha val="100000"/>
                </a:srgbClr>
              </a:solidFill>
              <a:prstDash val="solid"/>
              <a:round/>
            </a:ln>
          </p:spPr>
          <p:txBody>
            <a:bodyPr/>
            <a:lstStyle/>
            <a:p>
              <a:endParaRPr/>
            </a:p>
          </p:txBody>
        </p:sp>
        <p:sp>
          <p:nvSpPr>
            <p:cNvPr id="76" name="pl76"/>
            <p:cNvSpPr/>
            <p:nvPr/>
          </p:nvSpPr>
          <p:spPr>
            <a:xfrm>
              <a:off x="6770008" y="4763746"/>
              <a:ext cx="478407" cy="0"/>
            </a:xfrm>
            <a:custGeom>
              <a:avLst/>
              <a:gdLst/>
              <a:ahLst/>
              <a:cxnLst/>
              <a:rect l="0" t="0" r="0" b="0"/>
              <a:pathLst>
                <a:path w="478407">
                  <a:moveTo>
                    <a:pt x="0" y="0"/>
                  </a:moveTo>
                  <a:lnTo>
                    <a:pt x="159469" y="0"/>
                  </a:lnTo>
                  <a:lnTo>
                    <a:pt x="265781" y="0"/>
                  </a:lnTo>
                  <a:lnTo>
                    <a:pt x="265781" y="0"/>
                  </a:lnTo>
                  <a:lnTo>
                    <a:pt x="425251" y="0"/>
                  </a:lnTo>
                  <a:lnTo>
                    <a:pt x="478407" y="0"/>
                  </a:lnTo>
                  <a:lnTo>
                    <a:pt x="478407" y="0"/>
                  </a:lnTo>
                </a:path>
              </a:pathLst>
            </a:custGeom>
            <a:ln w="108405" cap="flat">
              <a:solidFill>
                <a:srgbClr val="E8E8E8">
                  <a:alpha val="100000"/>
                </a:srgbClr>
              </a:solidFill>
              <a:prstDash val="solid"/>
              <a:round/>
            </a:ln>
          </p:spPr>
          <p:txBody>
            <a:bodyPr/>
            <a:lstStyle/>
            <a:p>
              <a:endParaRPr/>
            </a:p>
          </p:txBody>
        </p:sp>
        <p:sp>
          <p:nvSpPr>
            <p:cNvPr id="77" name="pl77"/>
            <p:cNvSpPr/>
            <p:nvPr/>
          </p:nvSpPr>
          <p:spPr>
            <a:xfrm>
              <a:off x="6929477" y="4907226"/>
              <a:ext cx="637876" cy="0"/>
            </a:xfrm>
            <a:custGeom>
              <a:avLst/>
              <a:gdLst/>
              <a:ahLst/>
              <a:cxnLst/>
              <a:rect l="0" t="0" r="0" b="0"/>
              <a:pathLst>
                <a:path w="637876">
                  <a:moveTo>
                    <a:pt x="0" y="0"/>
                  </a:moveTo>
                  <a:lnTo>
                    <a:pt x="0" y="0"/>
                  </a:lnTo>
                  <a:lnTo>
                    <a:pt x="212625" y="0"/>
                  </a:lnTo>
                  <a:lnTo>
                    <a:pt x="372094" y="0"/>
                  </a:lnTo>
                  <a:lnTo>
                    <a:pt x="425251" y="0"/>
                  </a:lnTo>
                  <a:lnTo>
                    <a:pt x="637876" y="0"/>
                  </a:lnTo>
                  <a:lnTo>
                    <a:pt x="637876" y="0"/>
                  </a:lnTo>
                </a:path>
              </a:pathLst>
            </a:custGeom>
            <a:ln w="108405" cap="flat">
              <a:solidFill>
                <a:srgbClr val="E8E8E8">
                  <a:alpha val="100000"/>
                </a:srgbClr>
              </a:solidFill>
              <a:prstDash val="solid"/>
              <a:round/>
            </a:ln>
          </p:spPr>
          <p:txBody>
            <a:bodyPr/>
            <a:lstStyle/>
            <a:p>
              <a:endParaRPr/>
            </a:p>
          </p:txBody>
        </p:sp>
        <p:sp>
          <p:nvSpPr>
            <p:cNvPr id="78" name="pl78"/>
            <p:cNvSpPr/>
            <p:nvPr/>
          </p:nvSpPr>
          <p:spPr>
            <a:xfrm>
              <a:off x="6132132" y="5050706"/>
              <a:ext cx="1169440" cy="0"/>
            </a:xfrm>
            <a:custGeom>
              <a:avLst/>
              <a:gdLst/>
              <a:ahLst/>
              <a:cxnLst/>
              <a:rect l="0" t="0" r="0" b="0"/>
              <a:pathLst>
                <a:path w="1169440">
                  <a:moveTo>
                    <a:pt x="0" y="0"/>
                  </a:moveTo>
                  <a:lnTo>
                    <a:pt x="478407" y="0"/>
                  </a:lnTo>
                  <a:lnTo>
                    <a:pt x="691032" y="0"/>
                  </a:lnTo>
                  <a:lnTo>
                    <a:pt x="850502" y="0"/>
                  </a:lnTo>
                  <a:lnTo>
                    <a:pt x="850502" y="0"/>
                  </a:lnTo>
                  <a:lnTo>
                    <a:pt x="956814" y="0"/>
                  </a:lnTo>
                  <a:lnTo>
                    <a:pt x="1169440" y="0"/>
                  </a:lnTo>
                </a:path>
              </a:pathLst>
            </a:custGeom>
            <a:ln w="108405" cap="flat">
              <a:solidFill>
                <a:srgbClr val="E8E8E8">
                  <a:alpha val="100000"/>
                </a:srgbClr>
              </a:solidFill>
              <a:prstDash val="solid"/>
              <a:round/>
            </a:ln>
          </p:spPr>
          <p:txBody>
            <a:bodyPr/>
            <a:lstStyle/>
            <a:p>
              <a:endParaRPr/>
            </a:p>
          </p:txBody>
        </p:sp>
        <p:sp>
          <p:nvSpPr>
            <p:cNvPr id="79" name="pl79"/>
            <p:cNvSpPr/>
            <p:nvPr/>
          </p:nvSpPr>
          <p:spPr>
            <a:xfrm>
              <a:off x="6238444" y="5194186"/>
              <a:ext cx="637876" cy="0"/>
            </a:xfrm>
            <a:custGeom>
              <a:avLst/>
              <a:gdLst/>
              <a:ahLst/>
              <a:cxnLst/>
              <a:rect l="0" t="0" r="0" b="0"/>
              <a:pathLst>
                <a:path w="637876">
                  <a:moveTo>
                    <a:pt x="0" y="0"/>
                  </a:moveTo>
                  <a:lnTo>
                    <a:pt x="0" y="0"/>
                  </a:lnTo>
                  <a:lnTo>
                    <a:pt x="53156" y="0"/>
                  </a:lnTo>
                  <a:lnTo>
                    <a:pt x="106312" y="0"/>
                  </a:lnTo>
                  <a:lnTo>
                    <a:pt x="372094" y="0"/>
                  </a:lnTo>
                  <a:lnTo>
                    <a:pt x="425251" y="0"/>
                  </a:lnTo>
                  <a:lnTo>
                    <a:pt x="637876" y="0"/>
                  </a:lnTo>
                </a:path>
              </a:pathLst>
            </a:custGeom>
            <a:ln w="108405" cap="flat">
              <a:solidFill>
                <a:srgbClr val="E8E8E8">
                  <a:alpha val="100000"/>
                </a:srgbClr>
              </a:solidFill>
              <a:prstDash val="solid"/>
              <a:round/>
            </a:ln>
          </p:spPr>
          <p:txBody>
            <a:bodyPr/>
            <a:lstStyle/>
            <a:p>
              <a:endParaRPr/>
            </a:p>
          </p:txBody>
        </p:sp>
        <p:sp>
          <p:nvSpPr>
            <p:cNvPr id="80" name="pl80"/>
            <p:cNvSpPr/>
            <p:nvPr/>
          </p:nvSpPr>
          <p:spPr>
            <a:xfrm>
              <a:off x="5069004" y="5337666"/>
              <a:ext cx="1541535" cy="0"/>
            </a:xfrm>
            <a:custGeom>
              <a:avLst/>
              <a:gdLst/>
              <a:ahLst/>
              <a:cxnLst/>
              <a:rect l="0" t="0" r="0" b="0"/>
              <a:pathLst>
                <a:path w="1541535">
                  <a:moveTo>
                    <a:pt x="0" y="0"/>
                  </a:moveTo>
                  <a:lnTo>
                    <a:pt x="691032" y="0"/>
                  </a:lnTo>
                  <a:lnTo>
                    <a:pt x="1009971" y="0"/>
                  </a:lnTo>
                  <a:lnTo>
                    <a:pt x="1169440" y="0"/>
                  </a:lnTo>
                  <a:lnTo>
                    <a:pt x="1382065" y="0"/>
                  </a:lnTo>
                  <a:lnTo>
                    <a:pt x="1488378" y="0"/>
                  </a:lnTo>
                  <a:lnTo>
                    <a:pt x="1541535" y="0"/>
                  </a:lnTo>
                </a:path>
              </a:pathLst>
            </a:custGeom>
            <a:ln w="108405" cap="flat">
              <a:solidFill>
                <a:srgbClr val="E8E8E8">
                  <a:alpha val="100000"/>
                </a:srgbClr>
              </a:solidFill>
              <a:prstDash val="solid"/>
              <a:round/>
            </a:ln>
          </p:spPr>
          <p:txBody>
            <a:bodyPr/>
            <a:lstStyle/>
            <a:p>
              <a:endParaRPr/>
            </a:p>
          </p:txBody>
        </p:sp>
        <p:sp>
          <p:nvSpPr>
            <p:cNvPr id="81" name="pl81"/>
            <p:cNvSpPr/>
            <p:nvPr/>
          </p:nvSpPr>
          <p:spPr>
            <a:xfrm>
              <a:off x="5972663" y="5481146"/>
              <a:ext cx="797345" cy="0"/>
            </a:xfrm>
            <a:custGeom>
              <a:avLst/>
              <a:gdLst/>
              <a:ahLst/>
              <a:cxnLst/>
              <a:rect l="0" t="0" r="0" b="0"/>
              <a:pathLst>
                <a:path w="797345">
                  <a:moveTo>
                    <a:pt x="0" y="0"/>
                  </a:moveTo>
                  <a:lnTo>
                    <a:pt x="53156" y="0"/>
                  </a:lnTo>
                  <a:lnTo>
                    <a:pt x="212625" y="0"/>
                  </a:lnTo>
                  <a:lnTo>
                    <a:pt x="531563" y="0"/>
                  </a:lnTo>
                  <a:lnTo>
                    <a:pt x="637876" y="0"/>
                  </a:lnTo>
                  <a:lnTo>
                    <a:pt x="637876" y="0"/>
                  </a:lnTo>
                  <a:lnTo>
                    <a:pt x="797345" y="0"/>
                  </a:lnTo>
                </a:path>
              </a:pathLst>
            </a:custGeom>
            <a:ln w="108405" cap="flat">
              <a:solidFill>
                <a:srgbClr val="E8E8E8">
                  <a:alpha val="100000"/>
                </a:srgbClr>
              </a:solidFill>
              <a:prstDash val="solid"/>
              <a:round/>
            </a:ln>
          </p:spPr>
          <p:txBody>
            <a:bodyPr/>
            <a:lstStyle/>
            <a:p>
              <a:endParaRPr/>
            </a:p>
          </p:txBody>
        </p:sp>
        <p:sp>
          <p:nvSpPr>
            <p:cNvPr id="82" name="pl82"/>
            <p:cNvSpPr/>
            <p:nvPr/>
          </p:nvSpPr>
          <p:spPr>
            <a:xfrm>
              <a:off x="5441099" y="5624626"/>
              <a:ext cx="2179411" cy="0"/>
            </a:xfrm>
            <a:custGeom>
              <a:avLst/>
              <a:gdLst/>
              <a:ahLst/>
              <a:cxnLst/>
              <a:rect l="0" t="0" r="0" b="0"/>
              <a:pathLst>
                <a:path w="2179411">
                  <a:moveTo>
                    <a:pt x="0" y="0"/>
                  </a:moveTo>
                  <a:lnTo>
                    <a:pt x="53156" y="0"/>
                  </a:lnTo>
                  <a:lnTo>
                    <a:pt x="850502" y="0"/>
                  </a:lnTo>
                  <a:lnTo>
                    <a:pt x="850502" y="0"/>
                  </a:lnTo>
                  <a:lnTo>
                    <a:pt x="1009971" y="0"/>
                  </a:lnTo>
                  <a:lnTo>
                    <a:pt x="1275753" y="0"/>
                  </a:lnTo>
                  <a:lnTo>
                    <a:pt x="2179411" y="0"/>
                  </a:lnTo>
                </a:path>
              </a:pathLst>
            </a:custGeom>
            <a:ln w="108405" cap="flat">
              <a:solidFill>
                <a:srgbClr val="E8E8E8">
                  <a:alpha val="100000"/>
                </a:srgbClr>
              </a:solidFill>
              <a:prstDash val="solid"/>
              <a:round/>
            </a:ln>
          </p:spPr>
          <p:txBody>
            <a:bodyPr/>
            <a:lstStyle/>
            <a:p>
              <a:endParaRPr/>
            </a:p>
          </p:txBody>
        </p:sp>
        <p:sp>
          <p:nvSpPr>
            <p:cNvPr id="83" name="pt83"/>
            <p:cNvSpPr/>
            <p:nvPr/>
          </p:nvSpPr>
          <p:spPr>
            <a:xfrm>
              <a:off x="7828636"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7403385"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7190759"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7934949"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7669167"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7828636"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7828636" y="1602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7243916"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6765508"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7243916"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7190759"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6924977"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5" name="pt95"/>
            <p:cNvSpPr/>
            <p:nvPr/>
          </p:nvSpPr>
          <p:spPr>
            <a:xfrm>
              <a:off x="7031290"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6" name="pt96"/>
            <p:cNvSpPr/>
            <p:nvPr/>
          </p:nvSpPr>
          <p:spPr>
            <a:xfrm>
              <a:off x="7031290" y="47592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7" name="pt97"/>
            <p:cNvSpPr/>
            <p:nvPr/>
          </p:nvSpPr>
          <p:spPr>
            <a:xfrm>
              <a:off x="7084447"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8" name="pt98"/>
            <p:cNvSpPr/>
            <p:nvPr/>
          </p:nvSpPr>
          <p:spPr>
            <a:xfrm>
              <a:off x="7297072"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9" name="pt99"/>
            <p:cNvSpPr/>
            <p:nvPr/>
          </p:nvSpPr>
          <p:spPr>
            <a:xfrm>
              <a:off x="7031290"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0" name="pt100"/>
            <p:cNvSpPr/>
            <p:nvPr/>
          </p:nvSpPr>
          <p:spPr>
            <a:xfrm>
              <a:off x="6924977"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1" name="pt101"/>
            <p:cNvSpPr/>
            <p:nvPr/>
          </p:nvSpPr>
          <p:spPr>
            <a:xfrm>
              <a:off x="7243916"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2" name="pt102"/>
            <p:cNvSpPr/>
            <p:nvPr/>
          </p:nvSpPr>
          <p:spPr>
            <a:xfrm>
              <a:off x="7243916"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3" name="pt103"/>
            <p:cNvSpPr/>
            <p:nvPr/>
          </p:nvSpPr>
          <p:spPr>
            <a:xfrm>
              <a:off x="7509698" y="28940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4" name="pt104"/>
            <p:cNvSpPr/>
            <p:nvPr/>
          </p:nvSpPr>
          <p:spPr>
            <a:xfrm>
              <a:off x="7562854"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5" name="pt105"/>
            <p:cNvSpPr/>
            <p:nvPr/>
          </p:nvSpPr>
          <p:spPr>
            <a:xfrm>
              <a:off x="7403385"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6" name="pt106"/>
            <p:cNvSpPr/>
            <p:nvPr/>
          </p:nvSpPr>
          <p:spPr>
            <a:xfrm>
              <a:off x="6765508"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7" name="pt107"/>
            <p:cNvSpPr/>
            <p:nvPr/>
          </p:nvSpPr>
          <p:spPr>
            <a:xfrm>
              <a:off x="7190759"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8" name="pt108"/>
            <p:cNvSpPr/>
            <p:nvPr/>
          </p:nvSpPr>
          <p:spPr>
            <a:xfrm>
              <a:off x="7403385"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9" name="pt109"/>
            <p:cNvSpPr/>
            <p:nvPr/>
          </p:nvSpPr>
          <p:spPr>
            <a:xfrm>
              <a:off x="7350228"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7403385" y="3611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7775479"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7031290"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6871821"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6978134"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7616010"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7137603"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7350228" y="3754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6871821"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6606039"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6659195"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6340257"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6287101"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6233944"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6233944" y="51896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7509698"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6871821"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6552883"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6978134"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7456541"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7775479"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7456541"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456541"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456541"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456541"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562854"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562854"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7562854"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7562854" y="2607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7722323"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7509698"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7562854"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7669167"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7669167"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7616010"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7722323" y="1746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7722323"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456541"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243916"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350228"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616010"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616010"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7509698" y="30374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7722323"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7722323"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7403385"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7456541"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7616010"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7775479"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7881792" y="1172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7881792"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7934949" y="741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7562854"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7562854"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7350228"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7297072"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7137603"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6924977"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6924977" y="4902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7775479"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7031290"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7350228"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7509698"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7669167"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7722323"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7722323" y="1889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7084447"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6978134"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6127632"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6606039"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6978134"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7297072"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818665" y="5046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777547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7137603"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7828636"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6924977"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793494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7775479"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7881792" y="1315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7669167"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7084447"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6393414"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6712352"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7031290"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7084447"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7084447" y="4615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7456541"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7403385"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7350228"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7243916"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7403385"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7509698"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7456541" y="3324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7881792"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7881792"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7722323"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7828636"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7881792"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7934949"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7934949" y="8852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6606039"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6606039"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6021319"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6180788"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6499726"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6765508"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5968163" y="5476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7456541"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7456541"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7403385"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7403385"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7350228"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7350228"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7297072" y="4041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7669167"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7616010"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7350228"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7509698"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7616010"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7669167"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7616010" y="21766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6552883"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7562854"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7934949"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243916"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6712352"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6924977"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7350228" y="38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7934949"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7934949"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7934949"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7934949"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7934949"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7722323"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7669167" y="2033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7828636"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6924977"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7562854"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297072"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7350228"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7775479"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7297072" y="4185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7297072"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6924977"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6287101"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5542912"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7084447"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7456541"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7456541" y="346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7190759"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6765508"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6818665"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6606039"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7137603"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7137603"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7137603" y="4472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7828636"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7722323"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7775479"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7722323"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7722323"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7722323"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7616010" y="23200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7775479"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7403385"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6765508"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6978134"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7190759"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7084447"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7243916" y="432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777547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7456541"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7934949" y="1028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6074475"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5064504"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5755537"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6606039"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6446570"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6552883"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6233944" y="5333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7934949"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7509698"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7616010"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7562854"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7456541"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7775479"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7616010" y="24635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7456541"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7509698"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7562854"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7562854"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1" name="pt311"/>
            <p:cNvSpPr/>
            <p:nvPr/>
          </p:nvSpPr>
          <p:spPr>
            <a:xfrm>
              <a:off x="7562854"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2" name="pt312"/>
            <p:cNvSpPr/>
            <p:nvPr/>
          </p:nvSpPr>
          <p:spPr>
            <a:xfrm>
              <a:off x="7562854"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3" name="pt313"/>
            <p:cNvSpPr/>
            <p:nvPr/>
          </p:nvSpPr>
          <p:spPr>
            <a:xfrm>
              <a:off x="7562854" y="2750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4" name="pt314"/>
            <p:cNvSpPr/>
            <p:nvPr/>
          </p:nvSpPr>
          <p:spPr>
            <a:xfrm>
              <a:off x="7775479"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5" name="pt315"/>
            <p:cNvSpPr/>
            <p:nvPr/>
          </p:nvSpPr>
          <p:spPr>
            <a:xfrm>
              <a:off x="7722323"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6" name="pt316"/>
            <p:cNvSpPr/>
            <p:nvPr/>
          </p:nvSpPr>
          <p:spPr>
            <a:xfrm>
              <a:off x="7616010"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7" name="pt317"/>
            <p:cNvSpPr/>
            <p:nvPr/>
          </p:nvSpPr>
          <p:spPr>
            <a:xfrm>
              <a:off x="7775479"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8" name="pt318"/>
            <p:cNvSpPr/>
            <p:nvPr/>
          </p:nvSpPr>
          <p:spPr>
            <a:xfrm>
              <a:off x="7775479"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9" name="pt319"/>
            <p:cNvSpPr/>
            <p:nvPr/>
          </p:nvSpPr>
          <p:spPr>
            <a:xfrm>
              <a:off x="7828636"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0" name="pt320"/>
            <p:cNvSpPr/>
            <p:nvPr/>
          </p:nvSpPr>
          <p:spPr>
            <a:xfrm>
              <a:off x="7881792" y="1459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1" name="pt321"/>
            <p:cNvSpPr/>
            <p:nvPr/>
          </p:nvSpPr>
          <p:spPr>
            <a:xfrm>
              <a:off x="7616010"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2" name="pt322"/>
            <p:cNvSpPr/>
            <p:nvPr/>
          </p:nvSpPr>
          <p:spPr>
            <a:xfrm>
              <a:off x="6712352"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3" name="pt323"/>
            <p:cNvSpPr/>
            <p:nvPr/>
          </p:nvSpPr>
          <p:spPr>
            <a:xfrm>
              <a:off x="6287101"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4" name="pt324"/>
            <p:cNvSpPr/>
            <p:nvPr/>
          </p:nvSpPr>
          <p:spPr>
            <a:xfrm>
              <a:off x="5436599"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5" name="pt325"/>
            <p:cNvSpPr/>
            <p:nvPr/>
          </p:nvSpPr>
          <p:spPr>
            <a:xfrm>
              <a:off x="6287101"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6" name="pt326"/>
            <p:cNvSpPr/>
            <p:nvPr/>
          </p:nvSpPr>
          <p:spPr>
            <a:xfrm>
              <a:off x="6446570"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7" name="pt327"/>
            <p:cNvSpPr/>
            <p:nvPr/>
          </p:nvSpPr>
          <p:spPr>
            <a:xfrm>
              <a:off x="5489755" y="5620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8" name="pt328"/>
            <p:cNvSpPr/>
            <p:nvPr/>
          </p:nvSpPr>
          <p:spPr>
            <a:xfrm>
              <a:off x="7774433" y="15484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9" name="pt329"/>
            <p:cNvSpPr/>
            <p:nvPr/>
          </p:nvSpPr>
          <p:spPr>
            <a:xfrm>
              <a:off x="7774433" y="15484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0" name="pt330"/>
            <p:cNvSpPr/>
            <p:nvPr/>
          </p:nvSpPr>
          <p:spPr>
            <a:xfrm>
              <a:off x="7774433" y="15484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1" name="pt331"/>
            <p:cNvSpPr/>
            <p:nvPr/>
          </p:nvSpPr>
          <p:spPr>
            <a:xfrm>
              <a:off x="7189713" y="47050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2" name="pt332"/>
            <p:cNvSpPr/>
            <p:nvPr/>
          </p:nvSpPr>
          <p:spPr>
            <a:xfrm>
              <a:off x="6977088" y="47050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3" name="pt333"/>
            <p:cNvSpPr/>
            <p:nvPr/>
          </p:nvSpPr>
          <p:spPr>
            <a:xfrm>
              <a:off x="6977088" y="47050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4" name="pt334"/>
            <p:cNvSpPr/>
            <p:nvPr/>
          </p:nvSpPr>
          <p:spPr>
            <a:xfrm>
              <a:off x="7030244" y="28398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5" name="pt335"/>
            <p:cNvSpPr/>
            <p:nvPr/>
          </p:nvSpPr>
          <p:spPr>
            <a:xfrm>
              <a:off x="7189713" y="28398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6" name="pt336"/>
            <p:cNvSpPr/>
            <p:nvPr/>
          </p:nvSpPr>
          <p:spPr>
            <a:xfrm>
              <a:off x="7455495" y="28398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7" name="pt337"/>
            <p:cNvSpPr/>
            <p:nvPr/>
          </p:nvSpPr>
          <p:spPr>
            <a:xfrm>
              <a:off x="7508651" y="35572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8" name="pt338"/>
            <p:cNvSpPr/>
            <p:nvPr/>
          </p:nvSpPr>
          <p:spPr>
            <a:xfrm>
              <a:off x="7296026" y="35572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9" name="pt339"/>
            <p:cNvSpPr/>
            <p:nvPr/>
          </p:nvSpPr>
          <p:spPr>
            <a:xfrm>
              <a:off x="7349182" y="35572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0" name="pt340"/>
            <p:cNvSpPr/>
            <p:nvPr/>
          </p:nvSpPr>
          <p:spPr>
            <a:xfrm>
              <a:off x="7721277" y="37006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1" name="pt341"/>
            <p:cNvSpPr/>
            <p:nvPr/>
          </p:nvSpPr>
          <p:spPr>
            <a:xfrm>
              <a:off x="7083400" y="37006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2" name="pt342"/>
            <p:cNvSpPr/>
            <p:nvPr/>
          </p:nvSpPr>
          <p:spPr>
            <a:xfrm>
              <a:off x="7296026" y="37006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3" name="pt343"/>
            <p:cNvSpPr/>
            <p:nvPr/>
          </p:nvSpPr>
          <p:spPr>
            <a:xfrm>
              <a:off x="6817619" y="51354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4" name="pt344"/>
            <p:cNvSpPr/>
            <p:nvPr/>
          </p:nvSpPr>
          <p:spPr>
            <a:xfrm>
              <a:off x="6179742" y="51354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5" name="pt345"/>
            <p:cNvSpPr/>
            <p:nvPr/>
          </p:nvSpPr>
          <p:spPr>
            <a:xfrm>
              <a:off x="6179742" y="51354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6" name="pt346"/>
            <p:cNvSpPr/>
            <p:nvPr/>
          </p:nvSpPr>
          <p:spPr>
            <a:xfrm>
              <a:off x="7455495" y="31267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7" name="pt347"/>
            <p:cNvSpPr/>
            <p:nvPr/>
          </p:nvSpPr>
          <p:spPr>
            <a:xfrm>
              <a:off x="7721277" y="31267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8" name="pt348"/>
            <p:cNvSpPr/>
            <p:nvPr/>
          </p:nvSpPr>
          <p:spPr>
            <a:xfrm>
              <a:off x="7402339" y="31267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9" name="pt349"/>
            <p:cNvSpPr/>
            <p:nvPr/>
          </p:nvSpPr>
          <p:spPr>
            <a:xfrm>
              <a:off x="7402339" y="25528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0" name="pt350"/>
            <p:cNvSpPr/>
            <p:nvPr/>
          </p:nvSpPr>
          <p:spPr>
            <a:xfrm>
              <a:off x="7508651" y="25528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1" name="pt351"/>
            <p:cNvSpPr/>
            <p:nvPr/>
          </p:nvSpPr>
          <p:spPr>
            <a:xfrm>
              <a:off x="7508651" y="25528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2" name="pt352"/>
            <p:cNvSpPr/>
            <p:nvPr/>
          </p:nvSpPr>
          <p:spPr>
            <a:xfrm>
              <a:off x="7668121" y="16919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3" name="pt353"/>
            <p:cNvSpPr/>
            <p:nvPr/>
          </p:nvSpPr>
          <p:spPr>
            <a:xfrm>
              <a:off x="7561808" y="16919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4" name="pt354"/>
            <p:cNvSpPr/>
            <p:nvPr/>
          </p:nvSpPr>
          <p:spPr>
            <a:xfrm>
              <a:off x="7668121" y="16919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5" name="pt355"/>
            <p:cNvSpPr/>
            <p:nvPr/>
          </p:nvSpPr>
          <p:spPr>
            <a:xfrm>
              <a:off x="7668121" y="29832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6" name="pt356"/>
            <p:cNvSpPr/>
            <p:nvPr/>
          </p:nvSpPr>
          <p:spPr>
            <a:xfrm>
              <a:off x="7561808" y="29832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7" name="pt357"/>
            <p:cNvSpPr/>
            <p:nvPr/>
          </p:nvSpPr>
          <p:spPr>
            <a:xfrm>
              <a:off x="7455495" y="29832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8" name="pt358"/>
            <p:cNvSpPr/>
            <p:nvPr/>
          </p:nvSpPr>
          <p:spPr>
            <a:xfrm>
              <a:off x="7668121" y="11180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9" name="pt359"/>
            <p:cNvSpPr/>
            <p:nvPr/>
          </p:nvSpPr>
          <p:spPr>
            <a:xfrm>
              <a:off x="7721277" y="11180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0" name="pt360"/>
            <p:cNvSpPr/>
            <p:nvPr/>
          </p:nvSpPr>
          <p:spPr>
            <a:xfrm>
              <a:off x="7827590" y="11180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1" name="pt361"/>
            <p:cNvSpPr/>
            <p:nvPr/>
          </p:nvSpPr>
          <p:spPr>
            <a:xfrm>
              <a:off x="7880746" y="6876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2" name="pt362"/>
            <p:cNvSpPr/>
            <p:nvPr/>
          </p:nvSpPr>
          <p:spPr>
            <a:xfrm>
              <a:off x="7880746" y="6876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3" name="pt363"/>
            <p:cNvSpPr/>
            <p:nvPr/>
          </p:nvSpPr>
          <p:spPr>
            <a:xfrm>
              <a:off x="7880746" y="6876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4" name="pt364"/>
            <p:cNvSpPr/>
            <p:nvPr/>
          </p:nvSpPr>
          <p:spPr>
            <a:xfrm>
              <a:off x="7508651" y="48485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5" name="pt365"/>
            <p:cNvSpPr/>
            <p:nvPr/>
          </p:nvSpPr>
          <p:spPr>
            <a:xfrm>
              <a:off x="6870775" y="48485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6" name="pt366"/>
            <p:cNvSpPr/>
            <p:nvPr/>
          </p:nvSpPr>
          <p:spPr>
            <a:xfrm>
              <a:off x="6870775" y="48485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7" name="pt367"/>
            <p:cNvSpPr/>
            <p:nvPr/>
          </p:nvSpPr>
          <p:spPr>
            <a:xfrm>
              <a:off x="7721277" y="18354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8" name="pt368"/>
            <p:cNvSpPr/>
            <p:nvPr/>
          </p:nvSpPr>
          <p:spPr>
            <a:xfrm>
              <a:off x="7668121" y="18354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9" name="pt369"/>
            <p:cNvSpPr/>
            <p:nvPr/>
          </p:nvSpPr>
          <p:spPr>
            <a:xfrm>
              <a:off x="7668121" y="18354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0" name="pt370"/>
            <p:cNvSpPr/>
            <p:nvPr/>
          </p:nvSpPr>
          <p:spPr>
            <a:xfrm>
              <a:off x="7030244" y="49920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1" name="pt371"/>
            <p:cNvSpPr/>
            <p:nvPr/>
          </p:nvSpPr>
          <p:spPr>
            <a:xfrm>
              <a:off x="7242870" y="49920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2" name="pt372"/>
            <p:cNvSpPr/>
            <p:nvPr/>
          </p:nvSpPr>
          <p:spPr>
            <a:xfrm>
              <a:off x="6764462" y="49920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3" name="pt373"/>
            <p:cNvSpPr/>
            <p:nvPr/>
          </p:nvSpPr>
          <p:spPr>
            <a:xfrm>
              <a:off x="7721277" y="12615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4" name="pt374"/>
            <p:cNvSpPr/>
            <p:nvPr/>
          </p:nvSpPr>
          <p:spPr>
            <a:xfrm>
              <a:off x="7721277" y="12615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5" name="pt375"/>
            <p:cNvSpPr/>
            <p:nvPr/>
          </p:nvSpPr>
          <p:spPr>
            <a:xfrm>
              <a:off x="7827590" y="12615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6" name="pt376"/>
            <p:cNvSpPr/>
            <p:nvPr/>
          </p:nvSpPr>
          <p:spPr>
            <a:xfrm>
              <a:off x="7614964" y="45615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7" name="pt377"/>
            <p:cNvSpPr/>
            <p:nvPr/>
          </p:nvSpPr>
          <p:spPr>
            <a:xfrm>
              <a:off x="7030244" y="45615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8" name="pt378"/>
            <p:cNvSpPr/>
            <p:nvPr/>
          </p:nvSpPr>
          <p:spPr>
            <a:xfrm>
              <a:off x="7030244" y="45615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9" name="pt379"/>
            <p:cNvSpPr/>
            <p:nvPr/>
          </p:nvSpPr>
          <p:spPr>
            <a:xfrm>
              <a:off x="7402339" y="32702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0" name="pt380"/>
            <p:cNvSpPr/>
            <p:nvPr/>
          </p:nvSpPr>
          <p:spPr>
            <a:xfrm>
              <a:off x="7455495" y="32702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1" name="pt381"/>
            <p:cNvSpPr/>
            <p:nvPr/>
          </p:nvSpPr>
          <p:spPr>
            <a:xfrm>
              <a:off x="7402339" y="32702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2" name="pt382"/>
            <p:cNvSpPr/>
            <p:nvPr/>
          </p:nvSpPr>
          <p:spPr>
            <a:xfrm>
              <a:off x="7827590" y="8310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3" name="pt383"/>
            <p:cNvSpPr/>
            <p:nvPr/>
          </p:nvSpPr>
          <p:spPr>
            <a:xfrm>
              <a:off x="7880746" y="8310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4" name="pt384"/>
            <p:cNvSpPr/>
            <p:nvPr/>
          </p:nvSpPr>
          <p:spPr>
            <a:xfrm>
              <a:off x="7880746" y="8310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5" name="pt385"/>
            <p:cNvSpPr/>
            <p:nvPr/>
          </p:nvSpPr>
          <p:spPr>
            <a:xfrm>
              <a:off x="6551837" y="54224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6" name="pt386"/>
            <p:cNvSpPr/>
            <p:nvPr/>
          </p:nvSpPr>
          <p:spPr>
            <a:xfrm>
              <a:off x="6711306" y="54224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7" name="pt387"/>
            <p:cNvSpPr/>
            <p:nvPr/>
          </p:nvSpPr>
          <p:spPr>
            <a:xfrm>
              <a:off x="5913960" y="54224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8" name="pt388"/>
            <p:cNvSpPr/>
            <p:nvPr/>
          </p:nvSpPr>
          <p:spPr>
            <a:xfrm>
              <a:off x="7402339" y="398764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9" name="pt389"/>
            <p:cNvSpPr/>
            <p:nvPr/>
          </p:nvSpPr>
          <p:spPr>
            <a:xfrm>
              <a:off x="7296026" y="398764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0" name="pt390"/>
            <p:cNvSpPr/>
            <p:nvPr/>
          </p:nvSpPr>
          <p:spPr>
            <a:xfrm>
              <a:off x="7242870" y="398764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1" name="pt391"/>
            <p:cNvSpPr/>
            <p:nvPr/>
          </p:nvSpPr>
          <p:spPr>
            <a:xfrm>
              <a:off x="7614964" y="21224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2" name="pt392"/>
            <p:cNvSpPr/>
            <p:nvPr/>
          </p:nvSpPr>
          <p:spPr>
            <a:xfrm>
              <a:off x="7614964" y="21224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3" name="pt393"/>
            <p:cNvSpPr/>
            <p:nvPr/>
          </p:nvSpPr>
          <p:spPr>
            <a:xfrm>
              <a:off x="7561808" y="21224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4" name="pt394"/>
            <p:cNvSpPr/>
            <p:nvPr/>
          </p:nvSpPr>
          <p:spPr>
            <a:xfrm>
              <a:off x="6498680" y="38441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5" name="pt395"/>
            <p:cNvSpPr/>
            <p:nvPr/>
          </p:nvSpPr>
          <p:spPr>
            <a:xfrm>
              <a:off x="6870775" y="38441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6" name="pt396"/>
            <p:cNvSpPr/>
            <p:nvPr/>
          </p:nvSpPr>
          <p:spPr>
            <a:xfrm>
              <a:off x="7296026" y="38441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7" name="pt397"/>
            <p:cNvSpPr/>
            <p:nvPr/>
          </p:nvSpPr>
          <p:spPr>
            <a:xfrm>
              <a:off x="7880746" y="19789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8" name="pt398"/>
            <p:cNvSpPr/>
            <p:nvPr/>
          </p:nvSpPr>
          <p:spPr>
            <a:xfrm>
              <a:off x="7668121" y="19789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9" name="pt399"/>
            <p:cNvSpPr/>
            <p:nvPr/>
          </p:nvSpPr>
          <p:spPr>
            <a:xfrm>
              <a:off x="7614964" y="19789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0" name="pt400"/>
            <p:cNvSpPr/>
            <p:nvPr/>
          </p:nvSpPr>
          <p:spPr>
            <a:xfrm>
              <a:off x="7774433" y="41311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1" name="pt401"/>
            <p:cNvSpPr/>
            <p:nvPr/>
          </p:nvSpPr>
          <p:spPr>
            <a:xfrm>
              <a:off x="7721277" y="41311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2" name="pt402"/>
            <p:cNvSpPr/>
            <p:nvPr/>
          </p:nvSpPr>
          <p:spPr>
            <a:xfrm>
              <a:off x="7242870" y="41311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3" name="pt403"/>
            <p:cNvSpPr/>
            <p:nvPr/>
          </p:nvSpPr>
          <p:spPr>
            <a:xfrm>
              <a:off x="7242870" y="34137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4" name="pt404"/>
            <p:cNvSpPr/>
            <p:nvPr/>
          </p:nvSpPr>
          <p:spPr>
            <a:xfrm>
              <a:off x="7402339" y="34137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5" name="pt405"/>
            <p:cNvSpPr/>
            <p:nvPr/>
          </p:nvSpPr>
          <p:spPr>
            <a:xfrm>
              <a:off x="7402339" y="34137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6" name="pt406"/>
            <p:cNvSpPr/>
            <p:nvPr/>
          </p:nvSpPr>
          <p:spPr>
            <a:xfrm>
              <a:off x="7136557" y="44180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7" name="pt407"/>
            <p:cNvSpPr/>
            <p:nvPr/>
          </p:nvSpPr>
          <p:spPr>
            <a:xfrm>
              <a:off x="7083400" y="44180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8" name="pt408"/>
            <p:cNvSpPr/>
            <p:nvPr/>
          </p:nvSpPr>
          <p:spPr>
            <a:xfrm>
              <a:off x="7083400" y="44180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9" name="pt409"/>
            <p:cNvSpPr/>
            <p:nvPr/>
          </p:nvSpPr>
          <p:spPr>
            <a:xfrm>
              <a:off x="7774433" y="226588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0" name="pt410"/>
            <p:cNvSpPr/>
            <p:nvPr/>
          </p:nvSpPr>
          <p:spPr>
            <a:xfrm>
              <a:off x="7668121" y="226588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1" name="pt411"/>
            <p:cNvSpPr/>
            <p:nvPr/>
          </p:nvSpPr>
          <p:spPr>
            <a:xfrm>
              <a:off x="7561808" y="226588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2" name="pt412"/>
            <p:cNvSpPr/>
            <p:nvPr/>
          </p:nvSpPr>
          <p:spPr>
            <a:xfrm>
              <a:off x="7721277" y="42746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3" name="pt413"/>
            <p:cNvSpPr/>
            <p:nvPr/>
          </p:nvSpPr>
          <p:spPr>
            <a:xfrm>
              <a:off x="7030244" y="42746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4" name="pt414"/>
            <p:cNvSpPr/>
            <p:nvPr/>
          </p:nvSpPr>
          <p:spPr>
            <a:xfrm>
              <a:off x="7189713" y="42746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5" name="pt415"/>
            <p:cNvSpPr/>
            <p:nvPr/>
          </p:nvSpPr>
          <p:spPr>
            <a:xfrm>
              <a:off x="7880746" y="9745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6" name="pt416"/>
            <p:cNvSpPr/>
            <p:nvPr/>
          </p:nvSpPr>
          <p:spPr>
            <a:xfrm>
              <a:off x="7880746" y="9745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7" name="pt417"/>
            <p:cNvSpPr/>
            <p:nvPr/>
          </p:nvSpPr>
          <p:spPr>
            <a:xfrm>
              <a:off x="7880746" y="9745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8" name="pt418"/>
            <p:cNvSpPr/>
            <p:nvPr/>
          </p:nvSpPr>
          <p:spPr>
            <a:xfrm>
              <a:off x="6020273" y="52789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9" name="pt419"/>
            <p:cNvSpPr/>
            <p:nvPr/>
          </p:nvSpPr>
          <p:spPr>
            <a:xfrm>
              <a:off x="6498680" y="52789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0" name="pt420"/>
            <p:cNvSpPr/>
            <p:nvPr/>
          </p:nvSpPr>
          <p:spPr>
            <a:xfrm>
              <a:off x="6179742" y="52789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1" name="pt421"/>
            <p:cNvSpPr/>
            <p:nvPr/>
          </p:nvSpPr>
          <p:spPr>
            <a:xfrm>
              <a:off x="7880746" y="240936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2" name="pt422"/>
            <p:cNvSpPr/>
            <p:nvPr/>
          </p:nvSpPr>
          <p:spPr>
            <a:xfrm>
              <a:off x="7721277" y="240936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3" name="pt423"/>
            <p:cNvSpPr/>
            <p:nvPr/>
          </p:nvSpPr>
          <p:spPr>
            <a:xfrm>
              <a:off x="7561808" y="240936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4" name="pt424"/>
            <p:cNvSpPr/>
            <p:nvPr/>
          </p:nvSpPr>
          <p:spPr>
            <a:xfrm>
              <a:off x="7402339" y="26963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5" name="pt425"/>
            <p:cNvSpPr/>
            <p:nvPr/>
          </p:nvSpPr>
          <p:spPr>
            <a:xfrm>
              <a:off x="7508651" y="26963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6" name="pt426"/>
            <p:cNvSpPr/>
            <p:nvPr/>
          </p:nvSpPr>
          <p:spPr>
            <a:xfrm>
              <a:off x="7508651" y="26963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7" name="pt427"/>
            <p:cNvSpPr/>
            <p:nvPr/>
          </p:nvSpPr>
          <p:spPr>
            <a:xfrm>
              <a:off x="7721277" y="140500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8" name="pt428"/>
            <p:cNvSpPr/>
            <p:nvPr/>
          </p:nvSpPr>
          <p:spPr>
            <a:xfrm>
              <a:off x="7774433" y="140500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9" name="pt429"/>
            <p:cNvSpPr/>
            <p:nvPr/>
          </p:nvSpPr>
          <p:spPr>
            <a:xfrm>
              <a:off x="7827590" y="140500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0" name="pt430"/>
            <p:cNvSpPr/>
            <p:nvPr/>
          </p:nvSpPr>
          <p:spPr>
            <a:xfrm>
              <a:off x="7561808" y="5565923"/>
              <a:ext cx="117405" cy="117405"/>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1" name="pt431"/>
            <p:cNvSpPr/>
            <p:nvPr/>
          </p:nvSpPr>
          <p:spPr>
            <a:xfrm>
              <a:off x="6392367" y="5565923"/>
              <a:ext cx="117405" cy="117405"/>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2" name="pt432"/>
            <p:cNvSpPr/>
            <p:nvPr/>
          </p:nvSpPr>
          <p:spPr>
            <a:xfrm>
              <a:off x="5435553" y="5565923"/>
              <a:ext cx="117405" cy="117405"/>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3" name="tx433"/>
            <p:cNvSpPr/>
            <p:nvPr/>
          </p:nvSpPr>
          <p:spPr>
            <a:xfrm>
              <a:off x="1688322" y="5558289"/>
              <a:ext cx="66023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Venezuela</a:t>
              </a:r>
            </a:p>
          </p:txBody>
        </p:sp>
        <p:sp>
          <p:nvSpPr>
            <p:cNvPr id="434" name="tx434"/>
            <p:cNvSpPr/>
            <p:nvPr/>
          </p:nvSpPr>
          <p:spPr>
            <a:xfrm>
              <a:off x="2061310" y="5414263"/>
              <a:ext cx="28724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Haití</a:t>
              </a:r>
            </a:p>
          </p:txBody>
        </p:sp>
        <p:sp>
          <p:nvSpPr>
            <p:cNvPr id="435" name="tx435"/>
            <p:cNvSpPr/>
            <p:nvPr/>
          </p:nvSpPr>
          <p:spPr>
            <a:xfrm>
              <a:off x="1750669" y="5269555"/>
              <a:ext cx="597885"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Suriname</a:t>
              </a:r>
            </a:p>
          </p:txBody>
        </p:sp>
        <p:sp>
          <p:nvSpPr>
            <p:cNvPr id="436" name="tx436"/>
            <p:cNvSpPr/>
            <p:nvPr/>
          </p:nvSpPr>
          <p:spPr>
            <a:xfrm>
              <a:off x="1937027" y="5127849"/>
              <a:ext cx="411528"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Bolivia</a:t>
              </a:r>
            </a:p>
          </p:txBody>
        </p:sp>
        <p:sp>
          <p:nvSpPr>
            <p:cNvPr id="437" name="tx437"/>
            <p:cNvSpPr/>
            <p:nvPr/>
          </p:nvSpPr>
          <p:spPr>
            <a:xfrm>
              <a:off x="1828227" y="4984369"/>
              <a:ext cx="520327"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Ecuador</a:t>
              </a:r>
            </a:p>
          </p:txBody>
        </p:sp>
        <p:sp>
          <p:nvSpPr>
            <p:cNvPr id="438" name="tx438"/>
            <p:cNvSpPr/>
            <p:nvPr/>
          </p:nvSpPr>
          <p:spPr>
            <a:xfrm>
              <a:off x="1766290" y="4840889"/>
              <a:ext cx="58226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Dominica</a:t>
              </a:r>
            </a:p>
          </p:txBody>
        </p:sp>
        <p:sp>
          <p:nvSpPr>
            <p:cNvPr id="439" name="tx439"/>
            <p:cNvSpPr/>
            <p:nvPr/>
          </p:nvSpPr>
          <p:spPr>
            <a:xfrm>
              <a:off x="1750533" y="4669646"/>
              <a:ext cx="598022"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Argentina</a:t>
              </a:r>
            </a:p>
          </p:txBody>
        </p:sp>
        <p:sp>
          <p:nvSpPr>
            <p:cNvPr id="440" name="tx440"/>
            <p:cNvSpPr/>
            <p:nvPr/>
          </p:nvSpPr>
          <p:spPr>
            <a:xfrm>
              <a:off x="1804898" y="4552155"/>
              <a:ext cx="54365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Granada</a:t>
              </a:r>
            </a:p>
          </p:txBody>
        </p:sp>
        <p:sp>
          <p:nvSpPr>
            <p:cNvPr id="441" name="tx441"/>
            <p:cNvSpPr/>
            <p:nvPr/>
          </p:nvSpPr>
          <p:spPr>
            <a:xfrm>
              <a:off x="2053466" y="4409903"/>
              <a:ext cx="29508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Perú</a:t>
              </a:r>
            </a:p>
          </p:txBody>
        </p:sp>
        <p:sp>
          <p:nvSpPr>
            <p:cNvPr id="442" name="tx442"/>
            <p:cNvSpPr/>
            <p:nvPr/>
          </p:nvSpPr>
          <p:spPr>
            <a:xfrm>
              <a:off x="1602920" y="4265195"/>
              <a:ext cx="365075"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Santa</a:t>
              </a:r>
            </a:p>
          </p:txBody>
        </p:sp>
        <p:sp>
          <p:nvSpPr>
            <p:cNvPr id="443" name="tx443"/>
            <p:cNvSpPr/>
            <p:nvPr/>
          </p:nvSpPr>
          <p:spPr>
            <a:xfrm>
              <a:off x="2006808" y="4266423"/>
              <a:ext cx="341746"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Lucía</a:t>
              </a:r>
            </a:p>
          </p:txBody>
        </p:sp>
        <p:sp>
          <p:nvSpPr>
            <p:cNvPr id="444" name="tx444"/>
            <p:cNvSpPr/>
            <p:nvPr/>
          </p:nvSpPr>
          <p:spPr>
            <a:xfrm>
              <a:off x="1828227" y="4122943"/>
              <a:ext cx="52032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Panamá</a:t>
              </a:r>
            </a:p>
          </p:txBody>
        </p:sp>
        <p:sp>
          <p:nvSpPr>
            <p:cNvPr id="445" name="tx445"/>
            <p:cNvSpPr/>
            <p:nvPr/>
          </p:nvSpPr>
          <p:spPr>
            <a:xfrm>
              <a:off x="1742824" y="3980009"/>
              <a:ext cx="605730"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Honduras</a:t>
              </a:r>
            </a:p>
          </p:txBody>
        </p:sp>
        <p:sp>
          <p:nvSpPr>
            <p:cNvPr id="446" name="tx446"/>
            <p:cNvSpPr/>
            <p:nvPr/>
          </p:nvSpPr>
          <p:spPr>
            <a:xfrm>
              <a:off x="1906058" y="3835983"/>
              <a:ext cx="44249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México</a:t>
              </a:r>
            </a:p>
          </p:txBody>
        </p:sp>
        <p:sp>
          <p:nvSpPr>
            <p:cNvPr id="447" name="tx447"/>
            <p:cNvSpPr/>
            <p:nvPr/>
          </p:nvSpPr>
          <p:spPr>
            <a:xfrm>
              <a:off x="1968063" y="3693049"/>
              <a:ext cx="38049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Belice</a:t>
              </a:r>
            </a:p>
          </p:txBody>
        </p:sp>
        <p:sp>
          <p:nvSpPr>
            <p:cNvPr id="448" name="tx448"/>
            <p:cNvSpPr/>
            <p:nvPr/>
          </p:nvSpPr>
          <p:spPr>
            <a:xfrm>
              <a:off x="1750533" y="3549569"/>
              <a:ext cx="59802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Barbados</a:t>
              </a:r>
            </a:p>
          </p:txBody>
        </p:sp>
        <p:sp>
          <p:nvSpPr>
            <p:cNvPr id="449" name="tx449"/>
            <p:cNvSpPr/>
            <p:nvPr/>
          </p:nvSpPr>
          <p:spPr>
            <a:xfrm>
              <a:off x="1750533" y="3378326"/>
              <a:ext cx="598022"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Paraguay</a:t>
              </a:r>
            </a:p>
          </p:txBody>
        </p:sp>
        <p:sp>
          <p:nvSpPr>
            <p:cNvPr id="450" name="tx450"/>
            <p:cNvSpPr/>
            <p:nvPr/>
          </p:nvSpPr>
          <p:spPr>
            <a:xfrm>
              <a:off x="1665198" y="3260835"/>
              <a:ext cx="68335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Guatemala</a:t>
              </a:r>
            </a:p>
          </p:txBody>
        </p:sp>
        <p:sp>
          <p:nvSpPr>
            <p:cNvPr id="451" name="tx451"/>
            <p:cNvSpPr/>
            <p:nvPr/>
          </p:nvSpPr>
          <p:spPr>
            <a:xfrm>
              <a:off x="1999237" y="3119129"/>
              <a:ext cx="349318"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Brasil</a:t>
              </a:r>
            </a:p>
          </p:txBody>
        </p:sp>
        <p:sp>
          <p:nvSpPr>
            <p:cNvPr id="452" name="tx452"/>
            <p:cNvSpPr/>
            <p:nvPr/>
          </p:nvSpPr>
          <p:spPr>
            <a:xfrm>
              <a:off x="1758445" y="2973875"/>
              <a:ext cx="590109"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Colombia</a:t>
              </a:r>
            </a:p>
          </p:txBody>
        </p:sp>
        <p:sp>
          <p:nvSpPr>
            <p:cNvPr id="453" name="tx453"/>
            <p:cNvSpPr/>
            <p:nvPr/>
          </p:nvSpPr>
          <p:spPr>
            <a:xfrm>
              <a:off x="1758377" y="2832169"/>
              <a:ext cx="590177"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Bahamas</a:t>
              </a:r>
            </a:p>
          </p:txBody>
        </p:sp>
        <p:sp>
          <p:nvSpPr>
            <p:cNvPr id="454" name="tx454"/>
            <p:cNvSpPr/>
            <p:nvPr/>
          </p:nvSpPr>
          <p:spPr>
            <a:xfrm>
              <a:off x="1370109" y="2688689"/>
              <a:ext cx="50477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Estados</a:t>
              </a:r>
            </a:p>
          </p:txBody>
        </p:sp>
        <p:sp>
          <p:nvSpPr>
            <p:cNvPr id="455" name="tx455"/>
            <p:cNvSpPr/>
            <p:nvPr/>
          </p:nvSpPr>
          <p:spPr>
            <a:xfrm>
              <a:off x="1913698" y="2688620"/>
              <a:ext cx="434857"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Unidos</a:t>
              </a:r>
            </a:p>
          </p:txBody>
        </p:sp>
        <p:sp>
          <p:nvSpPr>
            <p:cNvPr id="456" name="tx456"/>
            <p:cNvSpPr/>
            <p:nvPr/>
          </p:nvSpPr>
          <p:spPr>
            <a:xfrm>
              <a:off x="1859196" y="2543435"/>
              <a:ext cx="489359"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Canadá</a:t>
              </a:r>
            </a:p>
          </p:txBody>
        </p:sp>
        <p:sp>
          <p:nvSpPr>
            <p:cNvPr id="457" name="tx457"/>
            <p:cNvSpPr/>
            <p:nvPr/>
          </p:nvSpPr>
          <p:spPr>
            <a:xfrm>
              <a:off x="1222565" y="2401729"/>
              <a:ext cx="504707"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Trinidad</a:t>
              </a:r>
            </a:p>
          </p:txBody>
        </p:sp>
        <p:sp>
          <p:nvSpPr>
            <p:cNvPr id="458" name="tx458"/>
            <p:cNvSpPr/>
            <p:nvPr/>
          </p:nvSpPr>
          <p:spPr>
            <a:xfrm>
              <a:off x="1766085" y="240152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y</a:t>
              </a:r>
            </a:p>
          </p:txBody>
        </p:sp>
        <p:sp>
          <p:nvSpPr>
            <p:cNvPr id="459" name="tx459"/>
            <p:cNvSpPr/>
            <p:nvPr/>
          </p:nvSpPr>
          <p:spPr>
            <a:xfrm>
              <a:off x="1874748" y="2373966"/>
              <a:ext cx="473806"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Tobago</a:t>
              </a:r>
            </a:p>
          </p:txBody>
        </p:sp>
        <p:sp>
          <p:nvSpPr>
            <p:cNvPr id="460" name="tx460"/>
            <p:cNvSpPr/>
            <p:nvPr/>
          </p:nvSpPr>
          <p:spPr>
            <a:xfrm>
              <a:off x="935457" y="2256475"/>
              <a:ext cx="24856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San</a:t>
              </a:r>
            </a:p>
          </p:txBody>
        </p:sp>
        <p:sp>
          <p:nvSpPr>
            <p:cNvPr id="461" name="tx461"/>
            <p:cNvSpPr/>
            <p:nvPr/>
          </p:nvSpPr>
          <p:spPr>
            <a:xfrm>
              <a:off x="1222838" y="2256475"/>
              <a:ext cx="55122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Cristóbal</a:t>
              </a:r>
            </a:p>
          </p:txBody>
        </p:sp>
        <p:sp>
          <p:nvSpPr>
            <p:cNvPr id="462" name="tx462"/>
            <p:cNvSpPr/>
            <p:nvPr/>
          </p:nvSpPr>
          <p:spPr>
            <a:xfrm>
              <a:off x="1812879" y="225804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y</a:t>
              </a:r>
            </a:p>
          </p:txBody>
        </p:sp>
        <p:sp>
          <p:nvSpPr>
            <p:cNvPr id="463" name="tx463"/>
            <p:cNvSpPr/>
            <p:nvPr/>
          </p:nvSpPr>
          <p:spPr>
            <a:xfrm>
              <a:off x="1921542" y="2258249"/>
              <a:ext cx="42701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Nieves</a:t>
              </a:r>
            </a:p>
          </p:txBody>
        </p:sp>
        <p:sp>
          <p:nvSpPr>
            <p:cNvPr id="464" name="tx464"/>
            <p:cNvSpPr/>
            <p:nvPr/>
          </p:nvSpPr>
          <p:spPr>
            <a:xfrm>
              <a:off x="1828363" y="2114700"/>
              <a:ext cx="520191"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Jamaica</a:t>
              </a:r>
            </a:p>
          </p:txBody>
        </p:sp>
        <p:sp>
          <p:nvSpPr>
            <p:cNvPr id="465" name="tx465"/>
            <p:cNvSpPr/>
            <p:nvPr/>
          </p:nvSpPr>
          <p:spPr>
            <a:xfrm>
              <a:off x="1711788" y="1943526"/>
              <a:ext cx="636767"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Nicaragua</a:t>
              </a:r>
            </a:p>
          </p:txBody>
        </p:sp>
        <p:sp>
          <p:nvSpPr>
            <p:cNvPr id="466" name="tx466"/>
            <p:cNvSpPr/>
            <p:nvPr/>
          </p:nvSpPr>
          <p:spPr>
            <a:xfrm>
              <a:off x="950805" y="1801137"/>
              <a:ext cx="621283" cy="12830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República</a:t>
              </a:r>
            </a:p>
          </p:txBody>
        </p:sp>
        <p:sp>
          <p:nvSpPr>
            <p:cNvPr id="467" name="tx467"/>
            <p:cNvSpPr/>
            <p:nvPr/>
          </p:nvSpPr>
          <p:spPr>
            <a:xfrm>
              <a:off x="1610901" y="1827809"/>
              <a:ext cx="737654"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FF0000">
                      <a:alpha val="100000"/>
                    </a:srgbClr>
                  </a:solidFill>
                  <a:latin typeface="Arial"/>
                  <a:cs typeface="Arial"/>
                </a:rPr>
                <a:t>Dominicana</a:t>
              </a:r>
            </a:p>
          </p:txBody>
        </p:sp>
        <p:sp>
          <p:nvSpPr>
            <p:cNvPr id="468" name="tx468"/>
            <p:cNvSpPr/>
            <p:nvPr/>
          </p:nvSpPr>
          <p:spPr>
            <a:xfrm>
              <a:off x="2030205" y="1682555"/>
              <a:ext cx="318349"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Chile</a:t>
              </a:r>
            </a:p>
          </p:txBody>
        </p:sp>
        <p:sp>
          <p:nvSpPr>
            <p:cNvPr id="469" name="tx469"/>
            <p:cNvSpPr/>
            <p:nvPr/>
          </p:nvSpPr>
          <p:spPr>
            <a:xfrm>
              <a:off x="1199099" y="1513086"/>
              <a:ext cx="473806"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Antigua</a:t>
              </a:r>
            </a:p>
          </p:txBody>
        </p:sp>
        <p:sp>
          <p:nvSpPr>
            <p:cNvPr id="470" name="tx470"/>
            <p:cNvSpPr/>
            <p:nvPr/>
          </p:nvSpPr>
          <p:spPr>
            <a:xfrm>
              <a:off x="1711719" y="154064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y</a:t>
              </a:r>
            </a:p>
          </p:txBody>
        </p:sp>
        <p:sp>
          <p:nvSpPr>
            <p:cNvPr id="471" name="tx471"/>
            <p:cNvSpPr/>
            <p:nvPr/>
          </p:nvSpPr>
          <p:spPr>
            <a:xfrm>
              <a:off x="1820383" y="1540848"/>
              <a:ext cx="52817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Barbuda</a:t>
              </a:r>
            </a:p>
          </p:txBody>
        </p:sp>
        <p:sp>
          <p:nvSpPr>
            <p:cNvPr id="472" name="tx472"/>
            <p:cNvSpPr/>
            <p:nvPr/>
          </p:nvSpPr>
          <p:spPr>
            <a:xfrm>
              <a:off x="1820519" y="1369606"/>
              <a:ext cx="528035" cy="12939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Uruguay</a:t>
              </a:r>
            </a:p>
          </p:txBody>
        </p:sp>
        <p:sp>
          <p:nvSpPr>
            <p:cNvPr id="473" name="tx473"/>
            <p:cNvSpPr/>
            <p:nvPr/>
          </p:nvSpPr>
          <p:spPr>
            <a:xfrm>
              <a:off x="1634161" y="1255526"/>
              <a:ext cx="124215" cy="1000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El</a:t>
              </a:r>
            </a:p>
          </p:txBody>
        </p:sp>
        <p:sp>
          <p:nvSpPr>
            <p:cNvPr id="474" name="tx474"/>
            <p:cNvSpPr/>
            <p:nvPr/>
          </p:nvSpPr>
          <p:spPr>
            <a:xfrm>
              <a:off x="1797190" y="1252115"/>
              <a:ext cx="551364"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Salvador</a:t>
              </a:r>
            </a:p>
          </p:txBody>
        </p:sp>
        <p:sp>
          <p:nvSpPr>
            <p:cNvPr id="475" name="tx475"/>
            <p:cNvSpPr/>
            <p:nvPr/>
          </p:nvSpPr>
          <p:spPr>
            <a:xfrm>
              <a:off x="1665335" y="1108635"/>
              <a:ext cx="3649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Costa</a:t>
              </a:r>
            </a:p>
          </p:txBody>
        </p:sp>
        <p:sp>
          <p:nvSpPr>
            <p:cNvPr id="476" name="tx476"/>
            <p:cNvSpPr/>
            <p:nvPr/>
          </p:nvSpPr>
          <p:spPr>
            <a:xfrm>
              <a:off x="2069087" y="1110408"/>
              <a:ext cx="279468"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Rica</a:t>
              </a:r>
            </a:p>
          </p:txBody>
        </p:sp>
        <p:sp>
          <p:nvSpPr>
            <p:cNvPr id="477" name="tx477"/>
            <p:cNvSpPr/>
            <p:nvPr/>
          </p:nvSpPr>
          <p:spPr>
            <a:xfrm>
              <a:off x="508103" y="965155"/>
              <a:ext cx="24856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San</a:t>
              </a:r>
            </a:p>
          </p:txBody>
        </p:sp>
        <p:sp>
          <p:nvSpPr>
            <p:cNvPr id="478" name="tx478"/>
            <p:cNvSpPr/>
            <p:nvPr/>
          </p:nvSpPr>
          <p:spPr>
            <a:xfrm>
              <a:off x="795484" y="966928"/>
              <a:ext cx="46596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Vicente</a:t>
              </a:r>
            </a:p>
          </p:txBody>
        </p:sp>
        <p:sp>
          <p:nvSpPr>
            <p:cNvPr id="479" name="tx479"/>
            <p:cNvSpPr/>
            <p:nvPr/>
          </p:nvSpPr>
          <p:spPr>
            <a:xfrm>
              <a:off x="1300259" y="966724"/>
              <a:ext cx="69850" cy="1018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y</a:t>
              </a:r>
            </a:p>
          </p:txBody>
        </p:sp>
        <p:sp>
          <p:nvSpPr>
            <p:cNvPr id="480" name="tx480"/>
            <p:cNvSpPr/>
            <p:nvPr/>
          </p:nvSpPr>
          <p:spPr>
            <a:xfrm>
              <a:off x="1408922" y="966928"/>
              <a:ext cx="17858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las</a:t>
              </a:r>
            </a:p>
          </p:txBody>
        </p:sp>
        <p:sp>
          <p:nvSpPr>
            <p:cNvPr id="481" name="tx481"/>
            <p:cNvSpPr/>
            <p:nvPr/>
          </p:nvSpPr>
          <p:spPr>
            <a:xfrm>
              <a:off x="1626317" y="965155"/>
              <a:ext cx="7222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Granadinas</a:t>
              </a:r>
            </a:p>
          </p:txBody>
        </p:sp>
        <p:sp>
          <p:nvSpPr>
            <p:cNvPr id="482" name="tx482"/>
            <p:cNvSpPr/>
            <p:nvPr/>
          </p:nvSpPr>
          <p:spPr>
            <a:xfrm>
              <a:off x="1859264" y="793980"/>
              <a:ext cx="48929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70AD47">
                      <a:alpha val="100000"/>
                    </a:srgbClr>
                  </a:solidFill>
                  <a:latin typeface="Arial"/>
                  <a:cs typeface="Arial"/>
                </a:rPr>
                <a:t>Guyana</a:t>
              </a:r>
            </a:p>
          </p:txBody>
        </p:sp>
        <p:sp>
          <p:nvSpPr>
            <p:cNvPr id="483" name="tx483"/>
            <p:cNvSpPr/>
            <p:nvPr/>
          </p:nvSpPr>
          <p:spPr>
            <a:xfrm>
              <a:off x="2014585" y="678195"/>
              <a:ext cx="333970"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CABE2">
                      <a:alpha val="100000"/>
                    </a:srgbClr>
                  </a:solidFill>
                  <a:latin typeface="Arial"/>
                  <a:cs typeface="Arial"/>
                </a:rPr>
                <a:t>Cuba</a:t>
              </a:r>
            </a:p>
          </p:txBody>
        </p:sp>
        <p:sp>
          <p:nvSpPr>
            <p:cNvPr id="484" name="tx484"/>
            <p:cNvSpPr/>
            <p:nvPr/>
          </p:nvSpPr>
          <p:spPr>
            <a:xfrm>
              <a:off x="2645889" y="577165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485" name="tx485"/>
            <p:cNvSpPr/>
            <p:nvPr/>
          </p:nvSpPr>
          <p:spPr>
            <a:xfrm>
              <a:off x="3943721"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486" name="tx486"/>
            <p:cNvSpPr/>
            <p:nvPr/>
          </p:nvSpPr>
          <p:spPr>
            <a:xfrm>
              <a:off x="5272630"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487" name="tx487"/>
            <p:cNvSpPr/>
            <p:nvPr/>
          </p:nvSpPr>
          <p:spPr>
            <a:xfrm>
              <a:off x="6601540" y="57730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488" name="tx488"/>
            <p:cNvSpPr/>
            <p:nvPr/>
          </p:nvSpPr>
          <p:spPr>
            <a:xfrm>
              <a:off x="7899372" y="577165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489" name="tx489"/>
            <p:cNvSpPr/>
            <p:nvPr/>
          </p:nvSpPr>
          <p:spPr>
            <a:xfrm>
              <a:off x="4896143" y="588055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90" name="pt490"/>
            <p:cNvSpPr/>
            <p:nvPr/>
          </p:nvSpPr>
          <p:spPr>
            <a:xfrm>
              <a:off x="8518180" y="2907307"/>
              <a:ext cx="117405" cy="117405"/>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491" name="pt491"/>
            <p:cNvSpPr/>
            <p:nvPr/>
          </p:nvSpPr>
          <p:spPr>
            <a:xfrm>
              <a:off x="8518180" y="3126763"/>
              <a:ext cx="117405" cy="117405"/>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92" name="pt492"/>
            <p:cNvSpPr/>
            <p:nvPr/>
          </p:nvSpPr>
          <p:spPr>
            <a:xfrm>
              <a:off x="8518180" y="3346219"/>
              <a:ext cx="117405" cy="117405"/>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493" name="tx493"/>
            <p:cNvSpPr/>
            <p:nvPr/>
          </p:nvSpPr>
          <p:spPr>
            <a:xfrm>
              <a:off x="8756199" y="292431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494" name="tx494"/>
            <p:cNvSpPr/>
            <p:nvPr/>
          </p:nvSpPr>
          <p:spPr>
            <a:xfrm>
              <a:off x="8756199" y="314377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495" name="tx495"/>
            <p:cNvSpPr/>
            <p:nvPr/>
          </p:nvSpPr>
          <p:spPr>
            <a:xfrm>
              <a:off x="8756199" y="336323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496" name="tx496"/>
            <p:cNvSpPr/>
            <p:nvPr/>
          </p:nvSpPr>
          <p:spPr>
            <a:xfrm>
              <a:off x="2411185" y="399987"/>
              <a:ext cx="3317192"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MCV1, por país, AMR, 2019-2025</a:t>
              </a:r>
            </a:p>
          </p:txBody>
        </p:sp>
        <p:sp>
          <p:nvSpPr>
            <p:cNvPr id="497" name="tx497"/>
            <p:cNvSpPr/>
            <p:nvPr/>
          </p:nvSpPr>
          <p:spPr>
            <a:xfrm>
              <a:off x="3661547" y="609340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98" name="tx498"/>
            <p:cNvSpPr/>
            <p:nvPr/>
          </p:nvSpPr>
          <p:spPr>
            <a:xfrm>
              <a:off x="1523810" y="6206464"/>
              <a:ext cx="67345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barra gris abarca la cobertura vacunal en todos los años 2019-2025 y los puntos representan la cobertura en años específicos.</a:t>
              </a:r>
            </a:p>
          </p:txBody>
        </p:sp>
        <p:sp>
          <p:nvSpPr>
            <p:cNvPr id="499" name="tx499"/>
            <p:cNvSpPr/>
            <p:nvPr/>
          </p:nvSpPr>
          <p:spPr>
            <a:xfrm>
              <a:off x="505528" y="6327165"/>
              <a:ext cx="7752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están ordenados de mayor a menor cobertura en 2025 y coloreados en función de si la cobertura es menor (rojo), igual (azul) o mayor (verde) que</a:t>
              </a:r>
            </a:p>
          </p:txBody>
        </p:sp>
        <p:sp>
          <p:nvSpPr>
            <p:cNvPr id="500" name="tx500"/>
            <p:cNvSpPr/>
            <p:nvPr/>
          </p:nvSpPr>
          <p:spPr>
            <a:xfrm>
              <a:off x="1082664" y="6447866"/>
              <a:ext cx="71757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2019. Un asterisco (*) indica los países que pretenden recuperar a los niños perdidos desde 2019 a través de un Gran Plan de Recuperación,</a:t>
              </a:r>
            </a:p>
          </p:txBody>
        </p:sp>
        <p:sp>
          <p:nvSpPr>
            <p:cNvPr id="501" name="tx501"/>
            <p:cNvSpPr/>
            <p:nvPr/>
          </p:nvSpPr>
          <p:spPr>
            <a:xfrm>
              <a:off x="5934783" y="6568567"/>
              <a:ext cx="232360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apoyado por la financiación de la Alianza Gavi.</a:t>
              </a:r>
            </a:p>
          </p:txBody>
        </p:sp>
      </p:grpSp>
      <p:sp>
        <p:nvSpPr>
          <p:cNvPr id="50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rango de cobertura de la vacuna MCV1 entre los años 2019 y 2025 (barras grises) y la cobertura en años específicos (puntos). El gráfico puede utilizarse para evaluar la recuperación hasta los niveles previos a la pandemia y el progreso más allá de 2019.
En 2024, 17 (de un total de 35) países tenían una cobertura inferior a la de 2019.
En 2025, 13 países tenían una cobertura de la primera dosis de la vacuna contra el sarampión (MCV1) inferior a la de 2024.
En 2025, 20 países tenían una cobertura inferior a la de 2019.</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vacuna MCV1 en los países de « AMR », ordenados de menor a mayor cobertura, así como la clasificación de los 10 países con mayor número de niños sin vacunar, según cifras absolutas.
En 2025, la cobertura de la MCV1 osciló entre el 53 % en Venezuela y el 99 % en Cuba, Guyana y San Vicente y las Granadinas.
Veinte de los 35 países (el 57 %) tenían una cobertura de al menos el 90 %.
Estados Unidos tenía una cobertura de la primera dosis de la vacuna contra el sarampión (MCV1) del 92 % y el mayor número absoluto de niños sin vacunar de la región, seguido de Brasil.
Los países con cohortes grandes pueden tener un alto número de niños sin vacunar a pesar de una alta cobertura de vacunación. Resulta ventajoso analizar tanto la cobertura como el número absoluto de niños sin vacunar para garantizar que no se pasen por alto los países vulnerables con cohortes de nacimiento pequeñas.</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Venezuela y Haití registraron la cobertura más baja de la vacuna MCV1, mientras que Estados Unidos y Brasil presentaban el mayor número de niños sin vacunar, lo que pone de relieve la necesidad de tener en cuenta tanto la cobertura como las cifras absolutas para identificar a todas las poblaciones vulnerables.</a:t>
            </a:r>
          </a:p>
        </p:txBody>
      </p:sp>
      <p:grpSp>
        <p:nvGrpSpPr>
          <p:cNvPr id="5" name="Group 4"/>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319441" y="2310730"/>
              <a:ext cx="1483042" cy="1456964"/>
            </a:xfrm>
            <a:custGeom>
              <a:avLst/>
              <a:gdLst/>
              <a:ahLst/>
              <a:cxnLst/>
              <a:rect l="0" t="0" r="0" b="0"/>
              <a:pathLst>
                <a:path w="1483042" h="1456964">
                  <a:moveTo>
                    <a:pt x="384492" y="1456964"/>
                  </a:moveTo>
                  <a:lnTo>
                    <a:pt x="436804" y="1432592"/>
                  </a:lnTo>
                  <a:lnTo>
                    <a:pt x="489116" y="1408221"/>
                  </a:lnTo>
                  <a:lnTo>
                    <a:pt x="541428" y="1383849"/>
                  </a:lnTo>
                  <a:lnTo>
                    <a:pt x="593740" y="1359477"/>
                  </a:lnTo>
                  <a:lnTo>
                    <a:pt x="646052" y="1335105"/>
                  </a:lnTo>
                  <a:lnTo>
                    <a:pt x="698364" y="1310733"/>
                  </a:lnTo>
                  <a:lnTo>
                    <a:pt x="750676" y="1286362"/>
                  </a:lnTo>
                  <a:lnTo>
                    <a:pt x="802987" y="1261990"/>
                  </a:lnTo>
                  <a:lnTo>
                    <a:pt x="855299" y="1237618"/>
                  </a:lnTo>
                  <a:lnTo>
                    <a:pt x="907611" y="1213246"/>
                  </a:lnTo>
                  <a:lnTo>
                    <a:pt x="959923" y="1188875"/>
                  </a:lnTo>
                  <a:lnTo>
                    <a:pt x="1012235" y="1164503"/>
                  </a:lnTo>
                  <a:lnTo>
                    <a:pt x="1064547" y="1140131"/>
                  </a:lnTo>
                  <a:lnTo>
                    <a:pt x="1116859" y="1115759"/>
                  </a:lnTo>
                  <a:lnTo>
                    <a:pt x="1169171" y="1091388"/>
                  </a:lnTo>
                  <a:lnTo>
                    <a:pt x="1221483" y="1067016"/>
                  </a:lnTo>
                  <a:lnTo>
                    <a:pt x="1273795" y="1042644"/>
                  </a:lnTo>
                  <a:lnTo>
                    <a:pt x="1326107" y="1018272"/>
                  </a:lnTo>
                  <a:lnTo>
                    <a:pt x="1378418" y="993901"/>
                  </a:lnTo>
                  <a:lnTo>
                    <a:pt x="1430730" y="969529"/>
                  </a:lnTo>
                  <a:lnTo>
                    <a:pt x="1483042" y="945157"/>
                  </a:lnTo>
                  <a:lnTo>
                    <a:pt x="1458410" y="894577"/>
                  </a:lnTo>
                  <a:lnTo>
                    <a:pt x="1432054" y="844873"/>
                  </a:lnTo>
                  <a:lnTo>
                    <a:pt x="1404004" y="796105"/>
                  </a:lnTo>
                  <a:lnTo>
                    <a:pt x="1374294" y="748330"/>
                  </a:lnTo>
                  <a:lnTo>
                    <a:pt x="1342959" y="701605"/>
                  </a:lnTo>
                  <a:lnTo>
                    <a:pt x="1310036" y="655985"/>
                  </a:lnTo>
                  <a:lnTo>
                    <a:pt x="1275564" y="611524"/>
                  </a:lnTo>
                  <a:lnTo>
                    <a:pt x="1239584" y="568274"/>
                  </a:lnTo>
                  <a:lnTo>
                    <a:pt x="1202138" y="526287"/>
                  </a:lnTo>
                  <a:lnTo>
                    <a:pt x="1163270" y="485612"/>
                  </a:lnTo>
                  <a:lnTo>
                    <a:pt x="1123028" y="446298"/>
                  </a:lnTo>
                  <a:lnTo>
                    <a:pt x="1081457" y="408390"/>
                  </a:lnTo>
                  <a:lnTo>
                    <a:pt x="1038607" y="371934"/>
                  </a:lnTo>
                  <a:lnTo>
                    <a:pt x="994530" y="336973"/>
                  </a:lnTo>
                  <a:lnTo>
                    <a:pt x="949276" y="303548"/>
                  </a:lnTo>
                  <a:lnTo>
                    <a:pt x="902901" y="271698"/>
                  </a:lnTo>
                  <a:lnTo>
                    <a:pt x="855457" y="241462"/>
                  </a:lnTo>
                  <a:lnTo>
                    <a:pt x="807002" y="212875"/>
                  </a:lnTo>
                  <a:lnTo>
                    <a:pt x="757593" y="185970"/>
                  </a:lnTo>
                  <a:lnTo>
                    <a:pt x="707288" y="160781"/>
                  </a:lnTo>
                  <a:lnTo>
                    <a:pt x="656146" y="137335"/>
                  </a:lnTo>
                  <a:lnTo>
                    <a:pt x="604229" y="115662"/>
                  </a:lnTo>
                  <a:lnTo>
                    <a:pt x="551598" y="95787"/>
                  </a:lnTo>
                  <a:lnTo>
                    <a:pt x="498314" y="77733"/>
                  </a:lnTo>
                  <a:lnTo>
                    <a:pt x="444441" y="61522"/>
                  </a:lnTo>
                  <a:lnTo>
                    <a:pt x="390042" y="47172"/>
                  </a:lnTo>
                  <a:lnTo>
                    <a:pt x="335182" y="34702"/>
                  </a:lnTo>
                  <a:lnTo>
                    <a:pt x="279926" y="24124"/>
                  </a:lnTo>
                  <a:lnTo>
                    <a:pt x="224339" y="15453"/>
                  </a:lnTo>
                  <a:lnTo>
                    <a:pt x="168487" y="8698"/>
                  </a:lnTo>
                  <a:lnTo>
                    <a:pt x="112435" y="3867"/>
                  </a:lnTo>
                  <a:lnTo>
                    <a:pt x="56251" y="967"/>
                  </a:lnTo>
                  <a:lnTo>
                    <a:pt x="0" y="0"/>
                  </a:lnTo>
                  <a:lnTo>
                    <a:pt x="0" y="57710"/>
                  </a:lnTo>
                  <a:lnTo>
                    <a:pt x="0" y="115421"/>
                  </a:lnTo>
                  <a:lnTo>
                    <a:pt x="0" y="173131"/>
                  </a:lnTo>
                  <a:lnTo>
                    <a:pt x="0" y="230842"/>
                  </a:lnTo>
                  <a:lnTo>
                    <a:pt x="0" y="288553"/>
                  </a:lnTo>
                  <a:lnTo>
                    <a:pt x="0" y="346263"/>
                  </a:lnTo>
                  <a:lnTo>
                    <a:pt x="0" y="403974"/>
                  </a:lnTo>
                  <a:lnTo>
                    <a:pt x="0" y="461685"/>
                  </a:lnTo>
                  <a:lnTo>
                    <a:pt x="0" y="519395"/>
                  </a:lnTo>
                  <a:lnTo>
                    <a:pt x="0" y="577106"/>
                  </a:lnTo>
                  <a:lnTo>
                    <a:pt x="0" y="634817"/>
                  </a:lnTo>
                  <a:lnTo>
                    <a:pt x="0" y="692527"/>
                  </a:lnTo>
                  <a:lnTo>
                    <a:pt x="0" y="750238"/>
                  </a:lnTo>
                  <a:lnTo>
                    <a:pt x="0" y="807949"/>
                  </a:lnTo>
                  <a:lnTo>
                    <a:pt x="0" y="865659"/>
                  </a:lnTo>
                  <a:lnTo>
                    <a:pt x="0" y="923370"/>
                  </a:lnTo>
                  <a:lnTo>
                    <a:pt x="0" y="981081"/>
                  </a:lnTo>
                  <a:lnTo>
                    <a:pt x="0" y="1038791"/>
                  </a:lnTo>
                  <a:lnTo>
                    <a:pt x="0" y="1096502"/>
                  </a:lnTo>
                  <a:lnTo>
                    <a:pt x="0" y="1154213"/>
                  </a:lnTo>
                  <a:lnTo>
                    <a:pt x="0" y="1211923"/>
                  </a:lnTo>
                  <a:lnTo>
                    <a:pt x="59967" y="1216184"/>
                  </a:lnTo>
                  <a:lnTo>
                    <a:pt x="118730" y="1228879"/>
                  </a:lnTo>
                  <a:lnTo>
                    <a:pt x="175108" y="1249755"/>
                  </a:lnTo>
                  <a:lnTo>
                    <a:pt x="227969" y="1278391"/>
                  </a:lnTo>
                  <a:lnTo>
                    <a:pt x="276250" y="1314213"/>
                  </a:lnTo>
                  <a:lnTo>
                    <a:pt x="318981" y="1356501"/>
                  </a:lnTo>
                  <a:lnTo>
                    <a:pt x="355305" y="1404405"/>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683873" y="3255887"/>
              <a:ext cx="1271459" cy="1528144"/>
            </a:xfrm>
            <a:custGeom>
              <a:avLst/>
              <a:gdLst/>
              <a:ahLst/>
              <a:cxnLst/>
              <a:rect l="0" t="0" r="0" b="0"/>
              <a:pathLst>
                <a:path w="1271459" h="1528144">
                  <a:moveTo>
                    <a:pt x="0" y="907992"/>
                  </a:moveTo>
                  <a:lnTo>
                    <a:pt x="49582" y="937523"/>
                  </a:lnTo>
                  <a:lnTo>
                    <a:pt x="99165" y="967054"/>
                  </a:lnTo>
                  <a:lnTo>
                    <a:pt x="148747" y="996585"/>
                  </a:lnTo>
                  <a:lnTo>
                    <a:pt x="198330" y="1026116"/>
                  </a:lnTo>
                  <a:lnTo>
                    <a:pt x="247913" y="1055647"/>
                  </a:lnTo>
                  <a:lnTo>
                    <a:pt x="297495" y="1085178"/>
                  </a:lnTo>
                  <a:lnTo>
                    <a:pt x="347078" y="1114709"/>
                  </a:lnTo>
                  <a:lnTo>
                    <a:pt x="396661" y="1144240"/>
                  </a:lnTo>
                  <a:lnTo>
                    <a:pt x="446243" y="1173771"/>
                  </a:lnTo>
                  <a:lnTo>
                    <a:pt x="495826" y="1203302"/>
                  </a:lnTo>
                  <a:lnTo>
                    <a:pt x="545408" y="1232833"/>
                  </a:lnTo>
                  <a:lnTo>
                    <a:pt x="594991" y="1262364"/>
                  </a:lnTo>
                  <a:lnTo>
                    <a:pt x="644574" y="1291895"/>
                  </a:lnTo>
                  <a:lnTo>
                    <a:pt x="694156" y="1321426"/>
                  </a:lnTo>
                  <a:lnTo>
                    <a:pt x="743739" y="1350957"/>
                  </a:lnTo>
                  <a:lnTo>
                    <a:pt x="793322" y="1380489"/>
                  </a:lnTo>
                  <a:lnTo>
                    <a:pt x="842904" y="1410020"/>
                  </a:lnTo>
                  <a:lnTo>
                    <a:pt x="892487" y="1439551"/>
                  </a:lnTo>
                  <a:lnTo>
                    <a:pt x="942070" y="1469082"/>
                  </a:lnTo>
                  <a:lnTo>
                    <a:pt x="991652" y="1498613"/>
                  </a:lnTo>
                  <a:lnTo>
                    <a:pt x="1041235" y="1528144"/>
                  </a:lnTo>
                  <a:lnTo>
                    <a:pt x="1069478" y="1478793"/>
                  </a:lnTo>
                  <a:lnTo>
                    <a:pt x="1095989" y="1428490"/>
                  </a:lnTo>
                  <a:lnTo>
                    <a:pt x="1120736" y="1377297"/>
                  </a:lnTo>
                  <a:lnTo>
                    <a:pt x="1143689" y="1325274"/>
                  </a:lnTo>
                  <a:lnTo>
                    <a:pt x="1164821" y="1272486"/>
                  </a:lnTo>
                  <a:lnTo>
                    <a:pt x="1184105" y="1218995"/>
                  </a:lnTo>
                  <a:lnTo>
                    <a:pt x="1201519" y="1164866"/>
                  </a:lnTo>
                  <a:lnTo>
                    <a:pt x="1217042" y="1110165"/>
                  </a:lnTo>
                  <a:lnTo>
                    <a:pt x="1230655" y="1054957"/>
                  </a:lnTo>
                  <a:lnTo>
                    <a:pt x="1242341" y="999310"/>
                  </a:lnTo>
                  <a:lnTo>
                    <a:pt x="1252086" y="943290"/>
                  </a:lnTo>
                  <a:lnTo>
                    <a:pt x="1259878" y="886965"/>
                  </a:lnTo>
                  <a:lnTo>
                    <a:pt x="1265709" y="830404"/>
                  </a:lnTo>
                  <a:lnTo>
                    <a:pt x="1269571" y="773674"/>
                  </a:lnTo>
                  <a:lnTo>
                    <a:pt x="1271459" y="716844"/>
                  </a:lnTo>
                  <a:lnTo>
                    <a:pt x="1271371" y="659983"/>
                  </a:lnTo>
                  <a:lnTo>
                    <a:pt x="1269308" y="603160"/>
                  </a:lnTo>
                  <a:lnTo>
                    <a:pt x="1265271" y="546442"/>
                  </a:lnTo>
                  <a:lnTo>
                    <a:pt x="1259265" y="489899"/>
                  </a:lnTo>
                  <a:lnTo>
                    <a:pt x="1251299" y="433599"/>
                  </a:lnTo>
                  <a:lnTo>
                    <a:pt x="1241381" y="377609"/>
                  </a:lnTo>
                  <a:lnTo>
                    <a:pt x="1229523" y="321998"/>
                  </a:lnTo>
                  <a:lnTo>
                    <a:pt x="1215740" y="266833"/>
                  </a:lnTo>
                  <a:lnTo>
                    <a:pt x="1200049" y="212180"/>
                  </a:lnTo>
                  <a:lnTo>
                    <a:pt x="1182468" y="158105"/>
                  </a:lnTo>
                  <a:lnTo>
                    <a:pt x="1163018" y="104674"/>
                  </a:lnTo>
                  <a:lnTo>
                    <a:pt x="1141724" y="51951"/>
                  </a:lnTo>
                  <a:lnTo>
                    <a:pt x="1118610" y="0"/>
                  </a:lnTo>
                  <a:lnTo>
                    <a:pt x="1066298" y="24371"/>
                  </a:lnTo>
                  <a:lnTo>
                    <a:pt x="1013986" y="48743"/>
                  </a:lnTo>
                  <a:lnTo>
                    <a:pt x="961674" y="73115"/>
                  </a:lnTo>
                  <a:lnTo>
                    <a:pt x="909362" y="97487"/>
                  </a:lnTo>
                  <a:lnTo>
                    <a:pt x="857050" y="121858"/>
                  </a:lnTo>
                  <a:lnTo>
                    <a:pt x="804738" y="146230"/>
                  </a:lnTo>
                  <a:lnTo>
                    <a:pt x="752427" y="170602"/>
                  </a:lnTo>
                  <a:lnTo>
                    <a:pt x="700115" y="194974"/>
                  </a:lnTo>
                  <a:lnTo>
                    <a:pt x="647803" y="219345"/>
                  </a:lnTo>
                  <a:lnTo>
                    <a:pt x="595491" y="243717"/>
                  </a:lnTo>
                  <a:lnTo>
                    <a:pt x="543179" y="268089"/>
                  </a:lnTo>
                  <a:lnTo>
                    <a:pt x="490867" y="292461"/>
                  </a:lnTo>
                  <a:lnTo>
                    <a:pt x="438555" y="316832"/>
                  </a:lnTo>
                  <a:lnTo>
                    <a:pt x="386243" y="341204"/>
                  </a:lnTo>
                  <a:lnTo>
                    <a:pt x="333931" y="365576"/>
                  </a:lnTo>
                  <a:lnTo>
                    <a:pt x="281619" y="389948"/>
                  </a:lnTo>
                  <a:lnTo>
                    <a:pt x="229307" y="414319"/>
                  </a:lnTo>
                  <a:lnTo>
                    <a:pt x="176995" y="438691"/>
                  </a:lnTo>
                  <a:lnTo>
                    <a:pt x="124684" y="463063"/>
                  </a:lnTo>
                  <a:lnTo>
                    <a:pt x="72372" y="487435"/>
                  </a:lnTo>
                  <a:lnTo>
                    <a:pt x="20060" y="511806"/>
                  </a:lnTo>
                  <a:lnTo>
                    <a:pt x="41174" y="566816"/>
                  </a:lnTo>
                  <a:lnTo>
                    <a:pt x="54461" y="624221"/>
                  </a:lnTo>
                  <a:lnTo>
                    <a:pt x="59665" y="682913"/>
                  </a:lnTo>
                  <a:lnTo>
                    <a:pt x="56685" y="741761"/>
                  </a:lnTo>
                  <a:lnTo>
                    <a:pt x="45579" y="799627"/>
                  </a:lnTo>
                  <a:lnTo>
                    <a:pt x="26562" y="855396"/>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2364744" y="4163880"/>
              <a:ext cx="1360364" cy="1409685"/>
            </a:xfrm>
            <a:custGeom>
              <a:avLst/>
              <a:gdLst/>
              <a:ahLst/>
              <a:cxnLst/>
              <a:rect l="0" t="0" r="0" b="0"/>
              <a:pathLst>
                <a:path w="1360364" h="1409685">
                  <a:moveTo>
                    <a:pt x="0" y="204693"/>
                  </a:moveTo>
                  <a:lnTo>
                    <a:pt x="6163" y="262074"/>
                  </a:lnTo>
                  <a:lnTo>
                    <a:pt x="12327" y="319455"/>
                  </a:lnTo>
                  <a:lnTo>
                    <a:pt x="18491" y="376835"/>
                  </a:lnTo>
                  <a:lnTo>
                    <a:pt x="24654" y="434216"/>
                  </a:lnTo>
                  <a:lnTo>
                    <a:pt x="30818" y="491596"/>
                  </a:lnTo>
                  <a:lnTo>
                    <a:pt x="36982" y="548977"/>
                  </a:lnTo>
                  <a:lnTo>
                    <a:pt x="43146" y="606357"/>
                  </a:lnTo>
                  <a:lnTo>
                    <a:pt x="49309" y="663738"/>
                  </a:lnTo>
                  <a:lnTo>
                    <a:pt x="55473" y="721118"/>
                  </a:lnTo>
                  <a:lnTo>
                    <a:pt x="61637" y="778499"/>
                  </a:lnTo>
                  <a:lnTo>
                    <a:pt x="67801" y="835880"/>
                  </a:lnTo>
                  <a:lnTo>
                    <a:pt x="73964" y="893260"/>
                  </a:lnTo>
                  <a:lnTo>
                    <a:pt x="80128" y="950641"/>
                  </a:lnTo>
                  <a:lnTo>
                    <a:pt x="86292" y="1008021"/>
                  </a:lnTo>
                  <a:lnTo>
                    <a:pt x="92455" y="1065402"/>
                  </a:lnTo>
                  <a:lnTo>
                    <a:pt x="98619" y="1122782"/>
                  </a:lnTo>
                  <a:lnTo>
                    <a:pt x="104783" y="1180163"/>
                  </a:lnTo>
                  <a:lnTo>
                    <a:pt x="110947" y="1237543"/>
                  </a:lnTo>
                  <a:lnTo>
                    <a:pt x="117110" y="1294924"/>
                  </a:lnTo>
                  <a:lnTo>
                    <a:pt x="123274" y="1352305"/>
                  </a:lnTo>
                  <a:lnTo>
                    <a:pt x="129438" y="1409685"/>
                  </a:lnTo>
                  <a:lnTo>
                    <a:pt x="185152" y="1402731"/>
                  </a:lnTo>
                  <a:lnTo>
                    <a:pt x="240595" y="1393870"/>
                  </a:lnTo>
                  <a:lnTo>
                    <a:pt x="295701" y="1383112"/>
                  </a:lnTo>
                  <a:lnTo>
                    <a:pt x="350406" y="1370469"/>
                  </a:lnTo>
                  <a:lnTo>
                    <a:pt x="404645" y="1355956"/>
                  </a:lnTo>
                  <a:lnTo>
                    <a:pt x="458354" y="1339591"/>
                  </a:lnTo>
                  <a:lnTo>
                    <a:pt x="511469" y="1321393"/>
                  </a:lnTo>
                  <a:lnTo>
                    <a:pt x="563929" y="1301383"/>
                  </a:lnTo>
                  <a:lnTo>
                    <a:pt x="615671" y="1279584"/>
                  </a:lnTo>
                  <a:lnTo>
                    <a:pt x="666635" y="1256023"/>
                  </a:lnTo>
                  <a:lnTo>
                    <a:pt x="716761" y="1230728"/>
                  </a:lnTo>
                  <a:lnTo>
                    <a:pt x="765989" y="1203727"/>
                  </a:lnTo>
                  <a:lnTo>
                    <a:pt x="814262" y="1175053"/>
                  </a:lnTo>
                  <a:lnTo>
                    <a:pt x="861522" y="1144739"/>
                  </a:lnTo>
                  <a:lnTo>
                    <a:pt x="907714" y="1112822"/>
                  </a:lnTo>
                  <a:lnTo>
                    <a:pt x="952784" y="1079339"/>
                  </a:lnTo>
                  <a:lnTo>
                    <a:pt x="996679" y="1044329"/>
                  </a:lnTo>
                  <a:lnTo>
                    <a:pt x="1039346" y="1007833"/>
                  </a:lnTo>
                  <a:lnTo>
                    <a:pt x="1080736" y="969895"/>
                  </a:lnTo>
                  <a:lnTo>
                    <a:pt x="1120800" y="930559"/>
                  </a:lnTo>
                  <a:lnTo>
                    <a:pt x="1159491" y="889871"/>
                  </a:lnTo>
                  <a:lnTo>
                    <a:pt x="1196763" y="847880"/>
                  </a:lnTo>
                  <a:lnTo>
                    <a:pt x="1232572" y="804635"/>
                  </a:lnTo>
                  <a:lnTo>
                    <a:pt x="1266876" y="760186"/>
                  </a:lnTo>
                  <a:lnTo>
                    <a:pt x="1299635" y="714587"/>
                  </a:lnTo>
                  <a:lnTo>
                    <a:pt x="1330810" y="667890"/>
                  </a:lnTo>
                  <a:lnTo>
                    <a:pt x="1360364" y="620151"/>
                  </a:lnTo>
                  <a:lnTo>
                    <a:pt x="1310781" y="590620"/>
                  </a:lnTo>
                  <a:lnTo>
                    <a:pt x="1261198" y="561089"/>
                  </a:lnTo>
                  <a:lnTo>
                    <a:pt x="1211616" y="531558"/>
                  </a:lnTo>
                  <a:lnTo>
                    <a:pt x="1162033" y="502027"/>
                  </a:lnTo>
                  <a:lnTo>
                    <a:pt x="1112451" y="472496"/>
                  </a:lnTo>
                  <a:lnTo>
                    <a:pt x="1062868" y="442965"/>
                  </a:lnTo>
                  <a:lnTo>
                    <a:pt x="1013285" y="413434"/>
                  </a:lnTo>
                  <a:lnTo>
                    <a:pt x="963703" y="383903"/>
                  </a:lnTo>
                  <a:lnTo>
                    <a:pt x="914120" y="354372"/>
                  </a:lnTo>
                  <a:lnTo>
                    <a:pt x="864537" y="324841"/>
                  </a:lnTo>
                  <a:lnTo>
                    <a:pt x="814955" y="295310"/>
                  </a:lnTo>
                  <a:lnTo>
                    <a:pt x="765372" y="265779"/>
                  </a:lnTo>
                  <a:lnTo>
                    <a:pt x="715790" y="236248"/>
                  </a:lnTo>
                  <a:lnTo>
                    <a:pt x="666207" y="206717"/>
                  </a:lnTo>
                  <a:lnTo>
                    <a:pt x="616624" y="177186"/>
                  </a:lnTo>
                  <a:lnTo>
                    <a:pt x="567042" y="147655"/>
                  </a:lnTo>
                  <a:lnTo>
                    <a:pt x="517459" y="118124"/>
                  </a:lnTo>
                  <a:lnTo>
                    <a:pt x="467876" y="88593"/>
                  </a:lnTo>
                  <a:lnTo>
                    <a:pt x="418294" y="59062"/>
                  </a:lnTo>
                  <a:lnTo>
                    <a:pt x="368711" y="29531"/>
                  </a:lnTo>
                  <a:lnTo>
                    <a:pt x="319128" y="0"/>
                  </a:lnTo>
                  <a:lnTo>
                    <a:pt x="287292" y="46201"/>
                  </a:lnTo>
                  <a:lnTo>
                    <a:pt x="249636" y="87796"/>
                  </a:lnTo>
                  <a:lnTo>
                    <a:pt x="206819" y="124058"/>
                  </a:lnTo>
                  <a:lnTo>
                    <a:pt x="159591" y="154351"/>
                  </a:lnTo>
                  <a:lnTo>
                    <a:pt x="108778" y="178145"/>
                  </a:lnTo>
                  <a:lnTo>
                    <a:pt x="55268" y="195024"/>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1290953" y="4276711"/>
              <a:ext cx="1203229" cy="1306197"/>
            </a:xfrm>
            <a:custGeom>
              <a:avLst/>
              <a:gdLst/>
              <a:ahLst/>
              <a:cxnLst/>
              <a:rect l="0" t="0" r="0" b="0"/>
              <a:pathLst>
                <a:path w="1203229" h="1306197">
                  <a:moveTo>
                    <a:pt x="761843" y="0"/>
                  </a:moveTo>
                  <a:lnTo>
                    <a:pt x="725564" y="44882"/>
                  </a:lnTo>
                  <a:lnTo>
                    <a:pt x="689286" y="89764"/>
                  </a:lnTo>
                  <a:lnTo>
                    <a:pt x="653008" y="134646"/>
                  </a:lnTo>
                  <a:lnTo>
                    <a:pt x="616730" y="179528"/>
                  </a:lnTo>
                  <a:lnTo>
                    <a:pt x="580451" y="224410"/>
                  </a:lnTo>
                  <a:lnTo>
                    <a:pt x="544173" y="269292"/>
                  </a:lnTo>
                  <a:lnTo>
                    <a:pt x="507895" y="314175"/>
                  </a:lnTo>
                  <a:lnTo>
                    <a:pt x="471617" y="359057"/>
                  </a:lnTo>
                  <a:lnTo>
                    <a:pt x="435338" y="403939"/>
                  </a:lnTo>
                  <a:lnTo>
                    <a:pt x="399060" y="448821"/>
                  </a:lnTo>
                  <a:lnTo>
                    <a:pt x="362782" y="493703"/>
                  </a:lnTo>
                  <a:lnTo>
                    <a:pt x="326504" y="538585"/>
                  </a:lnTo>
                  <a:lnTo>
                    <a:pt x="290225" y="583468"/>
                  </a:lnTo>
                  <a:lnTo>
                    <a:pt x="253947" y="628350"/>
                  </a:lnTo>
                  <a:lnTo>
                    <a:pt x="217669" y="673232"/>
                  </a:lnTo>
                  <a:lnTo>
                    <a:pt x="181391" y="718114"/>
                  </a:lnTo>
                  <a:lnTo>
                    <a:pt x="145112" y="762996"/>
                  </a:lnTo>
                  <a:lnTo>
                    <a:pt x="108834" y="807878"/>
                  </a:lnTo>
                  <a:lnTo>
                    <a:pt x="72556" y="852761"/>
                  </a:lnTo>
                  <a:lnTo>
                    <a:pt x="36278" y="897643"/>
                  </a:lnTo>
                  <a:lnTo>
                    <a:pt x="0" y="942525"/>
                  </a:lnTo>
                  <a:lnTo>
                    <a:pt x="44120" y="976956"/>
                  </a:lnTo>
                  <a:lnTo>
                    <a:pt x="89392" y="1009859"/>
                  </a:lnTo>
                  <a:lnTo>
                    <a:pt x="135762" y="1041194"/>
                  </a:lnTo>
                  <a:lnTo>
                    <a:pt x="183178" y="1070924"/>
                  </a:lnTo>
                  <a:lnTo>
                    <a:pt x="231582" y="1099015"/>
                  </a:lnTo>
                  <a:lnTo>
                    <a:pt x="280919" y="1125435"/>
                  </a:lnTo>
                  <a:lnTo>
                    <a:pt x="331130" y="1150151"/>
                  </a:lnTo>
                  <a:lnTo>
                    <a:pt x="382158" y="1173136"/>
                  </a:lnTo>
                  <a:lnTo>
                    <a:pt x="433942" y="1194362"/>
                  </a:lnTo>
                  <a:lnTo>
                    <a:pt x="486421" y="1213805"/>
                  </a:lnTo>
                  <a:lnTo>
                    <a:pt x="539535" y="1231441"/>
                  </a:lnTo>
                  <a:lnTo>
                    <a:pt x="593221" y="1247251"/>
                  </a:lnTo>
                  <a:lnTo>
                    <a:pt x="647416" y="1261215"/>
                  </a:lnTo>
                  <a:lnTo>
                    <a:pt x="702057" y="1273317"/>
                  </a:lnTo>
                  <a:lnTo>
                    <a:pt x="757080" y="1283544"/>
                  </a:lnTo>
                  <a:lnTo>
                    <a:pt x="812420" y="1291883"/>
                  </a:lnTo>
                  <a:lnTo>
                    <a:pt x="868014" y="1298324"/>
                  </a:lnTo>
                  <a:lnTo>
                    <a:pt x="923795" y="1302860"/>
                  </a:lnTo>
                  <a:lnTo>
                    <a:pt x="979699" y="1305485"/>
                  </a:lnTo>
                  <a:lnTo>
                    <a:pt x="1035659" y="1306197"/>
                  </a:lnTo>
                  <a:lnTo>
                    <a:pt x="1091612" y="1304994"/>
                  </a:lnTo>
                  <a:lnTo>
                    <a:pt x="1147490" y="1301879"/>
                  </a:lnTo>
                  <a:lnTo>
                    <a:pt x="1203229" y="1296854"/>
                  </a:lnTo>
                  <a:lnTo>
                    <a:pt x="1197066" y="1239474"/>
                  </a:lnTo>
                  <a:lnTo>
                    <a:pt x="1190902" y="1182093"/>
                  </a:lnTo>
                  <a:lnTo>
                    <a:pt x="1184738" y="1124713"/>
                  </a:lnTo>
                  <a:lnTo>
                    <a:pt x="1178575" y="1067332"/>
                  </a:lnTo>
                  <a:lnTo>
                    <a:pt x="1172411" y="1009952"/>
                  </a:lnTo>
                  <a:lnTo>
                    <a:pt x="1166247" y="952571"/>
                  </a:lnTo>
                  <a:lnTo>
                    <a:pt x="1160083" y="895190"/>
                  </a:lnTo>
                  <a:lnTo>
                    <a:pt x="1153920" y="837810"/>
                  </a:lnTo>
                  <a:lnTo>
                    <a:pt x="1147756" y="780429"/>
                  </a:lnTo>
                  <a:lnTo>
                    <a:pt x="1141592" y="723049"/>
                  </a:lnTo>
                  <a:lnTo>
                    <a:pt x="1135428" y="665668"/>
                  </a:lnTo>
                  <a:lnTo>
                    <a:pt x="1129265" y="608288"/>
                  </a:lnTo>
                  <a:lnTo>
                    <a:pt x="1123101" y="550907"/>
                  </a:lnTo>
                  <a:lnTo>
                    <a:pt x="1116937" y="493527"/>
                  </a:lnTo>
                  <a:lnTo>
                    <a:pt x="1110773" y="436146"/>
                  </a:lnTo>
                  <a:lnTo>
                    <a:pt x="1104610" y="378765"/>
                  </a:lnTo>
                  <a:lnTo>
                    <a:pt x="1098446" y="321385"/>
                  </a:lnTo>
                  <a:lnTo>
                    <a:pt x="1092282" y="264004"/>
                  </a:lnTo>
                  <a:lnTo>
                    <a:pt x="1086119" y="206624"/>
                  </a:lnTo>
                  <a:lnTo>
                    <a:pt x="1079955" y="149243"/>
                  </a:lnTo>
                  <a:lnTo>
                    <a:pt x="1073791" y="91863"/>
                  </a:lnTo>
                  <a:lnTo>
                    <a:pt x="1018256" y="94165"/>
                  </a:lnTo>
                  <a:lnTo>
                    <a:pt x="962897" y="89187"/>
                  </a:lnTo>
                  <a:lnTo>
                    <a:pt x="908664" y="77013"/>
                  </a:lnTo>
                  <a:lnTo>
                    <a:pt x="856488" y="57852"/>
                  </a:lnTo>
                  <a:lnTo>
                    <a:pt x="807266" y="32033"/>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903225" y="4159221"/>
              <a:ext cx="1149571" cy="1060015"/>
            </a:xfrm>
            <a:custGeom>
              <a:avLst/>
              <a:gdLst/>
              <a:ahLst/>
              <a:cxnLst/>
              <a:rect l="0" t="0" r="0" b="0"/>
              <a:pathLst>
                <a:path w="1149571" h="1060015">
                  <a:moveTo>
                    <a:pt x="1049049" y="0"/>
                  </a:moveTo>
                  <a:lnTo>
                    <a:pt x="999094" y="28897"/>
                  </a:lnTo>
                  <a:lnTo>
                    <a:pt x="949139" y="57794"/>
                  </a:lnTo>
                  <a:lnTo>
                    <a:pt x="899184" y="86691"/>
                  </a:lnTo>
                  <a:lnTo>
                    <a:pt x="849230" y="115588"/>
                  </a:lnTo>
                  <a:lnTo>
                    <a:pt x="799275" y="144485"/>
                  </a:lnTo>
                  <a:lnTo>
                    <a:pt x="749320" y="173382"/>
                  </a:lnTo>
                  <a:lnTo>
                    <a:pt x="699366" y="202280"/>
                  </a:lnTo>
                  <a:lnTo>
                    <a:pt x="649411" y="231177"/>
                  </a:lnTo>
                  <a:lnTo>
                    <a:pt x="599456" y="260074"/>
                  </a:lnTo>
                  <a:lnTo>
                    <a:pt x="549501" y="288971"/>
                  </a:lnTo>
                  <a:lnTo>
                    <a:pt x="499547" y="317868"/>
                  </a:lnTo>
                  <a:lnTo>
                    <a:pt x="449592" y="346765"/>
                  </a:lnTo>
                  <a:lnTo>
                    <a:pt x="399637" y="375663"/>
                  </a:lnTo>
                  <a:lnTo>
                    <a:pt x="349683" y="404560"/>
                  </a:lnTo>
                  <a:lnTo>
                    <a:pt x="299728" y="433457"/>
                  </a:lnTo>
                  <a:lnTo>
                    <a:pt x="249773" y="462354"/>
                  </a:lnTo>
                  <a:lnTo>
                    <a:pt x="199818" y="491251"/>
                  </a:lnTo>
                  <a:lnTo>
                    <a:pt x="149864" y="520148"/>
                  </a:lnTo>
                  <a:lnTo>
                    <a:pt x="99909" y="549045"/>
                  </a:lnTo>
                  <a:lnTo>
                    <a:pt x="49954" y="577943"/>
                  </a:lnTo>
                  <a:lnTo>
                    <a:pt x="0" y="606840"/>
                  </a:lnTo>
                  <a:lnTo>
                    <a:pt x="30976" y="658193"/>
                  </a:lnTo>
                  <a:lnTo>
                    <a:pt x="63813" y="708377"/>
                  </a:lnTo>
                  <a:lnTo>
                    <a:pt x="98468" y="757324"/>
                  </a:lnTo>
                  <a:lnTo>
                    <a:pt x="134893" y="804967"/>
                  </a:lnTo>
                  <a:lnTo>
                    <a:pt x="173040" y="851244"/>
                  </a:lnTo>
                  <a:lnTo>
                    <a:pt x="212857" y="896091"/>
                  </a:lnTo>
                  <a:lnTo>
                    <a:pt x="254291" y="939449"/>
                  </a:lnTo>
                  <a:lnTo>
                    <a:pt x="297286" y="981260"/>
                  </a:lnTo>
                  <a:lnTo>
                    <a:pt x="341785" y="1021466"/>
                  </a:lnTo>
                  <a:lnTo>
                    <a:pt x="387728" y="1060015"/>
                  </a:lnTo>
                  <a:lnTo>
                    <a:pt x="424006" y="1015133"/>
                  </a:lnTo>
                  <a:lnTo>
                    <a:pt x="460284" y="970250"/>
                  </a:lnTo>
                  <a:lnTo>
                    <a:pt x="496562" y="925368"/>
                  </a:lnTo>
                  <a:lnTo>
                    <a:pt x="532841" y="880486"/>
                  </a:lnTo>
                  <a:lnTo>
                    <a:pt x="569119" y="835604"/>
                  </a:lnTo>
                  <a:lnTo>
                    <a:pt x="605397" y="790722"/>
                  </a:lnTo>
                  <a:lnTo>
                    <a:pt x="641675" y="745840"/>
                  </a:lnTo>
                  <a:lnTo>
                    <a:pt x="677953" y="700957"/>
                  </a:lnTo>
                  <a:lnTo>
                    <a:pt x="714232" y="656075"/>
                  </a:lnTo>
                  <a:lnTo>
                    <a:pt x="750510" y="611193"/>
                  </a:lnTo>
                  <a:lnTo>
                    <a:pt x="786788" y="566311"/>
                  </a:lnTo>
                  <a:lnTo>
                    <a:pt x="823066" y="521429"/>
                  </a:lnTo>
                  <a:lnTo>
                    <a:pt x="859345" y="476547"/>
                  </a:lnTo>
                  <a:lnTo>
                    <a:pt x="895623" y="431664"/>
                  </a:lnTo>
                  <a:lnTo>
                    <a:pt x="931901" y="386782"/>
                  </a:lnTo>
                  <a:lnTo>
                    <a:pt x="968179" y="341900"/>
                  </a:lnTo>
                  <a:lnTo>
                    <a:pt x="1004458" y="297018"/>
                  </a:lnTo>
                  <a:lnTo>
                    <a:pt x="1040736" y="252136"/>
                  </a:lnTo>
                  <a:lnTo>
                    <a:pt x="1077014" y="207254"/>
                  </a:lnTo>
                  <a:lnTo>
                    <a:pt x="1113292" y="162371"/>
                  </a:lnTo>
                  <a:lnTo>
                    <a:pt x="1149571" y="117489"/>
                  </a:lnTo>
                  <a:lnTo>
                    <a:pt x="1093911" y="63363"/>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707367" y="4019248"/>
              <a:ext cx="1244906" cy="746812"/>
            </a:xfrm>
            <a:custGeom>
              <a:avLst/>
              <a:gdLst/>
              <a:ahLst/>
              <a:cxnLst/>
              <a:rect l="0" t="0" r="0" b="0"/>
              <a:pathLst>
                <a:path w="1244906" h="746812">
                  <a:moveTo>
                    <a:pt x="1194128" y="0"/>
                  </a:moveTo>
                  <a:lnTo>
                    <a:pt x="1137265" y="9853"/>
                  </a:lnTo>
                  <a:lnTo>
                    <a:pt x="1080402" y="19706"/>
                  </a:lnTo>
                  <a:lnTo>
                    <a:pt x="1023538" y="29559"/>
                  </a:lnTo>
                  <a:lnTo>
                    <a:pt x="966675" y="39413"/>
                  </a:lnTo>
                  <a:lnTo>
                    <a:pt x="909812" y="49266"/>
                  </a:lnTo>
                  <a:lnTo>
                    <a:pt x="852949" y="59119"/>
                  </a:lnTo>
                  <a:lnTo>
                    <a:pt x="796085" y="68973"/>
                  </a:lnTo>
                  <a:lnTo>
                    <a:pt x="739222" y="78826"/>
                  </a:lnTo>
                  <a:lnTo>
                    <a:pt x="682359" y="88679"/>
                  </a:lnTo>
                  <a:lnTo>
                    <a:pt x="625496" y="98532"/>
                  </a:lnTo>
                  <a:lnTo>
                    <a:pt x="568632" y="108386"/>
                  </a:lnTo>
                  <a:lnTo>
                    <a:pt x="511769" y="118239"/>
                  </a:lnTo>
                  <a:lnTo>
                    <a:pt x="454906" y="128092"/>
                  </a:lnTo>
                  <a:lnTo>
                    <a:pt x="398042" y="137946"/>
                  </a:lnTo>
                  <a:lnTo>
                    <a:pt x="341179" y="147799"/>
                  </a:lnTo>
                  <a:lnTo>
                    <a:pt x="284316" y="157652"/>
                  </a:lnTo>
                  <a:lnTo>
                    <a:pt x="227453" y="167505"/>
                  </a:lnTo>
                  <a:lnTo>
                    <a:pt x="170589" y="177359"/>
                  </a:lnTo>
                  <a:lnTo>
                    <a:pt x="113726" y="187212"/>
                  </a:lnTo>
                  <a:lnTo>
                    <a:pt x="56863" y="197065"/>
                  </a:lnTo>
                  <a:lnTo>
                    <a:pt x="0" y="206919"/>
                  </a:lnTo>
                  <a:lnTo>
                    <a:pt x="10858" y="263616"/>
                  </a:lnTo>
                  <a:lnTo>
                    <a:pt x="23709" y="319896"/>
                  </a:lnTo>
                  <a:lnTo>
                    <a:pt x="38539" y="375687"/>
                  </a:lnTo>
                  <a:lnTo>
                    <a:pt x="55327" y="430920"/>
                  </a:lnTo>
                  <a:lnTo>
                    <a:pt x="74053" y="485527"/>
                  </a:lnTo>
                  <a:lnTo>
                    <a:pt x="94694" y="539439"/>
                  </a:lnTo>
                  <a:lnTo>
                    <a:pt x="117224" y="592589"/>
                  </a:lnTo>
                  <a:lnTo>
                    <a:pt x="141615" y="644911"/>
                  </a:lnTo>
                  <a:lnTo>
                    <a:pt x="167837" y="696340"/>
                  </a:lnTo>
                  <a:lnTo>
                    <a:pt x="195857" y="746812"/>
                  </a:lnTo>
                  <a:lnTo>
                    <a:pt x="245812" y="717915"/>
                  </a:lnTo>
                  <a:lnTo>
                    <a:pt x="295767" y="689018"/>
                  </a:lnTo>
                  <a:lnTo>
                    <a:pt x="345721" y="660121"/>
                  </a:lnTo>
                  <a:lnTo>
                    <a:pt x="395676" y="631224"/>
                  </a:lnTo>
                  <a:lnTo>
                    <a:pt x="445631" y="602326"/>
                  </a:lnTo>
                  <a:lnTo>
                    <a:pt x="495585" y="573429"/>
                  </a:lnTo>
                  <a:lnTo>
                    <a:pt x="545540" y="544532"/>
                  </a:lnTo>
                  <a:lnTo>
                    <a:pt x="595495" y="515635"/>
                  </a:lnTo>
                  <a:lnTo>
                    <a:pt x="645450" y="486738"/>
                  </a:lnTo>
                  <a:lnTo>
                    <a:pt x="695404" y="457841"/>
                  </a:lnTo>
                  <a:lnTo>
                    <a:pt x="745359" y="428943"/>
                  </a:lnTo>
                  <a:lnTo>
                    <a:pt x="795314" y="400046"/>
                  </a:lnTo>
                  <a:lnTo>
                    <a:pt x="845268" y="371149"/>
                  </a:lnTo>
                  <a:lnTo>
                    <a:pt x="895223" y="342252"/>
                  </a:lnTo>
                  <a:lnTo>
                    <a:pt x="945178" y="313355"/>
                  </a:lnTo>
                  <a:lnTo>
                    <a:pt x="995133" y="284458"/>
                  </a:lnTo>
                  <a:lnTo>
                    <a:pt x="1045087" y="255561"/>
                  </a:lnTo>
                  <a:lnTo>
                    <a:pt x="1095042" y="226663"/>
                  </a:lnTo>
                  <a:lnTo>
                    <a:pt x="1144997" y="197766"/>
                  </a:lnTo>
                  <a:lnTo>
                    <a:pt x="1194951" y="168869"/>
                  </a:lnTo>
                  <a:lnTo>
                    <a:pt x="1244906" y="139972"/>
                  </a:lnTo>
                  <a:lnTo>
                    <a:pt x="1213327" y="72231"/>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683461" y="3688099"/>
              <a:ext cx="1218034" cy="538068"/>
            </a:xfrm>
            <a:custGeom>
              <a:avLst/>
              <a:gdLst/>
              <a:ahLst/>
              <a:cxnLst/>
              <a:rect l="0" t="0" r="0" b="0"/>
              <a:pathLst>
                <a:path w="1218034" h="538068">
                  <a:moveTo>
                    <a:pt x="1217143" y="191649"/>
                  </a:moveTo>
                  <a:lnTo>
                    <a:pt x="1160159" y="182523"/>
                  </a:lnTo>
                  <a:lnTo>
                    <a:pt x="1103174" y="173397"/>
                  </a:lnTo>
                  <a:lnTo>
                    <a:pt x="1046190" y="164271"/>
                  </a:lnTo>
                  <a:lnTo>
                    <a:pt x="989205" y="155145"/>
                  </a:lnTo>
                  <a:lnTo>
                    <a:pt x="932221" y="146018"/>
                  </a:lnTo>
                  <a:lnTo>
                    <a:pt x="875236" y="136892"/>
                  </a:lnTo>
                  <a:lnTo>
                    <a:pt x="818252" y="127766"/>
                  </a:lnTo>
                  <a:lnTo>
                    <a:pt x="761267" y="118640"/>
                  </a:lnTo>
                  <a:lnTo>
                    <a:pt x="704283" y="109514"/>
                  </a:lnTo>
                  <a:lnTo>
                    <a:pt x="647298" y="100388"/>
                  </a:lnTo>
                  <a:lnTo>
                    <a:pt x="590314" y="91261"/>
                  </a:lnTo>
                  <a:lnTo>
                    <a:pt x="533329" y="82135"/>
                  </a:lnTo>
                  <a:lnTo>
                    <a:pt x="476345" y="73009"/>
                  </a:lnTo>
                  <a:lnTo>
                    <a:pt x="419360" y="63883"/>
                  </a:lnTo>
                  <a:lnTo>
                    <a:pt x="362376" y="54757"/>
                  </a:lnTo>
                  <a:lnTo>
                    <a:pt x="305391" y="45630"/>
                  </a:lnTo>
                  <a:lnTo>
                    <a:pt x="248407" y="36504"/>
                  </a:lnTo>
                  <a:lnTo>
                    <a:pt x="191422" y="27378"/>
                  </a:lnTo>
                  <a:lnTo>
                    <a:pt x="134438" y="18252"/>
                  </a:lnTo>
                  <a:lnTo>
                    <a:pt x="77454" y="9126"/>
                  </a:lnTo>
                  <a:lnTo>
                    <a:pt x="20469" y="0"/>
                  </a:lnTo>
                  <a:lnTo>
                    <a:pt x="12062" y="59464"/>
                  </a:lnTo>
                  <a:lnTo>
                    <a:pt x="5843" y="119197"/>
                  </a:lnTo>
                  <a:lnTo>
                    <a:pt x="1820" y="179118"/>
                  </a:lnTo>
                  <a:lnTo>
                    <a:pt x="0" y="239147"/>
                  </a:lnTo>
                  <a:lnTo>
                    <a:pt x="383" y="299201"/>
                  </a:lnTo>
                  <a:lnTo>
                    <a:pt x="2970" y="359202"/>
                  </a:lnTo>
                  <a:lnTo>
                    <a:pt x="7758" y="419067"/>
                  </a:lnTo>
                  <a:lnTo>
                    <a:pt x="14740" y="478715"/>
                  </a:lnTo>
                  <a:lnTo>
                    <a:pt x="23905" y="538068"/>
                  </a:lnTo>
                  <a:lnTo>
                    <a:pt x="80769" y="528214"/>
                  </a:lnTo>
                  <a:lnTo>
                    <a:pt x="137632" y="518361"/>
                  </a:lnTo>
                  <a:lnTo>
                    <a:pt x="194495" y="508508"/>
                  </a:lnTo>
                  <a:lnTo>
                    <a:pt x="251359" y="498655"/>
                  </a:lnTo>
                  <a:lnTo>
                    <a:pt x="308222" y="488801"/>
                  </a:lnTo>
                  <a:lnTo>
                    <a:pt x="365085" y="478948"/>
                  </a:lnTo>
                  <a:lnTo>
                    <a:pt x="421948" y="469095"/>
                  </a:lnTo>
                  <a:lnTo>
                    <a:pt x="478812" y="459241"/>
                  </a:lnTo>
                  <a:lnTo>
                    <a:pt x="535675" y="449388"/>
                  </a:lnTo>
                  <a:lnTo>
                    <a:pt x="592538" y="439535"/>
                  </a:lnTo>
                  <a:lnTo>
                    <a:pt x="649402" y="429682"/>
                  </a:lnTo>
                  <a:lnTo>
                    <a:pt x="706265" y="419828"/>
                  </a:lnTo>
                  <a:lnTo>
                    <a:pt x="763128" y="409975"/>
                  </a:lnTo>
                  <a:lnTo>
                    <a:pt x="819991" y="400122"/>
                  </a:lnTo>
                  <a:lnTo>
                    <a:pt x="876855" y="390268"/>
                  </a:lnTo>
                  <a:lnTo>
                    <a:pt x="933718" y="380415"/>
                  </a:lnTo>
                  <a:lnTo>
                    <a:pt x="990581" y="370562"/>
                  </a:lnTo>
                  <a:lnTo>
                    <a:pt x="1047444" y="360708"/>
                  </a:lnTo>
                  <a:lnTo>
                    <a:pt x="1104308" y="350855"/>
                  </a:lnTo>
                  <a:lnTo>
                    <a:pt x="1161171" y="341002"/>
                  </a:lnTo>
                  <a:lnTo>
                    <a:pt x="1218034" y="331149"/>
                  </a:lnTo>
                  <a:lnTo>
                    <a:pt x="1211815" y="261436"/>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703930" y="3183445"/>
              <a:ext cx="1240339" cy="696304"/>
            </a:xfrm>
            <a:custGeom>
              <a:avLst/>
              <a:gdLst/>
              <a:ahLst/>
              <a:cxnLst/>
              <a:rect l="0" t="0" r="0" b="0"/>
              <a:pathLst>
                <a:path w="1240339" h="696304">
                  <a:moveTo>
                    <a:pt x="1240339" y="565468"/>
                  </a:moveTo>
                  <a:lnTo>
                    <a:pt x="1189295" y="538541"/>
                  </a:lnTo>
                  <a:lnTo>
                    <a:pt x="1138252" y="511613"/>
                  </a:lnTo>
                  <a:lnTo>
                    <a:pt x="1087208" y="484686"/>
                  </a:lnTo>
                  <a:lnTo>
                    <a:pt x="1036164" y="457759"/>
                  </a:lnTo>
                  <a:lnTo>
                    <a:pt x="985121" y="430832"/>
                  </a:lnTo>
                  <a:lnTo>
                    <a:pt x="934077" y="403905"/>
                  </a:lnTo>
                  <a:lnTo>
                    <a:pt x="883034" y="376978"/>
                  </a:lnTo>
                  <a:lnTo>
                    <a:pt x="831990" y="350051"/>
                  </a:lnTo>
                  <a:lnTo>
                    <a:pt x="780946" y="323124"/>
                  </a:lnTo>
                  <a:lnTo>
                    <a:pt x="729903" y="296197"/>
                  </a:lnTo>
                  <a:lnTo>
                    <a:pt x="678859" y="269270"/>
                  </a:lnTo>
                  <a:lnTo>
                    <a:pt x="627815" y="242343"/>
                  </a:lnTo>
                  <a:lnTo>
                    <a:pt x="576772" y="215416"/>
                  </a:lnTo>
                  <a:lnTo>
                    <a:pt x="525728" y="188489"/>
                  </a:lnTo>
                  <a:lnTo>
                    <a:pt x="474684" y="161562"/>
                  </a:lnTo>
                  <a:lnTo>
                    <a:pt x="423641" y="134635"/>
                  </a:lnTo>
                  <a:lnTo>
                    <a:pt x="372597" y="107708"/>
                  </a:lnTo>
                  <a:lnTo>
                    <a:pt x="321554" y="80781"/>
                  </a:lnTo>
                  <a:lnTo>
                    <a:pt x="270510" y="53854"/>
                  </a:lnTo>
                  <a:lnTo>
                    <a:pt x="219466" y="26927"/>
                  </a:lnTo>
                  <a:lnTo>
                    <a:pt x="168423" y="0"/>
                  </a:lnTo>
                  <a:lnTo>
                    <a:pt x="141677" y="53008"/>
                  </a:lnTo>
                  <a:lnTo>
                    <a:pt x="116873" y="106952"/>
                  </a:lnTo>
                  <a:lnTo>
                    <a:pt x="94042" y="161760"/>
                  </a:lnTo>
                  <a:lnTo>
                    <a:pt x="73215" y="217361"/>
                  </a:lnTo>
                  <a:lnTo>
                    <a:pt x="54418" y="273680"/>
                  </a:lnTo>
                  <a:lnTo>
                    <a:pt x="37678" y="330645"/>
                  </a:lnTo>
                  <a:lnTo>
                    <a:pt x="23016" y="388179"/>
                  </a:lnTo>
                  <a:lnTo>
                    <a:pt x="10451" y="446208"/>
                  </a:lnTo>
                  <a:lnTo>
                    <a:pt x="0" y="504654"/>
                  </a:lnTo>
                  <a:lnTo>
                    <a:pt x="56984" y="513780"/>
                  </a:lnTo>
                  <a:lnTo>
                    <a:pt x="113968" y="522906"/>
                  </a:lnTo>
                  <a:lnTo>
                    <a:pt x="170953" y="532033"/>
                  </a:lnTo>
                  <a:lnTo>
                    <a:pt x="227937" y="541159"/>
                  </a:lnTo>
                  <a:lnTo>
                    <a:pt x="284922" y="550285"/>
                  </a:lnTo>
                  <a:lnTo>
                    <a:pt x="341906" y="559411"/>
                  </a:lnTo>
                  <a:lnTo>
                    <a:pt x="398891" y="568537"/>
                  </a:lnTo>
                  <a:lnTo>
                    <a:pt x="455875" y="577664"/>
                  </a:lnTo>
                  <a:lnTo>
                    <a:pt x="512860" y="586790"/>
                  </a:lnTo>
                  <a:lnTo>
                    <a:pt x="569844" y="595916"/>
                  </a:lnTo>
                  <a:lnTo>
                    <a:pt x="626829" y="605042"/>
                  </a:lnTo>
                  <a:lnTo>
                    <a:pt x="683813" y="614168"/>
                  </a:lnTo>
                  <a:lnTo>
                    <a:pt x="740798" y="623294"/>
                  </a:lnTo>
                  <a:lnTo>
                    <a:pt x="797782" y="632421"/>
                  </a:lnTo>
                  <a:lnTo>
                    <a:pt x="854767" y="641547"/>
                  </a:lnTo>
                  <a:lnTo>
                    <a:pt x="911751" y="650673"/>
                  </a:lnTo>
                  <a:lnTo>
                    <a:pt x="968736" y="659799"/>
                  </a:lnTo>
                  <a:lnTo>
                    <a:pt x="1025720" y="668925"/>
                  </a:lnTo>
                  <a:lnTo>
                    <a:pt x="1082705" y="678052"/>
                  </a:lnTo>
                  <a:lnTo>
                    <a:pt x="1139689" y="687178"/>
                  </a:lnTo>
                  <a:lnTo>
                    <a:pt x="1196674" y="696304"/>
                  </a:lnTo>
                  <a:lnTo>
                    <a:pt x="1213153" y="629099"/>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872354" y="2860799"/>
              <a:ext cx="1129840" cy="888114"/>
            </a:xfrm>
            <a:custGeom>
              <a:avLst/>
              <a:gdLst/>
              <a:ahLst/>
              <a:cxnLst/>
              <a:rect l="0" t="0" r="0" b="0"/>
              <a:pathLst>
                <a:path w="1129840" h="888114">
                  <a:moveTo>
                    <a:pt x="1129840" y="804465"/>
                  </a:moveTo>
                  <a:lnTo>
                    <a:pt x="1086677" y="766157"/>
                  </a:lnTo>
                  <a:lnTo>
                    <a:pt x="1043515" y="727849"/>
                  </a:lnTo>
                  <a:lnTo>
                    <a:pt x="1000352" y="689541"/>
                  </a:lnTo>
                  <a:lnTo>
                    <a:pt x="957189" y="651233"/>
                  </a:lnTo>
                  <a:lnTo>
                    <a:pt x="914026" y="612925"/>
                  </a:lnTo>
                  <a:lnTo>
                    <a:pt x="870863" y="574617"/>
                  </a:lnTo>
                  <a:lnTo>
                    <a:pt x="827701" y="536310"/>
                  </a:lnTo>
                  <a:lnTo>
                    <a:pt x="784538" y="498002"/>
                  </a:lnTo>
                  <a:lnTo>
                    <a:pt x="741375" y="459694"/>
                  </a:lnTo>
                  <a:lnTo>
                    <a:pt x="698212" y="421386"/>
                  </a:lnTo>
                  <a:lnTo>
                    <a:pt x="655049" y="383078"/>
                  </a:lnTo>
                  <a:lnTo>
                    <a:pt x="611887" y="344770"/>
                  </a:lnTo>
                  <a:lnTo>
                    <a:pt x="568724" y="306462"/>
                  </a:lnTo>
                  <a:lnTo>
                    <a:pt x="525561" y="268155"/>
                  </a:lnTo>
                  <a:lnTo>
                    <a:pt x="482398" y="229847"/>
                  </a:lnTo>
                  <a:lnTo>
                    <a:pt x="439235" y="191539"/>
                  </a:lnTo>
                  <a:lnTo>
                    <a:pt x="396073" y="153231"/>
                  </a:lnTo>
                  <a:lnTo>
                    <a:pt x="352910" y="114923"/>
                  </a:lnTo>
                  <a:lnTo>
                    <a:pt x="309747" y="76615"/>
                  </a:lnTo>
                  <a:lnTo>
                    <a:pt x="266584" y="38307"/>
                  </a:lnTo>
                  <a:lnTo>
                    <a:pt x="223421" y="0"/>
                  </a:lnTo>
                  <a:lnTo>
                    <a:pt x="186846" y="42665"/>
                  </a:lnTo>
                  <a:lnTo>
                    <a:pt x="151757" y="86561"/>
                  </a:lnTo>
                  <a:lnTo>
                    <a:pt x="118196" y="131636"/>
                  </a:lnTo>
                  <a:lnTo>
                    <a:pt x="86203" y="177837"/>
                  </a:lnTo>
                  <a:lnTo>
                    <a:pt x="55816" y="225110"/>
                  </a:lnTo>
                  <a:lnTo>
                    <a:pt x="27070" y="273398"/>
                  </a:lnTo>
                  <a:lnTo>
                    <a:pt x="0" y="322645"/>
                  </a:lnTo>
                  <a:lnTo>
                    <a:pt x="51043" y="349573"/>
                  </a:lnTo>
                  <a:lnTo>
                    <a:pt x="102087" y="376500"/>
                  </a:lnTo>
                  <a:lnTo>
                    <a:pt x="153130" y="403427"/>
                  </a:lnTo>
                  <a:lnTo>
                    <a:pt x="204174" y="430354"/>
                  </a:lnTo>
                  <a:lnTo>
                    <a:pt x="255218" y="457281"/>
                  </a:lnTo>
                  <a:lnTo>
                    <a:pt x="306261" y="484208"/>
                  </a:lnTo>
                  <a:lnTo>
                    <a:pt x="357305" y="511135"/>
                  </a:lnTo>
                  <a:lnTo>
                    <a:pt x="408349" y="538062"/>
                  </a:lnTo>
                  <a:lnTo>
                    <a:pt x="459392" y="564989"/>
                  </a:lnTo>
                  <a:lnTo>
                    <a:pt x="510436" y="591916"/>
                  </a:lnTo>
                  <a:lnTo>
                    <a:pt x="561480" y="618843"/>
                  </a:lnTo>
                  <a:lnTo>
                    <a:pt x="612523" y="645770"/>
                  </a:lnTo>
                  <a:lnTo>
                    <a:pt x="663567" y="672697"/>
                  </a:lnTo>
                  <a:lnTo>
                    <a:pt x="714610" y="699624"/>
                  </a:lnTo>
                  <a:lnTo>
                    <a:pt x="765654" y="726551"/>
                  </a:lnTo>
                  <a:lnTo>
                    <a:pt x="816698" y="753478"/>
                  </a:lnTo>
                  <a:lnTo>
                    <a:pt x="867741" y="780405"/>
                  </a:lnTo>
                  <a:lnTo>
                    <a:pt x="918785" y="807332"/>
                  </a:lnTo>
                  <a:lnTo>
                    <a:pt x="969829" y="834259"/>
                  </a:lnTo>
                  <a:lnTo>
                    <a:pt x="1020872" y="861186"/>
                  </a:lnTo>
                  <a:lnTo>
                    <a:pt x="1071916" y="888114"/>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1095775" y="2613244"/>
              <a:ext cx="977933" cy="1052020"/>
            </a:xfrm>
            <a:custGeom>
              <a:avLst/>
              <a:gdLst/>
              <a:ahLst/>
              <a:cxnLst/>
              <a:rect l="0" t="0" r="0" b="0"/>
              <a:pathLst>
                <a:path w="977933" h="1052020">
                  <a:moveTo>
                    <a:pt x="977933" y="987839"/>
                  </a:moveTo>
                  <a:lnTo>
                    <a:pt x="944500" y="940799"/>
                  </a:lnTo>
                  <a:lnTo>
                    <a:pt x="911067" y="893759"/>
                  </a:lnTo>
                  <a:lnTo>
                    <a:pt x="877634" y="846719"/>
                  </a:lnTo>
                  <a:lnTo>
                    <a:pt x="844201" y="799679"/>
                  </a:lnTo>
                  <a:lnTo>
                    <a:pt x="810768" y="752639"/>
                  </a:lnTo>
                  <a:lnTo>
                    <a:pt x="777335" y="705599"/>
                  </a:lnTo>
                  <a:lnTo>
                    <a:pt x="743902" y="658559"/>
                  </a:lnTo>
                  <a:lnTo>
                    <a:pt x="710469" y="611519"/>
                  </a:lnTo>
                  <a:lnTo>
                    <a:pt x="677036" y="564479"/>
                  </a:lnTo>
                  <a:lnTo>
                    <a:pt x="643603" y="517439"/>
                  </a:lnTo>
                  <a:lnTo>
                    <a:pt x="610170" y="470399"/>
                  </a:lnTo>
                  <a:lnTo>
                    <a:pt x="576737" y="423359"/>
                  </a:lnTo>
                  <a:lnTo>
                    <a:pt x="543304" y="376319"/>
                  </a:lnTo>
                  <a:lnTo>
                    <a:pt x="509872" y="329279"/>
                  </a:lnTo>
                  <a:lnTo>
                    <a:pt x="476439" y="282239"/>
                  </a:lnTo>
                  <a:lnTo>
                    <a:pt x="443006" y="235199"/>
                  </a:lnTo>
                  <a:lnTo>
                    <a:pt x="409573" y="188159"/>
                  </a:lnTo>
                  <a:lnTo>
                    <a:pt x="376140" y="141119"/>
                  </a:lnTo>
                  <a:lnTo>
                    <a:pt x="342707" y="94079"/>
                  </a:lnTo>
                  <a:lnTo>
                    <a:pt x="309274" y="47039"/>
                  </a:lnTo>
                  <a:lnTo>
                    <a:pt x="275841" y="0"/>
                  </a:lnTo>
                  <a:lnTo>
                    <a:pt x="226072" y="36809"/>
                  </a:lnTo>
                  <a:lnTo>
                    <a:pt x="177731" y="75474"/>
                  </a:lnTo>
                  <a:lnTo>
                    <a:pt x="130888" y="115941"/>
                  </a:lnTo>
                  <a:lnTo>
                    <a:pt x="85608" y="158150"/>
                  </a:lnTo>
                  <a:lnTo>
                    <a:pt x="41958" y="202042"/>
                  </a:lnTo>
                  <a:lnTo>
                    <a:pt x="0" y="247554"/>
                  </a:lnTo>
                  <a:lnTo>
                    <a:pt x="43162" y="285862"/>
                  </a:lnTo>
                  <a:lnTo>
                    <a:pt x="86325" y="324170"/>
                  </a:lnTo>
                  <a:lnTo>
                    <a:pt x="129488" y="362478"/>
                  </a:lnTo>
                  <a:lnTo>
                    <a:pt x="172651" y="400786"/>
                  </a:lnTo>
                  <a:lnTo>
                    <a:pt x="215813" y="439094"/>
                  </a:lnTo>
                  <a:lnTo>
                    <a:pt x="258976" y="477402"/>
                  </a:lnTo>
                  <a:lnTo>
                    <a:pt x="302139" y="515710"/>
                  </a:lnTo>
                  <a:lnTo>
                    <a:pt x="345302" y="554017"/>
                  </a:lnTo>
                  <a:lnTo>
                    <a:pt x="388465" y="592325"/>
                  </a:lnTo>
                  <a:lnTo>
                    <a:pt x="431627" y="630633"/>
                  </a:lnTo>
                  <a:lnTo>
                    <a:pt x="474790" y="668941"/>
                  </a:lnTo>
                  <a:lnTo>
                    <a:pt x="517953" y="707249"/>
                  </a:lnTo>
                  <a:lnTo>
                    <a:pt x="561116" y="745557"/>
                  </a:lnTo>
                  <a:lnTo>
                    <a:pt x="604279" y="783865"/>
                  </a:lnTo>
                  <a:lnTo>
                    <a:pt x="647441" y="822172"/>
                  </a:lnTo>
                  <a:lnTo>
                    <a:pt x="690604" y="860480"/>
                  </a:lnTo>
                  <a:lnTo>
                    <a:pt x="733767" y="898788"/>
                  </a:lnTo>
                  <a:lnTo>
                    <a:pt x="776930" y="937096"/>
                  </a:lnTo>
                  <a:lnTo>
                    <a:pt x="820093" y="975404"/>
                  </a:lnTo>
                  <a:lnTo>
                    <a:pt x="863255" y="1013712"/>
                  </a:lnTo>
                  <a:lnTo>
                    <a:pt x="906418" y="1052020"/>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1371617" y="2489850"/>
              <a:ext cx="754848" cy="1111232"/>
            </a:xfrm>
            <a:custGeom>
              <a:avLst/>
              <a:gdLst/>
              <a:ahLst/>
              <a:cxnLst/>
              <a:rect l="0" t="0" r="0" b="0"/>
              <a:pathLst>
                <a:path w="754848" h="1111232">
                  <a:moveTo>
                    <a:pt x="754848" y="1079241"/>
                  </a:moveTo>
                  <a:lnTo>
                    <a:pt x="728593" y="1027849"/>
                  </a:lnTo>
                  <a:lnTo>
                    <a:pt x="702338" y="976456"/>
                  </a:lnTo>
                  <a:lnTo>
                    <a:pt x="676083" y="925064"/>
                  </a:lnTo>
                  <a:lnTo>
                    <a:pt x="649827" y="873672"/>
                  </a:lnTo>
                  <a:lnTo>
                    <a:pt x="623572" y="822279"/>
                  </a:lnTo>
                  <a:lnTo>
                    <a:pt x="597317" y="770887"/>
                  </a:lnTo>
                  <a:lnTo>
                    <a:pt x="571062" y="719494"/>
                  </a:lnTo>
                  <a:lnTo>
                    <a:pt x="544807" y="668102"/>
                  </a:lnTo>
                  <a:lnTo>
                    <a:pt x="518552" y="616709"/>
                  </a:lnTo>
                  <a:lnTo>
                    <a:pt x="492296" y="565317"/>
                  </a:lnTo>
                  <a:lnTo>
                    <a:pt x="466041" y="513924"/>
                  </a:lnTo>
                  <a:lnTo>
                    <a:pt x="439786" y="462532"/>
                  </a:lnTo>
                  <a:lnTo>
                    <a:pt x="413531" y="411139"/>
                  </a:lnTo>
                  <a:lnTo>
                    <a:pt x="387276" y="359747"/>
                  </a:lnTo>
                  <a:lnTo>
                    <a:pt x="361021" y="308354"/>
                  </a:lnTo>
                  <a:lnTo>
                    <a:pt x="334766" y="256962"/>
                  </a:lnTo>
                  <a:lnTo>
                    <a:pt x="308510" y="205569"/>
                  </a:lnTo>
                  <a:lnTo>
                    <a:pt x="282255" y="154177"/>
                  </a:lnTo>
                  <a:lnTo>
                    <a:pt x="256000" y="102784"/>
                  </a:lnTo>
                  <a:lnTo>
                    <a:pt x="229745" y="51392"/>
                  </a:lnTo>
                  <a:lnTo>
                    <a:pt x="203490" y="0"/>
                  </a:lnTo>
                  <a:lnTo>
                    <a:pt x="150966" y="28049"/>
                  </a:lnTo>
                  <a:lnTo>
                    <a:pt x="99498" y="57992"/>
                  </a:lnTo>
                  <a:lnTo>
                    <a:pt x="49154" y="89787"/>
                  </a:lnTo>
                  <a:lnTo>
                    <a:pt x="0" y="123393"/>
                  </a:lnTo>
                  <a:lnTo>
                    <a:pt x="33432" y="170433"/>
                  </a:lnTo>
                  <a:lnTo>
                    <a:pt x="66865" y="217473"/>
                  </a:lnTo>
                  <a:lnTo>
                    <a:pt x="100298" y="264513"/>
                  </a:lnTo>
                  <a:lnTo>
                    <a:pt x="133731" y="311553"/>
                  </a:lnTo>
                  <a:lnTo>
                    <a:pt x="167164" y="358593"/>
                  </a:lnTo>
                  <a:lnTo>
                    <a:pt x="200597" y="405633"/>
                  </a:lnTo>
                  <a:lnTo>
                    <a:pt x="234030" y="452673"/>
                  </a:lnTo>
                  <a:lnTo>
                    <a:pt x="267463" y="499713"/>
                  </a:lnTo>
                  <a:lnTo>
                    <a:pt x="300896" y="546753"/>
                  </a:lnTo>
                  <a:lnTo>
                    <a:pt x="334329" y="593793"/>
                  </a:lnTo>
                  <a:lnTo>
                    <a:pt x="367762" y="640833"/>
                  </a:lnTo>
                  <a:lnTo>
                    <a:pt x="401195" y="687873"/>
                  </a:lnTo>
                  <a:lnTo>
                    <a:pt x="434628" y="734913"/>
                  </a:lnTo>
                  <a:lnTo>
                    <a:pt x="468061" y="781953"/>
                  </a:lnTo>
                  <a:lnTo>
                    <a:pt x="501494" y="828993"/>
                  </a:lnTo>
                  <a:lnTo>
                    <a:pt x="534927" y="876033"/>
                  </a:lnTo>
                  <a:lnTo>
                    <a:pt x="568360" y="923073"/>
                  </a:lnTo>
                  <a:lnTo>
                    <a:pt x="601792" y="970113"/>
                  </a:lnTo>
                  <a:lnTo>
                    <a:pt x="635225" y="1017152"/>
                  </a:lnTo>
                  <a:lnTo>
                    <a:pt x="668658" y="1064192"/>
                  </a:lnTo>
                  <a:lnTo>
                    <a:pt x="702091" y="1111232"/>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1575107" y="2412753"/>
              <a:ext cx="596889" cy="1156338"/>
            </a:xfrm>
            <a:custGeom>
              <a:avLst/>
              <a:gdLst/>
              <a:ahLst/>
              <a:cxnLst/>
              <a:rect l="0" t="0" r="0" b="0"/>
              <a:pathLst>
                <a:path w="596889" h="1156338">
                  <a:moveTo>
                    <a:pt x="596889" y="1136350"/>
                  </a:moveTo>
                  <a:lnTo>
                    <a:pt x="576829" y="1082238"/>
                  </a:lnTo>
                  <a:lnTo>
                    <a:pt x="556769" y="1028126"/>
                  </a:lnTo>
                  <a:lnTo>
                    <a:pt x="536708" y="974014"/>
                  </a:lnTo>
                  <a:lnTo>
                    <a:pt x="516648" y="919902"/>
                  </a:lnTo>
                  <a:lnTo>
                    <a:pt x="496588" y="865790"/>
                  </a:lnTo>
                  <a:lnTo>
                    <a:pt x="476527" y="811678"/>
                  </a:lnTo>
                  <a:lnTo>
                    <a:pt x="456467" y="757567"/>
                  </a:lnTo>
                  <a:lnTo>
                    <a:pt x="436406" y="703455"/>
                  </a:lnTo>
                  <a:lnTo>
                    <a:pt x="416346" y="649343"/>
                  </a:lnTo>
                  <a:lnTo>
                    <a:pt x="396286" y="595231"/>
                  </a:lnTo>
                  <a:lnTo>
                    <a:pt x="376225" y="541119"/>
                  </a:lnTo>
                  <a:lnTo>
                    <a:pt x="356165" y="487007"/>
                  </a:lnTo>
                  <a:lnTo>
                    <a:pt x="336105" y="432895"/>
                  </a:lnTo>
                  <a:lnTo>
                    <a:pt x="316044" y="378783"/>
                  </a:lnTo>
                  <a:lnTo>
                    <a:pt x="295984" y="324671"/>
                  </a:lnTo>
                  <a:lnTo>
                    <a:pt x="275923" y="270559"/>
                  </a:lnTo>
                  <a:lnTo>
                    <a:pt x="255863" y="216447"/>
                  </a:lnTo>
                  <a:lnTo>
                    <a:pt x="235803" y="162335"/>
                  </a:lnTo>
                  <a:lnTo>
                    <a:pt x="215742" y="108223"/>
                  </a:lnTo>
                  <a:lnTo>
                    <a:pt x="195682" y="54111"/>
                  </a:lnTo>
                  <a:lnTo>
                    <a:pt x="175622" y="0"/>
                  </a:lnTo>
                  <a:lnTo>
                    <a:pt x="116091" y="23402"/>
                  </a:lnTo>
                  <a:lnTo>
                    <a:pt x="57520" y="49114"/>
                  </a:lnTo>
                  <a:lnTo>
                    <a:pt x="0" y="77096"/>
                  </a:lnTo>
                  <a:lnTo>
                    <a:pt x="26255" y="128489"/>
                  </a:lnTo>
                  <a:lnTo>
                    <a:pt x="52510" y="179881"/>
                  </a:lnTo>
                  <a:lnTo>
                    <a:pt x="78765" y="231273"/>
                  </a:lnTo>
                  <a:lnTo>
                    <a:pt x="105020" y="282666"/>
                  </a:lnTo>
                  <a:lnTo>
                    <a:pt x="131275" y="334058"/>
                  </a:lnTo>
                  <a:lnTo>
                    <a:pt x="157530" y="385451"/>
                  </a:lnTo>
                  <a:lnTo>
                    <a:pt x="183786" y="436843"/>
                  </a:lnTo>
                  <a:lnTo>
                    <a:pt x="210041" y="488236"/>
                  </a:lnTo>
                  <a:lnTo>
                    <a:pt x="236296" y="539628"/>
                  </a:lnTo>
                  <a:lnTo>
                    <a:pt x="262551" y="591021"/>
                  </a:lnTo>
                  <a:lnTo>
                    <a:pt x="288806" y="642413"/>
                  </a:lnTo>
                  <a:lnTo>
                    <a:pt x="315061" y="693806"/>
                  </a:lnTo>
                  <a:lnTo>
                    <a:pt x="341316" y="745198"/>
                  </a:lnTo>
                  <a:lnTo>
                    <a:pt x="367572" y="796591"/>
                  </a:lnTo>
                  <a:lnTo>
                    <a:pt x="393827" y="847983"/>
                  </a:lnTo>
                  <a:lnTo>
                    <a:pt x="420082" y="899376"/>
                  </a:lnTo>
                  <a:lnTo>
                    <a:pt x="446337" y="950768"/>
                  </a:lnTo>
                  <a:lnTo>
                    <a:pt x="472592" y="1002161"/>
                  </a:lnTo>
                  <a:lnTo>
                    <a:pt x="498847" y="1053553"/>
                  </a:lnTo>
                  <a:lnTo>
                    <a:pt x="525103" y="1104946"/>
                  </a:lnTo>
                  <a:lnTo>
                    <a:pt x="551358" y="1156338"/>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1750729" y="2358828"/>
              <a:ext cx="466617" cy="1190276"/>
            </a:xfrm>
            <a:custGeom>
              <a:avLst/>
              <a:gdLst/>
              <a:ahLst/>
              <a:cxnLst/>
              <a:rect l="0" t="0" r="0" b="0"/>
              <a:pathLst>
                <a:path w="466617" h="1190276">
                  <a:moveTo>
                    <a:pt x="466617" y="1176295"/>
                  </a:moveTo>
                  <a:lnTo>
                    <a:pt x="452726" y="1120281"/>
                  </a:lnTo>
                  <a:lnTo>
                    <a:pt x="438836" y="1064267"/>
                  </a:lnTo>
                  <a:lnTo>
                    <a:pt x="424945" y="1008253"/>
                  </a:lnTo>
                  <a:lnTo>
                    <a:pt x="411055" y="952239"/>
                  </a:lnTo>
                  <a:lnTo>
                    <a:pt x="397165" y="896225"/>
                  </a:lnTo>
                  <a:lnTo>
                    <a:pt x="383274" y="840211"/>
                  </a:lnTo>
                  <a:lnTo>
                    <a:pt x="369384" y="784196"/>
                  </a:lnTo>
                  <a:lnTo>
                    <a:pt x="355493" y="728182"/>
                  </a:lnTo>
                  <a:lnTo>
                    <a:pt x="341603" y="672168"/>
                  </a:lnTo>
                  <a:lnTo>
                    <a:pt x="327713" y="616154"/>
                  </a:lnTo>
                  <a:lnTo>
                    <a:pt x="313822" y="560140"/>
                  </a:lnTo>
                  <a:lnTo>
                    <a:pt x="299932" y="504126"/>
                  </a:lnTo>
                  <a:lnTo>
                    <a:pt x="286041" y="448112"/>
                  </a:lnTo>
                  <a:lnTo>
                    <a:pt x="272151" y="392098"/>
                  </a:lnTo>
                  <a:lnTo>
                    <a:pt x="258261" y="336084"/>
                  </a:lnTo>
                  <a:lnTo>
                    <a:pt x="244370" y="280070"/>
                  </a:lnTo>
                  <a:lnTo>
                    <a:pt x="230480" y="224056"/>
                  </a:lnTo>
                  <a:lnTo>
                    <a:pt x="216589" y="168042"/>
                  </a:lnTo>
                  <a:lnTo>
                    <a:pt x="202699" y="112028"/>
                  </a:lnTo>
                  <a:lnTo>
                    <a:pt x="188808" y="56014"/>
                  </a:lnTo>
                  <a:lnTo>
                    <a:pt x="174918" y="0"/>
                  </a:lnTo>
                  <a:lnTo>
                    <a:pt x="115955" y="15795"/>
                  </a:lnTo>
                  <a:lnTo>
                    <a:pt x="57621" y="33778"/>
                  </a:lnTo>
                  <a:lnTo>
                    <a:pt x="0" y="53925"/>
                  </a:lnTo>
                  <a:lnTo>
                    <a:pt x="20060" y="108037"/>
                  </a:lnTo>
                  <a:lnTo>
                    <a:pt x="40120" y="162149"/>
                  </a:lnTo>
                  <a:lnTo>
                    <a:pt x="60181" y="216261"/>
                  </a:lnTo>
                  <a:lnTo>
                    <a:pt x="80241" y="270373"/>
                  </a:lnTo>
                  <a:lnTo>
                    <a:pt x="100301" y="324485"/>
                  </a:lnTo>
                  <a:lnTo>
                    <a:pt x="120362" y="378597"/>
                  </a:lnTo>
                  <a:lnTo>
                    <a:pt x="140422" y="432709"/>
                  </a:lnTo>
                  <a:lnTo>
                    <a:pt x="160482" y="486821"/>
                  </a:lnTo>
                  <a:lnTo>
                    <a:pt x="180543" y="540933"/>
                  </a:lnTo>
                  <a:lnTo>
                    <a:pt x="200603" y="595044"/>
                  </a:lnTo>
                  <a:lnTo>
                    <a:pt x="220664" y="649156"/>
                  </a:lnTo>
                  <a:lnTo>
                    <a:pt x="240724" y="703268"/>
                  </a:lnTo>
                  <a:lnTo>
                    <a:pt x="260784" y="757380"/>
                  </a:lnTo>
                  <a:lnTo>
                    <a:pt x="280845" y="811492"/>
                  </a:lnTo>
                  <a:lnTo>
                    <a:pt x="300905" y="865604"/>
                  </a:lnTo>
                  <a:lnTo>
                    <a:pt x="320965" y="919716"/>
                  </a:lnTo>
                  <a:lnTo>
                    <a:pt x="341026" y="973828"/>
                  </a:lnTo>
                  <a:lnTo>
                    <a:pt x="361086" y="1027940"/>
                  </a:lnTo>
                  <a:lnTo>
                    <a:pt x="381147" y="1082052"/>
                  </a:lnTo>
                  <a:lnTo>
                    <a:pt x="401207" y="1136164"/>
                  </a:lnTo>
                  <a:lnTo>
                    <a:pt x="421267" y="1190276"/>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1925648" y="2340486"/>
              <a:ext cx="313262" cy="1194637"/>
            </a:xfrm>
            <a:custGeom>
              <a:avLst/>
              <a:gdLst/>
              <a:ahLst/>
              <a:cxnLst/>
              <a:rect l="0" t="0" r="0" b="0"/>
              <a:pathLst>
                <a:path w="313262" h="1194637">
                  <a:moveTo>
                    <a:pt x="313262" y="1189881"/>
                  </a:moveTo>
                  <a:lnTo>
                    <a:pt x="302305" y="1133220"/>
                  </a:lnTo>
                  <a:lnTo>
                    <a:pt x="291349" y="1076559"/>
                  </a:lnTo>
                  <a:lnTo>
                    <a:pt x="280392" y="1019898"/>
                  </a:lnTo>
                  <a:lnTo>
                    <a:pt x="269436" y="963237"/>
                  </a:lnTo>
                  <a:lnTo>
                    <a:pt x="258479" y="906576"/>
                  </a:lnTo>
                  <a:lnTo>
                    <a:pt x="247523" y="849915"/>
                  </a:lnTo>
                  <a:lnTo>
                    <a:pt x="236566" y="793254"/>
                  </a:lnTo>
                  <a:lnTo>
                    <a:pt x="225609" y="736593"/>
                  </a:lnTo>
                  <a:lnTo>
                    <a:pt x="214653" y="679932"/>
                  </a:lnTo>
                  <a:lnTo>
                    <a:pt x="203696" y="623271"/>
                  </a:lnTo>
                  <a:lnTo>
                    <a:pt x="192740" y="566610"/>
                  </a:lnTo>
                  <a:lnTo>
                    <a:pt x="181783" y="509949"/>
                  </a:lnTo>
                  <a:lnTo>
                    <a:pt x="170827" y="453288"/>
                  </a:lnTo>
                  <a:lnTo>
                    <a:pt x="159870" y="396627"/>
                  </a:lnTo>
                  <a:lnTo>
                    <a:pt x="148914" y="339966"/>
                  </a:lnTo>
                  <a:lnTo>
                    <a:pt x="137957" y="283305"/>
                  </a:lnTo>
                  <a:lnTo>
                    <a:pt x="127001" y="226644"/>
                  </a:lnTo>
                  <a:lnTo>
                    <a:pt x="116044" y="169983"/>
                  </a:lnTo>
                  <a:lnTo>
                    <a:pt x="105087" y="113322"/>
                  </a:lnTo>
                  <a:lnTo>
                    <a:pt x="94131" y="56661"/>
                  </a:lnTo>
                  <a:lnTo>
                    <a:pt x="83174" y="0"/>
                  </a:lnTo>
                  <a:lnTo>
                    <a:pt x="0" y="18341"/>
                  </a:lnTo>
                  <a:lnTo>
                    <a:pt x="13890" y="74355"/>
                  </a:lnTo>
                  <a:lnTo>
                    <a:pt x="27780" y="130369"/>
                  </a:lnTo>
                  <a:lnTo>
                    <a:pt x="41671" y="186383"/>
                  </a:lnTo>
                  <a:lnTo>
                    <a:pt x="55561" y="242397"/>
                  </a:lnTo>
                  <a:lnTo>
                    <a:pt x="69452" y="298411"/>
                  </a:lnTo>
                  <a:lnTo>
                    <a:pt x="83342" y="354426"/>
                  </a:lnTo>
                  <a:lnTo>
                    <a:pt x="97232" y="410440"/>
                  </a:lnTo>
                  <a:lnTo>
                    <a:pt x="111123" y="466454"/>
                  </a:lnTo>
                  <a:lnTo>
                    <a:pt x="125013" y="522468"/>
                  </a:lnTo>
                  <a:lnTo>
                    <a:pt x="138904" y="578482"/>
                  </a:lnTo>
                  <a:lnTo>
                    <a:pt x="152794" y="634496"/>
                  </a:lnTo>
                  <a:lnTo>
                    <a:pt x="166684" y="690510"/>
                  </a:lnTo>
                  <a:lnTo>
                    <a:pt x="180575" y="746524"/>
                  </a:lnTo>
                  <a:lnTo>
                    <a:pt x="194465" y="802538"/>
                  </a:lnTo>
                  <a:lnTo>
                    <a:pt x="208356" y="858552"/>
                  </a:lnTo>
                  <a:lnTo>
                    <a:pt x="222246" y="914566"/>
                  </a:lnTo>
                  <a:lnTo>
                    <a:pt x="236136" y="970580"/>
                  </a:lnTo>
                  <a:lnTo>
                    <a:pt x="250027" y="1026594"/>
                  </a:lnTo>
                  <a:lnTo>
                    <a:pt x="263917" y="1082608"/>
                  </a:lnTo>
                  <a:lnTo>
                    <a:pt x="277808" y="1138623"/>
                  </a:lnTo>
                  <a:lnTo>
                    <a:pt x="291698" y="1194637"/>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2008823" y="2329887"/>
              <a:ext cx="245896" cy="1200480"/>
            </a:xfrm>
            <a:custGeom>
              <a:avLst/>
              <a:gdLst/>
              <a:ahLst/>
              <a:cxnLst/>
              <a:rect l="0" t="0" r="0" b="0"/>
              <a:pathLst>
                <a:path w="245896" h="1200480">
                  <a:moveTo>
                    <a:pt x="245896" y="1197732"/>
                  </a:moveTo>
                  <a:lnTo>
                    <a:pt x="237090" y="1140698"/>
                  </a:lnTo>
                  <a:lnTo>
                    <a:pt x="228285" y="1083663"/>
                  </a:lnTo>
                  <a:lnTo>
                    <a:pt x="219479" y="1026628"/>
                  </a:lnTo>
                  <a:lnTo>
                    <a:pt x="210674" y="969593"/>
                  </a:lnTo>
                  <a:lnTo>
                    <a:pt x="201868" y="912558"/>
                  </a:lnTo>
                  <a:lnTo>
                    <a:pt x="193062" y="855523"/>
                  </a:lnTo>
                  <a:lnTo>
                    <a:pt x="184257" y="798488"/>
                  </a:lnTo>
                  <a:lnTo>
                    <a:pt x="175451" y="741453"/>
                  </a:lnTo>
                  <a:lnTo>
                    <a:pt x="166645" y="684418"/>
                  </a:lnTo>
                  <a:lnTo>
                    <a:pt x="157840" y="627383"/>
                  </a:lnTo>
                  <a:lnTo>
                    <a:pt x="149034" y="570349"/>
                  </a:lnTo>
                  <a:lnTo>
                    <a:pt x="140228" y="513314"/>
                  </a:lnTo>
                  <a:lnTo>
                    <a:pt x="131423" y="456279"/>
                  </a:lnTo>
                  <a:lnTo>
                    <a:pt x="122617" y="399244"/>
                  </a:lnTo>
                  <a:lnTo>
                    <a:pt x="113812" y="342209"/>
                  </a:lnTo>
                  <a:lnTo>
                    <a:pt x="105006" y="285174"/>
                  </a:lnTo>
                  <a:lnTo>
                    <a:pt x="96200" y="228139"/>
                  </a:lnTo>
                  <a:lnTo>
                    <a:pt x="87395" y="171104"/>
                  </a:lnTo>
                  <a:lnTo>
                    <a:pt x="78589" y="114069"/>
                  </a:lnTo>
                  <a:lnTo>
                    <a:pt x="69783" y="57034"/>
                  </a:lnTo>
                  <a:lnTo>
                    <a:pt x="60978" y="0"/>
                  </a:lnTo>
                  <a:lnTo>
                    <a:pt x="0" y="10598"/>
                  </a:lnTo>
                  <a:lnTo>
                    <a:pt x="10956" y="67260"/>
                  </a:lnTo>
                  <a:lnTo>
                    <a:pt x="21913" y="123921"/>
                  </a:lnTo>
                  <a:lnTo>
                    <a:pt x="32869" y="180582"/>
                  </a:lnTo>
                  <a:lnTo>
                    <a:pt x="43826" y="237243"/>
                  </a:lnTo>
                  <a:lnTo>
                    <a:pt x="54782" y="293904"/>
                  </a:lnTo>
                  <a:lnTo>
                    <a:pt x="65739" y="350565"/>
                  </a:lnTo>
                  <a:lnTo>
                    <a:pt x="76695" y="407226"/>
                  </a:lnTo>
                  <a:lnTo>
                    <a:pt x="87652" y="463887"/>
                  </a:lnTo>
                  <a:lnTo>
                    <a:pt x="98608" y="520548"/>
                  </a:lnTo>
                  <a:lnTo>
                    <a:pt x="109565" y="577209"/>
                  </a:lnTo>
                  <a:lnTo>
                    <a:pt x="120522" y="633870"/>
                  </a:lnTo>
                  <a:lnTo>
                    <a:pt x="131478" y="690531"/>
                  </a:lnTo>
                  <a:lnTo>
                    <a:pt x="142435" y="747192"/>
                  </a:lnTo>
                  <a:lnTo>
                    <a:pt x="153391" y="803853"/>
                  </a:lnTo>
                  <a:lnTo>
                    <a:pt x="164348" y="860514"/>
                  </a:lnTo>
                  <a:lnTo>
                    <a:pt x="175304" y="917175"/>
                  </a:lnTo>
                  <a:lnTo>
                    <a:pt x="186261" y="973836"/>
                  </a:lnTo>
                  <a:lnTo>
                    <a:pt x="197217" y="1030497"/>
                  </a:lnTo>
                  <a:lnTo>
                    <a:pt x="208174" y="1087158"/>
                  </a:lnTo>
                  <a:lnTo>
                    <a:pt x="219130" y="1143819"/>
                  </a:lnTo>
                  <a:lnTo>
                    <a:pt x="230087" y="1200480"/>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2069801" y="2321973"/>
              <a:ext cx="199996" cy="1205646"/>
            </a:xfrm>
            <a:custGeom>
              <a:avLst/>
              <a:gdLst/>
              <a:ahLst/>
              <a:cxnLst/>
              <a:rect l="0" t="0" r="0" b="0"/>
              <a:pathLst>
                <a:path w="199996" h="1205646">
                  <a:moveTo>
                    <a:pt x="199996" y="1203594"/>
                  </a:moveTo>
                  <a:lnTo>
                    <a:pt x="193242" y="1146280"/>
                  </a:lnTo>
                  <a:lnTo>
                    <a:pt x="186487" y="1088966"/>
                  </a:lnTo>
                  <a:lnTo>
                    <a:pt x="179733" y="1031652"/>
                  </a:lnTo>
                  <a:lnTo>
                    <a:pt x="172979" y="974338"/>
                  </a:lnTo>
                  <a:lnTo>
                    <a:pt x="166225" y="917024"/>
                  </a:lnTo>
                  <a:lnTo>
                    <a:pt x="159470" y="859710"/>
                  </a:lnTo>
                  <a:lnTo>
                    <a:pt x="152716" y="802396"/>
                  </a:lnTo>
                  <a:lnTo>
                    <a:pt x="145962" y="745082"/>
                  </a:lnTo>
                  <a:lnTo>
                    <a:pt x="139208" y="687768"/>
                  </a:lnTo>
                  <a:lnTo>
                    <a:pt x="132454" y="630454"/>
                  </a:lnTo>
                  <a:lnTo>
                    <a:pt x="125699" y="573140"/>
                  </a:lnTo>
                  <a:lnTo>
                    <a:pt x="118945" y="515826"/>
                  </a:lnTo>
                  <a:lnTo>
                    <a:pt x="112191" y="458512"/>
                  </a:lnTo>
                  <a:lnTo>
                    <a:pt x="105437" y="401198"/>
                  </a:lnTo>
                  <a:lnTo>
                    <a:pt x="98682" y="343884"/>
                  </a:lnTo>
                  <a:lnTo>
                    <a:pt x="91928" y="286570"/>
                  </a:lnTo>
                  <a:lnTo>
                    <a:pt x="85174" y="229256"/>
                  </a:lnTo>
                  <a:lnTo>
                    <a:pt x="78420" y="171942"/>
                  </a:lnTo>
                  <a:lnTo>
                    <a:pt x="71666" y="114628"/>
                  </a:lnTo>
                  <a:lnTo>
                    <a:pt x="64911" y="57314"/>
                  </a:lnTo>
                  <a:lnTo>
                    <a:pt x="58157" y="0"/>
                  </a:lnTo>
                  <a:lnTo>
                    <a:pt x="0" y="7913"/>
                  </a:lnTo>
                  <a:lnTo>
                    <a:pt x="8805" y="64948"/>
                  </a:lnTo>
                  <a:lnTo>
                    <a:pt x="17611" y="121983"/>
                  </a:lnTo>
                  <a:lnTo>
                    <a:pt x="26416" y="179018"/>
                  </a:lnTo>
                  <a:lnTo>
                    <a:pt x="35222" y="236053"/>
                  </a:lnTo>
                  <a:lnTo>
                    <a:pt x="44028" y="293088"/>
                  </a:lnTo>
                  <a:lnTo>
                    <a:pt x="52833" y="350123"/>
                  </a:lnTo>
                  <a:lnTo>
                    <a:pt x="61639" y="407158"/>
                  </a:lnTo>
                  <a:lnTo>
                    <a:pt x="70445" y="464192"/>
                  </a:lnTo>
                  <a:lnTo>
                    <a:pt x="79250" y="521227"/>
                  </a:lnTo>
                  <a:lnTo>
                    <a:pt x="88056" y="578262"/>
                  </a:lnTo>
                  <a:lnTo>
                    <a:pt x="96862" y="635297"/>
                  </a:lnTo>
                  <a:lnTo>
                    <a:pt x="105667" y="692332"/>
                  </a:lnTo>
                  <a:lnTo>
                    <a:pt x="114473" y="749367"/>
                  </a:lnTo>
                  <a:lnTo>
                    <a:pt x="123278" y="806402"/>
                  </a:lnTo>
                  <a:lnTo>
                    <a:pt x="132084" y="863437"/>
                  </a:lnTo>
                  <a:lnTo>
                    <a:pt x="140890" y="920472"/>
                  </a:lnTo>
                  <a:lnTo>
                    <a:pt x="149695" y="977507"/>
                  </a:lnTo>
                  <a:lnTo>
                    <a:pt x="158501" y="1034541"/>
                  </a:lnTo>
                  <a:lnTo>
                    <a:pt x="167307" y="1091576"/>
                  </a:lnTo>
                  <a:lnTo>
                    <a:pt x="176112" y="1148611"/>
                  </a:lnTo>
                  <a:lnTo>
                    <a:pt x="184918" y="1205646"/>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2127959" y="2316545"/>
              <a:ext cx="155751" cy="1209023"/>
            </a:xfrm>
            <a:custGeom>
              <a:avLst/>
              <a:gdLst/>
              <a:ahLst/>
              <a:cxnLst/>
              <a:rect l="0" t="0" r="0" b="0"/>
              <a:pathLst>
                <a:path w="155751" h="1209023">
                  <a:moveTo>
                    <a:pt x="155751" y="1207616"/>
                  </a:moveTo>
                  <a:lnTo>
                    <a:pt x="150889" y="1150110"/>
                  </a:lnTo>
                  <a:lnTo>
                    <a:pt x="146028" y="1092605"/>
                  </a:lnTo>
                  <a:lnTo>
                    <a:pt x="141167" y="1035099"/>
                  </a:lnTo>
                  <a:lnTo>
                    <a:pt x="136305" y="977594"/>
                  </a:lnTo>
                  <a:lnTo>
                    <a:pt x="131444" y="920088"/>
                  </a:lnTo>
                  <a:lnTo>
                    <a:pt x="126583" y="862583"/>
                  </a:lnTo>
                  <a:lnTo>
                    <a:pt x="121721" y="805077"/>
                  </a:lnTo>
                  <a:lnTo>
                    <a:pt x="116860" y="747571"/>
                  </a:lnTo>
                  <a:lnTo>
                    <a:pt x="111998" y="690066"/>
                  </a:lnTo>
                  <a:lnTo>
                    <a:pt x="107137" y="632560"/>
                  </a:lnTo>
                  <a:lnTo>
                    <a:pt x="102276" y="575055"/>
                  </a:lnTo>
                  <a:lnTo>
                    <a:pt x="97414" y="517549"/>
                  </a:lnTo>
                  <a:lnTo>
                    <a:pt x="92553" y="460044"/>
                  </a:lnTo>
                  <a:lnTo>
                    <a:pt x="87692" y="402538"/>
                  </a:lnTo>
                  <a:lnTo>
                    <a:pt x="82830" y="345033"/>
                  </a:lnTo>
                  <a:lnTo>
                    <a:pt x="77969" y="287527"/>
                  </a:lnTo>
                  <a:lnTo>
                    <a:pt x="73108" y="230022"/>
                  </a:lnTo>
                  <a:lnTo>
                    <a:pt x="68246" y="172516"/>
                  </a:lnTo>
                  <a:lnTo>
                    <a:pt x="63385" y="115011"/>
                  </a:lnTo>
                  <a:lnTo>
                    <a:pt x="58523" y="57505"/>
                  </a:lnTo>
                  <a:lnTo>
                    <a:pt x="53662" y="0"/>
                  </a:lnTo>
                  <a:lnTo>
                    <a:pt x="0" y="5428"/>
                  </a:lnTo>
                  <a:lnTo>
                    <a:pt x="6754" y="62742"/>
                  </a:lnTo>
                  <a:lnTo>
                    <a:pt x="13508" y="120056"/>
                  </a:lnTo>
                  <a:lnTo>
                    <a:pt x="20262" y="177370"/>
                  </a:lnTo>
                  <a:lnTo>
                    <a:pt x="27016" y="234684"/>
                  </a:lnTo>
                  <a:lnTo>
                    <a:pt x="33771" y="291998"/>
                  </a:lnTo>
                  <a:lnTo>
                    <a:pt x="40525" y="349312"/>
                  </a:lnTo>
                  <a:lnTo>
                    <a:pt x="47279" y="406627"/>
                  </a:lnTo>
                  <a:lnTo>
                    <a:pt x="54033" y="463941"/>
                  </a:lnTo>
                  <a:lnTo>
                    <a:pt x="60788" y="521255"/>
                  </a:lnTo>
                  <a:lnTo>
                    <a:pt x="67542" y="578569"/>
                  </a:lnTo>
                  <a:lnTo>
                    <a:pt x="74296" y="635883"/>
                  </a:lnTo>
                  <a:lnTo>
                    <a:pt x="81050" y="693197"/>
                  </a:lnTo>
                  <a:lnTo>
                    <a:pt x="87804" y="750511"/>
                  </a:lnTo>
                  <a:lnTo>
                    <a:pt x="94559" y="807825"/>
                  </a:lnTo>
                  <a:lnTo>
                    <a:pt x="101313" y="865139"/>
                  </a:lnTo>
                  <a:lnTo>
                    <a:pt x="108067" y="922453"/>
                  </a:lnTo>
                  <a:lnTo>
                    <a:pt x="114821" y="979767"/>
                  </a:lnTo>
                  <a:lnTo>
                    <a:pt x="121576" y="1037081"/>
                  </a:lnTo>
                  <a:lnTo>
                    <a:pt x="128330" y="1094395"/>
                  </a:lnTo>
                  <a:lnTo>
                    <a:pt x="135084" y="1151709"/>
                  </a:lnTo>
                  <a:lnTo>
                    <a:pt x="141838" y="1209023"/>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2181621" y="2313103"/>
              <a:ext cx="114979" cy="1211057"/>
            </a:xfrm>
            <a:custGeom>
              <a:avLst/>
              <a:gdLst/>
              <a:ahLst/>
              <a:cxnLst/>
              <a:rect l="0" t="0" r="0" b="0"/>
              <a:pathLst>
                <a:path w="114979" h="1211057">
                  <a:moveTo>
                    <a:pt x="114979" y="1210165"/>
                  </a:moveTo>
                  <a:lnTo>
                    <a:pt x="111871" y="1152538"/>
                  </a:lnTo>
                  <a:lnTo>
                    <a:pt x="108764" y="1094911"/>
                  </a:lnTo>
                  <a:lnTo>
                    <a:pt x="105656" y="1037284"/>
                  </a:lnTo>
                  <a:lnTo>
                    <a:pt x="102549" y="979657"/>
                  </a:lnTo>
                  <a:lnTo>
                    <a:pt x="99441" y="922030"/>
                  </a:lnTo>
                  <a:lnTo>
                    <a:pt x="96334" y="864403"/>
                  </a:lnTo>
                  <a:lnTo>
                    <a:pt x="93226" y="806776"/>
                  </a:lnTo>
                  <a:lnTo>
                    <a:pt x="90119" y="749150"/>
                  </a:lnTo>
                  <a:lnTo>
                    <a:pt x="87011" y="691523"/>
                  </a:lnTo>
                  <a:lnTo>
                    <a:pt x="83904" y="633896"/>
                  </a:lnTo>
                  <a:lnTo>
                    <a:pt x="80796" y="576269"/>
                  </a:lnTo>
                  <a:lnTo>
                    <a:pt x="77689" y="518642"/>
                  </a:lnTo>
                  <a:lnTo>
                    <a:pt x="74581" y="461015"/>
                  </a:lnTo>
                  <a:lnTo>
                    <a:pt x="71474" y="403388"/>
                  </a:lnTo>
                  <a:lnTo>
                    <a:pt x="68366" y="345761"/>
                  </a:lnTo>
                  <a:lnTo>
                    <a:pt x="65259" y="288134"/>
                  </a:lnTo>
                  <a:lnTo>
                    <a:pt x="62151" y="230507"/>
                  </a:lnTo>
                  <a:lnTo>
                    <a:pt x="59044" y="172880"/>
                  </a:lnTo>
                  <a:lnTo>
                    <a:pt x="55936" y="115253"/>
                  </a:lnTo>
                  <a:lnTo>
                    <a:pt x="52829" y="57626"/>
                  </a:lnTo>
                  <a:lnTo>
                    <a:pt x="49721" y="0"/>
                  </a:lnTo>
                  <a:lnTo>
                    <a:pt x="0" y="3441"/>
                  </a:lnTo>
                  <a:lnTo>
                    <a:pt x="4861" y="60947"/>
                  </a:lnTo>
                  <a:lnTo>
                    <a:pt x="9722" y="118452"/>
                  </a:lnTo>
                  <a:lnTo>
                    <a:pt x="14584" y="175958"/>
                  </a:lnTo>
                  <a:lnTo>
                    <a:pt x="19445" y="233463"/>
                  </a:lnTo>
                  <a:lnTo>
                    <a:pt x="24306" y="290969"/>
                  </a:lnTo>
                  <a:lnTo>
                    <a:pt x="29168" y="348474"/>
                  </a:lnTo>
                  <a:lnTo>
                    <a:pt x="34029" y="405980"/>
                  </a:lnTo>
                  <a:lnTo>
                    <a:pt x="38890" y="463485"/>
                  </a:lnTo>
                  <a:lnTo>
                    <a:pt x="43752" y="520991"/>
                  </a:lnTo>
                  <a:lnTo>
                    <a:pt x="48613" y="578496"/>
                  </a:lnTo>
                  <a:lnTo>
                    <a:pt x="53474" y="636002"/>
                  </a:lnTo>
                  <a:lnTo>
                    <a:pt x="58336" y="693507"/>
                  </a:lnTo>
                  <a:lnTo>
                    <a:pt x="63197" y="751013"/>
                  </a:lnTo>
                  <a:lnTo>
                    <a:pt x="68059" y="808518"/>
                  </a:lnTo>
                  <a:lnTo>
                    <a:pt x="72920" y="866024"/>
                  </a:lnTo>
                  <a:lnTo>
                    <a:pt x="77781" y="923530"/>
                  </a:lnTo>
                  <a:lnTo>
                    <a:pt x="82643" y="981035"/>
                  </a:lnTo>
                  <a:lnTo>
                    <a:pt x="87504" y="1038541"/>
                  </a:lnTo>
                  <a:lnTo>
                    <a:pt x="92365" y="1096046"/>
                  </a:lnTo>
                  <a:lnTo>
                    <a:pt x="97227" y="1153552"/>
                  </a:lnTo>
                  <a:lnTo>
                    <a:pt x="102088" y="1211057"/>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2231343" y="2312043"/>
              <a:ext cx="71103" cy="1211225"/>
            </a:xfrm>
            <a:custGeom>
              <a:avLst/>
              <a:gdLst/>
              <a:ahLst/>
              <a:cxnLst/>
              <a:rect l="0" t="0" r="0" b="0"/>
              <a:pathLst>
                <a:path w="71103" h="1211225">
                  <a:moveTo>
                    <a:pt x="71103" y="1210950"/>
                  </a:moveTo>
                  <a:lnTo>
                    <a:pt x="68791" y="1153286"/>
                  </a:lnTo>
                  <a:lnTo>
                    <a:pt x="66479" y="1095622"/>
                  </a:lnTo>
                  <a:lnTo>
                    <a:pt x="64167" y="1037957"/>
                  </a:lnTo>
                  <a:lnTo>
                    <a:pt x="61855" y="980293"/>
                  </a:lnTo>
                  <a:lnTo>
                    <a:pt x="59543" y="922629"/>
                  </a:lnTo>
                  <a:lnTo>
                    <a:pt x="57231" y="864964"/>
                  </a:lnTo>
                  <a:lnTo>
                    <a:pt x="54918" y="807300"/>
                  </a:lnTo>
                  <a:lnTo>
                    <a:pt x="52606" y="749636"/>
                  </a:lnTo>
                  <a:lnTo>
                    <a:pt x="50294" y="691971"/>
                  </a:lnTo>
                  <a:lnTo>
                    <a:pt x="47982" y="634307"/>
                  </a:lnTo>
                  <a:lnTo>
                    <a:pt x="45670" y="576643"/>
                  </a:lnTo>
                  <a:lnTo>
                    <a:pt x="43358" y="518978"/>
                  </a:lnTo>
                  <a:lnTo>
                    <a:pt x="41046" y="461314"/>
                  </a:lnTo>
                  <a:lnTo>
                    <a:pt x="38734" y="403650"/>
                  </a:lnTo>
                  <a:lnTo>
                    <a:pt x="36421" y="345985"/>
                  </a:lnTo>
                  <a:lnTo>
                    <a:pt x="34109" y="288321"/>
                  </a:lnTo>
                  <a:lnTo>
                    <a:pt x="31797" y="230657"/>
                  </a:lnTo>
                  <a:lnTo>
                    <a:pt x="29485" y="172992"/>
                  </a:lnTo>
                  <a:lnTo>
                    <a:pt x="27173" y="115328"/>
                  </a:lnTo>
                  <a:lnTo>
                    <a:pt x="24861" y="57664"/>
                  </a:lnTo>
                  <a:lnTo>
                    <a:pt x="22549" y="0"/>
                  </a:lnTo>
                  <a:lnTo>
                    <a:pt x="0" y="1059"/>
                  </a:lnTo>
                  <a:lnTo>
                    <a:pt x="3107" y="58686"/>
                  </a:lnTo>
                  <a:lnTo>
                    <a:pt x="6215" y="116313"/>
                  </a:lnTo>
                  <a:lnTo>
                    <a:pt x="9322" y="173940"/>
                  </a:lnTo>
                  <a:lnTo>
                    <a:pt x="12430" y="231567"/>
                  </a:lnTo>
                  <a:lnTo>
                    <a:pt x="15537" y="289194"/>
                  </a:lnTo>
                  <a:lnTo>
                    <a:pt x="18645" y="346821"/>
                  </a:lnTo>
                  <a:lnTo>
                    <a:pt x="21752" y="404448"/>
                  </a:lnTo>
                  <a:lnTo>
                    <a:pt x="24860" y="462075"/>
                  </a:lnTo>
                  <a:lnTo>
                    <a:pt x="27967" y="519702"/>
                  </a:lnTo>
                  <a:lnTo>
                    <a:pt x="31075" y="577329"/>
                  </a:lnTo>
                  <a:lnTo>
                    <a:pt x="34182" y="634956"/>
                  </a:lnTo>
                  <a:lnTo>
                    <a:pt x="37290" y="692583"/>
                  </a:lnTo>
                  <a:lnTo>
                    <a:pt x="40397" y="750210"/>
                  </a:lnTo>
                  <a:lnTo>
                    <a:pt x="43505" y="807836"/>
                  </a:lnTo>
                  <a:lnTo>
                    <a:pt x="46612" y="865463"/>
                  </a:lnTo>
                  <a:lnTo>
                    <a:pt x="49720" y="923090"/>
                  </a:lnTo>
                  <a:lnTo>
                    <a:pt x="52827" y="980717"/>
                  </a:lnTo>
                  <a:lnTo>
                    <a:pt x="55935" y="1038344"/>
                  </a:lnTo>
                  <a:lnTo>
                    <a:pt x="59042" y="1095971"/>
                  </a:lnTo>
                  <a:lnTo>
                    <a:pt x="62150" y="1153598"/>
                  </a:lnTo>
                  <a:lnTo>
                    <a:pt x="65257" y="1211225"/>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2253892" y="2311543"/>
              <a:ext cx="52178" cy="1211451"/>
            </a:xfrm>
            <a:custGeom>
              <a:avLst/>
              <a:gdLst/>
              <a:ahLst/>
              <a:cxnLst/>
              <a:rect l="0" t="0" r="0" b="0"/>
              <a:pathLst>
                <a:path w="52178" h="1211451">
                  <a:moveTo>
                    <a:pt x="52178" y="1211321"/>
                  </a:moveTo>
                  <a:lnTo>
                    <a:pt x="50359" y="1153639"/>
                  </a:lnTo>
                  <a:lnTo>
                    <a:pt x="48540" y="1095957"/>
                  </a:lnTo>
                  <a:lnTo>
                    <a:pt x="46721" y="1038275"/>
                  </a:lnTo>
                  <a:lnTo>
                    <a:pt x="44902" y="980593"/>
                  </a:lnTo>
                  <a:lnTo>
                    <a:pt x="43083" y="922911"/>
                  </a:lnTo>
                  <a:lnTo>
                    <a:pt x="41264" y="865229"/>
                  </a:lnTo>
                  <a:lnTo>
                    <a:pt x="39445" y="807547"/>
                  </a:lnTo>
                  <a:lnTo>
                    <a:pt x="37626" y="749865"/>
                  </a:lnTo>
                  <a:lnTo>
                    <a:pt x="35807" y="692183"/>
                  </a:lnTo>
                  <a:lnTo>
                    <a:pt x="33987" y="634501"/>
                  </a:lnTo>
                  <a:lnTo>
                    <a:pt x="32168" y="576819"/>
                  </a:lnTo>
                  <a:lnTo>
                    <a:pt x="30349" y="519137"/>
                  </a:lnTo>
                  <a:lnTo>
                    <a:pt x="28530" y="461455"/>
                  </a:lnTo>
                  <a:lnTo>
                    <a:pt x="26711" y="403773"/>
                  </a:lnTo>
                  <a:lnTo>
                    <a:pt x="24892" y="346091"/>
                  </a:lnTo>
                  <a:lnTo>
                    <a:pt x="23073" y="288409"/>
                  </a:lnTo>
                  <a:lnTo>
                    <a:pt x="21254" y="230727"/>
                  </a:lnTo>
                  <a:lnTo>
                    <a:pt x="19435" y="173045"/>
                  </a:lnTo>
                  <a:lnTo>
                    <a:pt x="17616" y="115363"/>
                  </a:lnTo>
                  <a:lnTo>
                    <a:pt x="15797" y="57681"/>
                  </a:lnTo>
                  <a:lnTo>
                    <a:pt x="13978" y="0"/>
                  </a:lnTo>
                  <a:lnTo>
                    <a:pt x="0" y="500"/>
                  </a:lnTo>
                  <a:lnTo>
                    <a:pt x="2312" y="58164"/>
                  </a:lnTo>
                  <a:lnTo>
                    <a:pt x="4624" y="115829"/>
                  </a:lnTo>
                  <a:lnTo>
                    <a:pt x="6936" y="173493"/>
                  </a:lnTo>
                  <a:lnTo>
                    <a:pt x="9248" y="231157"/>
                  </a:lnTo>
                  <a:lnTo>
                    <a:pt x="11560" y="288822"/>
                  </a:lnTo>
                  <a:lnTo>
                    <a:pt x="13872" y="346486"/>
                  </a:lnTo>
                  <a:lnTo>
                    <a:pt x="16184" y="404150"/>
                  </a:lnTo>
                  <a:lnTo>
                    <a:pt x="18497" y="461815"/>
                  </a:lnTo>
                  <a:lnTo>
                    <a:pt x="20809" y="519479"/>
                  </a:lnTo>
                  <a:lnTo>
                    <a:pt x="23121" y="577143"/>
                  </a:lnTo>
                  <a:lnTo>
                    <a:pt x="25433" y="634808"/>
                  </a:lnTo>
                  <a:lnTo>
                    <a:pt x="27745" y="692472"/>
                  </a:lnTo>
                  <a:lnTo>
                    <a:pt x="30057" y="750136"/>
                  </a:lnTo>
                  <a:lnTo>
                    <a:pt x="32369" y="807801"/>
                  </a:lnTo>
                  <a:lnTo>
                    <a:pt x="34681" y="865465"/>
                  </a:lnTo>
                  <a:lnTo>
                    <a:pt x="36994" y="923129"/>
                  </a:lnTo>
                  <a:lnTo>
                    <a:pt x="39306" y="980794"/>
                  </a:lnTo>
                  <a:lnTo>
                    <a:pt x="41618" y="1038458"/>
                  </a:lnTo>
                  <a:lnTo>
                    <a:pt x="43930" y="1096122"/>
                  </a:lnTo>
                  <a:lnTo>
                    <a:pt x="46242" y="1153786"/>
                  </a:lnTo>
                  <a:lnTo>
                    <a:pt x="48554" y="1211451"/>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2267870" y="2311200"/>
              <a:ext cx="41401" cy="1211664"/>
            </a:xfrm>
            <a:custGeom>
              <a:avLst/>
              <a:gdLst/>
              <a:ahLst/>
              <a:cxnLst/>
              <a:rect l="0" t="0" r="0" b="0"/>
              <a:pathLst>
                <a:path w="41401" h="1211664">
                  <a:moveTo>
                    <a:pt x="41401" y="1211575"/>
                  </a:moveTo>
                  <a:lnTo>
                    <a:pt x="40018" y="1153881"/>
                  </a:lnTo>
                  <a:lnTo>
                    <a:pt x="38634" y="1096187"/>
                  </a:lnTo>
                  <a:lnTo>
                    <a:pt x="37251" y="1038493"/>
                  </a:lnTo>
                  <a:lnTo>
                    <a:pt x="35867" y="980799"/>
                  </a:lnTo>
                  <a:lnTo>
                    <a:pt x="34484" y="923105"/>
                  </a:lnTo>
                  <a:lnTo>
                    <a:pt x="33100" y="865410"/>
                  </a:lnTo>
                  <a:lnTo>
                    <a:pt x="31717" y="807716"/>
                  </a:lnTo>
                  <a:lnTo>
                    <a:pt x="30333" y="750022"/>
                  </a:lnTo>
                  <a:lnTo>
                    <a:pt x="28949" y="692328"/>
                  </a:lnTo>
                  <a:lnTo>
                    <a:pt x="27566" y="634634"/>
                  </a:lnTo>
                  <a:lnTo>
                    <a:pt x="26182" y="576940"/>
                  </a:lnTo>
                  <a:lnTo>
                    <a:pt x="24799" y="519246"/>
                  </a:lnTo>
                  <a:lnTo>
                    <a:pt x="23415" y="461552"/>
                  </a:lnTo>
                  <a:lnTo>
                    <a:pt x="22032" y="403858"/>
                  </a:lnTo>
                  <a:lnTo>
                    <a:pt x="20648" y="346164"/>
                  </a:lnTo>
                  <a:lnTo>
                    <a:pt x="19265" y="288470"/>
                  </a:lnTo>
                  <a:lnTo>
                    <a:pt x="17881" y="230776"/>
                  </a:lnTo>
                  <a:lnTo>
                    <a:pt x="16498" y="173082"/>
                  </a:lnTo>
                  <a:lnTo>
                    <a:pt x="15114" y="115388"/>
                  </a:lnTo>
                  <a:lnTo>
                    <a:pt x="13731" y="57694"/>
                  </a:lnTo>
                  <a:lnTo>
                    <a:pt x="12347" y="0"/>
                  </a:lnTo>
                  <a:lnTo>
                    <a:pt x="0" y="342"/>
                  </a:lnTo>
                  <a:lnTo>
                    <a:pt x="1819" y="58024"/>
                  </a:lnTo>
                  <a:lnTo>
                    <a:pt x="3638" y="115706"/>
                  </a:lnTo>
                  <a:lnTo>
                    <a:pt x="5457" y="173388"/>
                  </a:lnTo>
                  <a:lnTo>
                    <a:pt x="7276" y="231070"/>
                  </a:lnTo>
                  <a:lnTo>
                    <a:pt x="9095" y="288752"/>
                  </a:lnTo>
                  <a:lnTo>
                    <a:pt x="10914" y="346434"/>
                  </a:lnTo>
                  <a:lnTo>
                    <a:pt x="12733" y="404116"/>
                  </a:lnTo>
                  <a:lnTo>
                    <a:pt x="14552" y="461798"/>
                  </a:lnTo>
                  <a:lnTo>
                    <a:pt x="16371" y="519480"/>
                  </a:lnTo>
                  <a:lnTo>
                    <a:pt x="18190" y="577162"/>
                  </a:lnTo>
                  <a:lnTo>
                    <a:pt x="20009" y="634844"/>
                  </a:lnTo>
                  <a:lnTo>
                    <a:pt x="21828" y="692526"/>
                  </a:lnTo>
                  <a:lnTo>
                    <a:pt x="23647" y="750208"/>
                  </a:lnTo>
                  <a:lnTo>
                    <a:pt x="25466" y="807890"/>
                  </a:lnTo>
                  <a:lnTo>
                    <a:pt x="27286" y="865572"/>
                  </a:lnTo>
                  <a:lnTo>
                    <a:pt x="29105" y="923254"/>
                  </a:lnTo>
                  <a:lnTo>
                    <a:pt x="30924" y="980936"/>
                  </a:lnTo>
                  <a:lnTo>
                    <a:pt x="32743" y="1038618"/>
                  </a:lnTo>
                  <a:lnTo>
                    <a:pt x="34562" y="1096300"/>
                  </a:lnTo>
                  <a:lnTo>
                    <a:pt x="36381" y="1153982"/>
                  </a:lnTo>
                  <a:lnTo>
                    <a:pt x="38200" y="1211664"/>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2280218" y="2311050"/>
              <a:ext cx="30826" cy="1211725"/>
            </a:xfrm>
            <a:custGeom>
              <a:avLst/>
              <a:gdLst/>
              <a:ahLst/>
              <a:cxnLst/>
              <a:rect l="0" t="0" r="0" b="0"/>
              <a:pathLst>
                <a:path w="30826" h="1211725">
                  <a:moveTo>
                    <a:pt x="30826" y="1211686"/>
                  </a:moveTo>
                  <a:lnTo>
                    <a:pt x="29683" y="1153986"/>
                  </a:lnTo>
                  <a:lnTo>
                    <a:pt x="28541" y="1096287"/>
                  </a:lnTo>
                  <a:lnTo>
                    <a:pt x="27399" y="1038588"/>
                  </a:lnTo>
                  <a:lnTo>
                    <a:pt x="26256" y="980888"/>
                  </a:lnTo>
                  <a:lnTo>
                    <a:pt x="25114" y="923189"/>
                  </a:lnTo>
                  <a:lnTo>
                    <a:pt x="23971" y="865490"/>
                  </a:lnTo>
                  <a:lnTo>
                    <a:pt x="22829" y="807790"/>
                  </a:lnTo>
                  <a:lnTo>
                    <a:pt x="21687" y="750091"/>
                  </a:lnTo>
                  <a:lnTo>
                    <a:pt x="20544" y="692392"/>
                  </a:lnTo>
                  <a:lnTo>
                    <a:pt x="19402" y="634692"/>
                  </a:lnTo>
                  <a:lnTo>
                    <a:pt x="18260" y="576993"/>
                  </a:lnTo>
                  <a:lnTo>
                    <a:pt x="17117" y="519294"/>
                  </a:lnTo>
                  <a:lnTo>
                    <a:pt x="15975" y="461594"/>
                  </a:lnTo>
                  <a:lnTo>
                    <a:pt x="14832" y="403895"/>
                  </a:lnTo>
                  <a:lnTo>
                    <a:pt x="13690" y="346196"/>
                  </a:lnTo>
                  <a:lnTo>
                    <a:pt x="12548" y="288496"/>
                  </a:lnTo>
                  <a:lnTo>
                    <a:pt x="11405" y="230797"/>
                  </a:lnTo>
                  <a:lnTo>
                    <a:pt x="10263" y="173098"/>
                  </a:lnTo>
                  <a:lnTo>
                    <a:pt x="9120" y="115398"/>
                  </a:lnTo>
                  <a:lnTo>
                    <a:pt x="7978" y="57699"/>
                  </a:lnTo>
                  <a:lnTo>
                    <a:pt x="6836" y="0"/>
                  </a:lnTo>
                  <a:lnTo>
                    <a:pt x="0" y="149"/>
                  </a:lnTo>
                  <a:lnTo>
                    <a:pt x="1383" y="57843"/>
                  </a:lnTo>
                  <a:lnTo>
                    <a:pt x="2767" y="115537"/>
                  </a:lnTo>
                  <a:lnTo>
                    <a:pt x="4150" y="173231"/>
                  </a:lnTo>
                  <a:lnTo>
                    <a:pt x="5534" y="230925"/>
                  </a:lnTo>
                  <a:lnTo>
                    <a:pt x="6917" y="288619"/>
                  </a:lnTo>
                  <a:lnTo>
                    <a:pt x="8301" y="346314"/>
                  </a:lnTo>
                  <a:lnTo>
                    <a:pt x="9684" y="404008"/>
                  </a:lnTo>
                  <a:lnTo>
                    <a:pt x="11068" y="461702"/>
                  </a:lnTo>
                  <a:lnTo>
                    <a:pt x="12451" y="519396"/>
                  </a:lnTo>
                  <a:lnTo>
                    <a:pt x="13835" y="577090"/>
                  </a:lnTo>
                  <a:lnTo>
                    <a:pt x="15218" y="634784"/>
                  </a:lnTo>
                  <a:lnTo>
                    <a:pt x="16602" y="692478"/>
                  </a:lnTo>
                  <a:lnTo>
                    <a:pt x="17985" y="750172"/>
                  </a:lnTo>
                  <a:lnTo>
                    <a:pt x="19369" y="807866"/>
                  </a:lnTo>
                  <a:lnTo>
                    <a:pt x="20752" y="865560"/>
                  </a:lnTo>
                  <a:lnTo>
                    <a:pt x="22136" y="923254"/>
                  </a:lnTo>
                  <a:lnTo>
                    <a:pt x="23519" y="980948"/>
                  </a:lnTo>
                  <a:lnTo>
                    <a:pt x="24903" y="1038642"/>
                  </a:lnTo>
                  <a:lnTo>
                    <a:pt x="26286" y="1096336"/>
                  </a:lnTo>
                  <a:lnTo>
                    <a:pt x="27670" y="1154030"/>
                  </a:lnTo>
                  <a:lnTo>
                    <a:pt x="29053" y="1211725"/>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2287054" y="2310936"/>
              <a:ext cx="25650" cy="1211800"/>
            </a:xfrm>
            <a:custGeom>
              <a:avLst/>
              <a:gdLst/>
              <a:ahLst/>
              <a:cxnLst/>
              <a:rect l="0" t="0" r="0" b="0"/>
              <a:pathLst>
                <a:path w="25650" h="1211800">
                  <a:moveTo>
                    <a:pt x="25650" y="1211770"/>
                  </a:moveTo>
                  <a:lnTo>
                    <a:pt x="24734" y="1154067"/>
                  </a:lnTo>
                  <a:lnTo>
                    <a:pt x="23817" y="1096364"/>
                  </a:lnTo>
                  <a:lnTo>
                    <a:pt x="22901" y="1038660"/>
                  </a:lnTo>
                  <a:lnTo>
                    <a:pt x="21984" y="980957"/>
                  </a:lnTo>
                  <a:lnTo>
                    <a:pt x="21068" y="923253"/>
                  </a:lnTo>
                  <a:lnTo>
                    <a:pt x="20151" y="865550"/>
                  </a:lnTo>
                  <a:lnTo>
                    <a:pt x="19235" y="807847"/>
                  </a:lnTo>
                  <a:lnTo>
                    <a:pt x="18318" y="750143"/>
                  </a:lnTo>
                  <a:lnTo>
                    <a:pt x="17402" y="692440"/>
                  </a:lnTo>
                  <a:lnTo>
                    <a:pt x="16485" y="634737"/>
                  </a:lnTo>
                  <a:lnTo>
                    <a:pt x="15569" y="577033"/>
                  </a:lnTo>
                  <a:lnTo>
                    <a:pt x="14652" y="519330"/>
                  </a:lnTo>
                  <a:lnTo>
                    <a:pt x="13736" y="461626"/>
                  </a:lnTo>
                  <a:lnTo>
                    <a:pt x="12819" y="403923"/>
                  </a:lnTo>
                  <a:lnTo>
                    <a:pt x="11903" y="346220"/>
                  </a:lnTo>
                  <a:lnTo>
                    <a:pt x="10986" y="288516"/>
                  </a:lnTo>
                  <a:lnTo>
                    <a:pt x="10070" y="230813"/>
                  </a:lnTo>
                  <a:lnTo>
                    <a:pt x="9153" y="173110"/>
                  </a:lnTo>
                  <a:lnTo>
                    <a:pt x="8237" y="115406"/>
                  </a:lnTo>
                  <a:lnTo>
                    <a:pt x="7320" y="57703"/>
                  </a:lnTo>
                  <a:lnTo>
                    <a:pt x="6404" y="0"/>
                  </a:lnTo>
                  <a:lnTo>
                    <a:pt x="0" y="114"/>
                  </a:lnTo>
                  <a:lnTo>
                    <a:pt x="1142" y="57813"/>
                  </a:lnTo>
                  <a:lnTo>
                    <a:pt x="2284" y="115512"/>
                  </a:lnTo>
                  <a:lnTo>
                    <a:pt x="3427" y="173212"/>
                  </a:lnTo>
                  <a:lnTo>
                    <a:pt x="4569" y="230911"/>
                  </a:lnTo>
                  <a:lnTo>
                    <a:pt x="5711" y="288610"/>
                  </a:lnTo>
                  <a:lnTo>
                    <a:pt x="6854" y="346310"/>
                  </a:lnTo>
                  <a:lnTo>
                    <a:pt x="7996" y="404009"/>
                  </a:lnTo>
                  <a:lnTo>
                    <a:pt x="9139" y="461709"/>
                  </a:lnTo>
                  <a:lnTo>
                    <a:pt x="10281" y="519408"/>
                  </a:lnTo>
                  <a:lnTo>
                    <a:pt x="11423" y="577107"/>
                  </a:lnTo>
                  <a:lnTo>
                    <a:pt x="12566" y="634807"/>
                  </a:lnTo>
                  <a:lnTo>
                    <a:pt x="13708" y="692506"/>
                  </a:lnTo>
                  <a:lnTo>
                    <a:pt x="14851" y="750205"/>
                  </a:lnTo>
                  <a:lnTo>
                    <a:pt x="15993" y="807905"/>
                  </a:lnTo>
                  <a:lnTo>
                    <a:pt x="17135" y="865604"/>
                  </a:lnTo>
                  <a:lnTo>
                    <a:pt x="18278" y="923303"/>
                  </a:lnTo>
                  <a:lnTo>
                    <a:pt x="19420" y="981003"/>
                  </a:lnTo>
                  <a:lnTo>
                    <a:pt x="20562" y="1038702"/>
                  </a:lnTo>
                  <a:lnTo>
                    <a:pt x="21705" y="1096401"/>
                  </a:lnTo>
                  <a:lnTo>
                    <a:pt x="22847" y="1154101"/>
                  </a:lnTo>
                  <a:lnTo>
                    <a:pt x="23990" y="1211800"/>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2293458" y="2310853"/>
              <a:ext cx="20781" cy="1211854"/>
            </a:xfrm>
            <a:custGeom>
              <a:avLst/>
              <a:gdLst/>
              <a:ahLst/>
              <a:cxnLst/>
              <a:rect l="0" t="0" r="0" b="0"/>
              <a:pathLst>
                <a:path w="20781" h="1211854">
                  <a:moveTo>
                    <a:pt x="20781" y="1211832"/>
                  </a:moveTo>
                  <a:lnTo>
                    <a:pt x="20073" y="1154126"/>
                  </a:lnTo>
                  <a:lnTo>
                    <a:pt x="19366" y="1096419"/>
                  </a:lnTo>
                  <a:lnTo>
                    <a:pt x="18658" y="1038713"/>
                  </a:lnTo>
                  <a:lnTo>
                    <a:pt x="17950" y="981007"/>
                  </a:lnTo>
                  <a:lnTo>
                    <a:pt x="17243" y="923301"/>
                  </a:lnTo>
                  <a:lnTo>
                    <a:pt x="16535" y="865594"/>
                  </a:lnTo>
                  <a:lnTo>
                    <a:pt x="15828" y="807888"/>
                  </a:lnTo>
                  <a:lnTo>
                    <a:pt x="15120" y="750182"/>
                  </a:lnTo>
                  <a:lnTo>
                    <a:pt x="14412" y="692475"/>
                  </a:lnTo>
                  <a:lnTo>
                    <a:pt x="13705" y="634769"/>
                  </a:lnTo>
                  <a:lnTo>
                    <a:pt x="12997" y="577063"/>
                  </a:lnTo>
                  <a:lnTo>
                    <a:pt x="12289" y="519356"/>
                  </a:lnTo>
                  <a:lnTo>
                    <a:pt x="11582" y="461650"/>
                  </a:lnTo>
                  <a:lnTo>
                    <a:pt x="10874" y="403944"/>
                  </a:lnTo>
                  <a:lnTo>
                    <a:pt x="10167" y="346237"/>
                  </a:lnTo>
                  <a:lnTo>
                    <a:pt x="9459" y="288531"/>
                  </a:lnTo>
                  <a:lnTo>
                    <a:pt x="8751" y="230825"/>
                  </a:lnTo>
                  <a:lnTo>
                    <a:pt x="8044" y="173118"/>
                  </a:lnTo>
                  <a:lnTo>
                    <a:pt x="7336" y="115412"/>
                  </a:lnTo>
                  <a:lnTo>
                    <a:pt x="6628" y="57706"/>
                  </a:lnTo>
                  <a:lnTo>
                    <a:pt x="5921" y="0"/>
                  </a:lnTo>
                  <a:lnTo>
                    <a:pt x="0" y="83"/>
                  </a:lnTo>
                  <a:lnTo>
                    <a:pt x="916" y="57786"/>
                  </a:lnTo>
                  <a:lnTo>
                    <a:pt x="1832" y="115490"/>
                  </a:lnTo>
                  <a:lnTo>
                    <a:pt x="2749" y="173193"/>
                  </a:lnTo>
                  <a:lnTo>
                    <a:pt x="3665" y="230896"/>
                  </a:lnTo>
                  <a:lnTo>
                    <a:pt x="4582" y="288600"/>
                  </a:lnTo>
                  <a:lnTo>
                    <a:pt x="5498" y="346303"/>
                  </a:lnTo>
                  <a:lnTo>
                    <a:pt x="6415" y="404006"/>
                  </a:lnTo>
                  <a:lnTo>
                    <a:pt x="7331" y="461710"/>
                  </a:lnTo>
                  <a:lnTo>
                    <a:pt x="8248" y="519413"/>
                  </a:lnTo>
                  <a:lnTo>
                    <a:pt x="9164" y="577117"/>
                  </a:lnTo>
                  <a:lnTo>
                    <a:pt x="10081" y="634820"/>
                  </a:lnTo>
                  <a:lnTo>
                    <a:pt x="10997" y="692523"/>
                  </a:lnTo>
                  <a:lnTo>
                    <a:pt x="11914" y="750227"/>
                  </a:lnTo>
                  <a:lnTo>
                    <a:pt x="12830" y="807930"/>
                  </a:lnTo>
                  <a:lnTo>
                    <a:pt x="13747" y="865633"/>
                  </a:lnTo>
                  <a:lnTo>
                    <a:pt x="14663" y="923337"/>
                  </a:lnTo>
                  <a:lnTo>
                    <a:pt x="15580" y="981040"/>
                  </a:lnTo>
                  <a:lnTo>
                    <a:pt x="16496" y="1038744"/>
                  </a:lnTo>
                  <a:lnTo>
                    <a:pt x="17413" y="1096447"/>
                  </a:lnTo>
                  <a:lnTo>
                    <a:pt x="18329" y="1154150"/>
                  </a:lnTo>
                  <a:lnTo>
                    <a:pt x="19246" y="1211854"/>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2299380" y="2310793"/>
              <a:ext cx="16337" cy="1211892"/>
            </a:xfrm>
            <a:custGeom>
              <a:avLst/>
              <a:gdLst/>
              <a:ahLst/>
              <a:cxnLst/>
              <a:rect l="0" t="0" r="0" b="0"/>
              <a:pathLst>
                <a:path w="16337" h="1211892">
                  <a:moveTo>
                    <a:pt x="16337" y="1211877"/>
                  </a:moveTo>
                  <a:lnTo>
                    <a:pt x="15831" y="1154168"/>
                  </a:lnTo>
                  <a:lnTo>
                    <a:pt x="15324" y="1096460"/>
                  </a:lnTo>
                  <a:lnTo>
                    <a:pt x="14817" y="1038751"/>
                  </a:lnTo>
                  <a:lnTo>
                    <a:pt x="14311" y="981043"/>
                  </a:lnTo>
                  <a:lnTo>
                    <a:pt x="13804" y="923334"/>
                  </a:lnTo>
                  <a:lnTo>
                    <a:pt x="13298" y="865626"/>
                  </a:lnTo>
                  <a:lnTo>
                    <a:pt x="12791" y="807918"/>
                  </a:lnTo>
                  <a:lnTo>
                    <a:pt x="12284" y="750209"/>
                  </a:lnTo>
                  <a:lnTo>
                    <a:pt x="11778" y="692501"/>
                  </a:lnTo>
                  <a:lnTo>
                    <a:pt x="11271" y="634792"/>
                  </a:lnTo>
                  <a:lnTo>
                    <a:pt x="10764" y="577084"/>
                  </a:lnTo>
                  <a:lnTo>
                    <a:pt x="10258" y="519375"/>
                  </a:lnTo>
                  <a:lnTo>
                    <a:pt x="9751" y="461667"/>
                  </a:lnTo>
                  <a:lnTo>
                    <a:pt x="9245" y="403959"/>
                  </a:lnTo>
                  <a:lnTo>
                    <a:pt x="8738" y="346250"/>
                  </a:lnTo>
                  <a:lnTo>
                    <a:pt x="8231" y="288542"/>
                  </a:lnTo>
                  <a:lnTo>
                    <a:pt x="7725" y="230833"/>
                  </a:lnTo>
                  <a:lnTo>
                    <a:pt x="7218" y="173125"/>
                  </a:lnTo>
                  <a:lnTo>
                    <a:pt x="6712" y="115416"/>
                  </a:lnTo>
                  <a:lnTo>
                    <a:pt x="6205" y="57708"/>
                  </a:lnTo>
                  <a:lnTo>
                    <a:pt x="5698" y="0"/>
                  </a:lnTo>
                  <a:lnTo>
                    <a:pt x="0" y="59"/>
                  </a:lnTo>
                  <a:lnTo>
                    <a:pt x="707" y="57766"/>
                  </a:lnTo>
                  <a:lnTo>
                    <a:pt x="1415" y="115472"/>
                  </a:lnTo>
                  <a:lnTo>
                    <a:pt x="2122" y="173178"/>
                  </a:lnTo>
                  <a:lnTo>
                    <a:pt x="2830" y="230885"/>
                  </a:lnTo>
                  <a:lnTo>
                    <a:pt x="3538" y="288591"/>
                  </a:lnTo>
                  <a:lnTo>
                    <a:pt x="4245" y="346297"/>
                  </a:lnTo>
                  <a:lnTo>
                    <a:pt x="4953" y="404004"/>
                  </a:lnTo>
                  <a:lnTo>
                    <a:pt x="5661" y="461710"/>
                  </a:lnTo>
                  <a:lnTo>
                    <a:pt x="6368" y="519416"/>
                  </a:lnTo>
                  <a:lnTo>
                    <a:pt x="7076" y="577123"/>
                  </a:lnTo>
                  <a:lnTo>
                    <a:pt x="7783" y="634829"/>
                  </a:lnTo>
                  <a:lnTo>
                    <a:pt x="8491" y="692535"/>
                  </a:lnTo>
                  <a:lnTo>
                    <a:pt x="9199" y="750242"/>
                  </a:lnTo>
                  <a:lnTo>
                    <a:pt x="9906" y="807948"/>
                  </a:lnTo>
                  <a:lnTo>
                    <a:pt x="10614" y="865654"/>
                  </a:lnTo>
                  <a:lnTo>
                    <a:pt x="11322" y="923360"/>
                  </a:lnTo>
                  <a:lnTo>
                    <a:pt x="12029" y="981067"/>
                  </a:lnTo>
                  <a:lnTo>
                    <a:pt x="12737" y="1038773"/>
                  </a:lnTo>
                  <a:lnTo>
                    <a:pt x="13444" y="1096479"/>
                  </a:lnTo>
                  <a:lnTo>
                    <a:pt x="14152" y="1154186"/>
                  </a:lnTo>
                  <a:lnTo>
                    <a:pt x="14860" y="1211892"/>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2305078" y="2310761"/>
              <a:ext cx="11722" cy="1211908"/>
            </a:xfrm>
            <a:custGeom>
              <a:avLst/>
              <a:gdLst/>
              <a:ahLst/>
              <a:cxnLst/>
              <a:rect l="0" t="0" r="0" b="0"/>
              <a:pathLst>
                <a:path w="11722" h="1211908">
                  <a:moveTo>
                    <a:pt x="11722" y="1211900"/>
                  </a:moveTo>
                  <a:lnTo>
                    <a:pt x="11362" y="1154190"/>
                  </a:lnTo>
                  <a:lnTo>
                    <a:pt x="11003" y="1096481"/>
                  </a:lnTo>
                  <a:lnTo>
                    <a:pt x="10644" y="1038771"/>
                  </a:lnTo>
                  <a:lnTo>
                    <a:pt x="10285" y="981062"/>
                  </a:lnTo>
                  <a:lnTo>
                    <a:pt x="9926" y="923352"/>
                  </a:lnTo>
                  <a:lnTo>
                    <a:pt x="9566" y="865643"/>
                  </a:lnTo>
                  <a:lnTo>
                    <a:pt x="9207" y="807933"/>
                  </a:lnTo>
                  <a:lnTo>
                    <a:pt x="8848" y="750223"/>
                  </a:lnTo>
                  <a:lnTo>
                    <a:pt x="8489" y="692514"/>
                  </a:lnTo>
                  <a:lnTo>
                    <a:pt x="8130" y="634804"/>
                  </a:lnTo>
                  <a:lnTo>
                    <a:pt x="7770" y="577095"/>
                  </a:lnTo>
                  <a:lnTo>
                    <a:pt x="7411" y="519385"/>
                  </a:lnTo>
                  <a:lnTo>
                    <a:pt x="7052" y="461676"/>
                  </a:lnTo>
                  <a:lnTo>
                    <a:pt x="6693" y="403966"/>
                  </a:lnTo>
                  <a:lnTo>
                    <a:pt x="6334" y="346257"/>
                  </a:lnTo>
                  <a:lnTo>
                    <a:pt x="5974" y="288547"/>
                  </a:lnTo>
                  <a:lnTo>
                    <a:pt x="5615" y="230838"/>
                  </a:lnTo>
                  <a:lnTo>
                    <a:pt x="5256" y="173128"/>
                  </a:lnTo>
                  <a:lnTo>
                    <a:pt x="4897" y="115419"/>
                  </a:lnTo>
                  <a:lnTo>
                    <a:pt x="4538" y="57709"/>
                  </a:lnTo>
                  <a:lnTo>
                    <a:pt x="4178" y="0"/>
                  </a:lnTo>
                  <a:lnTo>
                    <a:pt x="0" y="31"/>
                  </a:lnTo>
                  <a:lnTo>
                    <a:pt x="506" y="57739"/>
                  </a:lnTo>
                  <a:lnTo>
                    <a:pt x="1013" y="115448"/>
                  </a:lnTo>
                  <a:lnTo>
                    <a:pt x="1519" y="173156"/>
                  </a:lnTo>
                  <a:lnTo>
                    <a:pt x="2026" y="230865"/>
                  </a:lnTo>
                  <a:lnTo>
                    <a:pt x="2533" y="288573"/>
                  </a:lnTo>
                  <a:lnTo>
                    <a:pt x="3039" y="346281"/>
                  </a:lnTo>
                  <a:lnTo>
                    <a:pt x="3546" y="403990"/>
                  </a:lnTo>
                  <a:lnTo>
                    <a:pt x="4052" y="461698"/>
                  </a:lnTo>
                  <a:lnTo>
                    <a:pt x="4559" y="519407"/>
                  </a:lnTo>
                  <a:lnTo>
                    <a:pt x="5066" y="577115"/>
                  </a:lnTo>
                  <a:lnTo>
                    <a:pt x="5572" y="634824"/>
                  </a:lnTo>
                  <a:lnTo>
                    <a:pt x="6079" y="692532"/>
                  </a:lnTo>
                  <a:lnTo>
                    <a:pt x="6585" y="750240"/>
                  </a:lnTo>
                  <a:lnTo>
                    <a:pt x="7092" y="807949"/>
                  </a:lnTo>
                  <a:lnTo>
                    <a:pt x="7599" y="865657"/>
                  </a:lnTo>
                  <a:lnTo>
                    <a:pt x="8105" y="923366"/>
                  </a:lnTo>
                  <a:lnTo>
                    <a:pt x="8612" y="981074"/>
                  </a:lnTo>
                  <a:lnTo>
                    <a:pt x="9118" y="1038783"/>
                  </a:lnTo>
                  <a:lnTo>
                    <a:pt x="9625" y="1096491"/>
                  </a:lnTo>
                  <a:lnTo>
                    <a:pt x="10132" y="1154199"/>
                  </a:lnTo>
                  <a:lnTo>
                    <a:pt x="10638" y="1211908"/>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2309257" y="2310748"/>
              <a:ext cx="8174" cy="1211913"/>
            </a:xfrm>
            <a:custGeom>
              <a:avLst/>
              <a:gdLst/>
              <a:ahLst/>
              <a:cxnLst/>
              <a:rect l="0" t="0" r="0" b="0"/>
              <a:pathLst>
                <a:path w="8174" h="1211913">
                  <a:moveTo>
                    <a:pt x="8174" y="1211910"/>
                  </a:moveTo>
                  <a:lnTo>
                    <a:pt x="7901" y="1154200"/>
                  </a:lnTo>
                  <a:lnTo>
                    <a:pt x="7628" y="1096490"/>
                  </a:lnTo>
                  <a:lnTo>
                    <a:pt x="7355" y="1038780"/>
                  </a:lnTo>
                  <a:lnTo>
                    <a:pt x="7081" y="981070"/>
                  </a:lnTo>
                  <a:lnTo>
                    <a:pt x="6808" y="923360"/>
                  </a:lnTo>
                  <a:lnTo>
                    <a:pt x="6535" y="865650"/>
                  </a:lnTo>
                  <a:lnTo>
                    <a:pt x="6261" y="807940"/>
                  </a:lnTo>
                  <a:lnTo>
                    <a:pt x="5988" y="750230"/>
                  </a:lnTo>
                  <a:lnTo>
                    <a:pt x="5715" y="692520"/>
                  </a:lnTo>
                  <a:lnTo>
                    <a:pt x="5442" y="634810"/>
                  </a:lnTo>
                  <a:lnTo>
                    <a:pt x="5168" y="577100"/>
                  </a:lnTo>
                  <a:lnTo>
                    <a:pt x="4895" y="519390"/>
                  </a:lnTo>
                  <a:lnTo>
                    <a:pt x="4622" y="461680"/>
                  </a:lnTo>
                  <a:lnTo>
                    <a:pt x="4349" y="403970"/>
                  </a:lnTo>
                  <a:lnTo>
                    <a:pt x="4075" y="346260"/>
                  </a:lnTo>
                  <a:lnTo>
                    <a:pt x="3802" y="288550"/>
                  </a:lnTo>
                  <a:lnTo>
                    <a:pt x="3529" y="230840"/>
                  </a:lnTo>
                  <a:lnTo>
                    <a:pt x="3255" y="173130"/>
                  </a:lnTo>
                  <a:lnTo>
                    <a:pt x="2982" y="115420"/>
                  </a:lnTo>
                  <a:lnTo>
                    <a:pt x="2709" y="57710"/>
                  </a:lnTo>
                  <a:lnTo>
                    <a:pt x="2436" y="0"/>
                  </a:lnTo>
                  <a:lnTo>
                    <a:pt x="0" y="13"/>
                  </a:lnTo>
                  <a:lnTo>
                    <a:pt x="359" y="57722"/>
                  </a:lnTo>
                  <a:lnTo>
                    <a:pt x="718" y="115432"/>
                  </a:lnTo>
                  <a:lnTo>
                    <a:pt x="1077" y="173141"/>
                  </a:lnTo>
                  <a:lnTo>
                    <a:pt x="1436" y="230851"/>
                  </a:lnTo>
                  <a:lnTo>
                    <a:pt x="1796" y="288561"/>
                  </a:lnTo>
                  <a:lnTo>
                    <a:pt x="2155" y="346270"/>
                  </a:lnTo>
                  <a:lnTo>
                    <a:pt x="2514" y="403980"/>
                  </a:lnTo>
                  <a:lnTo>
                    <a:pt x="2873" y="461689"/>
                  </a:lnTo>
                  <a:lnTo>
                    <a:pt x="3232" y="519399"/>
                  </a:lnTo>
                  <a:lnTo>
                    <a:pt x="3592" y="577108"/>
                  </a:lnTo>
                  <a:lnTo>
                    <a:pt x="3951" y="634818"/>
                  </a:lnTo>
                  <a:lnTo>
                    <a:pt x="4310" y="692527"/>
                  </a:lnTo>
                  <a:lnTo>
                    <a:pt x="4669" y="750237"/>
                  </a:lnTo>
                  <a:lnTo>
                    <a:pt x="5028" y="807946"/>
                  </a:lnTo>
                  <a:lnTo>
                    <a:pt x="5388" y="865656"/>
                  </a:lnTo>
                  <a:lnTo>
                    <a:pt x="5747" y="923365"/>
                  </a:lnTo>
                  <a:lnTo>
                    <a:pt x="6106" y="981075"/>
                  </a:lnTo>
                  <a:lnTo>
                    <a:pt x="6465" y="1038784"/>
                  </a:lnTo>
                  <a:lnTo>
                    <a:pt x="6824" y="1096494"/>
                  </a:lnTo>
                  <a:lnTo>
                    <a:pt x="7184" y="1154204"/>
                  </a:lnTo>
                  <a:lnTo>
                    <a:pt x="7543" y="1211913"/>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2311693" y="2310739"/>
              <a:ext cx="6299" cy="1211918"/>
            </a:xfrm>
            <a:custGeom>
              <a:avLst/>
              <a:gdLst/>
              <a:ahLst/>
              <a:cxnLst/>
              <a:rect l="0" t="0" r="0" b="0"/>
              <a:pathLst>
                <a:path w="6299" h="1211918">
                  <a:moveTo>
                    <a:pt x="6299" y="1211916"/>
                  </a:moveTo>
                  <a:lnTo>
                    <a:pt x="6102" y="1154206"/>
                  </a:lnTo>
                  <a:lnTo>
                    <a:pt x="5905" y="1096496"/>
                  </a:lnTo>
                  <a:lnTo>
                    <a:pt x="5708" y="1038785"/>
                  </a:lnTo>
                  <a:lnTo>
                    <a:pt x="5511" y="981075"/>
                  </a:lnTo>
                  <a:lnTo>
                    <a:pt x="5314" y="923365"/>
                  </a:lnTo>
                  <a:lnTo>
                    <a:pt x="5117" y="865654"/>
                  </a:lnTo>
                  <a:lnTo>
                    <a:pt x="4920" y="807944"/>
                  </a:lnTo>
                  <a:lnTo>
                    <a:pt x="4723" y="750234"/>
                  </a:lnTo>
                  <a:lnTo>
                    <a:pt x="4526" y="692523"/>
                  </a:lnTo>
                  <a:lnTo>
                    <a:pt x="4329" y="634813"/>
                  </a:lnTo>
                  <a:lnTo>
                    <a:pt x="4132" y="577103"/>
                  </a:lnTo>
                  <a:lnTo>
                    <a:pt x="3935" y="519392"/>
                  </a:lnTo>
                  <a:lnTo>
                    <a:pt x="3738" y="461682"/>
                  </a:lnTo>
                  <a:lnTo>
                    <a:pt x="3541" y="403972"/>
                  </a:lnTo>
                  <a:lnTo>
                    <a:pt x="3344" y="346261"/>
                  </a:lnTo>
                  <a:lnTo>
                    <a:pt x="3147" y="288551"/>
                  </a:lnTo>
                  <a:lnTo>
                    <a:pt x="2950" y="230841"/>
                  </a:lnTo>
                  <a:lnTo>
                    <a:pt x="2753" y="173130"/>
                  </a:lnTo>
                  <a:lnTo>
                    <a:pt x="2556" y="115420"/>
                  </a:lnTo>
                  <a:lnTo>
                    <a:pt x="2359" y="57710"/>
                  </a:lnTo>
                  <a:lnTo>
                    <a:pt x="2162" y="0"/>
                  </a:lnTo>
                  <a:lnTo>
                    <a:pt x="0" y="8"/>
                  </a:lnTo>
                  <a:lnTo>
                    <a:pt x="273" y="57718"/>
                  </a:lnTo>
                  <a:lnTo>
                    <a:pt x="546" y="115428"/>
                  </a:lnTo>
                  <a:lnTo>
                    <a:pt x="819" y="173138"/>
                  </a:lnTo>
                  <a:lnTo>
                    <a:pt x="1093" y="230848"/>
                  </a:lnTo>
                  <a:lnTo>
                    <a:pt x="1366" y="288558"/>
                  </a:lnTo>
                  <a:lnTo>
                    <a:pt x="1639" y="346268"/>
                  </a:lnTo>
                  <a:lnTo>
                    <a:pt x="1912" y="403978"/>
                  </a:lnTo>
                  <a:lnTo>
                    <a:pt x="2186" y="461688"/>
                  </a:lnTo>
                  <a:lnTo>
                    <a:pt x="2459" y="519398"/>
                  </a:lnTo>
                  <a:lnTo>
                    <a:pt x="2732" y="577108"/>
                  </a:lnTo>
                  <a:lnTo>
                    <a:pt x="3006" y="634818"/>
                  </a:lnTo>
                  <a:lnTo>
                    <a:pt x="3279" y="692528"/>
                  </a:lnTo>
                  <a:lnTo>
                    <a:pt x="3552" y="750238"/>
                  </a:lnTo>
                  <a:lnTo>
                    <a:pt x="3825" y="807948"/>
                  </a:lnTo>
                  <a:lnTo>
                    <a:pt x="4099" y="865658"/>
                  </a:lnTo>
                  <a:lnTo>
                    <a:pt x="4372" y="923368"/>
                  </a:lnTo>
                  <a:lnTo>
                    <a:pt x="4645" y="981078"/>
                  </a:lnTo>
                  <a:lnTo>
                    <a:pt x="4918" y="1038788"/>
                  </a:lnTo>
                  <a:lnTo>
                    <a:pt x="5192" y="1096498"/>
                  </a:lnTo>
                  <a:lnTo>
                    <a:pt x="5465" y="1154208"/>
                  </a:lnTo>
                  <a:lnTo>
                    <a:pt x="5738" y="1211918"/>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2313856" y="2310734"/>
              <a:ext cx="4590" cy="1211921"/>
            </a:xfrm>
            <a:custGeom>
              <a:avLst/>
              <a:gdLst/>
              <a:ahLst/>
              <a:cxnLst/>
              <a:rect l="0" t="0" r="0" b="0"/>
              <a:pathLst>
                <a:path w="4590" h="1211921">
                  <a:moveTo>
                    <a:pt x="4590" y="1211920"/>
                  </a:moveTo>
                  <a:lnTo>
                    <a:pt x="4455" y="1154209"/>
                  </a:lnTo>
                  <a:lnTo>
                    <a:pt x="4319" y="1096499"/>
                  </a:lnTo>
                  <a:lnTo>
                    <a:pt x="4184" y="1038788"/>
                  </a:lnTo>
                  <a:lnTo>
                    <a:pt x="4049" y="981078"/>
                  </a:lnTo>
                  <a:lnTo>
                    <a:pt x="3913" y="923367"/>
                  </a:lnTo>
                  <a:lnTo>
                    <a:pt x="3778" y="865657"/>
                  </a:lnTo>
                  <a:lnTo>
                    <a:pt x="3643" y="807946"/>
                  </a:lnTo>
                  <a:lnTo>
                    <a:pt x="3507" y="750236"/>
                  </a:lnTo>
                  <a:lnTo>
                    <a:pt x="3372" y="692525"/>
                  </a:lnTo>
                  <a:lnTo>
                    <a:pt x="3237" y="634815"/>
                  </a:lnTo>
                  <a:lnTo>
                    <a:pt x="3102" y="577104"/>
                  </a:lnTo>
                  <a:lnTo>
                    <a:pt x="2966" y="519394"/>
                  </a:lnTo>
                  <a:lnTo>
                    <a:pt x="2831" y="461683"/>
                  </a:lnTo>
                  <a:lnTo>
                    <a:pt x="2696" y="403973"/>
                  </a:lnTo>
                  <a:lnTo>
                    <a:pt x="2560" y="346262"/>
                  </a:lnTo>
                  <a:lnTo>
                    <a:pt x="2425" y="288552"/>
                  </a:lnTo>
                  <a:lnTo>
                    <a:pt x="2290" y="230841"/>
                  </a:lnTo>
                  <a:lnTo>
                    <a:pt x="2155" y="173131"/>
                  </a:lnTo>
                  <a:lnTo>
                    <a:pt x="2019" y="115420"/>
                  </a:lnTo>
                  <a:lnTo>
                    <a:pt x="1884" y="57710"/>
                  </a:lnTo>
                  <a:lnTo>
                    <a:pt x="1749" y="0"/>
                  </a:lnTo>
                  <a:lnTo>
                    <a:pt x="0" y="5"/>
                  </a:lnTo>
                  <a:lnTo>
                    <a:pt x="196" y="57715"/>
                  </a:lnTo>
                  <a:lnTo>
                    <a:pt x="393" y="115425"/>
                  </a:lnTo>
                  <a:lnTo>
                    <a:pt x="590" y="173135"/>
                  </a:lnTo>
                  <a:lnTo>
                    <a:pt x="787" y="230846"/>
                  </a:lnTo>
                  <a:lnTo>
                    <a:pt x="984" y="288556"/>
                  </a:lnTo>
                  <a:lnTo>
                    <a:pt x="1181" y="346266"/>
                  </a:lnTo>
                  <a:lnTo>
                    <a:pt x="1378" y="403977"/>
                  </a:lnTo>
                  <a:lnTo>
                    <a:pt x="1575" y="461687"/>
                  </a:lnTo>
                  <a:lnTo>
                    <a:pt x="1772" y="519397"/>
                  </a:lnTo>
                  <a:lnTo>
                    <a:pt x="1969" y="577108"/>
                  </a:lnTo>
                  <a:lnTo>
                    <a:pt x="2166" y="634818"/>
                  </a:lnTo>
                  <a:lnTo>
                    <a:pt x="2363" y="692528"/>
                  </a:lnTo>
                  <a:lnTo>
                    <a:pt x="2560" y="750239"/>
                  </a:lnTo>
                  <a:lnTo>
                    <a:pt x="2757" y="807949"/>
                  </a:lnTo>
                  <a:lnTo>
                    <a:pt x="2954" y="865659"/>
                  </a:lnTo>
                  <a:lnTo>
                    <a:pt x="3151" y="923370"/>
                  </a:lnTo>
                  <a:lnTo>
                    <a:pt x="3348" y="981080"/>
                  </a:lnTo>
                  <a:lnTo>
                    <a:pt x="3545" y="1038790"/>
                  </a:lnTo>
                  <a:lnTo>
                    <a:pt x="3742" y="1096501"/>
                  </a:lnTo>
                  <a:lnTo>
                    <a:pt x="3939" y="1154211"/>
                  </a:lnTo>
                  <a:lnTo>
                    <a:pt x="4136" y="1211921"/>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2315605" y="2310731"/>
              <a:ext cx="3207" cy="1211923"/>
            </a:xfrm>
            <a:custGeom>
              <a:avLst/>
              <a:gdLst/>
              <a:ahLst/>
              <a:cxnLst/>
              <a:rect l="0" t="0" r="0" b="0"/>
              <a:pathLst>
                <a:path w="3207" h="1211923">
                  <a:moveTo>
                    <a:pt x="3207" y="1211922"/>
                  </a:moveTo>
                  <a:lnTo>
                    <a:pt x="3121" y="1154211"/>
                  </a:lnTo>
                  <a:lnTo>
                    <a:pt x="3036" y="1096501"/>
                  </a:lnTo>
                  <a:lnTo>
                    <a:pt x="2950" y="1038790"/>
                  </a:lnTo>
                  <a:lnTo>
                    <a:pt x="2865" y="981080"/>
                  </a:lnTo>
                  <a:lnTo>
                    <a:pt x="2779" y="923369"/>
                  </a:lnTo>
                  <a:lnTo>
                    <a:pt x="2694" y="865658"/>
                  </a:lnTo>
                  <a:lnTo>
                    <a:pt x="2608" y="807948"/>
                  </a:lnTo>
                  <a:lnTo>
                    <a:pt x="2523" y="750237"/>
                  </a:lnTo>
                  <a:lnTo>
                    <a:pt x="2437" y="692527"/>
                  </a:lnTo>
                  <a:lnTo>
                    <a:pt x="2352" y="634816"/>
                  </a:lnTo>
                  <a:lnTo>
                    <a:pt x="2266" y="577105"/>
                  </a:lnTo>
                  <a:lnTo>
                    <a:pt x="2181" y="519395"/>
                  </a:lnTo>
                  <a:lnTo>
                    <a:pt x="2095" y="461684"/>
                  </a:lnTo>
                  <a:lnTo>
                    <a:pt x="2010" y="403974"/>
                  </a:lnTo>
                  <a:lnTo>
                    <a:pt x="1924" y="346263"/>
                  </a:lnTo>
                  <a:lnTo>
                    <a:pt x="1839" y="288552"/>
                  </a:lnTo>
                  <a:lnTo>
                    <a:pt x="1754" y="230842"/>
                  </a:lnTo>
                  <a:lnTo>
                    <a:pt x="1668" y="173131"/>
                  </a:lnTo>
                  <a:lnTo>
                    <a:pt x="1583" y="115421"/>
                  </a:lnTo>
                  <a:lnTo>
                    <a:pt x="1497" y="57710"/>
                  </a:lnTo>
                  <a:lnTo>
                    <a:pt x="1412" y="0"/>
                  </a:lnTo>
                  <a:lnTo>
                    <a:pt x="0" y="2"/>
                  </a:lnTo>
                  <a:lnTo>
                    <a:pt x="135" y="57713"/>
                  </a:lnTo>
                  <a:lnTo>
                    <a:pt x="270" y="115423"/>
                  </a:lnTo>
                  <a:lnTo>
                    <a:pt x="405" y="173134"/>
                  </a:lnTo>
                  <a:lnTo>
                    <a:pt x="541" y="230844"/>
                  </a:lnTo>
                  <a:lnTo>
                    <a:pt x="676" y="288555"/>
                  </a:lnTo>
                  <a:lnTo>
                    <a:pt x="811" y="346265"/>
                  </a:lnTo>
                  <a:lnTo>
                    <a:pt x="947" y="403976"/>
                  </a:lnTo>
                  <a:lnTo>
                    <a:pt x="1082" y="461686"/>
                  </a:lnTo>
                  <a:lnTo>
                    <a:pt x="1217" y="519397"/>
                  </a:lnTo>
                  <a:lnTo>
                    <a:pt x="1352" y="577107"/>
                  </a:lnTo>
                  <a:lnTo>
                    <a:pt x="1488" y="634818"/>
                  </a:lnTo>
                  <a:lnTo>
                    <a:pt x="1623" y="692528"/>
                  </a:lnTo>
                  <a:lnTo>
                    <a:pt x="1758" y="750239"/>
                  </a:lnTo>
                  <a:lnTo>
                    <a:pt x="1894" y="807949"/>
                  </a:lnTo>
                  <a:lnTo>
                    <a:pt x="2029" y="865660"/>
                  </a:lnTo>
                  <a:lnTo>
                    <a:pt x="2164" y="923370"/>
                  </a:lnTo>
                  <a:lnTo>
                    <a:pt x="2299" y="981081"/>
                  </a:lnTo>
                  <a:lnTo>
                    <a:pt x="2435" y="1038791"/>
                  </a:lnTo>
                  <a:lnTo>
                    <a:pt x="2570" y="1096502"/>
                  </a:lnTo>
                  <a:lnTo>
                    <a:pt x="2705" y="1154212"/>
                  </a:lnTo>
                  <a:lnTo>
                    <a:pt x="2841" y="1211923"/>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2317017" y="2310730"/>
              <a:ext cx="2423" cy="1211924"/>
            </a:xfrm>
            <a:custGeom>
              <a:avLst/>
              <a:gdLst/>
              <a:ahLst/>
              <a:cxnLst/>
              <a:rect l="0" t="0" r="0" b="0"/>
              <a:pathLst>
                <a:path w="2423" h="1211924">
                  <a:moveTo>
                    <a:pt x="2423" y="1211923"/>
                  </a:moveTo>
                  <a:lnTo>
                    <a:pt x="2423" y="1154213"/>
                  </a:lnTo>
                  <a:lnTo>
                    <a:pt x="2423" y="1096502"/>
                  </a:lnTo>
                  <a:lnTo>
                    <a:pt x="2423" y="1038791"/>
                  </a:lnTo>
                  <a:lnTo>
                    <a:pt x="2423" y="981081"/>
                  </a:lnTo>
                  <a:lnTo>
                    <a:pt x="2423" y="923370"/>
                  </a:lnTo>
                  <a:lnTo>
                    <a:pt x="2423" y="865659"/>
                  </a:lnTo>
                  <a:lnTo>
                    <a:pt x="2423" y="807949"/>
                  </a:lnTo>
                  <a:lnTo>
                    <a:pt x="2423" y="750238"/>
                  </a:lnTo>
                  <a:lnTo>
                    <a:pt x="2423" y="692527"/>
                  </a:lnTo>
                  <a:lnTo>
                    <a:pt x="2423" y="634817"/>
                  </a:lnTo>
                  <a:lnTo>
                    <a:pt x="2423" y="577106"/>
                  </a:lnTo>
                  <a:lnTo>
                    <a:pt x="2423" y="519395"/>
                  </a:lnTo>
                  <a:lnTo>
                    <a:pt x="2423" y="461685"/>
                  </a:lnTo>
                  <a:lnTo>
                    <a:pt x="2423" y="403974"/>
                  </a:lnTo>
                  <a:lnTo>
                    <a:pt x="2423" y="346263"/>
                  </a:lnTo>
                  <a:lnTo>
                    <a:pt x="2423" y="288553"/>
                  </a:lnTo>
                  <a:lnTo>
                    <a:pt x="2423" y="230842"/>
                  </a:lnTo>
                  <a:lnTo>
                    <a:pt x="2423" y="173131"/>
                  </a:lnTo>
                  <a:lnTo>
                    <a:pt x="2423" y="115421"/>
                  </a:lnTo>
                  <a:lnTo>
                    <a:pt x="2423" y="57710"/>
                  </a:lnTo>
                  <a:lnTo>
                    <a:pt x="2423" y="0"/>
                  </a:lnTo>
                  <a:lnTo>
                    <a:pt x="0" y="1"/>
                  </a:lnTo>
                  <a:lnTo>
                    <a:pt x="85" y="57712"/>
                  </a:lnTo>
                  <a:lnTo>
                    <a:pt x="170" y="115422"/>
                  </a:lnTo>
                  <a:lnTo>
                    <a:pt x="256" y="173133"/>
                  </a:lnTo>
                  <a:lnTo>
                    <a:pt x="341" y="230844"/>
                  </a:lnTo>
                  <a:lnTo>
                    <a:pt x="427" y="288554"/>
                  </a:lnTo>
                  <a:lnTo>
                    <a:pt x="512" y="346265"/>
                  </a:lnTo>
                  <a:lnTo>
                    <a:pt x="598" y="403975"/>
                  </a:lnTo>
                  <a:lnTo>
                    <a:pt x="683" y="461686"/>
                  </a:lnTo>
                  <a:lnTo>
                    <a:pt x="769" y="519397"/>
                  </a:lnTo>
                  <a:lnTo>
                    <a:pt x="854" y="577107"/>
                  </a:lnTo>
                  <a:lnTo>
                    <a:pt x="940" y="634818"/>
                  </a:lnTo>
                  <a:lnTo>
                    <a:pt x="1025" y="692528"/>
                  </a:lnTo>
                  <a:lnTo>
                    <a:pt x="1111" y="750239"/>
                  </a:lnTo>
                  <a:lnTo>
                    <a:pt x="1196" y="807950"/>
                  </a:lnTo>
                  <a:lnTo>
                    <a:pt x="1282" y="865660"/>
                  </a:lnTo>
                  <a:lnTo>
                    <a:pt x="1367" y="923371"/>
                  </a:lnTo>
                  <a:lnTo>
                    <a:pt x="1453" y="981081"/>
                  </a:lnTo>
                  <a:lnTo>
                    <a:pt x="1538" y="1038792"/>
                  </a:lnTo>
                  <a:lnTo>
                    <a:pt x="1624" y="1096502"/>
                  </a:lnTo>
                  <a:lnTo>
                    <a:pt x="1709" y="1154213"/>
                  </a:lnTo>
                  <a:lnTo>
                    <a:pt x="1795" y="1211924"/>
                  </a:lnTo>
                  <a:close/>
                </a:path>
              </a:pathLst>
            </a:custGeom>
            <a:solidFill>
              <a:srgbClr val="E8E8E8">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2072354" y="3865946"/>
              <a:ext cx="494174"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b="1">
                  <a:solidFill>
                    <a:srgbClr val="000000">
                      <a:alpha val="100000"/>
                    </a:srgbClr>
                  </a:solidFill>
                  <a:latin typeface="Arial"/>
                  <a:cs typeface="Arial"/>
                </a:rPr>
                <a:t>1.6m</a:t>
              </a:r>
            </a:p>
          </p:txBody>
        </p:sp>
        <p:sp>
          <p:nvSpPr>
            <p:cNvPr id="36" name="tx36"/>
            <p:cNvSpPr/>
            <p:nvPr/>
          </p:nvSpPr>
          <p:spPr>
            <a:xfrm>
              <a:off x="4436562" y="2075279"/>
              <a:ext cx="2795227"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MCV1 sin vacunar (% del total sin vacunar)</a:t>
              </a:r>
            </a:p>
          </p:txBody>
        </p:sp>
        <p:sp>
          <p:nvSpPr>
            <p:cNvPr id="37" name="rc37"/>
            <p:cNvSpPr/>
            <p:nvPr/>
          </p:nvSpPr>
          <p:spPr>
            <a:xfrm>
              <a:off x="4445562" y="2299673"/>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445562" y="2519129"/>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445562" y="2738585"/>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445562" y="2958041"/>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445562" y="3177497"/>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445562" y="3396953"/>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445562" y="3616409"/>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445562" y="3835865"/>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445562" y="4055321"/>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445562" y="4274777"/>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445562" y="4494233"/>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445562" y="4713689"/>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445562" y="4933145"/>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445562" y="5152601"/>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445562" y="5372057"/>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4445562" y="5591513"/>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882234" y="2299673"/>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882234" y="2519129"/>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882234" y="2738585"/>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882234" y="2958041"/>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882234" y="3177497"/>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882234" y="3396953"/>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882234" y="3616409"/>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882234" y="3835865"/>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882234" y="4055321"/>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882234" y="4274777"/>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882234" y="4494233"/>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882234" y="4713689"/>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882234" y="4933145"/>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882234" y="5152601"/>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6882234" y="5372057"/>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a:endParaRPr/>
            </a:p>
          </p:txBody>
        </p:sp>
        <p:sp>
          <p:nvSpPr>
            <p:cNvPr id="68" name="tx68"/>
            <p:cNvSpPr/>
            <p:nvPr/>
          </p:nvSpPr>
          <p:spPr>
            <a:xfrm>
              <a:off x="4725607" y="2335517"/>
              <a:ext cx="183268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Estados Unidos: 292,000 (18.1%) </a:t>
              </a:r>
            </a:p>
          </p:txBody>
        </p:sp>
        <p:sp>
          <p:nvSpPr>
            <p:cNvPr id="69" name="tx69"/>
            <p:cNvSpPr/>
            <p:nvPr/>
          </p:nvSpPr>
          <p:spPr>
            <a:xfrm>
              <a:off x="4725607" y="2554973"/>
              <a:ext cx="13293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Brasil: 250,000 (15.5%) </a:t>
              </a:r>
            </a:p>
          </p:txBody>
        </p:sp>
        <p:sp>
          <p:nvSpPr>
            <p:cNvPr id="70" name="tx70"/>
            <p:cNvSpPr/>
            <p:nvPr/>
          </p:nvSpPr>
          <p:spPr>
            <a:xfrm>
              <a:off x="4725607" y="2774429"/>
              <a:ext cx="140393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México: 238,000 (14.7%) </a:t>
              </a:r>
            </a:p>
          </p:txBody>
        </p:sp>
        <p:sp>
          <p:nvSpPr>
            <p:cNvPr id="71" name="tx71"/>
            <p:cNvSpPr/>
            <p:nvPr/>
          </p:nvSpPr>
          <p:spPr>
            <a:xfrm>
              <a:off x="4725607" y="2993885"/>
              <a:ext cx="157811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Venezuela: 202,000 (12.5%) </a:t>
              </a:r>
            </a:p>
          </p:txBody>
        </p:sp>
        <p:sp>
          <p:nvSpPr>
            <p:cNvPr id="72" name="tx72"/>
            <p:cNvSpPr/>
            <p:nvPr/>
          </p:nvSpPr>
          <p:spPr>
            <a:xfrm>
              <a:off x="4725607" y="3213341"/>
              <a:ext cx="115541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Haití: 94,000 (5.8%) </a:t>
              </a:r>
            </a:p>
          </p:txBody>
        </p:sp>
        <p:sp>
          <p:nvSpPr>
            <p:cNvPr id="73" name="tx73"/>
            <p:cNvSpPr/>
            <p:nvPr/>
          </p:nvSpPr>
          <p:spPr>
            <a:xfrm>
              <a:off x="4725607" y="3432797"/>
              <a:ext cx="140403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Argentina: 91,000 (5.6%) </a:t>
              </a:r>
            </a:p>
          </p:txBody>
        </p:sp>
        <p:sp>
          <p:nvSpPr>
            <p:cNvPr id="74" name="tx74"/>
            <p:cNvSpPr/>
            <p:nvPr/>
          </p:nvSpPr>
          <p:spPr>
            <a:xfrm>
              <a:off x="4725607" y="3652253"/>
              <a:ext cx="116169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Perú: 85,000 (5.3%) </a:t>
              </a:r>
            </a:p>
          </p:txBody>
        </p:sp>
        <p:sp>
          <p:nvSpPr>
            <p:cNvPr id="75" name="tx75"/>
            <p:cNvSpPr/>
            <p:nvPr/>
          </p:nvSpPr>
          <p:spPr>
            <a:xfrm>
              <a:off x="4725607" y="3871709"/>
              <a:ext cx="12548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Bolivia: 84,000 (5.2%) </a:t>
              </a:r>
            </a:p>
          </p:txBody>
        </p:sp>
        <p:sp>
          <p:nvSpPr>
            <p:cNvPr id="76" name="tx76"/>
            <p:cNvSpPr/>
            <p:nvPr/>
          </p:nvSpPr>
          <p:spPr>
            <a:xfrm>
              <a:off x="4725607" y="4091165"/>
              <a:ext cx="139770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Colombia: 62,000 (3.8%) </a:t>
              </a:r>
            </a:p>
          </p:txBody>
        </p:sp>
        <p:sp>
          <p:nvSpPr>
            <p:cNvPr id="77" name="tx77"/>
            <p:cNvSpPr/>
            <p:nvPr/>
          </p:nvSpPr>
          <p:spPr>
            <a:xfrm>
              <a:off x="4725607" y="4310621"/>
              <a:ext cx="140403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Ecuador: 58,000 (3.6%) </a:t>
              </a:r>
            </a:p>
          </p:txBody>
        </p:sp>
        <p:sp>
          <p:nvSpPr>
            <p:cNvPr id="78" name="tx78"/>
            <p:cNvSpPr/>
            <p:nvPr/>
          </p:nvSpPr>
          <p:spPr>
            <a:xfrm>
              <a:off x="4725607" y="4530077"/>
              <a:ext cx="153446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Guatemala: 37,000 (2.3%) </a:t>
              </a:r>
            </a:p>
          </p:txBody>
        </p:sp>
        <p:sp>
          <p:nvSpPr>
            <p:cNvPr id="79" name="tx79"/>
            <p:cNvSpPr/>
            <p:nvPr/>
          </p:nvSpPr>
          <p:spPr>
            <a:xfrm>
              <a:off x="4725607" y="4749533"/>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Honduras: 30,000 (1.9%) </a:t>
              </a:r>
            </a:p>
          </p:txBody>
        </p:sp>
        <p:sp>
          <p:nvSpPr>
            <p:cNvPr id="80" name="tx80"/>
            <p:cNvSpPr/>
            <p:nvPr/>
          </p:nvSpPr>
          <p:spPr>
            <a:xfrm>
              <a:off x="4725607" y="4968989"/>
              <a:ext cx="137926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Canadá: 29,000 (1.8%) </a:t>
              </a:r>
            </a:p>
          </p:txBody>
        </p:sp>
        <p:sp>
          <p:nvSpPr>
            <p:cNvPr id="81" name="tx81"/>
            <p:cNvSpPr/>
            <p:nvPr/>
          </p:nvSpPr>
          <p:spPr>
            <a:xfrm>
              <a:off x="4725607" y="5188445"/>
              <a:ext cx="143825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Paraguay: 13,000 (&lt;1%) </a:t>
              </a:r>
            </a:p>
          </p:txBody>
        </p:sp>
        <p:sp>
          <p:nvSpPr>
            <p:cNvPr id="82" name="tx82"/>
            <p:cNvSpPr/>
            <p:nvPr/>
          </p:nvSpPr>
          <p:spPr>
            <a:xfrm>
              <a:off x="4725607" y="5407901"/>
              <a:ext cx="207803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República Dominicana: 10,000 (&lt;1%) </a:t>
              </a:r>
            </a:p>
          </p:txBody>
        </p:sp>
        <p:sp>
          <p:nvSpPr>
            <p:cNvPr id="83" name="tx83"/>
            <p:cNvSpPr/>
            <p:nvPr/>
          </p:nvSpPr>
          <p:spPr>
            <a:xfrm>
              <a:off x="4725607" y="5627357"/>
              <a:ext cx="13139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Panamá: 9,000 (&lt;1%) </a:t>
              </a:r>
            </a:p>
          </p:txBody>
        </p:sp>
        <p:sp>
          <p:nvSpPr>
            <p:cNvPr id="84" name="tx84"/>
            <p:cNvSpPr/>
            <p:nvPr/>
          </p:nvSpPr>
          <p:spPr>
            <a:xfrm>
              <a:off x="7162279" y="2335517"/>
              <a:ext cx="115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Chile: 8,000 (&lt;1%) </a:t>
              </a:r>
            </a:p>
          </p:txBody>
        </p:sp>
        <p:sp>
          <p:nvSpPr>
            <p:cNvPr id="85" name="tx85"/>
            <p:cNvSpPr/>
            <p:nvPr/>
          </p:nvSpPr>
          <p:spPr>
            <a:xfrm>
              <a:off x="7162279" y="2554973"/>
              <a:ext cx="14070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Nicaragua: 8,000 (&lt;1%) </a:t>
              </a:r>
            </a:p>
          </p:txBody>
        </p:sp>
        <p:sp>
          <p:nvSpPr>
            <p:cNvPr id="86" name="tx86"/>
            <p:cNvSpPr/>
            <p:nvPr/>
          </p:nvSpPr>
          <p:spPr>
            <a:xfrm>
              <a:off x="7162279" y="2774429"/>
              <a:ext cx="13759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Suriname: 4,000 (&lt;1%) </a:t>
              </a:r>
            </a:p>
          </p:txBody>
        </p:sp>
        <p:sp>
          <p:nvSpPr>
            <p:cNvPr id="87" name="tx87"/>
            <p:cNvSpPr/>
            <p:nvPr/>
          </p:nvSpPr>
          <p:spPr>
            <a:xfrm>
              <a:off x="7162279" y="2993885"/>
              <a:ext cx="131383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Jamaica: 2,000 (&lt;1%) </a:t>
              </a:r>
            </a:p>
          </p:txBody>
        </p:sp>
        <p:sp>
          <p:nvSpPr>
            <p:cNvPr id="88" name="tx88"/>
            <p:cNvSpPr/>
            <p:nvPr/>
          </p:nvSpPr>
          <p:spPr>
            <a:xfrm>
              <a:off x="7162279" y="3213341"/>
              <a:ext cx="146919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El Salvador: 2,000 (&lt;1%) </a:t>
              </a:r>
            </a:p>
          </p:txBody>
        </p:sp>
        <p:sp>
          <p:nvSpPr>
            <p:cNvPr id="89" name="tx89"/>
            <p:cNvSpPr/>
            <p:nvPr/>
          </p:nvSpPr>
          <p:spPr>
            <a:xfrm>
              <a:off x="7162279" y="3432797"/>
              <a:ext cx="17984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Trinidad y Tobago: 1,000 (&lt;1%) </a:t>
              </a:r>
            </a:p>
          </p:txBody>
        </p:sp>
        <p:sp>
          <p:nvSpPr>
            <p:cNvPr id="90" name="tx90"/>
            <p:cNvSpPr/>
            <p:nvPr/>
          </p:nvSpPr>
          <p:spPr>
            <a:xfrm>
              <a:off x="7162279" y="3652253"/>
              <a:ext cx="144425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Costa Rica: 1,000 (&lt;1%) </a:t>
              </a:r>
            </a:p>
          </p:txBody>
        </p:sp>
        <p:sp>
          <p:nvSpPr>
            <p:cNvPr id="91" name="tx91"/>
            <p:cNvSpPr/>
            <p:nvPr/>
          </p:nvSpPr>
          <p:spPr>
            <a:xfrm>
              <a:off x="7162279" y="3871709"/>
              <a:ext cx="12301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Cuba: &lt;1,000 (&lt;1%) </a:t>
              </a:r>
            </a:p>
          </p:txBody>
        </p:sp>
        <p:sp>
          <p:nvSpPr>
            <p:cNvPr id="92" name="tx92"/>
            <p:cNvSpPr/>
            <p:nvPr/>
          </p:nvSpPr>
          <p:spPr>
            <a:xfrm>
              <a:off x="7162279" y="4091165"/>
              <a:ext cx="126734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Belice: &lt;1,000 (&lt;1%) </a:t>
              </a:r>
            </a:p>
          </p:txBody>
        </p:sp>
        <p:sp>
          <p:nvSpPr>
            <p:cNvPr id="93" name="tx93"/>
            <p:cNvSpPr/>
            <p:nvPr/>
          </p:nvSpPr>
          <p:spPr>
            <a:xfrm>
              <a:off x="7162279" y="4310621"/>
              <a:ext cx="13853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Uruguay: &lt;1,000 (&lt;1%) </a:t>
              </a:r>
            </a:p>
          </p:txBody>
        </p:sp>
        <p:sp>
          <p:nvSpPr>
            <p:cNvPr id="94" name="tx94"/>
            <p:cNvSpPr/>
            <p:nvPr/>
          </p:nvSpPr>
          <p:spPr>
            <a:xfrm>
              <a:off x="7162279" y="4530077"/>
              <a:ext cx="134188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Bahamas: &lt;500 (&lt;1%) </a:t>
              </a:r>
            </a:p>
          </p:txBody>
        </p:sp>
        <p:sp>
          <p:nvSpPr>
            <p:cNvPr id="95" name="tx95"/>
            <p:cNvSpPr/>
            <p:nvPr/>
          </p:nvSpPr>
          <p:spPr>
            <a:xfrm>
              <a:off x="7162279" y="4749533"/>
              <a:ext cx="134815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Barbados: &lt;500 (&lt;1%) </a:t>
              </a:r>
            </a:p>
          </p:txBody>
        </p:sp>
        <p:sp>
          <p:nvSpPr>
            <p:cNvPr id="96" name="tx96"/>
            <p:cNvSpPr/>
            <p:nvPr/>
          </p:nvSpPr>
          <p:spPr>
            <a:xfrm>
              <a:off x="7162279" y="4968989"/>
              <a:ext cx="146624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Santa Lucía: &lt;500 (&lt;1%) </a:t>
              </a:r>
            </a:p>
          </p:txBody>
        </p:sp>
        <p:sp>
          <p:nvSpPr>
            <p:cNvPr id="97" name="tx97"/>
            <p:cNvSpPr/>
            <p:nvPr/>
          </p:nvSpPr>
          <p:spPr>
            <a:xfrm>
              <a:off x="7162279" y="5188445"/>
              <a:ext cx="130466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Granada: &lt;500 (&lt;1%) </a:t>
              </a:r>
            </a:p>
          </p:txBody>
        </p:sp>
        <p:sp>
          <p:nvSpPr>
            <p:cNvPr id="98" name="tx98"/>
            <p:cNvSpPr/>
            <p:nvPr/>
          </p:nvSpPr>
          <p:spPr>
            <a:xfrm>
              <a:off x="7162279" y="5407901"/>
              <a:ext cx="198172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5 countries: &lt;500 (&lt;1%) </a:t>
              </a:r>
            </a:p>
          </p:txBody>
        </p:sp>
        <p:sp>
          <p:nvSpPr>
            <p:cNvPr id="99" name="tx99"/>
            <p:cNvSpPr/>
            <p:nvPr/>
          </p:nvSpPr>
          <p:spPr>
            <a:xfrm>
              <a:off x="274320" y="1709100"/>
              <a:ext cx="3354273"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 MCV1 sin vacunar (% del total sin vacunar)</a:t>
              </a:r>
            </a:p>
          </p:txBody>
        </p:sp>
        <p:sp>
          <p:nvSpPr>
            <p:cNvPr id="100" name="tx100"/>
            <p:cNvSpPr/>
            <p:nvPr/>
          </p:nvSpPr>
          <p:spPr>
            <a:xfrm>
              <a:off x="-232276" y="60442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01" name="tx101"/>
            <p:cNvSpPr/>
            <p:nvPr/>
          </p:nvSpPr>
          <p:spPr>
            <a:xfrm>
              <a:off x="84285" y="6157354"/>
              <a:ext cx="42802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la leyenda corresponde a la clasificación region de mayor a menor</a:t>
              </a:r>
            </a:p>
          </p:txBody>
        </p:sp>
        <p:sp>
          <p:nvSpPr>
            <p:cNvPr id="102" name="tx102"/>
            <p:cNvSpPr/>
            <p:nvPr/>
          </p:nvSpPr>
          <p:spPr>
            <a:xfrm>
              <a:off x="388405" y="6278054"/>
              <a:ext cx="39761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número absoluto de niños no vacunados y refleja el orden de los trozos de tarta.</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cuatro países concentraban más de la mitad (60,8 %) del total de niños sin protección contra el sarampión en AMR.
Estados Unidos registraba el mayor número de niños que no habían recibido la primera dosis de la vacuna contra el sarampión (MCV1) (n = 292 000), lo que supone aproximadamente el 18,1 % del total de niños sin protección contra el sarampión en AMR (n = 1,6 millones).
El número de niños sin vacunar depende tanto del tamaño de la cohorte de nacimientos como del rendimiento del programa. Por lo tanto, los países con cohortes de nacimientos grandes pueden seguir teniendo un número elevado de niños sin vacunar, incluso si las tasas de cobertura son altas. Al mismo tiempo, los países con una cobertura alta también tendrán un número absoluto mayor de niños vacunados. Consulte los mapas de calor para conocer la cobertura específica de cada país.</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cuatro países concentraban más de la mitad del total de niños sin protección contra el sarampión en AMR, siendo Estados Unidos el que presentaba la mayor proporción.</a:t>
            </a:r>
          </a:p>
        </p:txBody>
      </p:sp>
      <p:grpSp>
        <p:nvGrpSpPr>
          <p:cNvPr id="105" name="Group 104"/>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7"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Vacunación infantil:
Tablas adicionales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795711" y="4693347"/>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95711" y="3691268"/>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95711" y="2689190"/>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95711" y="5194386"/>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795711" y="4192307"/>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795711" y="3190229"/>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95711" y="2188151"/>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70432"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669315"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368199"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306708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626189"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32507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4464850"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970432" y="3591060"/>
              <a:ext cx="3494417" cy="1002078"/>
            </a:xfrm>
            <a:custGeom>
              <a:avLst/>
              <a:gdLst/>
              <a:ahLst/>
              <a:cxnLst/>
              <a:rect l="0" t="0" r="0" b="0"/>
              <a:pathLst>
                <a:path w="3494417" h="1002078">
                  <a:moveTo>
                    <a:pt x="0" y="400831"/>
                  </a:moveTo>
                  <a:lnTo>
                    <a:pt x="139776" y="601247"/>
                  </a:lnTo>
                  <a:lnTo>
                    <a:pt x="279553" y="601247"/>
                  </a:lnTo>
                  <a:lnTo>
                    <a:pt x="419330" y="801662"/>
                  </a:lnTo>
                  <a:lnTo>
                    <a:pt x="559106" y="1002078"/>
                  </a:lnTo>
                  <a:lnTo>
                    <a:pt x="698883" y="801662"/>
                  </a:lnTo>
                  <a:lnTo>
                    <a:pt x="838660" y="1002078"/>
                  </a:lnTo>
                  <a:lnTo>
                    <a:pt x="978436" y="1002078"/>
                  </a:lnTo>
                  <a:lnTo>
                    <a:pt x="1118213" y="801662"/>
                  </a:lnTo>
                  <a:lnTo>
                    <a:pt x="1257990" y="1002078"/>
                  </a:lnTo>
                  <a:lnTo>
                    <a:pt x="1397767" y="1002078"/>
                  </a:lnTo>
                  <a:lnTo>
                    <a:pt x="1537543" y="1002078"/>
                  </a:lnTo>
                  <a:lnTo>
                    <a:pt x="1677320" y="1002078"/>
                  </a:lnTo>
                  <a:lnTo>
                    <a:pt x="1817097" y="801662"/>
                  </a:lnTo>
                  <a:lnTo>
                    <a:pt x="1956873" y="601247"/>
                  </a:lnTo>
                  <a:lnTo>
                    <a:pt x="2096650" y="400831"/>
                  </a:lnTo>
                  <a:lnTo>
                    <a:pt x="2236427" y="601247"/>
                  </a:lnTo>
                  <a:lnTo>
                    <a:pt x="2376203" y="200415"/>
                  </a:lnTo>
                  <a:lnTo>
                    <a:pt x="2515980" y="801662"/>
                  </a:lnTo>
                  <a:lnTo>
                    <a:pt x="2655757" y="400831"/>
                  </a:lnTo>
                  <a:lnTo>
                    <a:pt x="2795534" y="0"/>
                  </a:lnTo>
                  <a:lnTo>
                    <a:pt x="2935310" y="200415"/>
                  </a:lnTo>
                  <a:lnTo>
                    <a:pt x="3075087" y="200415"/>
                  </a:lnTo>
                  <a:lnTo>
                    <a:pt x="3214864" y="801662"/>
                  </a:lnTo>
                  <a:lnTo>
                    <a:pt x="3354640" y="801662"/>
                  </a:lnTo>
                  <a:lnTo>
                    <a:pt x="3494417" y="400831"/>
                  </a:lnTo>
                </a:path>
              </a:pathLst>
            </a:custGeom>
            <a:ln w="27101" cap="flat">
              <a:solidFill>
                <a:srgbClr val="F26829">
                  <a:alpha val="50196"/>
                </a:srgbClr>
              </a:solidFill>
              <a:prstDash val="solid"/>
              <a:round/>
            </a:ln>
          </p:spPr>
          <p:txBody>
            <a:bodyPr/>
            <a:lstStyle/>
            <a:p>
              <a:endParaRPr/>
            </a:p>
          </p:txBody>
        </p:sp>
        <p:sp>
          <p:nvSpPr>
            <p:cNvPr id="20" name="pl20"/>
            <p:cNvSpPr/>
            <p:nvPr/>
          </p:nvSpPr>
          <p:spPr>
            <a:xfrm>
              <a:off x="970432" y="2588982"/>
              <a:ext cx="3494417" cy="1803741"/>
            </a:xfrm>
            <a:custGeom>
              <a:avLst/>
              <a:gdLst/>
              <a:ahLst/>
              <a:cxnLst/>
              <a:rect l="0" t="0" r="0" b="0"/>
              <a:pathLst>
                <a:path w="3494417" h="1803741">
                  <a:moveTo>
                    <a:pt x="0" y="0"/>
                  </a:moveTo>
                  <a:lnTo>
                    <a:pt x="139776" y="200415"/>
                  </a:lnTo>
                  <a:lnTo>
                    <a:pt x="279553" y="0"/>
                  </a:lnTo>
                  <a:lnTo>
                    <a:pt x="419330" y="400831"/>
                  </a:lnTo>
                  <a:lnTo>
                    <a:pt x="559106" y="601247"/>
                  </a:lnTo>
                  <a:lnTo>
                    <a:pt x="698883" y="400831"/>
                  </a:lnTo>
                  <a:lnTo>
                    <a:pt x="838660" y="601247"/>
                  </a:lnTo>
                  <a:lnTo>
                    <a:pt x="978436" y="601247"/>
                  </a:lnTo>
                  <a:lnTo>
                    <a:pt x="1118213" y="1002078"/>
                  </a:lnTo>
                  <a:lnTo>
                    <a:pt x="1257990" y="1202494"/>
                  </a:lnTo>
                  <a:lnTo>
                    <a:pt x="1397767" y="1402909"/>
                  </a:lnTo>
                  <a:lnTo>
                    <a:pt x="1537543" y="1402909"/>
                  </a:lnTo>
                  <a:lnTo>
                    <a:pt x="1677320" y="1402909"/>
                  </a:lnTo>
                  <a:lnTo>
                    <a:pt x="1817097" y="1402909"/>
                  </a:lnTo>
                  <a:lnTo>
                    <a:pt x="1956873" y="1603325"/>
                  </a:lnTo>
                  <a:lnTo>
                    <a:pt x="2096650" y="1603325"/>
                  </a:lnTo>
                  <a:lnTo>
                    <a:pt x="2236427" y="1603325"/>
                  </a:lnTo>
                  <a:lnTo>
                    <a:pt x="2376203" y="1603325"/>
                  </a:lnTo>
                  <a:lnTo>
                    <a:pt x="2515980" y="1803741"/>
                  </a:lnTo>
                  <a:lnTo>
                    <a:pt x="2655757" y="1803741"/>
                  </a:lnTo>
                  <a:lnTo>
                    <a:pt x="2795534" y="1603325"/>
                  </a:lnTo>
                  <a:lnTo>
                    <a:pt x="2935310" y="1402909"/>
                  </a:lnTo>
                  <a:lnTo>
                    <a:pt x="3075087" y="1402909"/>
                  </a:lnTo>
                  <a:lnTo>
                    <a:pt x="3214864" y="1402909"/>
                  </a:lnTo>
                  <a:lnTo>
                    <a:pt x="3354640" y="1603325"/>
                  </a:lnTo>
                  <a:lnTo>
                    <a:pt x="3494417" y="1603325"/>
                  </a:lnTo>
                </a:path>
              </a:pathLst>
            </a:custGeom>
            <a:ln w="27101" cap="flat">
              <a:solidFill>
                <a:srgbClr val="00377D">
                  <a:alpha val="50196"/>
                </a:srgbClr>
              </a:solidFill>
              <a:prstDash val="solid"/>
              <a:round/>
            </a:ln>
          </p:spPr>
          <p:txBody>
            <a:bodyPr/>
            <a:lstStyle/>
            <a:p>
              <a:endParaRPr/>
            </a:p>
          </p:txBody>
        </p:sp>
        <p:sp>
          <p:nvSpPr>
            <p:cNvPr id="21" name="pl21"/>
            <p:cNvSpPr/>
            <p:nvPr/>
          </p:nvSpPr>
          <p:spPr>
            <a:xfrm>
              <a:off x="970432" y="3591060"/>
              <a:ext cx="3494417" cy="1002078"/>
            </a:xfrm>
            <a:custGeom>
              <a:avLst/>
              <a:gdLst/>
              <a:ahLst/>
              <a:cxnLst/>
              <a:rect l="0" t="0" r="0" b="0"/>
              <a:pathLst>
                <a:path w="3494417" h="1002078">
                  <a:moveTo>
                    <a:pt x="0" y="400831"/>
                  </a:moveTo>
                  <a:lnTo>
                    <a:pt x="139776" y="601247"/>
                  </a:lnTo>
                  <a:lnTo>
                    <a:pt x="279553" y="601247"/>
                  </a:lnTo>
                  <a:lnTo>
                    <a:pt x="419330" y="801662"/>
                  </a:lnTo>
                  <a:lnTo>
                    <a:pt x="559106" y="1002078"/>
                  </a:lnTo>
                  <a:lnTo>
                    <a:pt x="698883" y="801662"/>
                  </a:lnTo>
                  <a:lnTo>
                    <a:pt x="838660" y="1002078"/>
                  </a:lnTo>
                  <a:lnTo>
                    <a:pt x="978436" y="1002078"/>
                  </a:lnTo>
                  <a:lnTo>
                    <a:pt x="1118213" y="801662"/>
                  </a:lnTo>
                  <a:lnTo>
                    <a:pt x="1257990" y="1002078"/>
                  </a:lnTo>
                  <a:lnTo>
                    <a:pt x="1397767" y="1002078"/>
                  </a:lnTo>
                  <a:lnTo>
                    <a:pt x="1537543" y="1002078"/>
                  </a:lnTo>
                  <a:lnTo>
                    <a:pt x="1677320" y="1002078"/>
                  </a:lnTo>
                  <a:lnTo>
                    <a:pt x="1817097" y="801662"/>
                  </a:lnTo>
                  <a:lnTo>
                    <a:pt x="1956873" y="601247"/>
                  </a:lnTo>
                  <a:lnTo>
                    <a:pt x="2096650" y="400831"/>
                  </a:lnTo>
                  <a:lnTo>
                    <a:pt x="2236427" y="601247"/>
                  </a:lnTo>
                  <a:lnTo>
                    <a:pt x="2376203" y="200415"/>
                  </a:lnTo>
                  <a:lnTo>
                    <a:pt x="2515980" y="801662"/>
                  </a:lnTo>
                  <a:lnTo>
                    <a:pt x="2655757" y="400831"/>
                  </a:lnTo>
                  <a:lnTo>
                    <a:pt x="2795534" y="0"/>
                  </a:lnTo>
                  <a:lnTo>
                    <a:pt x="2935310" y="200415"/>
                  </a:lnTo>
                  <a:lnTo>
                    <a:pt x="3075087" y="200415"/>
                  </a:lnTo>
                  <a:lnTo>
                    <a:pt x="3214864" y="801662"/>
                  </a:lnTo>
                  <a:lnTo>
                    <a:pt x="3354640" y="801662"/>
                  </a:lnTo>
                  <a:lnTo>
                    <a:pt x="3494417" y="400831"/>
                  </a:lnTo>
                </a:path>
              </a:pathLst>
            </a:custGeom>
            <a:ln w="65043" cap="flat">
              <a:solidFill>
                <a:srgbClr val="000000">
                  <a:alpha val="100000"/>
                </a:srgbClr>
              </a:solidFill>
              <a:prstDash val="solid"/>
              <a:round/>
            </a:ln>
          </p:spPr>
          <p:txBody>
            <a:bodyPr/>
            <a:lstStyle/>
            <a:p>
              <a:endParaRPr/>
            </a:p>
          </p:txBody>
        </p:sp>
        <p:sp>
          <p:nvSpPr>
            <p:cNvPr id="22" name="pl22"/>
            <p:cNvSpPr/>
            <p:nvPr/>
          </p:nvSpPr>
          <p:spPr>
            <a:xfrm>
              <a:off x="970432" y="3591060"/>
              <a:ext cx="3494417" cy="1002078"/>
            </a:xfrm>
            <a:custGeom>
              <a:avLst/>
              <a:gdLst/>
              <a:ahLst/>
              <a:cxnLst/>
              <a:rect l="0" t="0" r="0" b="0"/>
              <a:pathLst>
                <a:path w="3494417" h="1002078">
                  <a:moveTo>
                    <a:pt x="0" y="400831"/>
                  </a:moveTo>
                  <a:lnTo>
                    <a:pt x="139776" y="601247"/>
                  </a:lnTo>
                  <a:lnTo>
                    <a:pt x="279553" y="601247"/>
                  </a:lnTo>
                  <a:lnTo>
                    <a:pt x="419330" y="801662"/>
                  </a:lnTo>
                  <a:lnTo>
                    <a:pt x="559106" y="1002078"/>
                  </a:lnTo>
                  <a:lnTo>
                    <a:pt x="698883" y="801662"/>
                  </a:lnTo>
                  <a:lnTo>
                    <a:pt x="838660" y="1002078"/>
                  </a:lnTo>
                  <a:lnTo>
                    <a:pt x="978436" y="1002078"/>
                  </a:lnTo>
                  <a:lnTo>
                    <a:pt x="1118213" y="801662"/>
                  </a:lnTo>
                  <a:lnTo>
                    <a:pt x="1257990" y="1002078"/>
                  </a:lnTo>
                  <a:lnTo>
                    <a:pt x="1397767" y="1002078"/>
                  </a:lnTo>
                  <a:lnTo>
                    <a:pt x="1537543" y="1002078"/>
                  </a:lnTo>
                  <a:lnTo>
                    <a:pt x="1677320" y="1002078"/>
                  </a:lnTo>
                  <a:lnTo>
                    <a:pt x="1817097" y="801662"/>
                  </a:lnTo>
                  <a:lnTo>
                    <a:pt x="1956873" y="601247"/>
                  </a:lnTo>
                  <a:lnTo>
                    <a:pt x="2096650" y="400831"/>
                  </a:lnTo>
                  <a:lnTo>
                    <a:pt x="2236427" y="601247"/>
                  </a:lnTo>
                  <a:lnTo>
                    <a:pt x="2376203" y="200415"/>
                  </a:lnTo>
                  <a:lnTo>
                    <a:pt x="2515980" y="801662"/>
                  </a:lnTo>
                  <a:lnTo>
                    <a:pt x="2655757" y="400831"/>
                  </a:lnTo>
                  <a:lnTo>
                    <a:pt x="2795534" y="0"/>
                  </a:lnTo>
                  <a:lnTo>
                    <a:pt x="2935310" y="200415"/>
                  </a:lnTo>
                  <a:lnTo>
                    <a:pt x="3075087" y="200415"/>
                  </a:lnTo>
                  <a:lnTo>
                    <a:pt x="3214864" y="801662"/>
                  </a:lnTo>
                  <a:lnTo>
                    <a:pt x="3354640" y="801662"/>
                  </a:lnTo>
                  <a:lnTo>
                    <a:pt x="3494417" y="400831"/>
                  </a:lnTo>
                </a:path>
              </a:pathLst>
            </a:custGeom>
            <a:ln w="40651" cap="flat">
              <a:solidFill>
                <a:srgbClr val="F26829">
                  <a:alpha val="100000"/>
                </a:srgbClr>
              </a:solidFill>
              <a:prstDash val="solid"/>
              <a:round/>
            </a:ln>
          </p:spPr>
          <p:txBody>
            <a:bodyPr/>
            <a:lstStyle/>
            <a:p>
              <a:endParaRPr/>
            </a:p>
          </p:txBody>
        </p:sp>
        <p:sp>
          <p:nvSpPr>
            <p:cNvPr id="23" name="pl23"/>
            <p:cNvSpPr/>
            <p:nvPr/>
          </p:nvSpPr>
          <p:spPr>
            <a:xfrm>
              <a:off x="795711" y="5194386"/>
              <a:ext cx="3843859" cy="0"/>
            </a:xfrm>
            <a:custGeom>
              <a:avLst/>
              <a:gdLst/>
              <a:ahLst/>
              <a:cxnLst/>
              <a:rect l="0" t="0" r="0" b="0"/>
              <a:pathLst>
                <a:path w="3843859">
                  <a:moveTo>
                    <a:pt x="0" y="0"/>
                  </a:moveTo>
                  <a:lnTo>
                    <a:pt x="3843859" y="0"/>
                  </a:lnTo>
                  <a:lnTo>
                    <a:pt x="3843859" y="0"/>
                  </a:lnTo>
                </a:path>
              </a:pathLst>
            </a:custGeom>
            <a:ln w="13550" cap="flat">
              <a:solidFill>
                <a:srgbClr val="BEBEBE">
                  <a:alpha val="100000"/>
                </a:srgbClr>
              </a:solidFill>
              <a:prstDash val="solid"/>
              <a:round/>
            </a:ln>
          </p:spPr>
          <p:txBody>
            <a:bodyPr/>
            <a:lstStyle/>
            <a:p>
              <a:endParaRPr/>
            </a:p>
          </p:txBody>
        </p:sp>
        <p:sp>
          <p:nvSpPr>
            <p:cNvPr id="24" name="pl24"/>
            <p:cNvSpPr/>
            <p:nvPr/>
          </p:nvSpPr>
          <p:spPr>
            <a:xfrm>
              <a:off x="970432" y="3751393"/>
              <a:ext cx="0" cy="240498"/>
            </a:xfrm>
            <a:custGeom>
              <a:avLst/>
              <a:gdLst/>
              <a:ahLst/>
              <a:cxnLst/>
              <a:rect l="0" t="0" r="0" b="0"/>
              <a:pathLst>
                <a:path h="240498">
                  <a:moveTo>
                    <a:pt x="0" y="0"/>
                  </a:moveTo>
                  <a:lnTo>
                    <a:pt x="0" y="240498"/>
                  </a:lnTo>
                </a:path>
              </a:pathLst>
            </a:custGeom>
            <a:ln w="13550" cap="flat">
              <a:solidFill>
                <a:srgbClr val="000000">
                  <a:alpha val="100000"/>
                </a:srgbClr>
              </a:solidFill>
              <a:prstDash val="dot"/>
              <a:round/>
            </a:ln>
          </p:spPr>
          <p:txBody>
            <a:bodyPr/>
            <a:lstStyle/>
            <a:p>
              <a:endParaRPr/>
            </a:p>
          </p:txBody>
        </p:sp>
        <p:sp>
          <p:nvSpPr>
            <p:cNvPr id="25" name="pl25"/>
            <p:cNvSpPr/>
            <p:nvPr/>
          </p:nvSpPr>
          <p:spPr>
            <a:xfrm>
              <a:off x="1669315" y="4232391"/>
              <a:ext cx="0" cy="160332"/>
            </a:xfrm>
            <a:custGeom>
              <a:avLst/>
              <a:gdLst/>
              <a:ahLst/>
              <a:cxnLst/>
              <a:rect l="0" t="0" r="0" b="0"/>
              <a:pathLst>
                <a:path h="160332">
                  <a:moveTo>
                    <a:pt x="0" y="0"/>
                  </a:moveTo>
                  <a:lnTo>
                    <a:pt x="0" y="160332"/>
                  </a:lnTo>
                </a:path>
              </a:pathLst>
            </a:custGeom>
            <a:ln w="13550" cap="flat">
              <a:solidFill>
                <a:srgbClr val="000000">
                  <a:alpha val="100000"/>
                </a:srgbClr>
              </a:solidFill>
              <a:prstDash val="dot"/>
              <a:round/>
            </a:ln>
          </p:spPr>
          <p:txBody>
            <a:bodyPr/>
            <a:lstStyle/>
            <a:p>
              <a:endParaRPr/>
            </a:p>
          </p:txBody>
        </p:sp>
        <p:sp>
          <p:nvSpPr>
            <p:cNvPr id="26" name="pl26"/>
            <p:cNvSpPr/>
            <p:nvPr/>
          </p:nvSpPr>
          <p:spPr>
            <a:xfrm>
              <a:off x="2368199" y="4472889"/>
              <a:ext cx="0" cy="120249"/>
            </a:xfrm>
            <a:custGeom>
              <a:avLst/>
              <a:gdLst/>
              <a:ahLst/>
              <a:cxnLst/>
              <a:rect l="0" t="0" r="0" b="0"/>
              <a:pathLst>
                <a:path h="120249">
                  <a:moveTo>
                    <a:pt x="0" y="0"/>
                  </a:moveTo>
                  <a:lnTo>
                    <a:pt x="0" y="120249"/>
                  </a:lnTo>
                </a:path>
              </a:pathLst>
            </a:custGeom>
            <a:ln w="13550" cap="flat">
              <a:solidFill>
                <a:srgbClr val="000000">
                  <a:alpha val="100000"/>
                </a:srgbClr>
              </a:solidFill>
              <a:prstDash val="dot"/>
              <a:round/>
            </a:ln>
          </p:spPr>
          <p:txBody>
            <a:bodyPr/>
            <a:lstStyle/>
            <a:p>
              <a:endParaRPr/>
            </a:p>
          </p:txBody>
        </p:sp>
        <p:sp>
          <p:nvSpPr>
            <p:cNvPr id="27" name="pl27"/>
            <p:cNvSpPr/>
            <p:nvPr/>
          </p:nvSpPr>
          <p:spPr>
            <a:xfrm>
              <a:off x="3067083" y="3751393"/>
              <a:ext cx="0" cy="240498"/>
            </a:xfrm>
            <a:custGeom>
              <a:avLst/>
              <a:gdLst/>
              <a:ahLst/>
              <a:cxnLst/>
              <a:rect l="0" t="0" r="0" b="0"/>
              <a:pathLst>
                <a:path h="240498">
                  <a:moveTo>
                    <a:pt x="0" y="0"/>
                  </a:moveTo>
                  <a:lnTo>
                    <a:pt x="0" y="240498"/>
                  </a:lnTo>
                </a:path>
              </a:pathLst>
            </a:custGeom>
            <a:ln w="13550" cap="flat">
              <a:solidFill>
                <a:srgbClr val="000000">
                  <a:alpha val="100000"/>
                </a:srgbClr>
              </a:solidFill>
              <a:prstDash val="dot"/>
              <a:round/>
            </a:ln>
          </p:spPr>
          <p:txBody>
            <a:bodyPr/>
            <a:lstStyle/>
            <a:p>
              <a:endParaRPr/>
            </a:p>
          </p:txBody>
        </p:sp>
        <p:sp>
          <p:nvSpPr>
            <p:cNvPr id="28" name="pl28"/>
            <p:cNvSpPr/>
            <p:nvPr/>
          </p:nvSpPr>
          <p:spPr>
            <a:xfrm>
              <a:off x="3626189" y="3751393"/>
              <a:ext cx="0" cy="240498"/>
            </a:xfrm>
            <a:custGeom>
              <a:avLst/>
              <a:gdLst/>
              <a:ahLst/>
              <a:cxnLst/>
              <a:rect l="0" t="0" r="0" b="0"/>
              <a:pathLst>
                <a:path h="240498">
                  <a:moveTo>
                    <a:pt x="0" y="0"/>
                  </a:moveTo>
                  <a:lnTo>
                    <a:pt x="0" y="240498"/>
                  </a:lnTo>
                </a:path>
              </a:pathLst>
            </a:custGeom>
            <a:ln w="13550" cap="flat">
              <a:solidFill>
                <a:srgbClr val="000000">
                  <a:alpha val="100000"/>
                </a:srgbClr>
              </a:solidFill>
              <a:prstDash val="dot"/>
              <a:round/>
            </a:ln>
          </p:spPr>
          <p:txBody>
            <a:bodyPr/>
            <a:lstStyle/>
            <a:p>
              <a:endParaRPr/>
            </a:p>
          </p:txBody>
        </p:sp>
        <p:sp>
          <p:nvSpPr>
            <p:cNvPr id="29" name="pl29"/>
            <p:cNvSpPr/>
            <p:nvPr/>
          </p:nvSpPr>
          <p:spPr>
            <a:xfrm>
              <a:off x="4325073" y="4232391"/>
              <a:ext cx="0" cy="160332"/>
            </a:xfrm>
            <a:custGeom>
              <a:avLst/>
              <a:gdLst/>
              <a:ahLst/>
              <a:cxnLst/>
              <a:rect l="0" t="0" r="0" b="0"/>
              <a:pathLst>
                <a:path h="160332">
                  <a:moveTo>
                    <a:pt x="0" y="0"/>
                  </a:moveTo>
                  <a:lnTo>
                    <a:pt x="0" y="160332"/>
                  </a:lnTo>
                </a:path>
              </a:pathLst>
            </a:custGeom>
            <a:ln w="13550" cap="flat">
              <a:solidFill>
                <a:srgbClr val="000000">
                  <a:alpha val="100000"/>
                </a:srgbClr>
              </a:solidFill>
              <a:prstDash val="dot"/>
              <a:round/>
            </a:ln>
          </p:spPr>
          <p:txBody>
            <a:bodyPr/>
            <a:lstStyle/>
            <a:p>
              <a:endParaRPr/>
            </a:p>
          </p:txBody>
        </p:sp>
        <p:sp>
          <p:nvSpPr>
            <p:cNvPr id="30" name="pl30"/>
            <p:cNvSpPr/>
            <p:nvPr/>
          </p:nvSpPr>
          <p:spPr>
            <a:xfrm>
              <a:off x="4464850" y="3751393"/>
              <a:ext cx="0" cy="240498"/>
            </a:xfrm>
            <a:custGeom>
              <a:avLst/>
              <a:gdLst/>
              <a:ahLst/>
              <a:cxnLst/>
              <a:rect l="0" t="0" r="0" b="0"/>
              <a:pathLst>
                <a:path h="240498">
                  <a:moveTo>
                    <a:pt x="0" y="0"/>
                  </a:moveTo>
                  <a:lnTo>
                    <a:pt x="0" y="240498"/>
                  </a:lnTo>
                </a:path>
              </a:pathLst>
            </a:custGeom>
            <a:ln w="13550" cap="flat">
              <a:solidFill>
                <a:srgbClr val="000000">
                  <a:alpha val="100000"/>
                </a:srgbClr>
              </a:solidFill>
              <a:prstDash val="dot"/>
              <a:round/>
            </a:ln>
          </p:spPr>
          <p:txBody>
            <a:bodyPr/>
            <a:lstStyle/>
            <a:p>
              <a:endParaRPr/>
            </a:p>
          </p:txBody>
        </p:sp>
        <p:sp>
          <p:nvSpPr>
            <p:cNvPr id="31" name="pg31"/>
            <p:cNvSpPr/>
            <p:nvPr/>
          </p:nvSpPr>
          <p:spPr>
            <a:xfrm>
              <a:off x="911943" y="3699001"/>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2" name="tx32"/>
            <p:cNvSpPr/>
            <p:nvPr/>
          </p:nvSpPr>
          <p:spPr>
            <a:xfrm>
              <a:off x="942297" y="3727823"/>
              <a:ext cx="56270" cy="7395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6</a:t>
              </a:r>
            </a:p>
          </p:txBody>
        </p:sp>
        <p:sp>
          <p:nvSpPr>
            <p:cNvPr id="33" name="pg33"/>
            <p:cNvSpPr/>
            <p:nvPr/>
          </p:nvSpPr>
          <p:spPr>
            <a:xfrm>
              <a:off x="1610827" y="4099833"/>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4" name="tx34"/>
            <p:cNvSpPr/>
            <p:nvPr/>
          </p:nvSpPr>
          <p:spPr>
            <a:xfrm>
              <a:off x="1641180" y="4130186"/>
              <a:ext cx="56270" cy="72425"/>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4</a:t>
              </a:r>
            </a:p>
          </p:txBody>
        </p:sp>
        <p:sp>
          <p:nvSpPr>
            <p:cNvPr id="35" name="pg35"/>
            <p:cNvSpPr/>
            <p:nvPr/>
          </p:nvSpPr>
          <p:spPr>
            <a:xfrm>
              <a:off x="2309710" y="4300248"/>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6" name="tx36"/>
            <p:cNvSpPr/>
            <p:nvPr/>
          </p:nvSpPr>
          <p:spPr>
            <a:xfrm>
              <a:off x="2340064" y="4329021"/>
              <a:ext cx="56270" cy="7400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3</a:t>
              </a:r>
            </a:p>
          </p:txBody>
        </p:sp>
        <p:sp>
          <p:nvSpPr>
            <p:cNvPr id="37" name="pg37"/>
            <p:cNvSpPr/>
            <p:nvPr/>
          </p:nvSpPr>
          <p:spPr>
            <a:xfrm>
              <a:off x="3008594" y="3699001"/>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8" name="tx38"/>
            <p:cNvSpPr/>
            <p:nvPr/>
          </p:nvSpPr>
          <p:spPr>
            <a:xfrm>
              <a:off x="3038947" y="3727823"/>
              <a:ext cx="56270" cy="7395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6</a:t>
              </a:r>
            </a:p>
          </p:txBody>
        </p:sp>
        <p:sp>
          <p:nvSpPr>
            <p:cNvPr id="39" name="pg39"/>
            <p:cNvSpPr/>
            <p:nvPr/>
          </p:nvSpPr>
          <p:spPr>
            <a:xfrm>
              <a:off x="3567701" y="3699001"/>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40" name="tx40"/>
            <p:cNvSpPr/>
            <p:nvPr/>
          </p:nvSpPr>
          <p:spPr>
            <a:xfrm>
              <a:off x="3598054" y="3727823"/>
              <a:ext cx="56270" cy="7395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6</a:t>
              </a:r>
            </a:p>
          </p:txBody>
        </p:sp>
        <p:sp>
          <p:nvSpPr>
            <p:cNvPr id="41" name="pg41"/>
            <p:cNvSpPr/>
            <p:nvPr/>
          </p:nvSpPr>
          <p:spPr>
            <a:xfrm>
              <a:off x="4266584" y="4099833"/>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42" name="tx42"/>
            <p:cNvSpPr/>
            <p:nvPr/>
          </p:nvSpPr>
          <p:spPr>
            <a:xfrm>
              <a:off x="4296938" y="4130186"/>
              <a:ext cx="56270" cy="72425"/>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4</a:t>
              </a:r>
            </a:p>
          </p:txBody>
        </p:sp>
        <p:sp>
          <p:nvSpPr>
            <p:cNvPr id="43" name="pg43"/>
            <p:cNvSpPr/>
            <p:nvPr/>
          </p:nvSpPr>
          <p:spPr>
            <a:xfrm>
              <a:off x="4406361" y="3699001"/>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44" name="tx44"/>
            <p:cNvSpPr/>
            <p:nvPr/>
          </p:nvSpPr>
          <p:spPr>
            <a:xfrm>
              <a:off x="4436714" y="3727823"/>
              <a:ext cx="56270" cy="7395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6</a:t>
              </a:r>
            </a:p>
          </p:txBody>
        </p:sp>
        <p:sp>
          <p:nvSpPr>
            <p:cNvPr id="45" name="tx45"/>
            <p:cNvSpPr/>
            <p:nvPr/>
          </p:nvSpPr>
          <p:spPr>
            <a:xfrm>
              <a:off x="4584424" y="4146733"/>
              <a:ext cx="70337" cy="90840"/>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377D">
                      <a:alpha val="100000"/>
                    </a:srgbClr>
                  </a:solidFill>
                  <a:latin typeface="Arial"/>
                  <a:cs typeface="Arial"/>
                </a:rPr>
                <a:t>5</a:t>
              </a:r>
            </a:p>
          </p:txBody>
        </p:sp>
        <p:sp>
          <p:nvSpPr>
            <p:cNvPr id="46" name="tx46"/>
            <p:cNvSpPr/>
            <p:nvPr/>
          </p:nvSpPr>
          <p:spPr>
            <a:xfrm>
              <a:off x="655386" y="5142271"/>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47" name="tx47"/>
            <p:cNvSpPr/>
            <p:nvPr/>
          </p:nvSpPr>
          <p:spPr>
            <a:xfrm>
              <a:off x="655386" y="4141966"/>
              <a:ext cx="77694"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48" name="tx48"/>
            <p:cNvSpPr/>
            <p:nvPr/>
          </p:nvSpPr>
          <p:spPr>
            <a:xfrm>
              <a:off x="577692" y="3138114"/>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49" name="tx49"/>
            <p:cNvSpPr/>
            <p:nvPr/>
          </p:nvSpPr>
          <p:spPr>
            <a:xfrm>
              <a:off x="577692" y="213603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a:t>
              </a:r>
            </a:p>
          </p:txBody>
        </p:sp>
        <p:sp>
          <p:nvSpPr>
            <p:cNvPr id="50" name="tx50"/>
            <p:cNvSpPr/>
            <p:nvPr/>
          </p:nvSpPr>
          <p:spPr>
            <a:xfrm rot="-5400000">
              <a:off x="828208"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51" name="tx51"/>
            <p:cNvSpPr/>
            <p:nvPr/>
          </p:nvSpPr>
          <p:spPr>
            <a:xfrm rot="-5400000">
              <a:off x="1527092"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52" name="tx52"/>
            <p:cNvSpPr/>
            <p:nvPr/>
          </p:nvSpPr>
          <p:spPr>
            <a:xfrm rot="-5400000">
              <a:off x="2225975"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53" name="tx53"/>
            <p:cNvSpPr/>
            <p:nvPr/>
          </p:nvSpPr>
          <p:spPr>
            <a:xfrm rot="-5400000">
              <a:off x="2924859"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54" name="tx54"/>
            <p:cNvSpPr/>
            <p:nvPr/>
          </p:nvSpPr>
          <p:spPr>
            <a:xfrm rot="-5400000">
              <a:off x="3483965"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55" name="tx55"/>
            <p:cNvSpPr/>
            <p:nvPr/>
          </p:nvSpPr>
          <p:spPr>
            <a:xfrm rot="-5400000">
              <a:off x="4182849"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56" name="tx56"/>
            <p:cNvSpPr/>
            <p:nvPr/>
          </p:nvSpPr>
          <p:spPr>
            <a:xfrm rot="-5400000">
              <a:off x="4322626"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57" name="tx57"/>
            <p:cNvSpPr/>
            <p:nvPr/>
          </p:nvSpPr>
          <p:spPr>
            <a:xfrm rot="-5400000">
              <a:off x="-262662" y="3625716"/>
              <a:ext cx="142121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Tasa de abandono (%)</a:t>
              </a:r>
            </a:p>
          </p:txBody>
        </p:sp>
        <p:sp>
          <p:nvSpPr>
            <p:cNvPr id="58" name="pl58"/>
            <p:cNvSpPr/>
            <p:nvPr/>
          </p:nvSpPr>
          <p:spPr>
            <a:xfrm>
              <a:off x="2058618" y="6172543"/>
              <a:ext cx="175564" cy="0"/>
            </a:xfrm>
            <a:custGeom>
              <a:avLst/>
              <a:gdLst/>
              <a:ahLst/>
              <a:cxnLst/>
              <a:rect l="0" t="0" r="0" b="0"/>
              <a:pathLst>
                <a:path w="175564">
                  <a:moveTo>
                    <a:pt x="0" y="0"/>
                  </a:moveTo>
                  <a:lnTo>
                    <a:pt x="175564" y="0"/>
                  </a:lnTo>
                </a:path>
              </a:pathLst>
            </a:custGeom>
            <a:ln w="27101" cap="flat">
              <a:solidFill>
                <a:srgbClr val="F26829">
                  <a:alpha val="50196"/>
                </a:srgbClr>
              </a:solidFill>
              <a:prstDash val="solid"/>
              <a:round/>
            </a:ln>
          </p:spPr>
          <p:txBody>
            <a:bodyPr/>
            <a:lstStyle/>
            <a:p>
              <a:endParaRPr/>
            </a:p>
          </p:txBody>
        </p:sp>
        <p:sp>
          <p:nvSpPr>
            <p:cNvPr id="59" name="pl59"/>
            <p:cNvSpPr/>
            <p:nvPr/>
          </p:nvSpPr>
          <p:spPr>
            <a:xfrm>
              <a:off x="2058618" y="6172543"/>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60" name="pl60"/>
            <p:cNvSpPr/>
            <p:nvPr/>
          </p:nvSpPr>
          <p:spPr>
            <a:xfrm>
              <a:off x="2727689" y="6172543"/>
              <a:ext cx="175564" cy="0"/>
            </a:xfrm>
            <a:custGeom>
              <a:avLst/>
              <a:gdLst/>
              <a:ahLst/>
              <a:cxnLst/>
              <a:rect l="0" t="0" r="0" b="0"/>
              <a:pathLst>
                <a:path w="175564">
                  <a:moveTo>
                    <a:pt x="0" y="0"/>
                  </a:moveTo>
                  <a:lnTo>
                    <a:pt x="175564" y="0"/>
                  </a:lnTo>
                </a:path>
              </a:pathLst>
            </a:custGeom>
            <a:ln w="27101" cap="flat">
              <a:solidFill>
                <a:srgbClr val="00377D">
                  <a:alpha val="50196"/>
                </a:srgbClr>
              </a:solidFill>
              <a:prstDash val="solid"/>
              <a:round/>
            </a:ln>
          </p:spPr>
          <p:txBody>
            <a:bodyPr/>
            <a:lstStyle/>
            <a:p>
              <a:endParaRPr/>
            </a:p>
          </p:txBody>
        </p:sp>
        <p:sp>
          <p:nvSpPr>
            <p:cNvPr id="61" name="tx61"/>
            <p:cNvSpPr/>
            <p:nvPr/>
          </p:nvSpPr>
          <p:spPr>
            <a:xfrm>
              <a:off x="2325718" y="6122543"/>
              <a:ext cx="310436" cy="1000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AMR</a:t>
              </a:r>
            </a:p>
          </p:txBody>
        </p:sp>
        <p:sp>
          <p:nvSpPr>
            <p:cNvPr id="62" name="tx62"/>
            <p:cNvSpPr/>
            <p:nvPr/>
          </p:nvSpPr>
          <p:spPr>
            <a:xfrm>
              <a:off x="2994789" y="6119132"/>
              <a:ext cx="403820"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Global</a:t>
              </a:r>
            </a:p>
          </p:txBody>
        </p:sp>
        <p:sp>
          <p:nvSpPr>
            <p:cNvPr id="63" name="tx63"/>
            <p:cNvSpPr/>
            <p:nvPr/>
          </p:nvSpPr>
          <p:spPr>
            <a:xfrm>
              <a:off x="1866083" y="1660709"/>
              <a:ext cx="1703114"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Tasa de abandono entre </a:t>
              </a:r>
            </a:p>
          </p:txBody>
        </p:sp>
        <p:sp>
          <p:nvSpPr>
            <p:cNvPr id="64" name="tx64"/>
            <p:cNvSpPr/>
            <p:nvPr/>
          </p:nvSpPr>
          <p:spPr>
            <a:xfrm>
              <a:off x="2107966" y="1793154"/>
              <a:ext cx="1219348"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y DTP3 (%)</a:t>
              </a:r>
            </a:p>
          </p:txBody>
        </p:sp>
        <p:sp>
          <p:nvSpPr>
            <p:cNvPr id="65" name="pl65"/>
            <p:cNvSpPr/>
            <p:nvPr/>
          </p:nvSpPr>
          <p:spPr>
            <a:xfrm>
              <a:off x="5160962" y="4693347"/>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5160962" y="3691268"/>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5160962" y="2689190"/>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8" name="pl68"/>
            <p:cNvSpPr/>
            <p:nvPr/>
          </p:nvSpPr>
          <p:spPr>
            <a:xfrm>
              <a:off x="5160962" y="5194386"/>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5160962" y="4192307"/>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160962" y="3190229"/>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160962" y="2188151"/>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533568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6034566"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6733450"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743233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7991440"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8690324"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8" name="pl78"/>
            <p:cNvSpPr/>
            <p:nvPr/>
          </p:nvSpPr>
          <p:spPr>
            <a:xfrm>
              <a:off x="8830101"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9" name="pl79"/>
            <p:cNvSpPr/>
            <p:nvPr/>
          </p:nvSpPr>
          <p:spPr>
            <a:xfrm>
              <a:off x="5335683" y="3791476"/>
              <a:ext cx="3494417" cy="1202494"/>
            </a:xfrm>
            <a:custGeom>
              <a:avLst/>
              <a:gdLst/>
              <a:ahLst/>
              <a:cxnLst/>
              <a:rect l="0" t="0" r="0" b="0"/>
              <a:pathLst>
                <a:path w="3494417" h="1202494">
                  <a:moveTo>
                    <a:pt x="0" y="601247"/>
                  </a:moveTo>
                  <a:lnTo>
                    <a:pt x="139776" y="1002078"/>
                  </a:lnTo>
                  <a:lnTo>
                    <a:pt x="279553" y="601247"/>
                  </a:lnTo>
                  <a:lnTo>
                    <a:pt x="419330" y="601247"/>
                  </a:lnTo>
                  <a:lnTo>
                    <a:pt x="559106" y="601247"/>
                  </a:lnTo>
                  <a:lnTo>
                    <a:pt x="698883" y="200415"/>
                  </a:lnTo>
                  <a:lnTo>
                    <a:pt x="838660" y="801662"/>
                  </a:lnTo>
                  <a:lnTo>
                    <a:pt x="978436" y="801662"/>
                  </a:lnTo>
                  <a:lnTo>
                    <a:pt x="1118213" y="801662"/>
                  </a:lnTo>
                  <a:lnTo>
                    <a:pt x="1257990" y="601247"/>
                  </a:lnTo>
                  <a:lnTo>
                    <a:pt x="1397767" y="601247"/>
                  </a:lnTo>
                  <a:lnTo>
                    <a:pt x="1537543" y="801662"/>
                  </a:lnTo>
                  <a:lnTo>
                    <a:pt x="1677320" y="801662"/>
                  </a:lnTo>
                  <a:lnTo>
                    <a:pt x="1817097" y="801662"/>
                  </a:lnTo>
                  <a:lnTo>
                    <a:pt x="1956873" y="801662"/>
                  </a:lnTo>
                  <a:lnTo>
                    <a:pt x="2096650" y="601247"/>
                  </a:lnTo>
                  <a:lnTo>
                    <a:pt x="2236427" y="801662"/>
                  </a:lnTo>
                  <a:lnTo>
                    <a:pt x="2376203" y="0"/>
                  </a:lnTo>
                  <a:lnTo>
                    <a:pt x="2515980" y="1202494"/>
                  </a:lnTo>
                  <a:lnTo>
                    <a:pt x="2655757" y="1002078"/>
                  </a:lnTo>
                  <a:lnTo>
                    <a:pt x="2795534" y="801662"/>
                  </a:lnTo>
                  <a:lnTo>
                    <a:pt x="2935310" y="1202494"/>
                  </a:lnTo>
                  <a:lnTo>
                    <a:pt x="3075087" y="200415"/>
                  </a:lnTo>
                  <a:lnTo>
                    <a:pt x="3214864" y="601247"/>
                  </a:lnTo>
                  <a:lnTo>
                    <a:pt x="3354640" y="1202494"/>
                  </a:lnTo>
                  <a:lnTo>
                    <a:pt x="3494417" y="400831"/>
                  </a:lnTo>
                </a:path>
              </a:pathLst>
            </a:custGeom>
            <a:ln w="27101" cap="flat">
              <a:solidFill>
                <a:srgbClr val="F26829">
                  <a:alpha val="50196"/>
                </a:srgbClr>
              </a:solidFill>
              <a:prstDash val="solid"/>
              <a:round/>
            </a:ln>
          </p:spPr>
          <p:txBody>
            <a:bodyPr/>
            <a:lstStyle/>
            <a:p>
              <a:endParaRPr/>
            </a:p>
          </p:txBody>
        </p:sp>
        <p:sp>
          <p:nvSpPr>
            <p:cNvPr id="80" name="pl80"/>
            <p:cNvSpPr/>
            <p:nvPr/>
          </p:nvSpPr>
          <p:spPr>
            <a:xfrm>
              <a:off x="5335683" y="2388566"/>
              <a:ext cx="3494417" cy="1803741"/>
            </a:xfrm>
            <a:custGeom>
              <a:avLst/>
              <a:gdLst/>
              <a:ahLst/>
              <a:cxnLst/>
              <a:rect l="0" t="0" r="0" b="0"/>
              <a:pathLst>
                <a:path w="3494417" h="1803741">
                  <a:moveTo>
                    <a:pt x="0" y="0"/>
                  </a:moveTo>
                  <a:lnTo>
                    <a:pt x="139776" y="200415"/>
                  </a:lnTo>
                  <a:lnTo>
                    <a:pt x="279553" y="200415"/>
                  </a:lnTo>
                  <a:lnTo>
                    <a:pt x="419330" y="400831"/>
                  </a:lnTo>
                  <a:lnTo>
                    <a:pt x="559106" y="601247"/>
                  </a:lnTo>
                  <a:lnTo>
                    <a:pt x="698883" y="601247"/>
                  </a:lnTo>
                  <a:lnTo>
                    <a:pt x="838660" y="801662"/>
                  </a:lnTo>
                  <a:lnTo>
                    <a:pt x="978436" y="1002078"/>
                  </a:lnTo>
                  <a:lnTo>
                    <a:pt x="1118213" y="1202494"/>
                  </a:lnTo>
                  <a:lnTo>
                    <a:pt x="1257990" y="1402909"/>
                  </a:lnTo>
                  <a:lnTo>
                    <a:pt x="1397767" y="1603325"/>
                  </a:lnTo>
                  <a:lnTo>
                    <a:pt x="1537543" y="1603325"/>
                  </a:lnTo>
                  <a:lnTo>
                    <a:pt x="1677320" y="1603325"/>
                  </a:lnTo>
                  <a:lnTo>
                    <a:pt x="1817097" y="1603325"/>
                  </a:lnTo>
                  <a:lnTo>
                    <a:pt x="1956873" y="1603325"/>
                  </a:lnTo>
                  <a:lnTo>
                    <a:pt x="2096650" y="1803741"/>
                  </a:lnTo>
                  <a:lnTo>
                    <a:pt x="2236427" y="1603325"/>
                  </a:lnTo>
                  <a:lnTo>
                    <a:pt x="2376203" y="1603325"/>
                  </a:lnTo>
                  <a:lnTo>
                    <a:pt x="2515980" y="1803741"/>
                  </a:lnTo>
                  <a:lnTo>
                    <a:pt x="2655757" y="1803741"/>
                  </a:lnTo>
                  <a:lnTo>
                    <a:pt x="2795534" y="1803741"/>
                  </a:lnTo>
                  <a:lnTo>
                    <a:pt x="2935310" y="1603325"/>
                  </a:lnTo>
                  <a:lnTo>
                    <a:pt x="3075087" y="1402909"/>
                  </a:lnTo>
                  <a:lnTo>
                    <a:pt x="3214864" y="1402909"/>
                  </a:lnTo>
                  <a:lnTo>
                    <a:pt x="3354640" y="1603325"/>
                  </a:lnTo>
                  <a:lnTo>
                    <a:pt x="3494417" y="1603325"/>
                  </a:lnTo>
                </a:path>
              </a:pathLst>
            </a:custGeom>
            <a:ln w="27101" cap="flat">
              <a:solidFill>
                <a:srgbClr val="00377D">
                  <a:alpha val="50196"/>
                </a:srgbClr>
              </a:solidFill>
              <a:prstDash val="solid"/>
              <a:round/>
            </a:ln>
          </p:spPr>
          <p:txBody>
            <a:bodyPr/>
            <a:lstStyle/>
            <a:p>
              <a:endParaRPr/>
            </a:p>
          </p:txBody>
        </p:sp>
        <p:sp>
          <p:nvSpPr>
            <p:cNvPr id="81" name="pl81"/>
            <p:cNvSpPr/>
            <p:nvPr/>
          </p:nvSpPr>
          <p:spPr>
            <a:xfrm>
              <a:off x="5335683" y="3791476"/>
              <a:ext cx="3494417" cy="1202494"/>
            </a:xfrm>
            <a:custGeom>
              <a:avLst/>
              <a:gdLst/>
              <a:ahLst/>
              <a:cxnLst/>
              <a:rect l="0" t="0" r="0" b="0"/>
              <a:pathLst>
                <a:path w="3494417" h="1202494">
                  <a:moveTo>
                    <a:pt x="0" y="601247"/>
                  </a:moveTo>
                  <a:lnTo>
                    <a:pt x="139776" y="1002078"/>
                  </a:lnTo>
                  <a:lnTo>
                    <a:pt x="279553" y="601247"/>
                  </a:lnTo>
                  <a:lnTo>
                    <a:pt x="419330" y="601247"/>
                  </a:lnTo>
                  <a:lnTo>
                    <a:pt x="559106" y="601247"/>
                  </a:lnTo>
                  <a:lnTo>
                    <a:pt x="698883" y="200415"/>
                  </a:lnTo>
                  <a:lnTo>
                    <a:pt x="838660" y="801662"/>
                  </a:lnTo>
                  <a:lnTo>
                    <a:pt x="978436" y="801662"/>
                  </a:lnTo>
                  <a:lnTo>
                    <a:pt x="1118213" y="801662"/>
                  </a:lnTo>
                  <a:lnTo>
                    <a:pt x="1257990" y="601247"/>
                  </a:lnTo>
                  <a:lnTo>
                    <a:pt x="1397767" y="601247"/>
                  </a:lnTo>
                  <a:lnTo>
                    <a:pt x="1537543" y="801662"/>
                  </a:lnTo>
                  <a:lnTo>
                    <a:pt x="1677320" y="801662"/>
                  </a:lnTo>
                  <a:lnTo>
                    <a:pt x="1817097" y="801662"/>
                  </a:lnTo>
                  <a:lnTo>
                    <a:pt x="1956873" y="801662"/>
                  </a:lnTo>
                  <a:lnTo>
                    <a:pt x="2096650" y="601247"/>
                  </a:lnTo>
                  <a:lnTo>
                    <a:pt x="2236427" y="801662"/>
                  </a:lnTo>
                  <a:lnTo>
                    <a:pt x="2376203" y="0"/>
                  </a:lnTo>
                  <a:lnTo>
                    <a:pt x="2515980" y="1202494"/>
                  </a:lnTo>
                  <a:lnTo>
                    <a:pt x="2655757" y="1002078"/>
                  </a:lnTo>
                  <a:lnTo>
                    <a:pt x="2795534" y="801662"/>
                  </a:lnTo>
                  <a:lnTo>
                    <a:pt x="2935310" y="1202494"/>
                  </a:lnTo>
                  <a:lnTo>
                    <a:pt x="3075087" y="200415"/>
                  </a:lnTo>
                  <a:lnTo>
                    <a:pt x="3214864" y="601247"/>
                  </a:lnTo>
                  <a:lnTo>
                    <a:pt x="3354640" y="1202494"/>
                  </a:lnTo>
                  <a:lnTo>
                    <a:pt x="3494417" y="400831"/>
                  </a:lnTo>
                </a:path>
              </a:pathLst>
            </a:custGeom>
            <a:ln w="65043" cap="flat">
              <a:solidFill>
                <a:srgbClr val="000000">
                  <a:alpha val="100000"/>
                </a:srgbClr>
              </a:solidFill>
              <a:prstDash val="solid"/>
              <a:round/>
            </a:ln>
          </p:spPr>
          <p:txBody>
            <a:bodyPr/>
            <a:lstStyle/>
            <a:p>
              <a:endParaRPr/>
            </a:p>
          </p:txBody>
        </p:sp>
        <p:sp>
          <p:nvSpPr>
            <p:cNvPr id="82" name="pl82"/>
            <p:cNvSpPr/>
            <p:nvPr/>
          </p:nvSpPr>
          <p:spPr>
            <a:xfrm>
              <a:off x="5335683" y="3791476"/>
              <a:ext cx="3494417" cy="1202494"/>
            </a:xfrm>
            <a:custGeom>
              <a:avLst/>
              <a:gdLst/>
              <a:ahLst/>
              <a:cxnLst/>
              <a:rect l="0" t="0" r="0" b="0"/>
              <a:pathLst>
                <a:path w="3494417" h="1202494">
                  <a:moveTo>
                    <a:pt x="0" y="601247"/>
                  </a:moveTo>
                  <a:lnTo>
                    <a:pt x="139776" y="1002078"/>
                  </a:lnTo>
                  <a:lnTo>
                    <a:pt x="279553" y="601247"/>
                  </a:lnTo>
                  <a:lnTo>
                    <a:pt x="419330" y="601247"/>
                  </a:lnTo>
                  <a:lnTo>
                    <a:pt x="559106" y="601247"/>
                  </a:lnTo>
                  <a:lnTo>
                    <a:pt x="698883" y="200415"/>
                  </a:lnTo>
                  <a:lnTo>
                    <a:pt x="838660" y="801662"/>
                  </a:lnTo>
                  <a:lnTo>
                    <a:pt x="978436" y="801662"/>
                  </a:lnTo>
                  <a:lnTo>
                    <a:pt x="1118213" y="801662"/>
                  </a:lnTo>
                  <a:lnTo>
                    <a:pt x="1257990" y="601247"/>
                  </a:lnTo>
                  <a:lnTo>
                    <a:pt x="1397767" y="601247"/>
                  </a:lnTo>
                  <a:lnTo>
                    <a:pt x="1537543" y="801662"/>
                  </a:lnTo>
                  <a:lnTo>
                    <a:pt x="1677320" y="801662"/>
                  </a:lnTo>
                  <a:lnTo>
                    <a:pt x="1817097" y="801662"/>
                  </a:lnTo>
                  <a:lnTo>
                    <a:pt x="1956873" y="801662"/>
                  </a:lnTo>
                  <a:lnTo>
                    <a:pt x="2096650" y="601247"/>
                  </a:lnTo>
                  <a:lnTo>
                    <a:pt x="2236427" y="801662"/>
                  </a:lnTo>
                  <a:lnTo>
                    <a:pt x="2376203" y="0"/>
                  </a:lnTo>
                  <a:lnTo>
                    <a:pt x="2515980" y="1202494"/>
                  </a:lnTo>
                  <a:lnTo>
                    <a:pt x="2655757" y="1002078"/>
                  </a:lnTo>
                  <a:lnTo>
                    <a:pt x="2795534" y="801662"/>
                  </a:lnTo>
                  <a:lnTo>
                    <a:pt x="2935310" y="1202494"/>
                  </a:lnTo>
                  <a:lnTo>
                    <a:pt x="3075087" y="200415"/>
                  </a:lnTo>
                  <a:lnTo>
                    <a:pt x="3214864" y="601247"/>
                  </a:lnTo>
                  <a:lnTo>
                    <a:pt x="3354640" y="1202494"/>
                  </a:lnTo>
                  <a:lnTo>
                    <a:pt x="3494417" y="400831"/>
                  </a:lnTo>
                </a:path>
              </a:pathLst>
            </a:custGeom>
            <a:ln w="40651" cap="flat">
              <a:solidFill>
                <a:srgbClr val="F26829">
                  <a:alpha val="100000"/>
                </a:srgbClr>
              </a:solidFill>
              <a:prstDash val="solid"/>
              <a:round/>
            </a:ln>
          </p:spPr>
          <p:txBody>
            <a:bodyPr/>
            <a:lstStyle/>
            <a:p>
              <a:endParaRPr/>
            </a:p>
          </p:txBody>
        </p:sp>
        <p:sp>
          <p:nvSpPr>
            <p:cNvPr id="83" name="pl83"/>
            <p:cNvSpPr/>
            <p:nvPr/>
          </p:nvSpPr>
          <p:spPr>
            <a:xfrm>
              <a:off x="5160962" y="5194386"/>
              <a:ext cx="3843859" cy="0"/>
            </a:xfrm>
            <a:custGeom>
              <a:avLst/>
              <a:gdLst/>
              <a:ahLst/>
              <a:cxnLst/>
              <a:rect l="0" t="0" r="0" b="0"/>
              <a:pathLst>
                <a:path w="3843859">
                  <a:moveTo>
                    <a:pt x="0" y="0"/>
                  </a:moveTo>
                  <a:lnTo>
                    <a:pt x="3843859" y="0"/>
                  </a:lnTo>
                  <a:lnTo>
                    <a:pt x="3843859" y="0"/>
                  </a:lnTo>
                </a:path>
              </a:pathLst>
            </a:custGeom>
            <a:ln w="13550" cap="flat">
              <a:solidFill>
                <a:srgbClr val="BEBEBE">
                  <a:alpha val="100000"/>
                </a:srgbClr>
              </a:solidFill>
              <a:prstDash val="solid"/>
              <a:round/>
            </a:ln>
          </p:spPr>
          <p:txBody>
            <a:bodyPr/>
            <a:lstStyle/>
            <a:p>
              <a:endParaRPr/>
            </a:p>
          </p:txBody>
        </p:sp>
        <p:sp>
          <p:nvSpPr>
            <p:cNvPr id="84" name="pl84"/>
            <p:cNvSpPr/>
            <p:nvPr/>
          </p:nvSpPr>
          <p:spPr>
            <a:xfrm>
              <a:off x="5335683" y="4232391"/>
              <a:ext cx="0" cy="160332"/>
            </a:xfrm>
            <a:custGeom>
              <a:avLst/>
              <a:gdLst/>
              <a:ahLst/>
              <a:cxnLst/>
              <a:rect l="0" t="0" r="0" b="0"/>
              <a:pathLst>
                <a:path h="160332">
                  <a:moveTo>
                    <a:pt x="0" y="0"/>
                  </a:moveTo>
                  <a:lnTo>
                    <a:pt x="0" y="160332"/>
                  </a:lnTo>
                </a:path>
              </a:pathLst>
            </a:custGeom>
            <a:ln w="13550" cap="flat">
              <a:solidFill>
                <a:srgbClr val="000000">
                  <a:alpha val="100000"/>
                </a:srgbClr>
              </a:solidFill>
              <a:prstDash val="dot"/>
              <a:round/>
            </a:ln>
          </p:spPr>
          <p:txBody>
            <a:bodyPr/>
            <a:lstStyle/>
            <a:p>
              <a:endParaRPr/>
            </a:p>
          </p:txBody>
        </p:sp>
        <p:sp>
          <p:nvSpPr>
            <p:cNvPr id="85" name="pl85"/>
            <p:cNvSpPr/>
            <p:nvPr/>
          </p:nvSpPr>
          <p:spPr>
            <a:xfrm>
              <a:off x="6034566" y="3751393"/>
              <a:ext cx="0" cy="240498"/>
            </a:xfrm>
            <a:custGeom>
              <a:avLst/>
              <a:gdLst/>
              <a:ahLst/>
              <a:cxnLst/>
              <a:rect l="0" t="0" r="0" b="0"/>
              <a:pathLst>
                <a:path h="240498">
                  <a:moveTo>
                    <a:pt x="0" y="0"/>
                  </a:moveTo>
                  <a:lnTo>
                    <a:pt x="0" y="240498"/>
                  </a:lnTo>
                </a:path>
              </a:pathLst>
            </a:custGeom>
            <a:ln w="13550" cap="flat">
              <a:solidFill>
                <a:srgbClr val="000000">
                  <a:alpha val="100000"/>
                </a:srgbClr>
              </a:solidFill>
              <a:prstDash val="dot"/>
              <a:round/>
            </a:ln>
          </p:spPr>
          <p:txBody>
            <a:bodyPr/>
            <a:lstStyle/>
            <a:p>
              <a:endParaRPr/>
            </a:p>
          </p:txBody>
        </p:sp>
        <p:sp>
          <p:nvSpPr>
            <p:cNvPr id="86" name="pl86"/>
            <p:cNvSpPr/>
            <p:nvPr/>
          </p:nvSpPr>
          <p:spPr>
            <a:xfrm>
              <a:off x="6733450" y="4232391"/>
              <a:ext cx="0" cy="160332"/>
            </a:xfrm>
            <a:custGeom>
              <a:avLst/>
              <a:gdLst/>
              <a:ahLst/>
              <a:cxnLst/>
              <a:rect l="0" t="0" r="0" b="0"/>
              <a:pathLst>
                <a:path h="160332">
                  <a:moveTo>
                    <a:pt x="0" y="0"/>
                  </a:moveTo>
                  <a:lnTo>
                    <a:pt x="0" y="160332"/>
                  </a:lnTo>
                </a:path>
              </a:pathLst>
            </a:custGeom>
            <a:ln w="13550" cap="flat">
              <a:solidFill>
                <a:srgbClr val="000000">
                  <a:alpha val="100000"/>
                </a:srgbClr>
              </a:solidFill>
              <a:prstDash val="dot"/>
              <a:round/>
            </a:ln>
          </p:spPr>
          <p:txBody>
            <a:bodyPr/>
            <a:lstStyle/>
            <a:p>
              <a:endParaRPr/>
            </a:p>
          </p:txBody>
        </p:sp>
        <p:sp>
          <p:nvSpPr>
            <p:cNvPr id="87" name="pl87"/>
            <p:cNvSpPr/>
            <p:nvPr/>
          </p:nvSpPr>
          <p:spPr>
            <a:xfrm>
              <a:off x="7432333" y="4232391"/>
              <a:ext cx="0" cy="160332"/>
            </a:xfrm>
            <a:custGeom>
              <a:avLst/>
              <a:gdLst/>
              <a:ahLst/>
              <a:cxnLst/>
              <a:rect l="0" t="0" r="0" b="0"/>
              <a:pathLst>
                <a:path h="160332">
                  <a:moveTo>
                    <a:pt x="0" y="0"/>
                  </a:moveTo>
                  <a:lnTo>
                    <a:pt x="0" y="160332"/>
                  </a:lnTo>
                </a:path>
              </a:pathLst>
            </a:custGeom>
            <a:ln w="13550" cap="flat">
              <a:solidFill>
                <a:srgbClr val="000000">
                  <a:alpha val="100000"/>
                </a:srgbClr>
              </a:solidFill>
              <a:prstDash val="dot"/>
              <a:round/>
            </a:ln>
          </p:spPr>
          <p:txBody>
            <a:bodyPr/>
            <a:lstStyle/>
            <a:p>
              <a:endParaRPr/>
            </a:p>
          </p:txBody>
        </p:sp>
        <p:sp>
          <p:nvSpPr>
            <p:cNvPr id="88" name="pl88"/>
            <p:cNvSpPr/>
            <p:nvPr/>
          </p:nvSpPr>
          <p:spPr>
            <a:xfrm>
              <a:off x="7991440" y="4713388"/>
              <a:ext cx="0" cy="80166"/>
            </a:xfrm>
            <a:custGeom>
              <a:avLst/>
              <a:gdLst/>
              <a:ahLst/>
              <a:cxnLst/>
              <a:rect l="0" t="0" r="0" b="0"/>
              <a:pathLst>
                <a:path h="80166">
                  <a:moveTo>
                    <a:pt x="0" y="0"/>
                  </a:moveTo>
                  <a:lnTo>
                    <a:pt x="0" y="80166"/>
                  </a:lnTo>
                </a:path>
              </a:pathLst>
            </a:custGeom>
            <a:ln w="13550" cap="flat">
              <a:solidFill>
                <a:srgbClr val="000000">
                  <a:alpha val="100000"/>
                </a:srgbClr>
              </a:solidFill>
              <a:prstDash val="dot"/>
              <a:round/>
            </a:ln>
          </p:spPr>
          <p:txBody>
            <a:bodyPr/>
            <a:lstStyle/>
            <a:p>
              <a:endParaRPr/>
            </a:p>
          </p:txBody>
        </p:sp>
        <p:sp>
          <p:nvSpPr>
            <p:cNvPr id="89" name="pl89"/>
            <p:cNvSpPr/>
            <p:nvPr/>
          </p:nvSpPr>
          <p:spPr>
            <a:xfrm>
              <a:off x="8690324" y="4953887"/>
              <a:ext cx="0" cy="40083"/>
            </a:xfrm>
            <a:custGeom>
              <a:avLst/>
              <a:gdLst/>
              <a:ahLst/>
              <a:cxnLst/>
              <a:rect l="0" t="0" r="0" b="0"/>
              <a:pathLst>
                <a:path h="40083">
                  <a:moveTo>
                    <a:pt x="0" y="0"/>
                  </a:moveTo>
                  <a:lnTo>
                    <a:pt x="0" y="40083"/>
                  </a:lnTo>
                </a:path>
              </a:pathLst>
            </a:custGeom>
            <a:ln w="13550" cap="flat">
              <a:solidFill>
                <a:srgbClr val="000000">
                  <a:alpha val="100000"/>
                </a:srgbClr>
              </a:solidFill>
              <a:prstDash val="dot"/>
              <a:round/>
            </a:ln>
          </p:spPr>
          <p:txBody>
            <a:bodyPr/>
            <a:lstStyle/>
            <a:p>
              <a:endParaRPr/>
            </a:p>
          </p:txBody>
        </p:sp>
        <p:sp>
          <p:nvSpPr>
            <p:cNvPr id="90" name="pl90"/>
            <p:cNvSpPr/>
            <p:nvPr/>
          </p:nvSpPr>
          <p:spPr>
            <a:xfrm>
              <a:off x="8830101" y="3991892"/>
              <a:ext cx="0" cy="200415"/>
            </a:xfrm>
            <a:custGeom>
              <a:avLst/>
              <a:gdLst/>
              <a:ahLst/>
              <a:cxnLst/>
              <a:rect l="0" t="0" r="0" b="0"/>
              <a:pathLst>
                <a:path h="200415">
                  <a:moveTo>
                    <a:pt x="0" y="0"/>
                  </a:moveTo>
                  <a:lnTo>
                    <a:pt x="0" y="200415"/>
                  </a:lnTo>
                </a:path>
              </a:pathLst>
            </a:custGeom>
            <a:ln w="13550" cap="flat">
              <a:solidFill>
                <a:srgbClr val="000000">
                  <a:alpha val="100000"/>
                </a:srgbClr>
              </a:solidFill>
              <a:prstDash val="dot"/>
              <a:round/>
            </a:ln>
          </p:spPr>
          <p:txBody>
            <a:bodyPr/>
            <a:lstStyle/>
            <a:p>
              <a:endParaRPr/>
            </a:p>
          </p:txBody>
        </p:sp>
        <p:sp>
          <p:nvSpPr>
            <p:cNvPr id="91" name="pg91"/>
            <p:cNvSpPr/>
            <p:nvPr/>
          </p:nvSpPr>
          <p:spPr>
            <a:xfrm>
              <a:off x="5277194" y="4099833"/>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2" name="tx92"/>
            <p:cNvSpPr/>
            <p:nvPr/>
          </p:nvSpPr>
          <p:spPr>
            <a:xfrm>
              <a:off x="5307548" y="4130186"/>
              <a:ext cx="56270" cy="72425"/>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4</a:t>
              </a:r>
            </a:p>
          </p:txBody>
        </p:sp>
        <p:sp>
          <p:nvSpPr>
            <p:cNvPr id="93" name="pg93"/>
            <p:cNvSpPr/>
            <p:nvPr/>
          </p:nvSpPr>
          <p:spPr>
            <a:xfrm>
              <a:off x="5976078" y="3699001"/>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4" name="tx94"/>
            <p:cNvSpPr/>
            <p:nvPr/>
          </p:nvSpPr>
          <p:spPr>
            <a:xfrm>
              <a:off x="6006431" y="3727823"/>
              <a:ext cx="56270" cy="7395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6</a:t>
              </a:r>
            </a:p>
          </p:txBody>
        </p:sp>
        <p:sp>
          <p:nvSpPr>
            <p:cNvPr id="95" name="pg95"/>
            <p:cNvSpPr/>
            <p:nvPr/>
          </p:nvSpPr>
          <p:spPr>
            <a:xfrm>
              <a:off x="6674961" y="4099833"/>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6" name="tx96"/>
            <p:cNvSpPr/>
            <p:nvPr/>
          </p:nvSpPr>
          <p:spPr>
            <a:xfrm>
              <a:off x="6705315" y="4130186"/>
              <a:ext cx="56270" cy="72425"/>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4</a:t>
              </a:r>
            </a:p>
          </p:txBody>
        </p:sp>
        <p:sp>
          <p:nvSpPr>
            <p:cNvPr id="97" name="pg97"/>
            <p:cNvSpPr/>
            <p:nvPr/>
          </p:nvSpPr>
          <p:spPr>
            <a:xfrm>
              <a:off x="7373845" y="4099833"/>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8" name="tx98"/>
            <p:cNvSpPr/>
            <p:nvPr/>
          </p:nvSpPr>
          <p:spPr>
            <a:xfrm>
              <a:off x="7404198" y="4130186"/>
              <a:ext cx="56270" cy="72425"/>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4</a:t>
              </a:r>
            </a:p>
          </p:txBody>
        </p:sp>
        <p:sp>
          <p:nvSpPr>
            <p:cNvPr id="99" name="pg99"/>
            <p:cNvSpPr/>
            <p:nvPr/>
          </p:nvSpPr>
          <p:spPr>
            <a:xfrm>
              <a:off x="7932952" y="4500664"/>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100" name="tx100"/>
            <p:cNvSpPr/>
            <p:nvPr/>
          </p:nvSpPr>
          <p:spPr>
            <a:xfrm>
              <a:off x="7963305" y="4530721"/>
              <a:ext cx="56270" cy="72721"/>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2</a:t>
              </a:r>
            </a:p>
          </p:txBody>
        </p:sp>
        <p:sp>
          <p:nvSpPr>
            <p:cNvPr id="101" name="pg101"/>
            <p:cNvSpPr/>
            <p:nvPr/>
          </p:nvSpPr>
          <p:spPr>
            <a:xfrm>
              <a:off x="8631835" y="4701080"/>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102" name="tx102"/>
            <p:cNvSpPr/>
            <p:nvPr/>
          </p:nvSpPr>
          <p:spPr>
            <a:xfrm>
              <a:off x="8662189" y="4731137"/>
              <a:ext cx="56270" cy="72721"/>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1</a:t>
              </a:r>
            </a:p>
          </p:txBody>
        </p:sp>
        <p:sp>
          <p:nvSpPr>
            <p:cNvPr id="103" name="pg103"/>
            <p:cNvSpPr/>
            <p:nvPr/>
          </p:nvSpPr>
          <p:spPr>
            <a:xfrm>
              <a:off x="8771612" y="389941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104" name="tx104"/>
            <p:cNvSpPr/>
            <p:nvPr/>
          </p:nvSpPr>
          <p:spPr>
            <a:xfrm>
              <a:off x="8801965" y="3929523"/>
              <a:ext cx="56270" cy="72672"/>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5</a:t>
              </a:r>
            </a:p>
          </p:txBody>
        </p:sp>
        <p:sp>
          <p:nvSpPr>
            <p:cNvPr id="105" name="tx105"/>
            <p:cNvSpPr/>
            <p:nvPr/>
          </p:nvSpPr>
          <p:spPr>
            <a:xfrm>
              <a:off x="8949675" y="3944712"/>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377D">
                      <a:alpha val="100000"/>
                    </a:srgbClr>
                  </a:solidFill>
                  <a:latin typeface="Arial"/>
                  <a:cs typeface="Arial"/>
                </a:rPr>
                <a:t>6</a:t>
              </a:r>
            </a:p>
          </p:txBody>
        </p:sp>
        <p:sp>
          <p:nvSpPr>
            <p:cNvPr id="106" name="tx106"/>
            <p:cNvSpPr/>
            <p:nvPr/>
          </p:nvSpPr>
          <p:spPr>
            <a:xfrm>
              <a:off x="5020637" y="5142271"/>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07" name="tx107"/>
            <p:cNvSpPr/>
            <p:nvPr/>
          </p:nvSpPr>
          <p:spPr>
            <a:xfrm>
              <a:off x="5020637" y="4141966"/>
              <a:ext cx="77694"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108" name="tx108"/>
            <p:cNvSpPr/>
            <p:nvPr/>
          </p:nvSpPr>
          <p:spPr>
            <a:xfrm>
              <a:off x="4942943" y="3138114"/>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109" name="tx109"/>
            <p:cNvSpPr/>
            <p:nvPr/>
          </p:nvSpPr>
          <p:spPr>
            <a:xfrm>
              <a:off x="4942943" y="213603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a:t>
              </a:r>
            </a:p>
          </p:txBody>
        </p:sp>
        <p:sp>
          <p:nvSpPr>
            <p:cNvPr id="110" name="tx110"/>
            <p:cNvSpPr/>
            <p:nvPr/>
          </p:nvSpPr>
          <p:spPr>
            <a:xfrm rot="-5400000">
              <a:off x="5193459"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111" name="tx111"/>
            <p:cNvSpPr/>
            <p:nvPr/>
          </p:nvSpPr>
          <p:spPr>
            <a:xfrm rot="-5400000">
              <a:off x="5892343"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112" name="tx112"/>
            <p:cNvSpPr/>
            <p:nvPr/>
          </p:nvSpPr>
          <p:spPr>
            <a:xfrm rot="-5400000">
              <a:off x="6591226"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113" name="tx113"/>
            <p:cNvSpPr/>
            <p:nvPr/>
          </p:nvSpPr>
          <p:spPr>
            <a:xfrm rot="-5400000">
              <a:off x="7290110"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114" name="tx114"/>
            <p:cNvSpPr/>
            <p:nvPr/>
          </p:nvSpPr>
          <p:spPr>
            <a:xfrm rot="-5400000">
              <a:off x="7849216"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15" name="tx115"/>
            <p:cNvSpPr/>
            <p:nvPr/>
          </p:nvSpPr>
          <p:spPr>
            <a:xfrm rot="-5400000">
              <a:off x="8548100"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16" name="tx116"/>
            <p:cNvSpPr/>
            <p:nvPr/>
          </p:nvSpPr>
          <p:spPr>
            <a:xfrm rot="-5400000">
              <a:off x="8687877"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17" name="tx117"/>
            <p:cNvSpPr/>
            <p:nvPr/>
          </p:nvSpPr>
          <p:spPr>
            <a:xfrm rot="-5400000">
              <a:off x="4102588" y="3625716"/>
              <a:ext cx="142121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Tasa de abandono (%)</a:t>
              </a:r>
            </a:p>
          </p:txBody>
        </p:sp>
        <p:sp>
          <p:nvSpPr>
            <p:cNvPr id="118" name="pl118"/>
            <p:cNvSpPr/>
            <p:nvPr/>
          </p:nvSpPr>
          <p:spPr>
            <a:xfrm>
              <a:off x="6423869" y="6172543"/>
              <a:ext cx="175564" cy="0"/>
            </a:xfrm>
            <a:custGeom>
              <a:avLst/>
              <a:gdLst/>
              <a:ahLst/>
              <a:cxnLst/>
              <a:rect l="0" t="0" r="0" b="0"/>
              <a:pathLst>
                <a:path w="175564">
                  <a:moveTo>
                    <a:pt x="0" y="0"/>
                  </a:moveTo>
                  <a:lnTo>
                    <a:pt x="175564" y="0"/>
                  </a:lnTo>
                </a:path>
              </a:pathLst>
            </a:custGeom>
            <a:ln w="27101" cap="flat">
              <a:solidFill>
                <a:srgbClr val="F26829">
                  <a:alpha val="50196"/>
                </a:srgbClr>
              </a:solidFill>
              <a:prstDash val="solid"/>
              <a:round/>
            </a:ln>
          </p:spPr>
          <p:txBody>
            <a:bodyPr/>
            <a:lstStyle/>
            <a:p>
              <a:endParaRPr/>
            </a:p>
          </p:txBody>
        </p:sp>
        <p:sp>
          <p:nvSpPr>
            <p:cNvPr id="119" name="pl119"/>
            <p:cNvSpPr/>
            <p:nvPr/>
          </p:nvSpPr>
          <p:spPr>
            <a:xfrm>
              <a:off x="6423869" y="6172543"/>
              <a:ext cx="175564" cy="0"/>
            </a:xfrm>
            <a:custGeom>
              <a:avLst/>
              <a:gdLst/>
              <a:ahLst/>
              <a:cxnLst/>
              <a:rect l="0" t="0" r="0" b="0"/>
              <a:pathLst>
                <a:path w="175564">
                  <a:moveTo>
                    <a:pt x="0" y="0"/>
                  </a:moveTo>
                  <a:lnTo>
                    <a:pt x="175564" y="0"/>
                  </a:lnTo>
                </a:path>
              </a:pathLst>
            </a:custGeom>
            <a:ln w="40651" cap="flat">
              <a:solidFill>
                <a:srgbClr val="F26829">
                  <a:alpha val="100000"/>
                </a:srgbClr>
              </a:solidFill>
              <a:prstDash val="solid"/>
              <a:round/>
            </a:ln>
          </p:spPr>
          <p:txBody>
            <a:bodyPr/>
            <a:lstStyle/>
            <a:p>
              <a:endParaRPr/>
            </a:p>
          </p:txBody>
        </p:sp>
        <p:sp>
          <p:nvSpPr>
            <p:cNvPr id="120" name="pl120"/>
            <p:cNvSpPr/>
            <p:nvPr/>
          </p:nvSpPr>
          <p:spPr>
            <a:xfrm>
              <a:off x="7092940" y="6172543"/>
              <a:ext cx="175564" cy="0"/>
            </a:xfrm>
            <a:custGeom>
              <a:avLst/>
              <a:gdLst/>
              <a:ahLst/>
              <a:cxnLst/>
              <a:rect l="0" t="0" r="0" b="0"/>
              <a:pathLst>
                <a:path w="175564">
                  <a:moveTo>
                    <a:pt x="0" y="0"/>
                  </a:moveTo>
                  <a:lnTo>
                    <a:pt x="175564" y="0"/>
                  </a:lnTo>
                </a:path>
              </a:pathLst>
            </a:custGeom>
            <a:ln w="27101" cap="flat">
              <a:solidFill>
                <a:srgbClr val="00377D">
                  <a:alpha val="50196"/>
                </a:srgbClr>
              </a:solidFill>
              <a:prstDash val="solid"/>
              <a:round/>
            </a:ln>
          </p:spPr>
          <p:txBody>
            <a:bodyPr/>
            <a:lstStyle/>
            <a:p>
              <a:endParaRPr/>
            </a:p>
          </p:txBody>
        </p:sp>
        <p:sp>
          <p:nvSpPr>
            <p:cNvPr id="121" name="tx121"/>
            <p:cNvSpPr/>
            <p:nvPr/>
          </p:nvSpPr>
          <p:spPr>
            <a:xfrm>
              <a:off x="6690969" y="6122543"/>
              <a:ext cx="310436" cy="1000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AMR</a:t>
              </a:r>
            </a:p>
          </p:txBody>
        </p:sp>
        <p:sp>
          <p:nvSpPr>
            <p:cNvPr id="122" name="tx122"/>
            <p:cNvSpPr/>
            <p:nvPr/>
          </p:nvSpPr>
          <p:spPr>
            <a:xfrm>
              <a:off x="7360040" y="6119132"/>
              <a:ext cx="403820"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Global</a:t>
              </a:r>
            </a:p>
          </p:txBody>
        </p:sp>
        <p:sp>
          <p:nvSpPr>
            <p:cNvPr id="123" name="tx123"/>
            <p:cNvSpPr/>
            <p:nvPr/>
          </p:nvSpPr>
          <p:spPr>
            <a:xfrm>
              <a:off x="6231334" y="1660709"/>
              <a:ext cx="1703114"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Tasa de abandono entre </a:t>
              </a:r>
            </a:p>
          </p:txBody>
        </p:sp>
        <p:sp>
          <p:nvSpPr>
            <p:cNvPr id="124" name="tx124"/>
            <p:cNvSpPr/>
            <p:nvPr/>
          </p:nvSpPr>
          <p:spPr>
            <a:xfrm>
              <a:off x="6456288" y="1793154"/>
              <a:ext cx="125320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y MCV1 (%)</a:t>
              </a:r>
            </a:p>
          </p:txBody>
        </p:sp>
        <p:sp>
          <p:nvSpPr>
            <p:cNvPr id="125" name="tx125"/>
            <p:cNvSpPr/>
            <p:nvPr/>
          </p:nvSpPr>
          <p:spPr>
            <a:xfrm>
              <a:off x="4407982" y="64042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26" name="tx126"/>
            <p:cNvSpPr/>
            <p:nvPr/>
          </p:nvSpPr>
          <p:spPr>
            <a:xfrm>
              <a:off x="5565909" y="6517265"/>
              <a:ext cx="343891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Clasificación del abandono: &lt;5% = bajo, 5-10% = medio, &gt;10% = alto</a:t>
              </a:r>
            </a:p>
          </p:txBody>
        </p:sp>
        <p:sp>
          <p:nvSpPr>
            <p:cNvPr id="127" name="tx127"/>
            <p:cNvSpPr/>
            <p:nvPr/>
          </p:nvSpPr>
          <p:spPr>
            <a:xfrm>
              <a:off x="2994287" y="1343644"/>
              <a:ext cx="3429744" cy="144393"/>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Abandono de la vacunación, AMR, 2000-2025</a:t>
              </a:r>
            </a:p>
          </p:txBody>
        </p:sp>
      </p:grpSp>
      <p:sp>
        <p:nvSpPr>
          <p:cNvPr id="12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150" b="0" i="0" u="none" cap="none">
                <a:solidFill>
                  <a:srgbClr val="FFFFFF">
                    <a:alpha val="100000"/>
                  </a:srgbClr>
                </a:solidFill>
                <a:latin typeface="Arial"/>
                <a:cs typeface="Arial"/>
                <a:sym typeface="Arial"/>
              </a:rPr>
              <a:t>Las tasas de abandono muestran el porcentaje de niños que recibieron la DTP1, pero no la DTP3/MCV1. Las tasas de abandono bajas indican una alta retención de niños en los programas de inmunización.
Este gráfico muestra las tendencias en las tasas de abandono entre la DTP1 y la DTP3, y entre la DTP1 y la MCV1.
En 2025, el 6 % de los niños que recibieron la DTP1 no recibieron la DTP3 (izquierda), y el 5 % de los niños que recibieron la DTP1 no recibieron la MCV1 (derecha).
Las tasas medias de abandono de la DTP indican una capacidad moderada para administrar una serie completa de vacunas en las primeras etapas de la vida. Las tasas medias de abandono de la DTP-MCV indican una retención moderada en los programas de inmunización y una capacidad moderada para administrar el ciclo completo de vacunas durante la primera infancia (hasta un año).
En 2025, el abandono de la DTP en « AMR » fue superior y el abandono de la DTP-MCV fue superior a las tasas de abandono globales, respectivamente.</a:t>
            </a:r>
          </a:p>
        </p:txBody>
      </p:sp>
      <p:sp>
        <p:nvSpPr>
          <p:cNvPr id="129"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tasa de abandono de la vacunación con DTP1 y DTP3/MCV1 fue moderada en AMR</a:t>
            </a:r>
          </a:p>
        </p:txBody>
      </p:sp>
      <p:grpSp>
        <p:nvGrpSpPr>
          <p:cNvPr id="130" name="Group 129"/>
          <p:cNvGrpSpPr/>
          <p:nvPr/>
        </p:nvGrpSpPr>
        <p:grpSpPr>
          <a:xfrm>
            <a:off x="292608" y="1005840"/>
            <a:ext cx="8595360" cy="28575"/>
            <a:chOff x="292608" y="1005840"/>
            <a:chExt cx="8595360" cy="28575"/>
          </a:xfrm>
        </p:grpSpPr>
        <p:sp>
          <p:nvSpPr>
            <p:cNvPr id="13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32"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695044" y="875080"/>
              <a:ext cx="1338570" cy="564829"/>
            </a:xfrm>
            <a:prstGeom prst="rect">
              <a:avLst/>
            </a:prstGeom>
            <a:solidFill>
              <a:srgbClr val="EBEBEB">
                <a:alpha val="100000"/>
              </a:srgbClr>
            </a:solidFill>
          </p:spPr>
          <p:txBody>
            <a:bodyPr/>
            <a:lstStyle/>
            <a:p>
              <a:endParaRPr/>
            </a:p>
          </p:txBody>
        </p:sp>
        <p:sp>
          <p:nvSpPr>
            <p:cNvPr id="6" name="pl6"/>
            <p:cNvSpPr/>
            <p:nvPr/>
          </p:nvSpPr>
          <p:spPr>
            <a:xfrm>
              <a:off x="695044"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695044"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695044"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695044"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 name="pl10"/>
            <p:cNvSpPr/>
            <p:nvPr/>
          </p:nvSpPr>
          <p:spPr>
            <a:xfrm>
              <a:off x="695044"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695044"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755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92972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10356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277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451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62509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1798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197277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755888"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21" name="pl21"/>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40651" cap="flat">
              <a:solidFill>
                <a:srgbClr val="BEBEBE">
                  <a:alpha val="69803"/>
                </a:srgbClr>
              </a:solidFill>
              <a:prstDash val="solid"/>
              <a:round/>
            </a:ln>
          </p:spPr>
          <p:txBody>
            <a:bodyPr/>
            <a:lstStyle/>
            <a:p>
              <a:endParaRPr/>
            </a:p>
          </p:txBody>
        </p:sp>
        <p:sp>
          <p:nvSpPr>
            <p:cNvPr id="22" name="pl22"/>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35231" cap="flat">
              <a:solidFill>
                <a:srgbClr val="BEBEBE">
                  <a:alpha val="69803"/>
                </a:srgbClr>
              </a:solidFill>
              <a:prstDash val="solid"/>
              <a:round/>
            </a:ln>
          </p:spPr>
          <p:txBody>
            <a:bodyPr/>
            <a:lstStyle/>
            <a:p>
              <a:endParaRPr/>
            </a:p>
          </p:txBody>
        </p:sp>
        <p:sp>
          <p:nvSpPr>
            <p:cNvPr id="23" name="pl23"/>
            <p:cNvSpPr/>
            <p:nvPr/>
          </p:nvSpPr>
          <p:spPr>
            <a:xfrm>
              <a:off x="755888"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24" name="pl24"/>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40651" cap="flat">
              <a:solidFill>
                <a:srgbClr val="000000">
                  <a:alpha val="100000"/>
                </a:srgbClr>
              </a:solidFill>
              <a:prstDash val="solid"/>
              <a:round/>
            </a:ln>
          </p:spPr>
          <p:txBody>
            <a:bodyPr/>
            <a:lstStyle/>
            <a:p>
              <a:endParaRPr/>
            </a:p>
          </p:txBody>
        </p:sp>
        <p:sp>
          <p:nvSpPr>
            <p:cNvPr id="25" name="pl25"/>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35231" cap="flat">
              <a:solidFill>
                <a:srgbClr val="F26A21">
                  <a:alpha val="100000"/>
                </a:srgbClr>
              </a:solidFill>
              <a:prstDash val="solid"/>
              <a:round/>
            </a:ln>
          </p:spPr>
          <p:txBody>
            <a:bodyPr/>
            <a:lstStyle/>
            <a:p>
              <a:endParaRPr/>
            </a:p>
          </p:txBody>
        </p:sp>
        <p:sp>
          <p:nvSpPr>
            <p:cNvPr id="26" name="pl26"/>
            <p:cNvSpPr/>
            <p:nvPr/>
          </p:nvSpPr>
          <p:spPr>
            <a:xfrm>
              <a:off x="695044"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7" name="tx27"/>
            <p:cNvSpPr/>
            <p:nvPr/>
          </p:nvSpPr>
          <p:spPr>
            <a:xfrm>
              <a:off x="725743" y="122107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8" name="tx28"/>
            <p:cNvSpPr/>
            <p:nvPr/>
          </p:nvSpPr>
          <p:spPr>
            <a:xfrm>
              <a:off x="899584"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9" name="tx29"/>
            <p:cNvSpPr/>
            <p:nvPr/>
          </p:nvSpPr>
          <p:spPr>
            <a:xfrm>
              <a:off x="1073424"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 name="tx30"/>
            <p:cNvSpPr/>
            <p:nvPr/>
          </p:nvSpPr>
          <p:spPr>
            <a:xfrm>
              <a:off x="1247264"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1" name="tx31"/>
            <p:cNvSpPr/>
            <p:nvPr/>
          </p:nvSpPr>
          <p:spPr>
            <a:xfrm>
              <a:off x="1421105"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2" name="tx32"/>
            <p:cNvSpPr/>
            <p:nvPr/>
          </p:nvSpPr>
          <p:spPr>
            <a:xfrm>
              <a:off x="1594945" y="12358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3" name="tx33"/>
            <p:cNvSpPr/>
            <p:nvPr/>
          </p:nvSpPr>
          <p:spPr>
            <a:xfrm>
              <a:off x="1768785"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4" name="tx34"/>
            <p:cNvSpPr/>
            <p:nvPr/>
          </p:nvSpPr>
          <p:spPr>
            <a:xfrm>
              <a:off x="1942625"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5" name="rc35"/>
            <p:cNvSpPr/>
            <p:nvPr/>
          </p:nvSpPr>
          <p:spPr>
            <a:xfrm>
              <a:off x="695044" y="1724360"/>
              <a:ext cx="1338570" cy="564829"/>
            </a:xfrm>
            <a:prstGeom prst="rect">
              <a:avLst/>
            </a:prstGeom>
            <a:solidFill>
              <a:srgbClr val="EBEBEB">
                <a:alpha val="100000"/>
              </a:srgbClr>
            </a:solidFill>
          </p:spPr>
          <p:txBody>
            <a:bodyPr/>
            <a:lstStyle/>
            <a:p>
              <a:endParaRPr/>
            </a:p>
          </p:txBody>
        </p:sp>
        <p:sp>
          <p:nvSpPr>
            <p:cNvPr id="36" name="pl36"/>
            <p:cNvSpPr/>
            <p:nvPr/>
          </p:nvSpPr>
          <p:spPr>
            <a:xfrm>
              <a:off x="695044"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695044"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695044"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695044"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695044"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695044"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755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92972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10356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277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451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62509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1798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197277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755888"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51" name="pl51"/>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40651" cap="flat">
              <a:solidFill>
                <a:srgbClr val="BEBEBE">
                  <a:alpha val="69803"/>
                </a:srgbClr>
              </a:solidFill>
              <a:prstDash val="solid"/>
              <a:round/>
            </a:ln>
          </p:spPr>
          <p:txBody>
            <a:bodyPr/>
            <a:lstStyle/>
            <a:p>
              <a:endParaRPr/>
            </a:p>
          </p:txBody>
        </p:sp>
        <p:sp>
          <p:nvSpPr>
            <p:cNvPr id="52" name="pl52"/>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35231" cap="flat">
              <a:solidFill>
                <a:srgbClr val="BEBEBE">
                  <a:alpha val="69803"/>
                </a:srgbClr>
              </a:solidFill>
              <a:prstDash val="solid"/>
              <a:round/>
            </a:ln>
          </p:spPr>
          <p:txBody>
            <a:bodyPr/>
            <a:lstStyle/>
            <a:p>
              <a:endParaRPr/>
            </a:p>
          </p:txBody>
        </p:sp>
        <p:sp>
          <p:nvSpPr>
            <p:cNvPr id="53" name="pl53"/>
            <p:cNvSpPr/>
            <p:nvPr/>
          </p:nvSpPr>
          <p:spPr>
            <a:xfrm>
              <a:off x="755888"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54" name="pl54"/>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40651" cap="flat">
              <a:solidFill>
                <a:srgbClr val="000000">
                  <a:alpha val="100000"/>
                </a:srgbClr>
              </a:solidFill>
              <a:prstDash val="solid"/>
              <a:round/>
            </a:ln>
          </p:spPr>
          <p:txBody>
            <a:bodyPr/>
            <a:lstStyle/>
            <a:p>
              <a:endParaRPr/>
            </a:p>
          </p:txBody>
        </p:sp>
        <p:sp>
          <p:nvSpPr>
            <p:cNvPr id="55" name="pl55"/>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35231" cap="flat">
              <a:solidFill>
                <a:srgbClr val="F26A21">
                  <a:alpha val="100000"/>
                </a:srgbClr>
              </a:solidFill>
              <a:prstDash val="solid"/>
              <a:round/>
            </a:ln>
          </p:spPr>
          <p:txBody>
            <a:bodyPr/>
            <a:lstStyle/>
            <a:p>
              <a:endParaRPr/>
            </a:p>
          </p:txBody>
        </p:sp>
        <p:sp>
          <p:nvSpPr>
            <p:cNvPr id="56" name="pl56"/>
            <p:cNvSpPr/>
            <p:nvPr/>
          </p:nvSpPr>
          <p:spPr>
            <a:xfrm>
              <a:off x="695044"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7" name="tx57"/>
            <p:cNvSpPr/>
            <p:nvPr/>
          </p:nvSpPr>
          <p:spPr>
            <a:xfrm>
              <a:off x="72574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8" name="tx58"/>
            <p:cNvSpPr/>
            <p:nvPr/>
          </p:nvSpPr>
          <p:spPr>
            <a:xfrm>
              <a:off x="869439" y="20171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59" name="tx59"/>
            <p:cNvSpPr/>
            <p:nvPr/>
          </p:nvSpPr>
          <p:spPr>
            <a:xfrm>
              <a:off x="1043279" y="2009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60" name="tx60"/>
            <p:cNvSpPr/>
            <p:nvPr/>
          </p:nvSpPr>
          <p:spPr>
            <a:xfrm>
              <a:off x="1247264" y="203850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1" name="tx61"/>
            <p:cNvSpPr/>
            <p:nvPr/>
          </p:nvSpPr>
          <p:spPr>
            <a:xfrm>
              <a:off x="1421105" y="203850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2" name="tx62"/>
            <p:cNvSpPr/>
            <p:nvPr/>
          </p:nvSpPr>
          <p:spPr>
            <a:xfrm>
              <a:off x="1594945"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3" name="tx63"/>
            <p:cNvSpPr/>
            <p:nvPr/>
          </p:nvSpPr>
          <p:spPr>
            <a:xfrm>
              <a:off x="1768785"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4" name="tx64"/>
            <p:cNvSpPr/>
            <p:nvPr/>
          </p:nvSpPr>
          <p:spPr>
            <a:xfrm>
              <a:off x="1912481" y="2009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65" name="rc65"/>
            <p:cNvSpPr/>
            <p:nvPr/>
          </p:nvSpPr>
          <p:spPr>
            <a:xfrm>
              <a:off x="695044" y="2573641"/>
              <a:ext cx="1338570" cy="564829"/>
            </a:xfrm>
            <a:prstGeom prst="rect">
              <a:avLst/>
            </a:prstGeom>
            <a:solidFill>
              <a:srgbClr val="EBEBEB">
                <a:alpha val="100000"/>
              </a:srgbClr>
            </a:solidFill>
          </p:spPr>
          <p:txBody>
            <a:bodyPr/>
            <a:lstStyle/>
            <a:p>
              <a:endParaRPr/>
            </a:p>
          </p:txBody>
        </p:sp>
        <p:sp>
          <p:nvSpPr>
            <p:cNvPr id="66" name="pl66"/>
            <p:cNvSpPr/>
            <p:nvPr/>
          </p:nvSpPr>
          <p:spPr>
            <a:xfrm>
              <a:off x="695044"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695044"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695044"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695044"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695044"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695044"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755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92972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10356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277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1451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62509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1798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197277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755888"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81" name="pl81"/>
            <p:cNvSpPr/>
            <p:nvPr/>
          </p:nvSpPr>
          <p:spPr>
            <a:xfrm>
              <a:off x="755888" y="2788095"/>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40651" cap="flat">
              <a:solidFill>
                <a:srgbClr val="BEBEBE">
                  <a:alpha val="69803"/>
                </a:srgbClr>
              </a:solidFill>
              <a:prstDash val="solid"/>
              <a:round/>
            </a:ln>
          </p:spPr>
          <p:txBody>
            <a:bodyPr/>
            <a:lstStyle/>
            <a:p>
              <a:endParaRPr/>
            </a:p>
          </p:txBody>
        </p:sp>
        <p:sp>
          <p:nvSpPr>
            <p:cNvPr id="82" name="pl82"/>
            <p:cNvSpPr/>
            <p:nvPr/>
          </p:nvSpPr>
          <p:spPr>
            <a:xfrm>
              <a:off x="755888" y="2788095"/>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35231" cap="flat">
              <a:solidFill>
                <a:srgbClr val="BEBEBE">
                  <a:alpha val="69803"/>
                </a:srgbClr>
              </a:solidFill>
              <a:prstDash val="solid"/>
              <a:round/>
            </a:ln>
          </p:spPr>
          <p:txBody>
            <a:bodyPr/>
            <a:lstStyle/>
            <a:p>
              <a:endParaRPr/>
            </a:p>
          </p:txBody>
        </p:sp>
        <p:sp>
          <p:nvSpPr>
            <p:cNvPr id="83" name="pl83"/>
            <p:cNvSpPr/>
            <p:nvPr/>
          </p:nvSpPr>
          <p:spPr>
            <a:xfrm>
              <a:off x="755888"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84" name="pl84"/>
            <p:cNvSpPr/>
            <p:nvPr/>
          </p:nvSpPr>
          <p:spPr>
            <a:xfrm>
              <a:off x="755888" y="2788095"/>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40651" cap="flat">
              <a:solidFill>
                <a:srgbClr val="000000">
                  <a:alpha val="100000"/>
                </a:srgbClr>
              </a:solidFill>
              <a:prstDash val="solid"/>
              <a:round/>
            </a:ln>
          </p:spPr>
          <p:txBody>
            <a:bodyPr/>
            <a:lstStyle/>
            <a:p>
              <a:endParaRPr/>
            </a:p>
          </p:txBody>
        </p:sp>
        <p:sp>
          <p:nvSpPr>
            <p:cNvPr id="85" name="pl85"/>
            <p:cNvSpPr/>
            <p:nvPr/>
          </p:nvSpPr>
          <p:spPr>
            <a:xfrm>
              <a:off x="755888" y="2788095"/>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35231" cap="flat">
              <a:solidFill>
                <a:srgbClr val="F26A21">
                  <a:alpha val="100000"/>
                </a:srgbClr>
              </a:solidFill>
              <a:prstDash val="solid"/>
              <a:round/>
            </a:ln>
          </p:spPr>
          <p:txBody>
            <a:bodyPr/>
            <a:lstStyle/>
            <a:p>
              <a:endParaRPr/>
            </a:p>
          </p:txBody>
        </p:sp>
        <p:sp>
          <p:nvSpPr>
            <p:cNvPr id="86" name="pl86"/>
            <p:cNvSpPr/>
            <p:nvPr/>
          </p:nvSpPr>
          <p:spPr>
            <a:xfrm>
              <a:off x="695044"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7" name="tx87"/>
            <p:cNvSpPr/>
            <p:nvPr/>
          </p:nvSpPr>
          <p:spPr>
            <a:xfrm>
              <a:off x="725743" y="29118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8" name="tx88"/>
            <p:cNvSpPr/>
            <p:nvPr/>
          </p:nvSpPr>
          <p:spPr>
            <a:xfrm>
              <a:off x="89958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1073424" y="292549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 name="tx90"/>
            <p:cNvSpPr/>
            <p:nvPr/>
          </p:nvSpPr>
          <p:spPr>
            <a:xfrm>
              <a:off x="1247264" y="292549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1" name="tx91"/>
            <p:cNvSpPr/>
            <p:nvPr/>
          </p:nvSpPr>
          <p:spPr>
            <a:xfrm>
              <a:off x="1390960" y="283493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2" name="tx92"/>
            <p:cNvSpPr/>
            <p:nvPr/>
          </p:nvSpPr>
          <p:spPr>
            <a:xfrm>
              <a:off x="1564800" y="262344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43</a:t>
              </a:r>
            </a:p>
          </p:txBody>
        </p:sp>
        <p:sp>
          <p:nvSpPr>
            <p:cNvPr id="93" name="tx93"/>
            <p:cNvSpPr/>
            <p:nvPr/>
          </p:nvSpPr>
          <p:spPr>
            <a:xfrm>
              <a:off x="1768785" y="290289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4" name="tx94"/>
            <p:cNvSpPr/>
            <p:nvPr/>
          </p:nvSpPr>
          <p:spPr>
            <a:xfrm>
              <a:off x="1942625" y="29118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5" name="rc95"/>
            <p:cNvSpPr/>
            <p:nvPr/>
          </p:nvSpPr>
          <p:spPr>
            <a:xfrm>
              <a:off x="695044" y="3422922"/>
              <a:ext cx="1338570" cy="564829"/>
            </a:xfrm>
            <a:prstGeom prst="rect">
              <a:avLst/>
            </a:prstGeom>
            <a:solidFill>
              <a:srgbClr val="EBEBEB">
                <a:alpha val="100000"/>
              </a:srgbClr>
            </a:solidFill>
          </p:spPr>
          <p:txBody>
            <a:bodyPr/>
            <a:lstStyle/>
            <a:p>
              <a:endParaRPr/>
            </a:p>
          </p:txBody>
        </p:sp>
        <p:sp>
          <p:nvSpPr>
            <p:cNvPr id="96" name="pl96"/>
            <p:cNvSpPr/>
            <p:nvPr/>
          </p:nvSpPr>
          <p:spPr>
            <a:xfrm>
              <a:off x="695044"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695044"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8" name="pl98"/>
            <p:cNvSpPr/>
            <p:nvPr/>
          </p:nvSpPr>
          <p:spPr>
            <a:xfrm>
              <a:off x="695044"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9" name="pl99"/>
            <p:cNvSpPr/>
            <p:nvPr/>
          </p:nvSpPr>
          <p:spPr>
            <a:xfrm>
              <a:off x="695044"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695044"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695044"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755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92972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10356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1277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1451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162509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1798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197277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755888"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111" name="pl111"/>
            <p:cNvSpPr/>
            <p:nvPr/>
          </p:nvSpPr>
          <p:spPr>
            <a:xfrm>
              <a:off x="755888" y="3931872"/>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40651" cap="flat">
              <a:solidFill>
                <a:srgbClr val="BEBEBE">
                  <a:alpha val="69803"/>
                </a:srgbClr>
              </a:solidFill>
              <a:prstDash val="solid"/>
              <a:round/>
            </a:ln>
          </p:spPr>
          <p:txBody>
            <a:bodyPr/>
            <a:lstStyle/>
            <a:p>
              <a:endParaRPr/>
            </a:p>
          </p:txBody>
        </p:sp>
        <p:sp>
          <p:nvSpPr>
            <p:cNvPr id="112" name="pl112"/>
            <p:cNvSpPr/>
            <p:nvPr/>
          </p:nvSpPr>
          <p:spPr>
            <a:xfrm>
              <a:off x="755888" y="3931872"/>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35231" cap="flat">
              <a:solidFill>
                <a:srgbClr val="BEBEBE">
                  <a:alpha val="69803"/>
                </a:srgbClr>
              </a:solidFill>
              <a:prstDash val="solid"/>
              <a:round/>
            </a:ln>
          </p:spPr>
          <p:txBody>
            <a:bodyPr/>
            <a:lstStyle/>
            <a:p>
              <a:endParaRPr/>
            </a:p>
          </p:txBody>
        </p:sp>
        <p:sp>
          <p:nvSpPr>
            <p:cNvPr id="113" name="pl113"/>
            <p:cNvSpPr/>
            <p:nvPr/>
          </p:nvSpPr>
          <p:spPr>
            <a:xfrm>
              <a:off x="755888"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114" name="pl114"/>
            <p:cNvSpPr/>
            <p:nvPr/>
          </p:nvSpPr>
          <p:spPr>
            <a:xfrm>
              <a:off x="755888" y="3931872"/>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40651" cap="flat">
              <a:solidFill>
                <a:srgbClr val="000000">
                  <a:alpha val="100000"/>
                </a:srgbClr>
              </a:solidFill>
              <a:prstDash val="solid"/>
              <a:round/>
            </a:ln>
          </p:spPr>
          <p:txBody>
            <a:bodyPr/>
            <a:lstStyle/>
            <a:p>
              <a:endParaRPr/>
            </a:p>
          </p:txBody>
        </p:sp>
        <p:sp>
          <p:nvSpPr>
            <p:cNvPr id="115" name="pl115"/>
            <p:cNvSpPr/>
            <p:nvPr/>
          </p:nvSpPr>
          <p:spPr>
            <a:xfrm>
              <a:off x="755888" y="3931872"/>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35231" cap="flat">
              <a:solidFill>
                <a:srgbClr val="F26A21">
                  <a:alpha val="100000"/>
                </a:srgbClr>
              </a:solidFill>
              <a:prstDash val="solid"/>
              <a:round/>
            </a:ln>
          </p:spPr>
          <p:txBody>
            <a:bodyPr/>
            <a:lstStyle/>
            <a:p>
              <a:endParaRPr/>
            </a:p>
          </p:txBody>
        </p:sp>
        <p:sp>
          <p:nvSpPr>
            <p:cNvPr id="116" name="pl116"/>
            <p:cNvSpPr/>
            <p:nvPr/>
          </p:nvSpPr>
          <p:spPr>
            <a:xfrm>
              <a:off x="695044"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17" name="tx117"/>
            <p:cNvSpPr/>
            <p:nvPr/>
          </p:nvSpPr>
          <p:spPr>
            <a:xfrm>
              <a:off x="725743" y="376891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18" name="tx118"/>
            <p:cNvSpPr/>
            <p:nvPr/>
          </p:nvSpPr>
          <p:spPr>
            <a:xfrm>
              <a:off x="899584"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19" name="tx119"/>
            <p:cNvSpPr/>
            <p:nvPr/>
          </p:nvSpPr>
          <p:spPr>
            <a:xfrm>
              <a:off x="1073424"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20" name="tx120"/>
            <p:cNvSpPr/>
            <p:nvPr/>
          </p:nvSpPr>
          <p:spPr>
            <a:xfrm>
              <a:off x="1247264"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21" name="tx121"/>
            <p:cNvSpPr/>
            <p:nvPr/>
          </p:nvSpPr>
          <p:spPr>
            <a:xfrm>
              <a:off x="1421105"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22" name="tx122"/>
            <p:cNvSpPr/>
            <p:nvPr/>
          </p:nvSpPr>
          <p:spPr>
            <a:xfrm>
              <a:off x="1594945"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23" name="tx123"/>
            <p:cNvSpPr/>
            <p:nvPr/>
          </p:nvSpPr>
          <p:spPr>
            <a:xfrm>
              <a:off x="1768785"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24" name="tx124"/>
            <p:cNvSpPr/>
            <p:nvPr/>
          </p:nvSpPr>
          <p:spPr>
            <a:xfrm>
              <a:off x="1942625"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25" name="rc125"/>
            <p:cNvSpPr/>
            <p:nvPr/>
          </p:nvSpPr>
          <p:spPr>
            <a:xfrm>
              <a:off x="695044" y="4272202"/>
              <a:ext cx="1338570" cy="564829"/>
            </a:xfrm>
            <a:prstGeom prst="rect">
              <a:avLst/>
            </a:prstGeom>
            <a:solidFill>
              <a:srgbClr val="EBEBEB">
                <a:alpha val="100000"/>
              </a:srgbClr>
            </a:solidFill>
          </p:spPr>
          <p:txBody>
            <a:bodyPr/>
            <a:lstStyle/>
            <a:p>
              <a:endParaRPr/>
            </a:p>
          </p:txBody>
        </p:sp>
        <p:sp>
          <p:nvSpPr>
            <p:cNvPr id="126" name="pl126"/>
            <p:cNvSpPr/>
            <p:nvPr/>
          </p:nvSpPr>
          <p:spPr>
            <a:xfrm>
              <a:off x="695044"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27" name="pl127"/>
            <p:cNvSpPr/>
            <p:nvPr/>
          </p:nvSpPr>
          <p:spPr>
            <a:xfrm>
              <a:off x="695044"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28" name="pl128"/>
            <p:cNvSpPr/>
            <p:nvPr/>
          </p:nvSpPr>
          <p:spPr>
            <a:xfrm>
              <a:off x="695044"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29" name="pl129"/>
            <p:cNvSpPr/>
            <p:nvPr/>
          </p:nvSpPr>
          <p:spPr>
            <a:xfrm>
              <a:off x="695044"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695044"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695044"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755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92972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110356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1277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1451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162509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1798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197277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755888"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141" name="pl141"/>
            <p:cNvSpPr/>
            <p:nvPr/>
          </p:nvSpPr>
          <p:spPr>
            <a:xfrm>
              <a:off x="755888" y="4637680"/>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40651" cap="flat">
              <a:solidFill>
                <a:srgbClr val="BEBEBE">
                  <a:alpha val="69803"/>
                </a:srgbClr>
              </a:solidFill>
              <a:prstDash val="solid"/>
              <a:round/>
            </a:ln>
          </p:spPr>
          <p:txBody>
            <a:bodyPr/>
            <a:lstStyle/>
            <a:p>
              <a:endParaRPr/>
            </a:p>
          </p:txBody>
        </p:sp>
        <p:sp>
          <p:nvSpPr>
            <p:cNvPr id="142" name="pl142"/>
            <p:cNvSpPr/>
            <p:nvPr/>
          </p:nvSpPr>
          <p:spPr>
            <a:xfrm>
              <a:off x="755888" y="4637680"/>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35231" cap="flat">
              <a:solidFill>
                <a:srgbClr val="BEBEBE">
                  <a:alpha val="69803"/>
                </a:srgbClr>
              </a:solidFill>
              <a:prstDash val="solid"/>
              <a:round/>
            </a:ln>
          </p:spPr>
          <p:txBody>
            <a:bodyPr/>
            <a:lstStyle/>
            <a:p>
              <a:endParaRPr/>
            </a:p>
          </p:txBody>
        </p:sp>
        <p:sp>
          <p:nvSpPr>
            <p:cNvPr id="143" name="pl143"/>
            <p:cNvSpPr/>
            <p:nvPr/>
          </p:nvSpPr>
          <p:spPr>
            <a:xfrm>
              <a:off x="755888"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144" name="pl144"/>
            <p:cNvSpPr/>
            <p:nvPr/>
          </p:nvSpPr>
          <p:spPr>
            <a:xfrm>
              <a:off x="755888" y="4637680"/>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40651" cap="flat">
              <a:solidFill>
                <a:srgbClr val="000000">
                  <a:alpha val="100000"/>
                </a:srgbClr>
              </a:solidFill>
              <a:prstDash val="solid"/>
              <a:round/>
            </a:ln>
          </p:spPr>
          <p:txBody>
            <a:bodyPr/>
            <a:lstStyle/>
            <a:p>
              <a:endParaRPr/>
            </a:p>
          </p:txBody>
        </p:sp>
        <p:sp>
          <p:nvSpPr>
            <p:cNvPr id="145" name="pl145"/>
            <p:cNvSpPr/>
            <p:nvPr/>
          </p:nvSpPr>
          <p:spPr>
            <a:xfrm>
              <a:off x="755888" y="4637680"/>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35231" cap="flat">
              <a:solidFill>
                <a:srgbClr val="F26A21">
                  <a:alpha val="100000"/>
                </a:srgbClr>
              </a:solidFill>
              <a:prstDash val="solid"/>
              <a:round/>
            </a:ln>
          </p:spPr>
          <p:txBody>
            <a:bodyPr/>
            <a:lstStyle/>
            <a:p>
              <a:endParaRPr/>
            </a:p>
          </p:txBody>
        </p:sp>
        <p:sp>
          <p:nvSpPr>
            <p:cNvPr id="146" name="pl146"/>
            <p:cNvSpPr/>
            <p:nvPr/>
          </p:nvSpPr>
          <p:spPr>
            <a:xfrm>
              <a:off x="695044"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47" name="tx147"/>
            <p:cNvSpPr/>
            <p:nvPr/>
          </p:nvSpPr>
          <p:spPr>
            <a:xfrm>
              <a:off x="725743"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48" name="tx148"/>
            <p:cNvSpPr/>
            <p:nvPr/>
          </p:nvSpPr>
          <p:spPr>
            <a:xfrm>
              <a:off x="899584"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49" name="tx149"/>
            <p:cNvSpPr/>
            <p:nvPr/>
          </p:nvSpPr>
          <p:spPr>
            <a:xfrm>
              <a:off x="1043279" y="449573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150" name="tx150"/>
            <p:cNvSpPr/>
            <p:nvPr/>
          </p:nvSpPr>
          <p:spPr>
            <a:xfrm>
              <a:off x="1217119" y="45650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51" name="tx151"/>
            <p:cNvSpPr/>
            <p:nvPr/>
          </p:nvSpPr>
          <p:spPr>
            <a:xfrm>
              <a:off x="1390960" y="452594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52" name="tx152"/>
            <p:cNvSpPr/>
            <p:nvPr/>
          </p:nvSpPr>
          <p:spPr>
            <a:xfrm>
              <a:off x="1564800" y="448195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153" name="tx153"/>
            <p:cNvSpPr/>
            <p:nvPr/>
          </p:nvSpPr>
          <p:spPr>
            <a:xfrm>
              <a:off x="1738640" y="44730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154" name="tx154"/>
            <p:cNvSpPr/>
            <p:nvPr/>
          </p:nvSpPr>
          <p:spPr>
            <a:xfrm>
              <a:off x="1912481" y="45334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55" name="rc155"/>
            <p:cNvSpPr/>
            <p:nvPr/>
          </p:nvSpPr>
          <p:spPr>
            <a:xfrm>
              <a:off x="695044" y="5121483"/>
              <a:ext cx="1338570" cy="564829"/>
            </a:xfrm>
            <a:prstGeom prst="rect">
              <a:avLst/>
            </a:prstGeom>
            <a:solidFill>
              <a:srgbClr val="EBEBEB">
                <a:alpha val="100000"/>
              </a:srgbClr>
            </a:solidFill>
          </p:spPr>
          <p:txBody>
            <a:bodyPr/>
            <a:lstStyle/>
            <a:p>
              <a:endParaRPr/>
            </a:p>
          </p:txBody>
        </p:sp>
        <p:sp>
          <p:nvSpPr>
            <p:cNvPr id="156" name="pl156"/>
            <p:cNvSpPr/>
            <p:nvPr/>
          </p:nvSpPr>
          <p:spPr>
            <a:xfrm>
              <a:off x="695044" y="55662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57" name="pl157"/>
            <p:cNvSpPr/>
            <p:nvPr/>
          </p:nvSpPr>
          <p:spPr>
            <a:xfrm>
              <a:off x="695044" y="53774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58" name="pl158"/>
            <p:cNvSpPr/>
            <p:nvPr/>
          </p:nvSpPr>
          <p:spPr>
            <a:xfrm>
              <a:off x="695044" y="518868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59" name="pl159"/>
            <p:cNvSpPr/>
            <p:nvPr/>
          </p:nvSpPr>
          <p:spPr>
            <a:xfrm>
              <a:off x="695044" y="566063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695044" y="54718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695044" y="52830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755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92972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110356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1277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1451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162509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1798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197277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755888" y="5600229"/>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171" name="pl171"/>
            <p:cNvSpPr/>
            <p:nvPr/>
          </p:nvSpPr>
          <p:spPr>
            <a:xfrm>
              <a:off x="755888" y="5486961"/>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40651" cap="flat">
              <a:solidFill>
                <a:srgbClr val="BEBEBE">
                  <a:alpha val="69803"/>
                </a:srgbClr>
              </a:solidFill>
              <a:prstDash val="solid"/>
              <a:round/>
            </a:ln>
          </p:spPr>
          <p:txBody>
            <a:bodyPr/>
            <a:lstStyle/>
            <a:p>
              <a:endParaRPr/>
            </a:p>
          </p:txBody>
        </p:sp>
        <p:sp>
          <p:nvSpPr>
            <p:cNvPr id="172" name="pl172"/>
            <p:cNvSpPr/>
            <p:nvPr/>
          </p:nvSpPr>
          <p:spPr>
            <a:xfrm>
              <a:off x="755888" y="5486961"/>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35231" cap="flat">
              <a:solidFill>
                <a:srgbClr val="BEBEBE">
                  <a:alpha val="69803"/>
                </a:srgbClr>
              </a:solidFill>
              <a:prstDash val="solid"/>
              <a:round/>
            </a:ln>
          </p:spPr>
          <p:txBody>
            <a:bodyPr/>
            <a:lstStyle/>
            <a:p>
              <a:endParaRPr/>
            </a:p>
          </p:txBody>
        </p:sp>
        <p:sp>
          <p:nvSpPr>
            <p:cNvPr id="173" name="pl173"/>
            <p:cNvSpPr/>
            <p:nvPr/>
          </p:nvSpPr>
          <p:spPr>
            <a:xfrm>
              <a:off x="755888" y="5600229"/>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174" name="pl174"/>
            <p:cNvSpPr/>
            <p:nvPr/>
          </p:nvSpPr>
          <p:spPr>
            <a:xfrm>
              <a:off x="755888" y="5486961"/>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40651" cap="flat">
              <a:solidFill>
                <a:srgbClr val="000000">
                  <a:alpha val="100000"/>
                </a:srgbClr>
              </a:solidFill>
              <a:prstDash val="solid"/>
              <a:round/>
            </a:ln>
          </p:spPr>
          <p:txBody>
            <a:bodyPr/>
            <a:lstStyle/>
            <a:p>
              <a:endParaRPr/>
            </a:p>
          </p:txBody>
        </p:sp>
        <p:sp>
          <p:nvSpPr>
            <p:cNvPr id="175" name="pl175"/>
            <p:cNvSpPr/>
            <p:nvPr/>
          </p:nvSpPr>
          <p:spPr>
            <a:xfrm>
              <a:off x="755888" y="5486961"/>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35231" cap="flat">
              <a:solidFill>
                <a:srgbClr val="F26A21">
                  <a:alpha val="100000"/>
                </a:srgbClr>
              </a:solidFill>
              <a:prstDash val="solid"/>
              <a:round/>
            </a:ln>
          </p:spPr>
          <p:txBody>
            <a:bodyPr/>
            <a:lstStyle/>
            <a:p>
              <a:endParaRPr/>
            </a:p>
          </p:txBody>
        </p:sp>
        <p:sp>
          <p:nvSpPr>
            <p:cNvPr id="176" name="pl176"/>
            <p:cNvSpPr/>
            <p:nvPr/>
          </p:nvSpPr>
          <p:spPr>
            <a:xfrm>
              <a:off x="695044" y="566063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77" name="tx177"/>
            <p:cNvSpPr/>
            <p:nvPr/>
          </p:nvSpPr>
          <p:spPr>
            <a:xfrm>
              <a:off x="725743" y="546747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78" name="tx178"/>
            <p:cNvSpPr/>
            <p:nvPr/>
          </p:nvSpPr>
          <p:spPr>
            <a:xfrm>
              <a:off x="899584" y="544582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79" name="tx179"/>
            <p:cNvSpPr/>
            <p:nvPr/>
          </p:nvSpPr>
          <p:spPr>
            <a:xfrm>
              <a:off x="1073424" y="546747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80" name="tx180"/>
            <p:cNvSpPr/>
            <p:nvPr/>
          </p:nvSpPr>
          <p:spPr>
            <a:xfrm>
              <a:off x="1217119" y="542052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181" name="tx181"/>
            <p:cNvSpPr/>
            <p:nvPr/>
          </p:nvSpPr>
          <p:spPr>
            <a:xfrm>
              <a:off x="1390960" y="540674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82" name="tx182"/>
            <p:cNvSpPr/>
            <p:nvPr/>
          </p:nvSpPr>
          <p:spPr>
            <a:xfrm>
              <a:off x="1564800" y="532231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183" name="tx183"/>
            <p:cNvSpPr/>
            <p:nvPr/>
          </p:nvSpPr>
          <p:spPr>
            <a:xfrm>
              <a:off x="1768785"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84" name="tx184"/>
            <p:cNvSpPr/>
            <p:nvPr/>
          </p:nvSpPr>
          <p:spPr>
            <a:xfrm>
              <a:off x="1942625" y="544582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85" name="rc185"/>
            <p:cNvSpPr/>
            <p:nvPr/>
          </p:nvSpPr>
          <p:spPr>
            <a:xfrm>
              <a:off x="2103203" y="875080"/>
              <a:ext cx="1338570" cy="564829"/>
            </a:xfrm>
            <a:prstGeom prst="rect">
              <a:avLst/>
            </a:prstGeom>
            <a:solidFill>
              <a:srgbClr val="EBEBEB">
                <a:alpha val="100000"/>
              </a:srgbClr>
            </a:solidFill>
          </p:spPr>
          <p:txBody>
            <a:bodyPr/>
            <a:lstStyle/>
            <a:p>
              <a:endParaRPr/>
            </a:p>
          </p:txBody>
        </p:sp>
        <p:sp>
          <p:nvSpPr>
            <p:cNvPr id="186" name="pl186"/>
            <p:cNvSpPr/>
            <p:nvPr/>
          </p:nvSpPr>
          <p:spPr>
            <a:xfrm>
              <a:off x="2103203"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87" name="pl187"/>
            <p:cNvSpPr/>
            <p:nvPr/>
          </p:nvSpPr>
          <p:spPr>
            <a:xfrm>
              <a:off x="2103203"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88" name="pl188"/>
            <p:cNvSpPr/>
            <p:nvPr/>
          </p:nvSpPr>
          <p:spPr>
            <a:xfrm>
              <a:off x="2103203"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89" name="pl189"/>
            <p:cNvSpPr/>
            <p:nvPr/>
          </p:nvSpPr>
          <p:spPr>
            <a:xfrm>
              <a:off x="2103203"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2103203"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2103203"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21640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337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511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 name="pl195"/>
            <p:cNvSpPr/>
            <p:nvPr/>
          </p:nvSpPr>
          <p:spPr>
            <a:xfrm>
              <a:off x="2685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6" name="pl196"/>
            <p:cNvSpPr/>
            <p:nvPr/>
          </p:nvSpPr>
          <p:spPr>
            <a:xfrm>
              <a:off x="2859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3033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3207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3380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2164048"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201" name="pl201"/>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40651" cap="flat">
              <a:solidFill>
                <a:srgbClr val="BEBEBE">
                  <a:alpha val="69803"/>
                </a:srgbClr>
              </a:solidFill>
              <a:prstDash val="solid"/>
              <a:round/>
            </a:ln>
          </p:spPr>
          <p:txBody>
            <a:bodyPr/>
            <a:lstStyle/>
            <a:p>
              <a:endParaRPr/>
            </a:p>
          </p:txBody>
        </p:sp>
        <p:sp>
          <p:nvSpPr>
            <p:cNvPr id="202" name="pl202"/>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35231" cap="flat">
              <a:solidFill>
                <a:srgbClr val="BEBEBE">
                  <a:alpha val="69803"/>
                </a:srgbClr>
              </a:solidFill>
              <a:prstDash val="solid"/>
              <a:round/>
            </a:ln>
          </p:spPr>
          <p:txBody>
            <a:bodyPr/>
            <a:lstStyle/>
            <a:p>
              <a:endParaRPr/>
            </a:p>
          </p:txBody>
        </p:sp>
        <p:sp>
          <p:nvSpPr>
            <p:cNvPr id="203" name="pl203"/>
            <p:cNvSpPr/>
            <p:nvPr/>
          </p:nvSpPr>
          <p:spPr>
            <a:xfrm>
              <a:off x="2164048"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204" name="pl204"/>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40651" cap="flat">
              <a:solidFill>
                <a:srgbClr val="000000">
                  <a:alpha val="100000"/>
                </a:srgbClr>
              </a:solidFill>
              <a:prstDash val="solid"/>
              <a:round/>
            </a:ln>
          </p:spPr>
          <p:txBody>
            <a:bodyPr/>
            <a:lstStyle/>
            <a:p>
              <a:endParaRPr/>
            </a:p>
          </p:txBody>
        </p:sp>
        <p:sp>
          <p:nvSpPr>
            <p:cNvPr id="205" name="pl205"/>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35231" cap="flat">
              <a:solidFill>
                <a:srgbClr val="F26A21">
                  <a:alpha val="100000"/>
                </a:srgbClr>
              </a:solidFill>
              <a:prstDash val="solid"/>
              <a:round/>
            </a:ln>
          </p:spPr>
          <p:txBody>
            <a:bodyPr/>
            <a:lstStyle/>
            <a:p>
              <a:endParaRPr/>
            </a:p>
          </p:txBody>
        </p:sp>
        <p:sp>
          <p:nvSpPr>
            <p:cNvPr id="206" name="pl206"/>
            <p:cNvSpPr/>
            <p:nvPr/>
          </p:nvSpPr>
          <p:spPr>
            <a:xfrm>
              <a:off x="2103203"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07" name="tx207"/>
            <p:cNvSpPr/>
            <p:nvPr/>
          </p:nvSpPr>
          <p:spPr>
            <a:xfrm>
              <a:off x="2133903" y="121325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08" name="tx208"/>
            <p:cNvSpPr/>
            <p:nvPr/>
          </p:nvSpPr>
          <p:spPr>
            <a:xfrm>
              <a:off x="2307743" y="121325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09" name="tx209"/>
            <p:cNvSpPr/>
            <p:nvPr/>
          </p:nvSpPr>
          <p:spPr>
            <a:xfrm>
              <a:off x="2481583"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0" name="tx210"/>
            <p:cNvSpPr/>
            <p:nvPr/>
          </p:nvSpPr>
          <p:spPr>
            <a:xfrm>
              <a:off x="2655424"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11" name="tx211"/>
            <p:cNvSpPr/>
            <p:nvPr/>
          </p:nvSpPr>
          <p:spPr>
            <a:xfrm>
              <a:off x="2829264"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12" name="tx212"/>
            <p:cNvSpPr/>
            <p:nvPr/>
          </p:nvSpPr>
          <p:spPr>
            <a:xfrm>
              <a:off x="2972959"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213" name="tx213"/>
            <p:cNvSpPr/>
            <p:nvPr/>
          </p:nvSpPr>
          <p:spPr>
            <a:xfrm>
              <a:off x="3176944"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4" name="tx214"/>
            <p:cNvSpPr/>
            <p:nvPr/>
          </p:nvSpPr>
          <p:spPr>
            <a:xfrm>
              <a:off x="3350785"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5" name="rc215"/>
            <p:cNvSpPr/>
            <p:nvPr/>
          </p:nvSpPr>
          <p:spPr>
            <a:xfrm>
              <a:off x="2103203" y="1724360"/>
              <a:ext cx="1338570" cy="564829"/>
            </a:xfrm>
            <a:prstGeom prst="rect">
              <a:avLst/>
            </a:prstGeom>
            <a:solidFill>
              <a:srgbClr val="EBEBEB">
                <a:alpha val="100000"/>
              </a:srgbClr>
            </a:solidFill>
          </p:spPr>
          <p:txBody>
            <a:bodyPr/>
            <a:lstStyle/>
            <a:p>
              <a:endParaRPr/>
            </a:p>
          </p:txBody>
        </p:sp>
        <p:sp>
          <p:nvSpPr>
            <p:cNvPr id="216" name="pl216"/>
            <p:cNvSpPr/>
            <p:nvPr/>
          </p:nvSpPr>
          <p:spPr>
            <a:xfrm>
              <a:off x="2103203"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17" name="pl217"/>
            <p:cNvSpPr/>
            <p:nvPr/>
          </p:nvSpPr>
          <p:spPr>
            <a:xfrm>
              <a:off x="2103203"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18" name="pl218"/>
            <p:cNvSpPr/>
            <p:nvPr/>
          </p:nvSpPr>
          <p:spPr>
            <a:xfrm>
              <a:off x="2103203"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19" name="pl219"/>
            <p:cNvSpPr/>
            <p:nvPr/>
          </p:nvSpPr>
          <p:spPr>
            <a:xfrm>
              <a:off x="2103203"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2103203"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2103203"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1640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337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4" name="pl224"/>
            <p:cNvSpPr/>
            <p:nvPr/>
          </p:nvSpPr>
          <p:spPr>
            <a:xfrm>
              <a:off x="2511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5" name="pl225"/>
            <p:cNvSpPr/>
            <p:nvPr/>
          </p:nvSpPr>
          <p:spPr>
            <a:xfrm>
              <a:off x="2685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6" name="pl226"/>
            <p:cNvSpPr/>
            <p:nvPr/>
          </p:nvSpPr>
          <p:spPr>
            <a:xfrm>
              <a:off x="2859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7" name="pl227"/>
            <p:cNvSpPr/>
            <p:nvPr/>
          </p:nvSpPr>
          <p:spPr>
            <a:xfrm>
              <a:off x="3033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3207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3380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2164048"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231" name="pl231"/>
            <p:cNvSpPr/>
            <p:nvPr/>
          </p:nvSpPr>
          <p:spPr>
            <a:xfrm>
              <a:off x="2164048" y="2240862"/>
              <a:ext cx="1216881" cy="22653"/>
            </a:xfrm>
            <a:custGeom>
              <a:avLst/>
              <a:gdLst/>
              <a:ahLst/>
              <a:cxnLst/>
              <a:rect l="0" t="0" r="0" b="0"/>
              <a:pathLst>
                <a:path w="1216881" h="22653">
                  <a:moveTo>
                    <a:pt x="0" y="0"/>
                  </a:moveTo>
                  <a:lnTo>
                    <a:pt x="173840" y="22653"/>
                  </a:lnTo>
                  <a:lnTo>
                    <a:pt x="347680" y="22653"/>
                  </a:lnTo>
                  <a:lnTo>
                    <a:pt x="521520" y="22653"/>
                  </a:lnTo>
                  <a:lnTo>
                    <a:pt x="695361" y="22653"/>
                  </a:lnTo>
                  <a:lnTo>
                    <a:pt x="869201" y="22653"/>
                  </a:lnTo>
                  <a:lnTo>
                    <a:pt x="1043041" y="22653"/>
                  </a:lnTo>
                  <a:lnTo>
                    <a:pt x="1216881" y="22653"/>
                  </a:lnTo>
                </a:path>
              </a:pathLst>
            </a:custGeom>
            <a:ln w="40651" cap="flat">
              <a:solidFill>
                <a:srgbClr val="BEBEBE">
                  <a:alpha val="69803"/>
                </a:srgbClr>
              </a:solidFill>
              <a:prstDash val="solid"/>
              <a:round/>
            </a:ln>
          </p:spPr>
          <p:txBody>
            <a:bodyPr/>
            <a:lstStyle/>
            <a:p>
              <a:endParaRPr/>
            </a:p>
          </p:txBody>
        </p:sp>
        <p:sp>
          <p:nvSpPr>
            <p:cNvPr id="232" name="pl232"/>
            <p:cNvSpPr/>
            <p:nvPr/>
          </p:nvSpPr>
          <p:spPr>
            <a:xfrm>
              <a:off x="2164048" y="2240862"/>
              <a:ext cx="1216881" cy="22653"/>
            </a:xfrm>
            <a:custGeom>
              <a:avLst/>
              <a:gdLst/>
              <a:ahLst/>
              <a:cxnLst/>
              <a:rect l="0" t="0" r="0" b="0"/>
              <a:pathLst>
                <a:path w="1216881" h="22653">
                  <a:moveTo>
                    <a:pt x="0" y="0"/>
                  </a:moveTo>
                  <a:lnTo>
                    <a:pt x="173840" y="22653"/>
                  </a:lnTo>
                  <a:lnTo>
                    <a:pt x="347680" y="22653"/>
                  </a:lnTo>
                  <a:lnTo>
                    <a:pt x="521520" y="22653"/>
                  </a:lnTo>
                  <a:lnTo>
                    <a:pt x="695361" y="22653"/>
                  </a:lnTo>
                  <a:lnTo>
                    <a:pt x="869201" y="22653"/>
                  </a:lnTo>
                  <a:lnTo>
                    <a:pt x="1043041" y="22653"/>
                  </a:lnTo>
                  <a:lnTo>
                    <a:pt x="1216881" y="22653"/>
                  </a:lnTo>
                </a:path>
              </a:pathLst>
            </a:custGeom>
            <a:ln w="35231" cap="flat">
              <a:solidFill>
                <a:srgbClr val="BEBEBE">
                  <a:alpha val="69803"/>
                </a:srgbClr>
              </a:solidFill>
              <a:prstDash val="solid"/>
              <a:round/>
            </a:ln>
          </p:spPr>
          <p:txBody>
            <a:bodyPr/>
            <a:lstStyle/>
            <a:p>
              <a:endParaRPr/>
            </a:p>
          </p:txBody>
        </p:sp>
        <p:sp>
          <p:nvSpPr>
            <p:cNvPr id="233" name="pl233"/>
            <p:cNvSpPr/>
            <p:nvPr/>
          </p:nvSpPr>
          <p:spPr>
            <a:xfrm>
              <a:off x="2164048"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234" name="pl234"/>
            <p:cNvSpPr/>
            <p:nvPr/>
          </p:nvSpPr>
          <p:spPr>
            <a:xfrm>
              <a:off x="2164048" y="2240862"/>
              <a:ext cx="1216881" cy="22653"/>
            </a:xfrm>
            <a:custGeom>
              <a:avLst/>
              <a:gdLst/>
              <a:ahLst/>
              <a:cxnLst/>
              <a:rect l="0" t="0" r="0" b="0"/>
              <a:pathLst>
                <a:path w="1216881" h="22653">
                  <a:moveTo>
                    <a:pt x="0" y="0"/>
                  </a:moveTo>
                  <a:lnTo>
                    <a:pt x="173840" y="22653"/>
                  </a:lnTo>
                  <a:lnTo>
                    <a:pt x="347680" y="22653"/>
                  </a:lnTo>
                  <a:lnTo>
                    <a:pt x="521520" y="22653"/>
                  </a:lnTo>
                  <a:lnTo>
                    <a:pt x="695361" y="22653"/>
                  </a:lnTo>
                  <a:lnTo>
                    <a:pt x="869201" y="22653"/>
                  </a:lnTo>
                  <a:lnTo>
                    <a:pt x="1043041" y="22653"/>
                  </a:lnTo>
                  <a:lnTo>
                    <a:pt x="1216881" y="22653"/>
                  </a:lnTo>
                </a:path>
              </a:pathLst>
            </a:custGeom>
            <a:ln w="40651" cap="flat">
              <a:solidFill>
                <a:srgbClr val="000000">
                  <a:alpha val="100000"/>
                </a:srgbClr>
              </a:solidFill>
              <a:prstDash val="solid"/>
              <a:round/>
            </a:ln>
          </p:spPr>
          <p:txBody>
            <a:bodyPr/>
            <a:lstStyle/>
            <a:p>
              <a:endParaRPr/>
            </a:p>
          </p:txBody>
        </p:sp>
        <p:sp>
          <p:nvSpPr>
            <p:cNvPr id="235" name="pl235"/>
            <p:cNvSpPr/>
            <p:nvPr/>
          </p:nvSpPr>
          <p:spPr>
            <a:xfrm>
              <a:off x="2164048" y="2240862"/>
              <a:ext cx="1216881" cy="22653"/>
            </a:xfrm>
            <a:custGeom>
              <a:avLst/>
              <a:gdLst/>
              <a:ahLst/>
              <a:cxnLst/>
              <a:rect l="0" t="0" r="0" b="0"/>
              <a:pathLst>
                <a:path w="1216881" h="22653">
                  <a:moveTo>
                    <a:pt x="0" y="0"/>
                  </a:moveTo>
                  <a:lnTo>
                    <a:pt x="173840" y="22653"/>
                  </a:lnTo>
                  <a:lnTo>
                    <a:pt x="347680" y="22653"/>
                  </a:lnTo>
                  <a:lnTo>
                    <a:pt x="521520" y="22653"/>
                  </a:lnTo>
                  <a:lnTo>
                    <a:pt x="695361" y="22653"/>
                  </a:lnTo>
                  <a:lnTo>
                    <a:pt x="869201" y="22653"/>
                  </a:lnTo>
                  <a:lnTo>
                    <a:pt x="1043041" y="22653"/>
                  </a:lnTo>
                  <a:lnTo>
                    <a:pt x="1216881" y="22653"/>
                  </a:lnTo>
                </a:path>
              </a:pathLst>
            </a:custGeom>
            <a:ln w="35231" cap="flat">
              <a:solidFill>
                <a:srgbClr val="F26A21">
                  <a:alpha val="100000"/>
                </a:srgbClr>
              </a:solidFill>
              <a:prstDash val="solid"/>
              <a:round/>
            </a:ln>
          </p:spPr>
          <p:txBody>
            <a:bodyPr/>
            <a:lstStyle/>
            <a:p>
              <a:endParaRPr/>
            </a:p>
          </p:txBody>
        </p:sp>
        <p:sp>
          <p:nvSpPr>
            <p:cNvPr id="236" name="pl236"/>
            <p:cNvSpPr/>
            <p:nvPr/>
          </p:nvSpPr>
          <p:spPr>
            <a:xfrm>
              <a:off x="2103203"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37" name="tx237"/>
            <p:cNvSpPr/>
            <p:nvPr/>
          </p:nvSpPr>
          <p:spPr>
            <a:xfrm>
              <a:off x="2133903"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38" name="tx238"/>
            <p:cNvSpPr/>
            <p:nvPr/>
          </p:nvSpPr>
          <p:spPr>
            <a:xfrm>
              <a:off x="230774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39" name="tx239"/>
            <p:cNvSpPr/>
            <p:nvPr/>
          </p:nvSpPr>
          <p:spPr>
            <a:xfrm>
              <a:off x="248158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40" name="tx240"/>
            <p:cNvSpPr/>
            <p:nvPr/>
          </p:nvSpPr>
          <p:spPr>
            <a:xfrm>
              <a:off x="2655424"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41" name="tx241"/>
            <p:cNvSpPr/>
            <p:nvPr/>
          </p:nvSpPr>
          <p:spPr>
            <a:xfrm>
              <a:off x="2829264"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42" name="tx242"/>
            <p:cNvSpPr/>
            <p:nvPr/>
          </p:nvSpPr>
          <p:spPr>
            <a:xfrm>
              <a:off x="3003104"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43" name="tx243"/>
            <p:cNvSpPr/>
            <p:nvPr/>
          </p:nvSpPr>
          <p:spPr>
            <a:xfrm>
              <a:off x="3176944"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44" name="tx244"/>
            <p:cNvSpPr/>
            <p:nvPr/>
          </p:nvSpPr>
          <p:spPr>
            <a:xfrm>
              <a:off x="3350785"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45" name="rc245"/>
            <p:cNvSpPr/>
            <p:nvPr/>
          </p:nvSpPr>
          <p:spPr>
            <a:xfrm>
              <a:off x="2103203" y="2573641"/>
              <a:ext cx="1338570" cy="564829"/>
            </a:xfrm>
            <a:prstGeom prst="rect">
              <a:avLst/>
            </a:prstGeom>
            <a:solidFill>
              <a:srgbClr val="EBEBEB">
                <a:alpha val="100000"/>
              </a:srgbClr>
            </a:solidFill>
          </p:spPr>
          <p:txBody>
            <a:bodyPr/>
            <a:lstStyle/>
            <a:p>
              <a:endParaRPr/>
            </a:p>
          </p:txBody>
        </p:sp>
        <p:sp>
          <p:nvSpPr>
            <p:cNvPr id="246" name="pl246"/>
            <p:cNvSpPr/>
            <p:nvPr/>
          </p:nvSpPr>
          <p:spPr>
            <a:xfrm>
              <a:off x="2103203"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47" name="pl247"/>
            <p:cNvSpPr/>
            <p:nvPr/>
          </p:nvSpPr>
          <p:spPr>
            <a:xfrm>
              <a:off x="2103203"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48" name="pl248"/>
            <p:cNvSpPr/>
            <p:nvPr/>
          </p:nvSpPr>
          <p:spPr>
            <a:xfrm>
              <a:off x="2103203"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49" name="pl249"/>
            <p:cNvSpPr/>
            <p:nvPr/>
          </p:nvSpPr>
          <p:spPr>
            <a:xfrm>
              <a:off x="2103203"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2103203"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2103203"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21640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3" name="pl253"/>
            <p:cNvSpPr/>
            <p:nvPr/>
          </p:nvSpPr>
          <p:spPr>
            <a:xfrm>
              <a:off x="2337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4" name="pl254"/>
            <p:cNvSpPr/>
            <p:nvPr/>
          </p:nvSpPr>
          <p:spPr>
            <a:xfrm>
              <a:off x="2511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5" name="pl255"/>
            <p:cNvSpPr/>
            <p:nvPr/>
          </p:nvSpPr>
          <p:spPr>
            <a:xfrm>
              <a:off x="2685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6" name="pl256"/>
            <p:cNvSpPr/>
            <p:nvPr/>
          </p:nvSpPr>
          <p:spPr>
            <a:xfrm>
              <a:off x="2859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 name="pl257"/>
            <p:cNvSpPr/>
            <p:nvPr/>
          </p:nvSpPr>
          <p:spPr>
            <a:xfrm>
              <a:off x="3033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 name="pl258"/>
            <p:cNvSpPr/>
            <p:nvPr/>
          </p:nvSpPr>
          <p:spPr>
            <a:xfrm>
              <a:off x="3207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3380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2164048"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261" name="pl261"/>
            <p:cNvSpPr/>
            <p:nvPr/>
          </p:nvSpPr>
          <p:spPr>
            <a:xfrm>
              <a:off x="216404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40651" cap="flat">
              <a:solidFill>
                <a:srgbClr val="BEBEBE">
                  <a:alpha val="69803"/>
                </a:srgbClr>
              </a:solidFill>
              <a:prstDash val="solid"/>
              <a:round/>
            </a:ln>
          </p:spPr>
          <p:txBody>
            <a:bodyPr/>
            <a:lstStyle/>
            <a:p>
              <a:endParaRPr/>
            </a:p>
          </p:txBody>
        </p:sp>
        <p:sp>
          <p:nvSpPr>
            <p:cNvPr id="262" name="pl262"/>
            <p:cNvSpPr/>
            <p:nvPr/>
          </p:nvSpPr>
          <p:spPr>
            <a:xfrm>
              <a:off x="216404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35231" cap="flat">
              <a:solidFill>
                <a:srgbClr val="BEBEBE">
                  <a:alpha val="69803"/>
                </a:srgbClr>
              </a:solidFill>
              <a:prstDash val="solid"/>
              <a:round/>
            </a:ln>
          </p:spPr>
          <p:txBody>
            <a:bodyPr/>
            <a:lstStyle/>
            <a:p>
              <a:endParaRPr/>
            </a:p>
          </p:txBody>
        </p:sp>
        <p:sp>
          <p:nvSpPr>
            <p:cNvPr id="263" name="pl263"/>
            <p:cNvSpPr/>
            <p:nvPr/>
          </p:nvSpPr>
          <p:spPr>
            <a:xfrm>
              <a:off x="2164048"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264" name="pl264"/>
            <p:cNvSpPr/>
            <p:nvPr/>
          </p:nvSpPr>
          <p:spPr>
            <a:xfrm>
              <a:off x="216404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40651" cap="flat">
              <a:solidFill>
                <a:srgbClr val="000000">
                  <a:alpha val="100000"/>
                </a:srgbClr>
              </a:solidFill>
              <a:prstDash val="solid"/>
              <a:round/>
            </a:ln>
          </p:spPr>
          <p:txBody>
            <a:bodyPr/>
            <a:lstStyle/>
            <a:p>
              <a:endParaRPr/>
            </a:p>
          </p:txBody>
        </p:sp>
        <p:sp>
          <p:nvSpPr>
            <p:cNvPr id="265" name="pl265"/>
            <p:cNvSpPr/>
            <p:nvPr/>
          </p:nvSpPr>
          <p:spPr>
            <a:xfrm>
              <a:off x="216404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35231" cap="flat">
              <a:solidFill>
                <a:srgbClr val="F26A21">
                  <a:alpha val="100000"/>
                </a:srgbClr>
              </a:solidFill>
              <a:prstDash val="solid"/>
              <a:round/>
            </a:ln>
          </p:spPr>
          <p:txBody>
            <a:bodyPr/>
            <a:lstStyle/>
            <a:p>
              <a:endParaRPr/>
            </a:p>
          </p:txBody>
        </p:sp>
        <p:sp>
          <p:nvSpPr>
            <p:cNvPr id="266" name="pl266"/>
            <p:cNvSpPr/>
            <p:nvPr/>
          </p:nvSpPr>
          <p:spPr>
            <a:xfrm>
              <a:off x="2103203"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67" name="tx267"/>
            <p:cNvSpPr/>
            <p:nvPr/>
          </p:nvSpPr>
          <p:spPr>
            <a:xfrm>
              <a:off x="2133903" y="294197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68" name="tx268"/>
            <p:cNvSpPr/>
            <p:nvPr/>
          </p:nvSpPr>
          <p:spPr>
            <a:xfrm>
              <a:off x="2307743"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69" name="tx269"/>
            <p:cNvSpPr/>
            <p:nvPr/>
          </p:nvSpPr>
          <p:spPr>
            <a:xfrm>
              <a:off x="2481583" y="29118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0" name="tx270"/>
            <p:cNvSpPr/>
            <p:nvPr/>
          </p:nvSpPr>
          <p:spPr>
            <a:xfrm>
              <a:off x="2625279" y="285890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271" name="tx271"/>
            <p:cNvSpPr/>
            <p:nvPr/>
          </p:nvSpPr>
          <p:spPr>
            <a:xfrm>
              <a:off x="2829264" y="29118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2" name="tx272"/>
            <p:cNvSpPr/>
            <p:nvPr/>
          </p:nvSpPr>
          <p:spPr>
            <a:xfrm>
              <a:off x="3003104" y="29344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73" name="tx273"/>
            <p:cNvSpPr/>
            <p:nvPr/>
          </p:nvSpPr>
          <p:spPr>
            <a:xfrm>
              <a:off x="317694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74" name="tx274"/>
            <p:cNvSpPr/>
            <p:nvPr/>
          </p:nvSpPr>
          <p:spPr>
            <a:xfrm>
              <a:off x="3350785" y="29196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75" name="rc275"/>
            <p:cNvSpPr/>
            <p:nvPr/>
          </p:nvSpPr>
          <p:spPr>
            <a:xfrm>
              <a:off x="2103203" y="3422922"/>
              <a:ext cx="1338570" cy="564829"/>
            </a:xfrm>
            <a:prstGeom prst="rect">
              <a:avLst/>
            </a:prstGeom>
            <a:solidFill>
              <a:srgbClr val="EBEBEB">
                <a:alpha val="100000"/>
              </a:srgbClr>
            </a:solidFill>
          </p:spPr>
          <p:txBody>
            <a:bodyPr/>
            <a:lstStyle/>
            <a:p>
              <a:endParaRPr/>
            </a:p>
          </p:txBody>
        </p:sp>
        <p:sp>
          <p:nvSpPr>
            <p:cNvPr id="276" name="pl276"/>
            <p:cNvSpPr/>
            <p:nvPr/>
          </p:nvSpPr>
          <p:spPr>
            <a:xfrm>
              <a:off x="2103203"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77" name="pl277"/>
            <p:cNvSpPr/>
            <p:nvPr/>
          </p:nvSpPr>
          <p:spPr>
            <a:xfrm>
              <a:off x="2103203"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78" name="pl278"/>
            <p:cNvSpPr/>
            <p:nvPr/>
          </p:nvSpPr>
          <p:spPr>
            <a:xfrm>
              <a:off x="2103203"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79" name="pl279"/>
            <p:cNvSpPr/>
            <p:nvPr/>
          </p:nvSpPr>
          <p:spPr>
            <a:xfrm>
              <a:off x="2103203"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2103203"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2103203"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82" name="pl282"/>
            <p:cNvSpPr/>
            <p:nvPr/>
          </p:nvSpPr>
          <p:spPr>
            <a:xfrm>
              <a:off x="21640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3" name="pl283"/>
            <p:cNvSpPr/>
            <p:nvPr/>
          </p:nvSpPr>
          <p:spPr>
            <a:xfrm>
              <a:off x="2337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4" name="pl284"/>
            <p:cNvSpPr/>
            <p:nvPr/>
          </p:nvSpPr>
          <p:spPr>
            <a:xfrm>
              <a:off x="2511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5" name="pl285"/>
            <p:cNvSpPr/>
            <p:nvPr/>
          </p:nvSpPr>
          <p:spPr>
            <a:xfrm>
              <a:off x="2685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6" name="pl286"/>
            <p:cNvSpPr/>
            <p:nvPr/>
          </p:nvSpPr>
          <p:spPr>
            <a:xfrm>
              <a:off x="2859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 name="pl287"/>
            <p:cNvSpPr/>
            <p:nvPr/>
          </p:nvSpPr>
          <p:spPr>
            <a:xfrm>
              <a:off x="3033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8" name="pl288"/>
            <p:cNvSpPr/>
            <p:nvPr/>
          </p:nvSpPr>
          <p:spPr>
            <a:xfrm>
              <a:off x="3207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9" name="pl289"/>
            <p:cNvSpPr/>
            <p:nvPr/>
          </p:nvSpPr>
          <p:spPr>
            <a:xfrm>
              <a:off x="3380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2164048"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291" name="pl291"/>
            <p:cNvSpPr/>
            <p:nvPr/>
          </p:nvSpPr>
          <p:spPr>
            <a:xfrm>
              <a:off x="2164048" y="3675132"/>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40651" cap="flat">
              <a:solidFill>
                <a:srgbClr val="BEBEBE">
                  <a:alpha val="69803"/>
                </a:srgbClr>
              </a:solidFill>
              <a:prstDash val="solid"/>
              <a:round/>
            </a:ln>
          </p:spPr>
          <p:txBody>
            <a:bodyPr/>
            <a:lstStyle/>
            <a:p>
              <a:endParaRPr/>
            </a:p>
          </p:txBody>
        </p:sp>
        <p:sp>
          <p:nvSpPr>
            <p:cNvPr id="292" name="pl292"/>
            <p:cNvSpPr/>
            <p:nvPr/>
          </p:nvSpPr>
          <p:spPr>
            <a:xfrm>
              <a:off x="2164048" y="3675132"/>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35231" cap="flat">
              <a:solidFill>
                <a:srgbClr val="BEBEBE">
                  <a:alpha val="69803"/>
                </a:srgbClr>
              </a:solidFill>
              <a:prstDash val="solid"/>
              <a:round/>
            </a:ln>
          </p:spPr>
          <p:txBody>
            <a:bodyPr/>
            <a:lstStyle/>
            <a:p>
              <a:endParaRPr/>
            </a:p>
          </p:txBody>
        </p:sp>
        <p:sp>
          <p:nvSpPr>
            <p:cNvPr id="293" name="pl293"/>
            <p:cNvSpPr/>
            <p:nvPr/>
          </p:nvSpPr>
          <p:spPr>
            <a:xfrm>
              <a:off x="2164048"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294" name="pl294"/>
            <p:cNvSpPr/>
            <p:nvPr/>
          </p:nvSpPr>
          <p:spPr>
            <a:xfrm>
              <a:off x="2164048" y="3675132"/>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40651" cap="flat">
              <a:solidFill>
                <a:srgbClr val="000000">
                  <a:alpha val="100000"/>
                </a:srgbClr>
              </a:solidFill>
              <a:prstDash val="solid"/>
              <a:round/>
            </a:ln>
          </p:spPr>
          <p:txBody>
            <a:bodyPr/>
            <a:lstStyle/>
            <a:p>
              <a:endParaRPr/>
            </a:p>
          </p:txBody>
        </p:sp>
        <p:sp>
          <p:nvSpPr>
            <p:cNvPr id="295" name="pl295"/>
            <p:cNvSpPr/>
            <p:nvPr/>
          </p:nvSpPr>
          <p:spPr>
            <a:xfrm>
              <a:off x="2164048" y="3675132"/>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35231" cap="flat">
              <a:solidFill>
                <a:srgbClr val="F26A21">
                  <a:alpha val="100000"/>
                </a:srgbClr>
              </a:solidFill>
              <a:prstDash val="solid"/>
              <a:round/>
            </a:ln>
          </p:spPr>
          <p:txBody>
            <a:bodyPr/>
            <a:lstStyle/>
            <a:p>
              <a:endParaRPr/>
            </a:p>
          </p:txBody>
        </p:sp>
        <p:sp>
          <p:nvSpPr>
            <p:cNvPr id="296" name="pl296"/>
            <p:cNvSpPr/>
            <p:nvPr/>
          </p:nvSpPr>
          <p:spPr>
            <a:xfrm>
              <a:off x="2103203"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97" name="tx297"/>
            <p:cNvSpPr/>
            <p:nvPr/>
          </p:nvSpPr>
          <p:spPr>
            <a:xfrm>
              <a:off x="2103758" y="357089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30</a:t>
              </a:r>
            </a:p>
          </p:txBody>
        </p:sp>
        <p:sp>
          <p:nvSpPr>
            <p:cNvPr id="298" name="tx298"/>
            <p:cNvSpPr/>
            <p:nvPr/>
          </p:nvSpPr>
          <p:spPr>
            <a:xfrm>
              <a:off x="2277598" y="352558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36</a:t>
              </a:r>
            </a:p>
          </p:txBody>
        </p:sp>
        <p:sp>
          <p:nvSpPr>
            <p:cNvPr id="299" name="tx299"/>
            <p:cNvSpPr/>
            <p:nvPr/>
          </p:nvSpPr>
          <p:spPr>
            <a:xfrm>
              <a:off x="2451438" y="358604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300" name="tx300"/>
            <p:cNvSpPr/>
            <p:nvPr/>
          </p:nvSpPr>
          <p:spPr>
            <a:xfrm>
              <a:off x="2625279" y="351048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38</a:t>
              </a:r>
            </a:p>
          </p:txBody>
        </p:sp>
        <p:sp>
          <p:nvSpPr>
            <p:cNvPr id="301" name="tx301"/>
            <p:cNvSpPr/>
            <p:nvPr/>
          </p:nvSpPr>
          <p:spPr>
            <a:xfrm>
              <a:off x="2799119" y="356333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31</a:t>
              </a:r>
            </a:p>
          </p:txBody>
        </p:sp>
        <p:sp>
          <p:nvSpPr>
            <p:cNvPr id="302" name="tx302"/>
            <p:cNvSpPr/>
            <p:nvPr/>
          </p:nvSpPr>
          <p:spPr>
            <a:xfrm>
              <a:off x="2972959" y="3601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303" name="tx303"/>
            <p:cNvSpPr/>
            <p:nvPr/>
          </p:nvSpPr>
          <p:spPr>
            <a:xfrm>
              <a:off x="3146800" y="36402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304" name="tx304"/>
            <p:cNvSpPr/>
            <p:nvPr/>
          </p:nvSpPr>
          <p:spPr>
            <a:xfrm>
              <a:off x="3320640" y="3601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305" name="rc305"/>
            <p:cNvSpPr/>
            <p:nvPr/>
          </p:nvSpPr>
          <p:spPr>
            <a:xfrm>
              <a:off x="2103203" y="4272202"/>
              <a:ext cx="1338570" cy="564829"/>
            </a:xfrm>
            <a:prstGeom prst="rect">
              <a:avLst/>
            </a:prstGeom>
            <a:solidFill>
              <a:srgbClr val="EBEBEB">
                <a:alpha val="100000"/>
              </a:srgbClr>
            </a:solidFill>
          </p:spPr>
          <p:txBody>
            <a:bodyPr/>
            <a:lstStyle/>
            <a:p>
              <a:endParaRPr/>
            </a:p>
          </p:txBody>
        </p:sp>
        <p:sp>
          <p:nvSpPr>
            <p:cNvPr id="306" name="pl306"/>
            <p:cNvSpPr/>
            <p:nvPr/>
          </p:nvSpPr>
          <p:spPr>
            <a:xfrm>
              <a:off x="2103203"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07" name="pl307"/>
            <p:cNvSpPr/>
            <p:nvPr/>
          </p:nvSpPr>
          <p:spPr>
            <a:xfrm>
              <a:off x="2103203"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08" name="pl308"/>
            <p:cNvSpPr/>
            <p:nvPr/>
          </p:nvSpPr>
          <p:spPr>
            <a:xfrm>
              <a:off x="2103203"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09" name="pl309"/>
            <p:cNvSpPr/>
            <p:nvPr/>
          </p:nvSpPr>
          <p:spPr>
            <a:xfrm>
              <a:off x="2103203"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10" name="pl310"/>
            <p:cNvSpPr/>
            <p:nvPr/>
          </p:nvSpPr>
          <p:spPr>
            <a:xfrm>
              <a:off x="2103203"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11" name="pl311"/>
            <p:cNvSpPr/>
            <p:nvPr/>
          </p:nvSpPr>
          <p:spPr>
            <a:xfrm>
              <a:off x="2103203"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12" name="pl312"/>
            <p:cNvSpPr/>
            <p:nvPr/>
          </p:nvSpPr>
          <p:spPr>
            <a:xfrm>
              <a:off x="21640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3" name="pl313"/>
            <p:cNvSpPr/>
            <p:nvPr/>
          </p:nvSpPr>
          <p:spPr>
            <a:xfrm>
              <a:off x="2337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4" name="pl314"/>
            <p:cNvSpPr/>
            <p:nvPr/>
          </p:nvSpPr>
          <p:spPr>
            <a:xfrm>
              <a:off x="2511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 name="pl315"/>
            <p:cNvSpPr/>
            <p:nvPr/>
          </p:nvSpPr>
          <p:spPr>
            <a:xfrm>
              <a:off x="2685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 name="pl316"/>
            <p:cNvSpPr/>
            <p:nvPr/>
          </p:nvSpPr>
          <p:spPr>
            <a:xfrm>
              <a:off x="2859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7" name="pl317"/>
            <p:cNvSpPr/>
            <p:nvPr/>
          </p:nvSpPr>
          <p:spPr>
            <a:xfrm>
              <a:off x="3033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8" name="pl318"/>
            <p:cNvSpPr/>
            <p:nvPr/>
          </p:nvSpPr>
          <p:spPr>
            <a:xfrm>
              <a:off x="3207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9" name="pl319"/>
            <p:cNvSpPr/>
            <p:nvPr/>
          </p:nvSpPr>
          <p:spPr>
            <a:xfrm>
              <a:off x="3380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0" name="pl320"/>
            <p:cNvSpPr/>
            <p:nvPr/>
          </p:nvSpPr>
          <p:spPr>
            <a:xfrm>
              <a:off x="2164048"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321" name="pl321"/>
            <p:cNvSpPr/>
            <p:nvPr/>
          </p:nvSpPr>
          <p:spPr>
            <a:xfrm>
              <a:off x="2164048" y="469053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40651" cap="flat">
              <a:solidFill>
                <a:srgbClr val="BEBEBE">
                  <a:alpha val="69803"/>
                </a:srgbClr>
              </a:solidFill>
              <a:prstDash val="solid"/>
              <a:round/>
            </a:ln>
          </p:spPr>
          <p:txBody>
            <a:bodyPr/>
            <a:lstStyle/>
            <a:p>
              <a:endParaRPr/>
            </a:p>
          </p:txBody>
        </p:sp>
        <p:sp>
          <p:nvSpPr>
            <p:cNvPr id="322" name="pl322"/>
            <p:cNvSpPr/>
            <p:nvPr/>
          </p:nvSpPr>
          <p:spPr>
            <a:xfrm>
              <a:off x="2164048" y="469053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35231" cap="flat">
              <a:solidFill>
                <a:srgbClr val="BEBEBE">
                  <a:alpha val="69803"/>
                </a:srgbClr>
              </a:solidFill>
              <a:prstDash val="solid"/>
              <a:round/>
            </a:ln>
          </p:spPr>
          <p:txBody>
            <a:bodyPr/>
            <a:lstStyle/>
            <a:p>
              <a:endParaRPr/>
            </a:p>
          </p:txBody>
        </p:sp>
        <p:sp>
          <p:nvSpPr>
            <p:cNvPr id="323" name="pl323"/>
            <p:cNvSpPr/>
            <p:nvPr/>
          </p:nvSpPr>
          <p:spPr>
            <a:xfrm>
              <a:off x="2164048"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324" name="pl324"/>
            <p:cNvSpPr/>
            <p:nvPr/>
          </p:nvSpPr>
          <p:spPr>
            <a:xfrm>
              <a:off x="2164048" y="469053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40651" cap="flat">
              <a:solidFill>
                <a:srgbClr val="000000">
                  <a:alpha val="100000"/>
                </a:srgbClr>
              </a:solidFill>
              <a:prstDash val="solid"/>
              <a:round/>
            </a:ln>
          </p:spPr>
          <p:txBody>
            <a:bodyPr/>
            <a:lstStyle/>
            <a:p>
              <a:endParaRPr/>
            </a:p>
          </p:txBody>
        </p:sp>
        <p:sp>
          <p:nvSpPr>
            <p:cNvPr id="325" name="pl325"/>
            <p:cNvSpPr/>
            <p:nvPr/>
          </p:nvSpPr>
          <p:spPr>
            <a:xfrm>
              <a:off x="2164048" y="469053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35231" cap="flat">
              <a:solidFill>
                <a:srgbClr val="F26A21">
                  <a:alpha val="100000"/>
                </a:srgbClr>
              </a:solidFill>
              <a:prstDash val="solid"/>
              <a:round/>
            </a:ln>
          </p:spPr>
          <p:txBody>
            <a:bodyPr/>
            <a:lstStyle/>
            <a:p>
              <a:endParaRPr/>
            </a:p>
          </p:txBody>
        </p:sp>
        <p:sp>
          <p:nvSpPr>
            <p:cNvPr id="326" name="pl326"/>
            <p:cNvSpPr/>
            <p:nvPr/>
          </p:nvSpPr>
          <p:spPr>
            <a:xfrm>
              <a:off x="2103203"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27" name="tx327"/>
            <p:cNvSpPr/>
            <p:nvPr/>
          </p:nvSpPr>
          <p:spPr>
            <a:xfrm>
              <a:off x="2133903" y="462405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28" name="tx328"/>
            <p:cNvSpPr/>
            <p:nvPr/>
          </p:nvSpPr>
          <p:spPr>
            <a:xfrm>
              <a:off x="2307743"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29" name="tx329"/>
            <p:cNvSpPr/>
            <p:nvPr/>
          </p:nvSpPr>
          <p:spPr>
            <a:xfrm>
              <a:off x="2481583" y="460145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30" name="tx330"/>
            <p:cNvSpPr/>
            <p:nvPr/>
          </p:nvSpPr>
          <p:spPr>
            <a:xfrm>
              <a:off x="2625279" y="45650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31" name="tx331"/>
            <p:cNvSpPr/>
            <p:nvPr/>
          </p:nvSpPr>
          <p:spPr>
            <a:xfrm>
              <a:off x="2799119" y="452594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332" name="tx332"/>
            <p:cNvSpPr/>
            <p:nvPr/>
          </p:nvSpPr>
          <p:spPr>
            <a:xfrm>
              <a:off x="2972959"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33" name="tx333"/>
            <p:cNvSpPr/>
            <p:nvPr/>
          </p:nvSpPr>
          <p:spPr>
            <a:xfrm>
              <a:off x="3176944"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34" name="tx334"/>
            <p:cNvSpPr/>
            <p:nvPr/>
          </p:nvSpPr>
          <p:spPr>
            <a:xfrm>
              <a:off x="3350785"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35" name="rc335"/>
            <p:cNvSpPr/>
            <p:nvPr/>
          </p:nvSpPr>
          <p:spPr>
            <a:xfrm>
              <a:off x="2103203" y="5121483"/>
              <a:ext cx="1338570" cy="564829"/>
            </a:xfrm>
            <a:prstGeom prst="rect">
              <a:avLst/>
            </a:prstGeom>
            <a:solidFill>
              <a:srgbClr val="EBEBEB">
                <a:alpha val="100000"/>
              </a:srgbClr>
            </a:solidFill>
          </p:spPr>
          <p:txBody>
            <a:bodyPr/>
            <a:lstStyle/>
            <a:p>
              <a:endParaRPr/>
            </a:p>
          </p:txBody>
        </p:sp>
        <p:sp>
          <p:nvSpPr>
            <p:cNvPr id="336" name="pl336"/>
            <p:cNvSpPr/>
            <p:nvPr/>
          </p:nvSpPr>
          <p:spPr>
            <a:xfrm>
              <a:off x="2103203" y="55662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37" name="pl337"/>
            <p:cNvSpPr/>
            <p:nvPr/>
          </p:nvSpPr>
          <p:spPr>
            <a:xfrm>
              <a:off x="2103203" y="53774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38" name="pl338"/>
            <p:cNvSpPr/>
            <p:nvPr/>
          </p:nvSpPr>
          <p:spPr>
            <a:xfrm>
              <a:off x="2103203" y="518868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39" name="pl339"/>
            <p:cNvSpPr/>
            <p:nvPr/>
          </p:nvSpPr>
          <p:spPr>
            <a:xfrm>
              <a:off x="2103203" y="566063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40" name="pl340"/>
            <p:cNvSpPr/>
            <p:nvPr/>
          </p:nvSpPr>
          <p:spPr>
            <a:xfrm>
              <a:off x="2103203" y="54718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41" name="pl341"/>
            <p:cNvSpPr/>
            <p:nvPr/>
          </p:nvSpPr>
          <p:spPr>
            <a:xfrm>
              <a:off x="2103203" y="52830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42" name="pl342"/>
            <p:cNvSpPr/>
            <p:nvPr/>
          </p:nvSpPr>
          <p:spPr>
            <a:xfrm>
              <a:off x="21640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3" name="pl343"/>
            <p:cNvSpPr/>
            <p:nvPr/>
          </p:nvSpPr>
          <p:spPr>
            <a:xfrm>
              <a:off x="2337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4" name="pl344"/>
            <p:cNvSpPr/>
            <p:nvPr/>
          </p:nvSpPr>
          <p:spPr>
            <a:xfrm>
              <a:off x="2511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5" name="pl345"/>
            <p:cNvSpPr/>
            <p:nvPr/>
          </p:nvSpPr>
          <p:spPr>
            <a:xfrm>
              <a:off x="2685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 name="pl346"/>
            <p:cNvSpPr/>
            <p:nvPr/>
          </p:nvSpPr>
          <p:spPr>
            <a:xfrm>
              <a:off x="2859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7" name="pl347"/>
            <p:cNvSpPr/>
            <p:nvPr/>
          </p:nvSpPr>
          <p:spPr>
            <a:xfrm>
              <a:off x="3033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8" name="pl348"/>
            <p:cNvSpPr/>
            <p:nvPr/>
          </p:nvSpPr>
          <p:spPr>
            <a:xfrm>
              <a:off x="3207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9" name="pl349"/>
            <p:cNvSpPr/>
            <p:nvPr/>
          </p:nvSpPr>
          <p:spPr>
            <a:xfrm>
              <a:off x="3380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0" name="pl350"/>
            <p:cNvSpPr/>
            <p:nvPr/>
          </p:nvSpPr>
          <p:spPr>
            <a:xfrm>
              <a:off x="2164048" y="5600229"/>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351" name="pl351"/>
            <p:cNvSpPr/>
            <p:nvPr/>
          </p:nvSpPr>
          <p:spPr>
            <a:xfrm>
              <a:off x="2164048" y="554737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40651" cap="flat">
              <a:solidFill>
                <a:srgbClr val="BEBEBE">
                  <a:alpha val="69803"/>
                </a:srgbClr>
              </a:solidFill>
              <a:prstDash val="solid"/>
              <a:round/>
            </a:ln>
          </p:spPr>
          <p:txBody>
            <a:bodyPr/>
            <a:lstStyle/>
            <a:p>
              <a:endParaRPr/>
            </a:p>
          </p:txBody>
        </p:sp>
        <p:sp>
          <p:nvSpPr>
            <p:cNvPr id="352" name="pl352"/>
            <p:cNvSpPr/>
            <p:nvPr/>
          </p:nvSpPr>
          <p:spPr>
            <a:xfrm>
              <a:off x="2164048" y="554737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35231" cap="flat">
              <a:solidFill>
                <a:srgbClr val="BEBEBE">
                  <a:alpha val="69803"/>
                </a:srgbClr>
              </a:solidFill>
              <a:prstDash val="solid"/>
              <a:round/>
            </a:ln>
          </p:spPr>
          <p:txBody>
            <a:bodyPr/>
            <a:lstStyle/>
            <a:p>
              <a:endParaRPr/>
            </a:p>
          </p:txBody>
        </p:sp>
        <p:sp>
          <p:nvSpPr>
            <p:cNvPr id="353" name="pl353"/>
            <p:cNvSpPr/>
            <p:nvPr/>
          </p:nvSpPr>
          <p:spPr>
            <a:xfrm>
              <a:off x="2164048" y="5600229"/>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354" name="pl354"/>
            <p:cNvSpPr/>
            <p:nvPr/>
          </p:nvSpPr>
          <p:spPr>
            <a:xfrm>
              <a:off x="2164048" y="554737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40651" cap="flat">
              <a:solidFill>
                <a:srgbClr val="000000">
                  <a:alpha val="100000"/>
                </a:srgbClr>
              </a:solidFill>
              <a:prstDash val="solid"/>
              <a:round/>
            </a:ln>
          </p:spPr>
          <p:txBody>
            <a:bodyPr/>
            <a:lstStyle/>
            <a:p>
              <a:endParaRPr/>
            </a:p>
          </p:txBody>
        </p:sp>
        <p:sp>
          <p:nvSpPr>
            <p:cNvPr id="355" name="pl355"/>
            <p:cNvSpPr/>
            <p:nvPr/>
          </p:nvSpPr>
          <p:spPr>
            <a:xfrm>
              <a:off x="2164048" y="554737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35231" cap="flat">
              <a:solidFill>
                <a:srgbClr val="F26A21">
                  <a:alpha val="100000"/>
                </a:srgbClr>
              </a:solidFill>
              <a:prstDash val="solid"/>
              <a:round/>
            </a:ln>
          </p:spPr>
          <p:txBody>
            <a:bodyPr/>
            <a:lstStyle/>
            <a:p>
              <a:endParaRPr/>
            </a:p>
          </p:txBody>
        </p:sp>
        <p:sp>
          <p:nvSpPr>
            <p:cNvPr id="356" name="pl356"/>
            <p:cNvSpPr/>
            <p:nvPr/>
          </p:nvSpPr>
          <p:spPr>
            <a:xfrm>
              <a:off x="2103203" y="566063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57" name="tx357"/>
            <p:cNvSpPr/>
            <p:nvPr/>
          </p:nvSpPr>
          <p:spPr>
            <a:xfrm>
              <a:off x="2133903" y="548226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58" name="tx358"/>
            <p:cNvSpPr/>
            <p:nvPr/>
          </p:nvSpPr>
          <p:spPr>
            <a:xfrm>
              <a:off x="2307743" y="54596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59" name="tx359"/>
            <p:cNvSpPr/>
            <p:nvPr/>
          </p:nvSpPr>
          <p:spPr>
            <a:xfrm>
              <a:off x="2451438" y="538277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60" name="tx360"/>
            <p:cNvSpPr/>
            <p:nvPr/>
          </p:nvSpPr>
          <p:spPr>
            <a:xfrm>
              <a:off x="2625279" y="5414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61" name="tx361"/>
            <p:cNvSpPr/>
            <p:nvPr/>
          </p:nvSpPr>
          <p:spPr>
            <a:xfrm>
              <a:off x="2829264" y="544582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62" name="tx362"/>
            <p:cNvSpPr/>
            <p:nvPr/>
          </p:nvSpPr>
          <p:spPr>
            <a:xfrm>
              <a:off x="2972959" y="540674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363" name="tx363"/>
            <p:cNvSpPr/>
            <p:nvPr/>
          </p:nvSpPr>
          <p:spPr>
            <a:xfrm>
              <a:off x="3176944" y="544582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64" name="tx364"/>
            <p:cNvSpPr/>
            <p:nvPr/>
          </p:nvSpPr>
          <p:spPr>
            <a:xfrm>
              <a:off x="3350785"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65" name="rc365"/>
            <p:cNvSpPr/>
            <p:nvPr/>
          </p:nvSpPr>
          <p:spPr>
            <a:xfrm>
              <a:off x="3511363" y="875080"/>
              <a:ext cx="1338570" cy="564829"/>
            </a:xfrm>
            <a:prstGeom prst="rect">
              <a:avLst/>
            </a:prstGeom>
            <a:solidFill>
              <a:srgbClr val="EBEBEB">
                <a:alpha val="100000"/>
              </a:srgbClr>
            </a:solidFill>
          </p:spPr>
          <p:txBody>
            <a:bodyPr/>
            <a:lstStyle/>
            <a:p>
              <a:endParaRPr/>
            </a:p>
          </p:txBody>
        </p:sp>
        <p:sp>
          <p:nvSpPr>
            <p:cNvPr id="366" name="pl366"/>
            <p:cNvSpPr/>
            <p:nvPr/>
          </p:nvSpPr>
          <p:spPr>
            <a:xfrm>
              <a:off x="3511363"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67" name="pl367"/>
            <p:cNvSpPr/>
            <p:nvPr/>
          </p:nvSpPr>
          <p:spPr>
            <a:xfrm>
              <a:off x="3511363"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68" name="pl368"/>
            <p:cNvSpPr/>
            <p:nvPr/>
          </p:nvSpPr>
          <p:spPr>
            <a:xfrm>
              <a:off x="3511363"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69" name="pl369"/>
            <p:cNvSpPr/>
            <p:nvPr/>
          </p:nvSpPr>
          <p:spPr>
            <a:xfrm>
              <a:off x="3511363"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70" name="pl370"/>
            <p:cNvSpPr/>
            <p:nvPr/>
          </p:nvSpPr>
          <p:spPr>
            <a:xfrm>
              <a:off x="3511363"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71" name="pl371"/>
            <p:cNvSpPr/>
            <p:nvPr/>
          </p:nvSpPr>
          <p:spPr>
            <a:xfrm>
              <a:off x="3511363"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72" name="pl372"/>
            <p:cNvSpPr/>
            <p:nvPr/>
          </p:nvSpPr>
          <p:spPr>
            <a:xfrm>
              <a:off x="35722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3" name="pl373"/>
            <p:cNvSpPr/>
            <p:nvPr/>
          </p:nvSpPr>
          <p:spPr>
            <a:xfrm>
              <a:off x="3746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4" name="pl374"/>
            <p:cNvSpPr/>
            <p:nvPr/>
          </p:nvSpPr>
          <p:spPr>
            <a:xfrm>
              <a:off x="3919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 name="pl375"/>
            <p:cNvSpPr/>
            <p:nvPr/>
          </p:nvSpPr>
          <p:spPr>
            <a:xfrm>
              <a:off x="4093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6" name="pl376"/>
            <p:cNvSpPr/>
            <p:nvPr/>
          </p:nvSpPr>
          <p:spPr>
            <a:xfrm>
              <a:off x="4267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7" name="pl377"/>
            <p:cNvSpPr/>
            <p:nvPr/>
          </p:nvSpPr>
          <p:spPr>
            <a:xfrm>
              <a:off x="4441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8" name="pl378"/>
            <p:cNvSpPr/>
            <p:nvPr/>
          </p:nvSpPr>
          <p:spPr>
            <a:xfrm>
              <a:off x="4615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 name="pl379"/>
            <p:cNvSpPr/>
            <p:nvPr/>
          </p:nvSpPr>
          <p:spPr>
            <a:xfrm>
              <a:off x="4789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0" name="pl380"/>
            <p:cNvSpPr/>
            <p:nvPr/>
          </p:nvSpPr>
          <p:spPr>
            <a:xfrm>
              <a:off x="3572207"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381" name="pl381"/>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40651" cap="flat">
              <a:solidFill>
                <a:srgbClr val="BEBEBE">
                  <a:alpha val="69803"/>
                </a:srgbClr>
              </a:solidFill>
              <a:prstDash val="solid"/>
              <a:round/>
            </a:ln>
          </p:spPr>
          <p:txBody>
            <a:bodyPr/>
            <a:lstStyle/>
            <a:p>
              <a:endParaRPr/>
            </a:p>
          </p:txBody>
        </p:sp>
        <p:sp>
          <p:nvSpPr>
            <p:cNvPr id="382" name="pl382"/>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35231" cap="flat">
              <a:solidFill>
                <a:srgbClr val="BEBEBE">
                  <a:alpha val="69803"/>
                </a:srgbClr>
              </a:solidFill>
              <a:prstDash val="solid"/>
              <a:round/>
            </a:ln>
          </p:spPr>
          <p:txBody>
            <a:bodyPr/>
            <a:lstStyle/>
            <a:p>
              <a:endParaRPr/>
            </a:p>
          </p:txBody>
        </p:sp>
        <p:sp>
          <p:nvSpPr>
            <p:cNvPr id="383" name="pl383"/>
            <p:cNvSpPr/>
            <p:nvPr/>
          </p:nvSpPr>
          <p:spPr>
            <a:xfrm>
              <a:off x="3572207"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384" name="pl384"/>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40651" cap="flat">
              <a:solidFill>
                <a:srgbClr val="000000">
                  <a:alpha val="100000"/>
                </a:srgbClr>
              </a:solidFill>
              <a:prstDash val="solid"/>
              <a:round/>
            </a:ln>
          </p:spPr>
          <p:txBody>
            <a:bodyPr/>
            <a:lstStyle/>
            <a:p>
              <a:endParaRPr/>
            </a:p>
          </p:txBody>
        </p:sp>
        <p:sp>
          <p:nvSpPr>
            <p:cNvPr id="385" name="pl385"/>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35231" cap="flat">
              <a:solidFill>
                <a:srgbClr val="F26A21">
                  <a:alpha val="100000"/>
                </a:srgbClr>
              </a:solidFill>
              <a:prstDash val="solid"/>
              <a:round/>
            </a:ln>
          </p:spPr>
          <p:txBody>
            <a:bodyPr/>
            <a:lstStyle/>
            <a:p>
              <a:endParaRPr/>
            </a:p>
          </p:txBody>
        </p:sp>
        <p:sp>
          <p:nvSpPr>
            <p:cNvPr id="386" name="pl386"/>
            <p:cNvSpPr/>
            <p:nvPr/>
          </p:nvSpPr>
          <p:spPr>
            <a:xfrm>
              <a:off x="3511363"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87" name="tx387"/>
            <p:cNvSpPr/>
            <p:nvPr/>
          </p:nvSpPr>
          <p:spPr>
            <a:xfrm>
              <a:off x="3542062" y="122107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88" name="tx388"/>
            <p:cNvSpPr/>
            <p:nvPr/>
          </p:nvSpPr>
          <p:spPr>
            <a:xfrm>
              <a:off x="3715902" y="12358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89" name="tx389"/>
            <p:cNvSpPr/>
            <p:nvPr/>
          </p:nvSpPr>
          <p:spPr>
            <a:xfrm>
              <a:off x="3859598"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90" name="tx390"/>
            <p:cNvSpPr/>
            <p:nvPr/>
          </p:nvSpPr>
          <p:spPr>
            <a:xfrm>
              <a:off x="4063583"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91" name="tx391"/>
            <p:cNvSpPr/>
            <p:nvPr/>
          </p:nvSpPr>
          <p:spPr>
            <a:xfrm>
              <a:off x="4207278" y="116789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92" name="tx392"/>
            <p:cNvSpPr/>
            <p:nvPr/>
          </p:nvSpPr>
          <p:spPr>
            <a:xfrm>
              <a:off x="4381118" y="116034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393" name="tx393"/>
            <p:cNvSpPr/>
            <p:nvPr/>
          </p:nvSpPr>
          <p:spPr>
            <a:xfrm>
              <a:off x="4585104"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94" name="tx394"/>
            <p:cNvSpPr/>
            <p:nvPr/>
          </p:nvSpPr>
          <p:spPr>
            <a:xfrm>
              <a:off x="4728799"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95" name="rc395"/>
            <p:cNvSpPr/>
            <p:nvPr/>
          </p:nvSpPr>
          <p:spPr>
            <a:xfrm>
              <a:off x="3511363" y="1724360"/>
              <a:ext cx="1338570" cy="564829"/>
            </a:xfrm>
            <a:prstGeom prst="rect">
              <a:avLst/>
            </a:prstGeom>
            <a:solidFill>
              <a:srgbClr val="EBEBEB">
                <a:alpha val="100000"/>
              </a:srgbClr>
            </a:solidFill>
          </p:spPr>
          <p:txBody>
            <a:bodyPr/>
            <a:lstStyle/>
            <a:p>
              <a:endParaRPr/>
            </a:p>
          </p:txBody>
        </p:sp>
        <p:sp>
          <p:nvSpPr>
            <p:cNvPr id="396" name="pl396"/>
            <p:cNvSpPr/>
            <p:nvPr/>
          </p:nvSpPr>
          <p:spPr>
            <a:xfrm>
              <a:off x="3511363"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7" name="pl397"/>
            <p:cNvSpPr/>
            <p:nvPr/>
          </p:nvSpPr>
          <p:spPr>
            <a:xfrm>
              <a:off x="3511363"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8" name="pl398"/>
            <p:cNvSpPr/>
            <p:nvPr/>
          </p:nvSpPr>
          <p:spPr>
            <a:xfrm>
              <a:off x="3511363"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9" name="pl399"/>
            <p:cNvSpPr/>
            <p:nvPr/>
          </p:nvSpPr>
          <p:spPr>
            <a:xfrm>
              <a:off x="3511363"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0" name="pl400"/>
            <p:cNvSpPr/>
            <p:nvPr/>
          </p:nvSpPr>
          <p:spPr>
            <a:xfrm>
              <a:off x="3511363"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1" name="pl401"/>
            <p:cNvSpPr/>
            <p:nvPr/>
          </p:nvSpPr>
          <p:spPr>
            <a:xfrm>
              <a:off x="3511363"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2" name="pl402"/>
            <p:cNvSpPr/>
            <p:nvPr/>
          </p:nvSpPr>
          <p:spPr>
            <a:xfrm>
              <a:off x="35722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3" name="pl403"/>
            <p:cNvSpPr/>
            <p:nvPr/>
          </p:nvSpPr>
          <p:spPr>
            <a:xfrm>
              <a:off x="3746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 name="pl404"/>
            <p:cNvSpPr/>
            <p:nvPr/>
          </p:nvSpPr>
          <p:spPr>
            <a:xfrm>
              <a:off x="3919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 name="pl405"/>
            <p:cNvSpPr/>
            <p:nvPr/>
          </p:nvSpPr>
          <p:spPr>
            <a:xfrm>
              <a:off x="4093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6" name="pl406"/>
            <p:cNvSpPr/>
            <p:nvPr/>
          </p:nvSpPr>
          <p:spPr>
            <a:xfrm>
              <a:off x="4267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 name="pl407"/>
            <p:cNvSpPr/>
            <p:nvPr/>
          </p:nvSpPr>
          <p:spPr>
            <a:xfrm>
              <a:off x="4441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8" name="pl408"/>
            <p:cNvSpPr/>
            <p:nvPr/>
          </p:nvSpPr>
          <p:spPr>
            <a:xfrm>
              <a:off x="4615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9" name="pl409"/>
            <p:cNvSpPr/>
            <p:nvPr/>
          </p:nvSpPr>
          <p:spPr>
            <a:xfrm>
              <a:off x="4789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0" name="pl410"/>
            <p:cNvSpPr/>
            <p:nvPr/>
          </p:nvSpPr>
          <p:spPr>
            <a:xfrm>
              <a:off x="3572207"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411" name="pl411"/>
            <p:cNvSpPr/>
            <p:nvPr/>
          </p:nvSpPr>
          <p:spPr>
            <a:xfrm>
              <a:off x="3572207"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40651" cap="flat">
              <a:solidFill>
                <a:srgbClr val="BEBEBE">
                  <a:alpha val="69803"/>
                </a:srgbClr>
              </a:solidFill>
              <a:prstDash val="solid"/>
              <a:round/>
            </a:ln>
          </p:spPr>
          <p:txBody>
            <a:bodyPr/>
            <a:lstStyle/>
            <a:p>
              <a:endParaRPr/>
            </a:p>
          </p:txBody>
        </p:sp>
        <p:sp>
          <p:nvSpPr>
            <p:cNvPr id="412" name="pl412"/>
            <p:cNvSpPr/>
            <p:nvPr/>
          </p:nvSpPr>
          <p:spPr>
            <a:xfrm>
              <a:off x="3572207"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35231" cap="flat">
              <a:solidFill>
                <a:srgbClr val="BEBEBE">
                  <a:alpha val="69803"/>
                </a:srgbClr>
              </a:solidFill>
              <a:prstDash val="solid"/>
              <a:round/>
            </a:ln>
          </p:spPr>
          <p:txBody>
            <a:bodyPr/>
            <a:lstStyle/>
            <a:p>
              <a:endParaRPr/>
            </a:p>
          </p:txBody>
        </p:sp>
        <p:sp>
          <p:nvSpPr>
            <p:cNvPr id="413" name="pl413"/>
            <p:cNvSpPr/>
            <p:nvPr/>
          </p:nvSpPr>
          <p:spPr>
            <a:xfrm>
              <a:off x="3572207"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414" name="pl414"/>
            <p:cNvSpPr/>
            <p:nvPr/>
          </p:nvSpPr>
          <p:spPr>
            <a:xfrm>
              <a:off x="3572207"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40651" cap="flat">
              <a:solidFill>
                <a:srgbClr val="000000">
                  <a:alpha val="100000"/>
                </a:srgbClr>
              </a:solidFill>
              <a:prstDash val="solid"/>
              <a:round/>
            </a:ln>
          </p:spPr>
          <p:txBody>
            <a:bodyPr/>
            <a:lstStyle/>
            <a:p>
              <a:endParaRPr/>
            </a:p>
          </p:txBody>
        </p:sp>
        <p:sp>
          <p:nvSpPr>
            <p:cNvPr id="415" name="pl415"/>
            <p:cNvSpPr/>
            <p:nvPr/>
          </p:nvSpPr>
          <p:spPr>
            <a:xfrm>
              <a:off x="3572207"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35231" cap="flat">
              <a:solidFill>
                <a:srgbClr val="F26A21">
                  <a:alpha val="100000"/>
                </a:srgbClr>
              </a:solidFill>
              <a:prstDash val="solid"/>
              <a:round/>
            </a:ln>
          </p:spPr>
          <p:txBody>
            <a:bodyPr/>
            <a:lstStyle/>
            <a:p>
              <a:endParaRPr/>
            </a:p>
          </p:txBody>
        </p:sp>
        <p:sp>
          <p:nvSpPr>
            <p:cNvPr id="416" name="pl416"/>
            <p:cNvSpPr/>
            <p:nvPr/>
          </p:nvSpPr>
          <p:spPr>
            <a:xfrm>
              <a:off x="3511363"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17" name="tx417"/>
            <p:cNvSpPr/>
            <p:nvPr/>
          </p:nvSpPr>
          <p:spPr>
            <a:xfrm>
              <a:off x="3542062"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18" name="tx418"/>
            <p:cNvSpPr/>
            <p:nvPr/>
          </p:nvSpPr>
          <p:spPr>
            <a:xfrm>
              <a:off x="3715902"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19" name="tx419"/>
            <p:cNvSpPr/>
            <p:nvPr/>
          </p:nvSpPr>
          <p:spPr>
            <a:xfrm>
              <a:off x="3889742" y="206253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20" name="tx420"/>
            <p:cNvSpPr/>
            <p:nvPr/>
          </p:nvSpPr>
          <p:spPr>
            <a:xfrm>
              <a:off x="4063583"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21" name="tx421"/>
            <p:cNvSpPr/>
            <p:nvPr/>
          </p:nvSpPr>
          <p:spPr>
            <a:xfrm>
              <a:off x="4237423"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22" name="tx422"/>
            <p:cNvSpPr/>
            <p:nvPr/>
          </p:nvSpPr>
          <p:spPr>
            <a:xfrm>
              <a:off x="4411263"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23" name="tx423"/>
            <p:cNvSpPr/>
            <p:nvPr/>
          </p:nvSpPr>
          <p:spPr>
            <a:xfrm>
              <a:off x="4585104"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24" name="tx424"/>
            <p:cNvSpPr/>
            <p:nvPr/>
          </p:nvSpPr>
          <p:spPr>
            <a:xfrm>
              <a:off x="4758944"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25" name="rc425"/>
            <p:cNvSpPr/>
            <p:nvPr/>
          </p:nvSpPr>
          <p:spPr>
            <a:xfrm>
              <a:off x="3511363" y="2573641"/>
              <a:ext cx="1338570" cy="564829"/>
            </a:xfrm>
            <a:prstGeom prst="rect">
              <a:avLst/>
            </a:prstGeom>
            <a:solidFill>
              <a:srgbClr val="EBEBEB">
                <a:alpha val="100000"/>
              </a:srgbClr>
            </a:solidFill>
          </p:spPr>
          <p:txBody>
            <a:bodyPr/>
            <a:lstStyle/>
            <a:p>
              <a:endParaRPr/>
            </a:p>
          </p:txBody>
        </p:sp>
        <p:sp>
          <p:nvSpPr>
            <p:cNvPr id="426" name="pl426"/>
            <p:cNvSpPr/>
            <p:nvPr/>
          </p:nvSpPr>
          <p:spPr>
            <a:xfrm>
              <a:off x="3511363"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27" name="pl427"/>
            <p:cNvSpPr/>
            <p:nvPr/>
          </p:nvSpPr>
          <p:spPr>
            <a:xfrm>
              <a:off x="3511363"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28" name="pl428"/>
            <p:cNvSpPr/>
            <p:nvPr/>
          </p:nvSpPr>
          <p:spPr>
            <a:xfrm>
              <a:off x="3511363"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29" name="pl429"/>
            <p:cNvSpPr/>
            <p:nvPr/>
          </p:nvSpPr>
          <p:spPr>
            <a:xfrm>
              <a:off x="3511363"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0" name="pl430"/>
            <p:cNvSpPr/>
            <p:nvPr/>
          </p:nvSpPr>
          <p:spPr>
            <a:xfrm>
              <a:off x="3511363"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1" name="pl431"/>
            <p:cNvSpPr/>
            <p:nvPr/>
          </p:nvSpPr>
          <p:spPr>
            <a:xfrm>
              <a:off x="3511363"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2" name="pl432"/>
            <p:cNvSpPr/>
            <p:nvPr/>
          </p:nvSpPr>
          <p:spPr>
            <a:xfrm>
              <a:off x="35722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3" name="pl433"/>
            <p:cNvSpPr/>
            <p:nvPr/>
          </p:nvSpPr>
          <p:spPr>
            <a:xfrm>
              <a:off x="3746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 name="pl434"/>
            <p:cNvSpPr/>
            <p:nvPr/>
          </p:nvSpPr>
          <p:spPr>
            <a:xfrm>
              <a:off x="3919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 name="pl435"/>
            <p:cNvSpPr/>
            <p:nvPr/>
          </p:nvSpPr>
          <p:spPr>
            <a:xfrm>
              <a:off x="4093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6" name="pl436"/>
            <p:cNvSpPr/>
            <p:nvPr/>
          </p:nvSpPr>
          <p:spPr>
            <a:xfrm>
              <a:off x="4267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7" name="pl437"/>
            <p:cNvSpPr/>
            <p:nvPr/>
          </p:nvSpPr>
          <p:spPr>
            <a:xfrm>
              <a:off x="4441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8" name="pl438"/>
            <p:cNvSpPr/>
            <p:nvPr/>
          </p:nvSpPr>
          <p:spPr>
            <a:xfrm>
              <a:off x="4615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9" name="pl439"/>
            <p:cNvSpPr/>
            <p:nvPr/>
          </p:nvSpPr>
          <p:spPr>
            <a:xfrm>
              <a:off x="4789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0" name="pl440"/>
            <p:cNvSpPr/>
            <p:nvPr/>
          </p:nvSpPr>
          <p:spPr>
            <a:xfrm>
              <a:off x="3572207"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441" name="pl441"/>
            <p:cNvSpPr/>
            <p:nvPr/>
          </p:nvSpPr>
          <p:spPr>
            <a:xfrm>
              <a:off x="3572207"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40651" cap="flat">
              <a:solidFill>
                <a:srgbClr val="BEBEBE">
                  <a:alpha val="69803"/>
                </a:srgbClr>
              </a:solidFill>
              <a:prstDash val="solid"/>
              <a:round/>
            </a:ln>
          </p:spPr>
          <p:txBody>
            <a:bodyPr/>
            <a:lstStyle/>
            <a:p>
              <a:endParaRPr/>
            </a:p>
          </p:txBody>
        </p:sp>
        <p:sp>
          <p:nvSpPr>
            <p:cNvPr id="442" name="pl442"/>
            <p:cNvSpPr/>
            <p:nvPr/>
          </p:nvSpPr>
          <p:spPr>
            <a:xfrm>
              <a:off x="3572207"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35231" cap="flat">
              <a:solidFill>
                <a:srgbClr val="BEBEBE">
                  <a:alpha val="69803"/>
                </a:srgbClr>
              </a:solidFill>
              <a:prstDash val="solid"/>
              <a:round/>
            </a:ln>
          </p:spPr>
          <p:txBody>
            <a:bodyPr/>
            <a:lstStyle/>
            <a:p>
              <a:endParaRPr/>
            </a:p>
          </p:txBody>
        </p:sp>
        <p:sp>
          <p:nvSpPr>
            <p:cNvPr id="443" name="pl443"/>
            <p:cNvSpPr/>
            <p:nvPr/>
          </p:nvSpPr>
          <p:spPr>
            <a:xfrm>
              <a:off x="3572207"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444" name="pl444"/>
            <p:cNvSpPr/>
            <p:nvPr/>
          </p:nvSpPr>
          <p:spPr>
            <a:xfrm>
              <a:off x="3572207"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40651" cap="flat">
              <a:solidFill>
                <a:srgbClr val="000000">
                  <a:alpha val="100000"/>
                </a:srgbClr>
              </a:solidFill>
              <a:prstDash val="solid"/>
              <a:round/>
            </a:ln>
          </p:spPr>
          <p:txBody>
            <a:bodyPr/>
            <a:lstStyle/>
            <a:p>
              <a:endParaRPr/>
            </a:p>
          </p:txBody>
        </p:sp>
        <p:sp>
          <p:nvSpPr>
            <p:cNvPr id="445" name="pl445"/>
            <p:cNvSpPr/>
            <p:nvPr/>
          </p:nvSpPr>
          <p:spPr>
            <a:xfrm>
              <a:off x="3572207"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35231" cap="flat">
              <a:solidFill>
                <a:srgbClr val="F26A21">
                  <a:alpha val="100000"/>
                </a:srgbClr>
              </a:solidFill>
              <a:prstDash val="solid"/>
              <a:round/>
            </a:ln>
          </p:spPr>
          <p:txBody>
            <a:bodyPr/>
            <a:lstStyle/>
            <a:p>
              <a:endParaRPr/>
            </a:p>
          </p:txBody>
        </p:sp>
        <p:sp>
          <p:nvSpPr>
            <p:cNvPr id="446" name="pl446"/>
            <p:cNvSpPr/>
            <p:nvPr/>
          </p:nvSpPr>
          <p:spPr>
            <a:xfrm>
              <a:off x="3511363"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47" name="tx447"/>
            <p:cNvSpPr/>
            <p:nvPr/>
          </p:nvSpPr>
          <p:spPr>
            <a:xfrm>
              <a:off x="3542062" y="29344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48" name="tx448"/>
            <p:cNvSpPr/>
            <p:nvPr/>
          </p:nvSpPr>
          <p:spPr>
            <a:xfrm>
              <a:off x="3715902"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49" name="tx449"/>
            <p:cNvSpPr/>
            <p:nvPr/>
          </p:nvSpPr>
          <p:spPr>
            <a:xfrm>
              <a:off x="3889742" y="288023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50" name="tx450"/>
            <p:cNvSpPr/>
            <p:nvPr/>
          </p:nvSpPr>
          <p:spPr>
            <a:xfrm>
              <a:off x="4063583"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51" name="tx451"/>
            <p:cNvSpPr/>
            <p:nvPr/>
          </p:nvSpPr>
          <p:spPr>
            <a:xfrm>
              <a:off x="4237423" y="294197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52" name="tx452"/>
            <p:cNvSpPr/>
            <p:nvPr/>
          </p:nvSpPr>
          <p:spPr>
            <a:xfrm>
              <a:off x="4411263"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53" name="tx453"/>
            <p:cNvSpPr/>
            <p:nvPr/>
          </p:nvSpPr>
          <p:spPr>
            <a:xfrm>
              <a:off x="4585104" y="292549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54" name="tx454"/>
            <p:cNvSpPr/>
            <p:nvPr/>
          </p:nvSpPr>
          <p:spPr>
            <a:xfrm>
              <a:off x="475894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55" name="rc455"/>
            <p:cNvSpPr/>
            <p:nvPr/>
          </p:nvSpPr>
          <p:spPr>
            <a:xfrm>
              <a:off x="3511363" y="3422922"/>
              <a:ext cx="1338570" cy="564829"/>
            </a:xfrm>
            <a:prstGeom prst="rect">
              <a:avLst/>
            </a:prstGeom>
            <a:solidFill>
              <a:srgbClr val="EBEBEB">
                <a:alpha val="100000"/>
              </a:srgbClr>
            </a:solidFill>
          </p:spPr>
          <p:txBody>
            <a:bodyPr/>
            <a:lstStyle/>
            <a:p>
              <a:endParaRPr/>
            </a:p>
          </p:txBody>
        </p:sp>
        <p:sp>
          <p:nvSpPr>
            <p:cNvPr id="456" name="pl456"/>
            <p:cNvSpPr/>
            <p:nvPr/>
          </p:nvSpPr>
          <p:spPr>
            <a:xfrm>
              <a:off x="3511363"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57" name="pl457"/>
            <p:cNvSpPr/>
            <p:nvPr/>
          </p:nvSpPr>
          <p:spPr>
            <a:xfrm>
              <a:off x="3511363"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58" name="pl458"/>
            <p:cNvSpPr/>
            <p:nvPr/>
          </p:nvSpPr>
          <p:spPr>
            <a:xfrm>
              <a:off x="3511363"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59" name="pl459"/>
            <p:cNvSpPr/>
            <p:nvPr/>
          </p:nvSpPr>
          <p:spPr>
            <a:xfrm>
              <a:off x="3511363"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60" name="pl460"/>
            <p:cNvSpPr/>
            <p:nvPr/>
          </p:nvSpPr>
          <p:spPr>
            <a:xfrm>
              <a:off x="3511363"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61" name="pl461"/>
            <p:cNvSpPr/>
            <p:nvPr/>
          </p:nvSpPr>
          <p:spPr>
            <a:xfrm>
              <a:off x="3511363"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62" name="pl462"/>
            <p:cNvSpPr/>
            <p:nvPr/>
          </p:nvSpPr>
          <p:spPr>
            <a:xfrm>
              <a:off x="35722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3" name="pl463"/>
            <p:cNvSpPr/>
            <p:nvPr/>
          </p:nvSpPr>
          <p:spPr>
            <a:xfrm>
              <a:off x="3746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4" name="pl464"/>
            <p:cNvSpPr/>
            <p:nvPr/>
          </p:nvSpPr>
          <p:spPr>
            <a:xfrm>
              <a:off x="3919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5" name="pl465"/>
            <p:cNvSpPr/>
            <p:nvPr/>
          </p:nvSpPr>
          <p:spPr>
            <a:xfrm>
              <a:off x="4093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6" name="pl466"/>
            <p:cNvSpPr/>
            <p:nvPr/>
          </p:nvSpPr>
          <p:spPr>
            <a:xfrm>
              <a:off x="4267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7" name="pl467"/>
            <p:cNvSpPr/>
            <p:nvPr/>
          </p:nvSpPr>
          <p:spPr>
            <a:xfrm>
              <a:off x="4441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8" name="pl468"/>
            <p:cNvSpPr/>
            <p:nvPr/>
          </p:nvSpPr>
          <p:spPr>
            <a:xfrm>
              <a:off x="4615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9" name="pl469"/>
            <p:cNvSpPr/>
            <p:nvPr/>
          </p:nvSpPr>
          <p:spPr>
            <a:xfrm>
              <a:off x="4789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0" name="pl470"/>
            <p:cNvSpPr/>
            <p:nvPr/>
          </p:nvSpPr>
          <p:spPr>
            <a:xfrm>
              <a:off x="3572207"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471" name="pl471"/>
            <p:cNvSpPr/>
            <p:nvPr/>
          </p:nvSpPr>
          <p:spPr>
            <a:xfrm>
              <a:off x="3572207"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BEBEBE">
                  <a:alpha val="69803"/>
                </a:srgbClr>
              </a:solidFill>
              <a:prstDash val="solid"/>
              <a:round/>
            </a:ln>
          </p:spPr>
          <p:txBody>
            <a:bodyPr/>
            <a:lstStyle/>
            <a:p>
              <a:endParaRPr/>
            </a:p>
          </p:txBody>
        </p:sp>
        <p:sp>
          <p:nvSpPr>
            <p:cNvPr id="472" name="pl472"/>
            <p:cNvSpPr/>
            <p:nvPr/>
          </p:nvSpPr>
          <p:spPr>
            <a:xfrm>
              <a:off x="3572207"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BEBEBE">
                  <a:alpha val="69803"/>
                </a:srgbClr>
              </a:solidFill>
              <a:prstDash val="solid"/>
              <a:round/>
            </a:ln>
          </p:spPr>
          <p:txBody>
            <a:bodyPr/>
            <a:lstStyle/>
            <a:p>
              <a:endParaRPr/>
            </a:p>
          </p:txBody>
        </p:sp>
        <p:sp>
          <p:nvSpPr>
            <p:cNvPr id="473" name="pl473"/>
            <p:cNvSpPr/>
            <p:nvPr/>
          </p:nvSpPr>
          <p:spPr>
            <a:xfrm>
              <a:off x="3572207"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474" name="pl474"/>
            <p:cNvSpPr/>
            <p:nvPr/>
          </p:nvSpPr>
          <p:spPr>
            <a:xfrm>
              <a:off x="3572207"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000000">
                  <a:alpha val="100000"/>
                </a:srgbClr>
              </a:solidFill>
              <a:prstDash val="solid"/>
              <a:round/>
            </a:ln>
          </p:spPr>
          <p:txBody>
            <a:bodyPr/>
            <a:lstStyle/>
            <a:p>
              <a:endParaRPr/>
            </a:p>
          </p:txBody>
        </p:sp>
        <p:sp>
          <p:nvSpPr>
            <p:cNvPr id="475" name="pl475"/>
            <p:cNvSpPr/>
            <p:nvPr/>
          </p:nvSpPr>
          <p:spPr>
            <a:xfrm>
              <a:off x="3572207"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F26A21">
                  <a:alpha val="100000"/>
                </a:srgbClr>
              </a:solidFill>
              <a:prstDash val="solid"/>
              <a:round/>
            </a:ln>
          </p:spPr>
          <p:txBody>
            <a:bodyPr/>
            <a:lstStyle/>
            <a:p>
              <a:endParaRPr/>
            </a:p>
          </p:txBody>
        </p:sp>
        <p:sp>
          <p:nvSpPr>
            <p:cNvPr id="476" name="pl476"/>
            <p:cNvSpPr/>
            <p:nvPr/>
          </p:nvSpPr>
          <p:spPr>
            <a:xfrm>
              <a:off x="3511363"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77" name="tx477"/>
            <p:cNvSpPr/>
            <p:nvPr/>
          </p:nvSpPr>
          <p:spPr>
            <a:xfrm>
              <a:off x="3542062"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8" name="tx478"/>
            <p:cNvSpPr/>
            <p:nvPr/>
          </p:nvSpPr>
          <p:spPr>
            <a:xfrm>
              <a:off x="3715902"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9" name="tx479"/>
            <p:cNvSpPr/>
            <p:nvPr/>
          </p:nvSpPr>
          <p:spPr>
            <a:xfrm>
              <a:off x="3889742"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80" name="tx480"/>
            <p:cNvSpPr/>
            <p:nvPr/>
          </p:nvSpPr>
          <p:spPr>
            <a:xfrm>
              <a:off x="4063583"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81" name="tx481"/>
            <p:cNvSpPr/>
            <p:nvPr/>
          </p:nvSpPr>
          <p:spPr>
            <a:xfrm>
              <a:off x="4237423"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82" name="tx482"/>
            <p:cNvSpPr/>
            <p:nvPr/>
          </p:nvSpPr>
          <p:spPr>
            <a:xfrm>
              <a:off x="4411263"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83" name="tx483"/>
            <p:cNvSpPr/>
            <p:nvPr/>
          </p:nvSpPr>
          <p:spPr>
            <a:xfrm>
              <a:off x="4585104"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84" name="tx484"/>
            <p:cNvSpPr/>
            <p:nvPr/>
          </p:nvSpPr>
          <p:spPr>
            <a:xfrm>
              <a:off x="4758944"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85" name="rc485"/>
            <p:cNvSpPr/>
            <p:nvPr/>
          </p:nvSpPr>
          <p:spPr>
            <a:xfrm>
              <a:off x="3511363" y="4272202"/>
              <a:ext cx="1338570" cy="564829"/>
            </a:xfrm>
            <a:prstGeom prst="rect">
              <a:avLst/>
            </a:prstGeom>
            <a:solidFill>
              <a:srgbClr val="EBEBEB">
                <a:alpha val="100000"/>
              </a:srgbClr>
            </a:solidFill>
          </p:spPr>
          <p:txBody>
            <a:bodyPr/>
            <a:lstStyle/>
            <a:p>
              <a:endParaRPr/>
            </a:p>
          </p:txBody>
        </p:sp>
        <p:sp>
          <p:nvSpPr>
            <p:cNvPr id="486" name="pl486"/>
            <p:cNvSpPr/>
            <p:nvPr/>
          </p:nvSpPr>
          <p:spPr>
            <a:xfrm>
              <a:off x="3511363"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87" name="pl487"/>
            <p:cNvSpPr/>
            <p:nvPr/>
          </p:nvSpPr>
          <p:spPr>
            <a:xfrm>
              <a:off x="3511363"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88" name="pl488"/>
            <p:cNvSpPr/>
            <p:nvPr/>
          </p:nvSpPr>
          <p:spPr>
            <a:xfrm>
              <a:off x="3511363"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89" name="pl489"/>
            <p:cNvSpPr/>
            <p:nvPr/>
          </p:nvSpPr>
          <p:spPr>
            <a:xfrm>
              <a:off x="3511363"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90" name="pl490"/>
            <p:cNvSpPr/>
            <p:nvPr/>
          </p:nvSpPr>
          <p:spPr>
            <a:xfrm>
              <a:off x="3511363"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91" name="pl491"/>
            <p:cNvSpPr/>
            <p:nvPr/>
          </p:nvSpPr>
          <p:spPr>
            <a:xfrm>
              <a:off x="3511363"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92" name="pl492"/>
            <p:cNvSpPr/>
            <p:nvPr/>
          </p:nvSpPr>
          <p:spPr>
            <a:xfrm>
              <a:off x="35722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3" name="pl493"/>
            <p:cNvSpPr/>
            <p:nvPr/>
          </p:nvSpPr>
          <p:spPr>
            <a:xfrm>
              <a:off x="3746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4" name="pl494"/>
            <p:cNvSpPr/>
            <p:nvPr/>
          </p:nvSpPr>
          <p:spPr>
            <a:xfrm>
              <a:off x="3919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5" name="pl495"/>
            <p:cNvSpPr/>
            <p:nvPr/>
          </p:nvSpPr>
          <p:spPr>
            <a:xfrm>
              <a:off x="4093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6" name="pl496"/>
            <p:cNvSpPr/>
            <p:nvPr/>
          </p:nvSpPr>
          <p:spPr>
            <a:xfrm>
              <a:off x="4267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7" name="pl497"/>
            <p:cNvSpPr/>
            <p:nvPr/>
          </p:nvSpPr>
          <p:spPr>
            <a:xfrm>
              <a:off x="4441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8" name="pl498"/>
            <p:cNvSpPr/>
            <p:nvPr/>
          </p:nvSpPr>
          <p:spPr>
            <a:xfrm>
              <a:off x="4615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 name="pl499"/>
            <p:cNvSpPr/>
            <p:nvPr/>
          </p:nvSpPr>
          <p:spPr>
            <a:xfrm>
              <a:off x="4789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0" name="pl500"/>
            <p:cNvSpPr/>
            <p:nvPr/>
          </p:nvSpPr>
          <p:spPr>
            <a:xfrm>
              <a:off x="3572207"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501" name="pl501"/>
            <p:cNvSpPr/>
            <p:nvPr/>
          </p:nvSpPr>
          <p:spPr>
            <a:xfrm>
              <a:off x="3572207"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40651" cap="flat">
              <a:solidFill>
                <a:srgbClr val="BEBEBE">
                  <a:alpha val="69803"/>
                </a:srgbClr>
              </a:solidFill>
              <a:prstDash val="solid"/>
              <a:round/>
            </a:ln>
          </p:spPr>
          <p:txBody>
            <a:bodyPr/>
            <a:lstStyle/>
            <a:p>
              <a:endParaRPr/>
            </a:p>
          </p:txBody>
        </p:sp>
        <p:sp>
          <p:nvSpPr>
            <p:cNvPr id="502" name="pl502"/>
            <p:cNvSpPr/>
            <p:nvPr/>
          </p:nvSpPr>
          <p:spPr>
            <a:xfrm>
              <a:off x="3572207"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35231" cap="flat">
              <a:solidFill>
                <a:srgbClr val="BEBEBE">
                  <a:alpha val="69803"/>
                </a:srgbClr>
              </a:solidFill>
              <a:prstDash val="solid"/>
              <a:round/>
            </a:ln>
          </p:spPr>
          <p:txBody>
            <a:bodyPr/>
            <a:lstStyle/>
            <a:p>
              <a:endParaRPr/>
            </a:p>
          </p:txBody>
        </p:sp>
        <p:sp>
          <p:nvSpPr>
            <p:cNvPr id="503" name="pl503"/>
            <p:cNvSpPr/>
            <p:nvPr/>
          </p:nvSpPr>
          <p:spPr>
            <a:xfrm>
              <a:off x="3572207"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504" name="pl504"/>
            <p:cNvSpPr/>
            <p:nvPr/>
          </p:nvSpPr>
          <p:spPr>
            <a:xfrm>
              <a:off x="3572207"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40651" cap="flat">
              <a:solidFill>
                <a:srgbClr val="000000">
                  <a:alpha val="100000"/>
                </a:srgbClr>
              </a:solidFill>
              <a:prstDash val="solid"/>
              <a:round/>
            </a:ln>
          </p:spPr>
          <p:txBody>
            <a:bodyPr/>
            <a:lstStyle/>
            <a:p>
              <a:endParaRPr/>
            </a:p>
          </p:txBody>
        </p:sp>
        <p:sp>
          <p:nvSpPr>
            <p:cNvPr id="505" name="pl505"/>
            <p:cNvSpPr/>
            <p:nvPr/>
          </p:nvSpPr>
          <p:spPr>
            <a:xfrm>
              <a:off x="3572207"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35231" cap="flat">
              <a:solidFill>
                <a:srgbClr val="F26A21">
                  <a:alpha val="100000"/>
                </a:srgbClr>
              </a:solidFill>
              <a:prstDash val="solid"/>
              <a:round/>
            </a:ln>
          </p:spPr>
          <p:txBody>
            <a:bodyPr/>
            <a:lstStyle/>
            <a:p>
              <a:endParaRPr/>
            </a:p>
          </p:txBody>
        </p:sp>
        <p:sp>
          <p:nvSpPr>
            <p:cNvPr id="506" name="pl506"/>
            <p:cNvSpPr/>
            <p:nvPr/>
          </p:nvSpPr>
          <p:spPr>
            <a:xfrm>
              <a:off x="3511363"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07" name="tx507"/>
            <p:cNvSpPr/>
            <p:nvPr/>
          </p:nvSpPr>
          <p:spPr>
            <a:xfrm>
              <a:off x="3542062" y="458635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08" name="tx508"/>
            <p:cNvSpPr/>
            <p:nvPr/>
          </p:nvSpPr>
          <p:spPr>
            <a:xfrm>
              <a:off x="3715902"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09" name="tx509"/>
            <p:cNvSpPr/>
            <p:nvPr/>
          </p:nvSpPr>
          <p:spPr>
            <a:xfrm>
              <a:off x="3859598" y="44730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510" name="tx510"/>
            <p:cNvSpPr/>
            <p:nvPr/>
          </p:nvSpPr>
          <p:spPr>
            <a:xfrm>
              <a:off x="4063583"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11" name="tx511"/>
            <p:cNvSpPr/>
            <p:nvPr/>
          </p:nvSpPr>
          <p:spPr>
            <a:xfrm>
              <a:off x="4207278" y="455746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12" name="tx512"/>
            <p:cNvSpPr/>
            <p:nvPr/>
          </p:nvSpPr>
          <p:spPr>
            <a:xfrm>
              <a:off x="4411263"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13" name="tx513"/>
            <p:cNvSpPr/>
            <p:nvPr/>
          </p:nvSpPr>
          <p:spPr>
            <a:xfrm>
              <a:off x="4585104"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14" name="tx514"/>
            <p:cNvSpPr/>
            <p:nvPr/>
          </p:nvSpPr>
          <p:spPr>
            <a:xfrm>
              <a:off x="4758944"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15" name="rc515"/>
            <p:cNvSpPr/>
            <p:nvPr/>
          </p:nvSpPr>
          <p:spPr>
            <a:xfrm>
              <a:off x="3511363" y="5121483"/>
              <a:ext cx="1338570" cy="564829"/>
            </a:xfrm>
            <a:prstGeom prst="rect">
              <a:avLst/>
            </a:prstGeom>
            <a:solidFill>
              <a:srgbClr val="EBEBEB">
                <a:alpha val="100000"/>
              </a:srgbClr>
            </a:solidFill>
          </p:spPr>
          <p:txBody>
            <a:bodyPr/>
            <a:lstStyle/>
            <a:p>
              <a:endParaRPr/>
            </a:p>
          </p:txBody>
        </p:sp>
        <p:sp>
          <p:nvSpPr>
            <p:cNvPr id="516" name="pl516"/>
            <p:cNvSpPr/>
            <p:nvPr/>
          </p:nvSpPr>
          <p:spPr>
            <a:xfrm>
              <a:off x="3511363" y="55662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17" name="pl517"/>
            <p:cNvSpPr/>
            <p:nvPr/>
          </p:nvSpPr>
          <p:spPr>
            <a:xfrm>
              <a:off x="3511363" y="53774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18" name="pl518"/>
            <p:cNvSpPr/>
            <p:nvPr/>
          </p:nvSpPr>
          <p:spPr>
            <a:xfrm>
              <a:off x="3511363" y="518868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19" name="pl519"/>
            <p:cNvSpPr/>
            <p:nvPr/>
          </p:nvSpPr>
          <p:spPr>
            <a:xfrm>
              <a:off x="3511363" y="566063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20" name="pl520"/>
            <p:cNvSpPr/>
            <p:nvPr/>
          </p:nvSpPr>
          <p:spPr>
            <a:xfrm>
              <a:off x="3511363" y="54718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21" name="pl521"/>
            <p:cNvSpPr/>
            <p:nvPr/>
          </p:nvSpPr>
          <p:spPr>
            <a:xfrm>
              <a:off x="3511363" y="52830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22" name="pl522"/>
            <p:cNvSpPr/>
            <p:nvPr/>
          </p:nvSpPr>
          <p:spPr>
            <a:xfrm>
              <a:off x="357220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3" name="pl523"/>
            <p:cNvSpPr/>
            <p:nvPr/>
          </p:nvSpPr>
          <p:spPr>
            <a:xfrm>
              <a:off x="374604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4" name="pl524"/>
            <p:cNvSpPr/>
            <p:nvPr/>
          </p:nvSpPr>
          <p:spPr>
            <a:xfrm>
              <a:off x="391988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5" name="pl525"/>
            <p:cNvSpPr/>
            <p:nvPr/>
          </p:nvSpPr>
          <p:spPr>
            <a:xfrm>
              <a:off x="4093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6" name="pl526"/>
            <p:cNvSpPr/>
            <p:nvPr/>
          </p:nvSpPr>
          <p:spPr>
            <a:xfrm>
              <a:off x="4267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7" name="pl527"/>
            <p:cNvSpPr/>
            <p:nvPr/>
          </p:nvSpPr>
          <p:spPr>
            <a:xfrm>
              <a:off x="444140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8" name="pl528"/>
            <p:cNvSpPr/>
            <p:nvPr/>
          </p:nvSpPr>
          <p:spPr>
            <a:xfrm>
              <a:off x="46152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9" name="pl529"/>
            <p:cNvSpPr/>
            <p:nvPr/>
          </p:nvSpPr>
          <p:spPr>
            <a:xfrm>
              <a:off x="4789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0" name="pl530"/>
            <p:cNvSpPr/>
            <p:nvPr/>
          </p:nvSpPr>
          <p:spPr>
            <a:xfrm>
              <a:off x="3572207" y="5600229"/>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531" name="pl531"/>
            <p:cNvSpPr/>
            <p:nvPr/>
          </p:nvSpPr>
          <p:spPr>
            <a:xfrm>
              <a:off x="3572207"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40651" cap="flat">
              <a:solidFill>
                <a:srgbClr val="BEBEBE">
                  <a:alpha val="69803"/>
                </a:srgbClr>
              </a:solidFill>
              <a:prstDash val="solid"/>
              <a:round/>
            </a:ln>
          </p:spPr>
          <p:txBody>
            <a:bodyPr/>
            <a:lstStyle/>
            <a:p>
              <a:endParaRPr/>
            </a:p>
          </p:txBody>
        </p:sp>
        <p:sp>
          <p:nvSpPr>
            <p:cNvPr id="532" name="pl532"/>
            <p:cNvSpPr/>
            <p:nvPr/>
          </p:nvSpPr>
          <p:spPr>
            <a:xfrm>
              <a:off x="3572207"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35231" cap="flat">
              <a:solidFill>
                <a:srgbClr val="BEBEBE">
                  <a:alpha val="69803"/>
                </a:srgbClr>
              </a:solidFill>
              <a:prstDash val="solid"/>
              <a:round/>
            </a:ln>
          </p:spPr>
          <p:txBody>
            <a:bodyPr/>
            <a:lstStyle/>
            <a:p>
              <a:endParaRPr/>
            </a:p>
          </p:txBody>
        </p:sp>
        <p:sp>
          <p:nvSpPr>
            <p:cNvPr id="533" name="pl533"/>
            <p:cNvSpPr/>
            <p:nvPr/>
          </p:nvSpPr>
          <p:spPr>
            <a:xfrm>
              <a:off x="3572207" y="5600229"/>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534" name="pl534"/>
            <p:cNvSpPr/>
            <p:nvPr/>
          </p:nvSpPr>
          <p:spPr>
            <a:xfrm>
              <a:off x="3572207"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40651" cap="flat">
              <a:solidFill>
                <a:srgbClr val="000000">
                  <a:alpha val="100000"/>
                </a:srgbClr>
              </a:solidFill>
              <a:prstDash val="solid"/>
              <a:round/>
            </a:ln>
          </p:spPr>
          <p:txBody>
            <a:bodyPr/>
            <a:lstStyle/>
            <a:p>
              <a:endParaRPr/>
            </a:p>
          </p:txBody>
        </p:sp>
        <p:sp>
          <p:nvSpPr>
            <p:cNvPr id="535" name="pl535"/>
            <p:cNvSpPr/>
            <p:nvPr/>
          </p:nvSpPr>
          <p:spPr>
            <a:xfrm>
              <a:off x="3572207"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35231" cap="flat">
              <a:solidFill>
                <a:srgbClr val="F26A21">
                  <a:alpha val="100000"/>
                </a:srgbClr>
              </a:solidFill>
              <a:prstDash val="solid"/>
              <a:round/>
            </a:ln>
          </p:spPr>
          <p:txBody>
            <a:bodyPr/>
            <a:lstStyle/>
            <a:p>
              <a:endParaRPr/>
            </a:p>
          </p:txBody>
        </p:sp>
        <p:sp>
          <p:nvSpPr>
            <p:cNvPr id="536" name="pl536"/>
            <p:cNvSpPr/>
            <p:nvPr/>
          </p:nvSpPr>
          <p:spPr>
            <a:xfrm>
              <a:off x="3511363" y="566063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37" name="tx537"/>
            <p:cNvSpPr/>
            <p:nvPr/>
          </p:nvSpPr>
          <p:spPr>
            <a:xfrm>
              <a:off x="3542062"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38" name="tx538"/>
            <p:cNvSpPr/>
            <p:nvPr/>
          </p:nvSpPr>
          <p:spPr>
            <a:xfrm>
              <a:off x="3715902"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39" name="tx539"/>
            <p:cNvSpPr/>
            <p:nvPr/>
          </p:nvSpPr>
          <p:spPr>
            <a:xfrm>
              <a:off x="3889742"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40" name="tx540"/>
            <p:cNvSpPr/>
            <p:nvPr/>
          </p:nvSpPr>
          <p:spPr>
            <a:xfrm>
              <a:off x="4063583" y="548981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41" name="tx541"/>
            <p:cNvSpPr/>
            <p:nvPr/>
          </p:nvSpPr>
          <p:spPr>
            <a:xfrm>
              <a:off x="4237423"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42" name="tx542"/>
            <p:cNvSpPr/>
            <p:nvPr/>
          </p:nvSpPr>
          <p:spPr>
            <a:xfrm>
              <a:off x="4411263"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43" name="tx543"/>
            <p:cNvSpPr/>
            <p:nvPr/>
          </p:nvSpPr>
          <p:spPr>
            <a:xfrm>
              <a:off x="4585104" y="548981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44" name="tx544"/>
            <p:cNvSpPr/>
            <p:nvPr/>
          </p:nvSpPr>
          <p:spPr>
            <a:xfrm>
              <a:off x="4758944" y="548226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45" name="rc545"/>
            <p:cNvSpPr/>
            <p:nvPr/>
          </p:nvSpPr>
          <p:spPr>
            <a:xfrm>
              <a:off x="4919522" y="875080"/>
              <a:ext cx="1338570" cy="564829"/>
            </a:xfrm>
            <a:prstGeom prst="rect">
              <a:avLst/>
            </a:prstGeom>
            <a:solidFill>
              <a:srgbClr val="EBEBEB">
                <a:alpha val="100000"/>
              </a:srgbClr>
            </a:solidFill>
          </p:spPr>
          <p:txBody>
            <a:bodyPr/>
            <a:lstStyle/>
            <a:p>
              <a:endParaRPr/>
            </a:p>
          </p:txBody>
        </p:sp>
        <p:sp>
          <p:nvSpPr>
            <p:cNvPr id="546" name="pl546"/>
            <p:cNvSpPr/>
            <p:nvPr/>
          </p:nvSpPr>
          <p:spPr>
            <a:xfrm>
              <a:off x="4919522"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47" name="pl547"/>
            <p:cNvSpPr/>
            <p:nvPr/>
          </p:nvSpPr>
          <p:spPr>
            <a:xfrm>
              <a:off x="4919522"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48" name="pl548"/>
            <p:cNvSpPr/>
            <p:nvPr/>
          </p:nvSpPr>
          <p:spPr>
            <a:xfrm>
              <a:off x="4919522"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49" name="pl549"/>
            <p:cNvSpPr/>
            <p:nvPr/>
          </p:nvSpPr>
          <p:spPr>
            <a:xfrm>
              <a:off x="4919522"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50" name="pl550"/>
            <p:cNvSpPr/>
            <p:nvPr/>
          </p:nvSpPr>
          <p:spPr>
            <a:xfrm>
              <a:off x="4919522"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51" name="pl551"/>
            <p:cNvSpPr/>
            <p:nvPr/>
          </p:nvSpPr>
          <p:spPr>
            <a:xfrm>
              <a:off x="4919522"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52" name="pl552"/>
            <p:cNvSpPr/>
            <p:nvPr/>
          </p:nvSpPr>
          <p:spPr>
            <a:xfrm>
              <a:off x="49803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3" name="pl553"/>
            <p:cNvSpPr/>
            <p:nvPr/>
          </p:nvSpPr>
          <p:spPr>
            <a:xfrm>
              <a:off x="5154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4" name="pl554"/>
            <p:cNvSpPr/>
            <p:nvPr/>
          </p:nvSpPr>
          <p:spPr>
            <a:xfrm>
              <a:off x="5328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5" name="pl555"/>
            <p:cNvSpPr/>
            <p:nvPr/>
          </p:nvSpPr>
          <p:spPr>
            <a:xfrm>
              <a:off x="5501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6" name="pl556"/>
            <p:cNvSpPr/>
            <p:nvPr/>
          </p:nvSpPr>
          <p:spPr>
            <a:xfrm>
              <a:off x="5675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7" name="pl557"/>
            <p:cNvSpPr/>
            <p:nvPr/>
          </p:nvSpPr>
          <p:spPr>
            <a:xfrm>
              <a:off x="5849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8" name="pl558"/>
            <p:cNvSpPr/>
            <p:nvPr/>
          </p:nvSpPr>
          <p:spPr>
            <a:xfrm>
              <a:off x="6023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9" name="pl559"/>
            <p:cNvSpPr/>
            <p:nvPr/>
          </p:nvSpPr>
          <p:spPr>
            <a:xfrm>
              <a:off x="6197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4980366"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561" name="pl561"/>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40651" cap="flat">
              <a:solidFill>
                <a:srgbClr val="BEBEBE">
                  <a:alpha val="69803"/>
                </a:srgbClr>
              </a:solidFill>
              <a:prstDash val="solid"/>
              <a:round/>
            </a:ln>
          </p:spPr>
          <p:txBody>
            <a:bodyPr/>
            <a:lstStyle/>
            <a:p>
              <a:endParaRPr/>
            </a:p>
          </p:txBody>
        </p:sp>
        <p:sp>
          <p:nvSpPr>
            <p:cNvPr id="562" name="pl562"/>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35231" cap="flat">
              <a:solidFill>
                <a:srgbClr val="BEBEBE">
                  <a:alpha val="69803"/>
                </a:srgbClr>
              </a:solidFill>
              <a:prstDash val="solid"/>
              <a:round/>
            </a:ln>
          </p:spPr>
          <p:txBody>
            <a:bodyPr/>
            <a:lstStyle/>
            <a:p>
              <a:endParaRPr/>
            </a:p>
          </p:txBody>
        </p:sp>
        <p:sp>
          <p:nvSpPr>
            <p:cNvPr id="563" name="pl563"/>
            <p:cNvSpPr/>
            <p:nvPr/>
          </p:nvSpPr>
          <p:spPr>
            <a:xfrm>
              <a:off x="4980366"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564" name="pl564"/>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40651" cap="flat">
              <a:solidFill>
                <a:srgbClr val="000000">
                  <a:alpha val="100000"/>
                </a:srgbClr>
              </a:solidFill>
              <a:prstDash val="solid"/>
              <a:round/>
            </a:ln>
          </p:spPr>
          <p:txBody>
            <a:bodyPr/>
            <a:lstStyle/>
            <a:p>
              <a:endParaRPr/>
            </a:p>
          </p:txBody>
        </p:sp>
        <p:sp>
          <p:nvSpPr>
            <p:cNvPr id="565" name="pl565"/>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35231" cap="flat">
              <a:solidFill>
                <a:srgbClr val="F26A21">
                  <a:alpha val="100000"/>
                </a:srgbClr>
              </a:solidFill>
              <a:prstDash val="solid"/>
              <a:round/>
            </a:ln>
          </p:spPr>
          <p:txBody>
            <a:bodyPr/>
            <a:lstStyle/>
            <a:p>
              <a:endParaRPr/>
            </a:p>
          </p:txBody>
        </p:sp>
        <p:sp>
          <p:nvSpPr>
            <p:cNvPr id="566" name="pl566"/>
            <p:cNvSpPr/>
            <p:nvPr/>
          </p:nvSpPr>
          <p:spPr>
            <a:xfrm>
              <a:off x="4919522"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67" name="tx567"/>
            <p:cNvSpPr/>
            <p:nvPr/>
          </p:nvSpPr>
          <p:spPr>
            <a:xfrm>
              <a:off x="4950221"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68" name="tx568"/>
            <p:cNvSpPr/>
            <p:nvPr/>
          </p:nvSpPr>
          <p:spPr>
            <a:xfrm>
              <a:off x="5124061" y="12358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69" name="tx569"/>
            <p:cNvSpPr/>
            <p:nvPr/>
          </p:nvSpPr>
          <p:spPr>
            <a:xfrm>
              <a:off x="529790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0" name="tx570"/>
            <p:cNvSpPr/>
            <p:nvPr/>
          </p:nvSpPr>
          <p:spPr>
            <a:xfrm>
              <a:off x="547174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1" name="tx571"/>
            <p:cNvSpPr/>
            <p:nvPr/>
          </p:nvSpPr>
          <p:spPr>
            <a:xfrm>
              <a:off x="564558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2" name="tx572"/>
            <p:cNvSpPr/>
            <p:nvPr/>
          </p:nvSpPr>
          <p:spPr>
            <a:xfrm>
              <a:off x="5819423"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73" name="tx573"/>
            <p:cNvSpPr/>
            <p:nvPr/>
          </p:nvSpPr>
          <p:spPr>
            <a:xfrm>
              <a:off x="5963118" y="117412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574" name="tx574"/>
            <p:cNvSpPr/>
            <p:nvPr/>
          </p:nvSpPr>
          <p:spPr>
            <a:xfrm>
              <a:off x="6167103"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75" name="rc575"/>
            <p:cNvSpPr/>
            <p:nvPr/>
          </p:nvSpPr>
          <p:spPr>
            <a:xfrm>
              <a:off x="4919522" y="1724360"/>
              <a:ext cx="1338570" cy="564829"/>
            </a:xfrm>
            <a:prstGeom prst="rect">
              <a:avLst/>
            </a:prstGeom>
            <a:solidFill>
              <a:srgbClr val="EBEBEB">
                <a:alpha val="100000"/>
              </a:srgbClr>
            </a:solidFill>
          </p:spPr>
          <p:txBody>
            <a:bodyPr/>
            <a:lstStyle/>
            <a:p>
              <a:endParaRPr/>
            </a:p>
          </p:txBody>
        </p:sp>
        <p:sp>
          <p:nvSpPr>
            <p:cNvPr id="576" name="pl576"/>
            <p:cNvSpPr/>
            <p:nvPr/>
          </p:nvSpPr>
          <p:spPr>
            <a:xfrm>
              <a:off x="4919522"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77" name="pl577"/>
            <p:cNvSpPr/>
            <p:nvPr/>
          </p:nvSpPr>
          <p:spPr>
            <a:xfrm>
              <a:off x="4919522"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78" name="pl578"/>
            <p:cNvSpPr/>
            <p:nvPr/>
          </p:nvSpPr>
          <p:spPr>
            <a:xfrm>
              <a:off x="4919522"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79" name="pl579"/>
            <p:cNvSpPr/>
            <p:nvPr/>
          </p:nvSpPr>
          <p:spPr>
            <a:xfrm>
              <a:off x="4919522"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80" name="pl580"/>
            <p:cNvSpPr/>
            <p:nvPr/>
          </p:nvSpPr>
          <p:spPr>
            <a:xfrm>
              <a:off x="4919522"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81" name="pl581"/>
            <p:cNvSpPr/>
            <p:nvPr/>
          </p:nvSpPr>
          <p:spPr>
            <a:xfrm>
              <a:off x="4919522"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82" name="pl582"/>
            <p:cNvSpPr/>
            <p:nvPr/>
          </p:nvSpPr>
          <p:spPr>
            <a:xfrm>
              <a:off x="49803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3" name="pl583"/>
            <p:cNvSpPr/>
            <p:nvPr/>
          </p:nvSpPr>
          <p:spPr>
            <a:xfrm>
              <a:off x="5154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4" name="pl584"/>
            <p:cNvSpPr/>
            <p:nvPr/>
          </p:nvSpPr>
          <p:spPr>
            <a:xfrm>
              <a:off x="5328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5" name="pl585"/>
            <p:cNvSpPr/>
            <p:nvPr/>
          </p:nvSpPr>
          <p:spPr>
            <a:xfrm>
              <a:off x="5501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6" name="pl586"/>
            <p:cNvSpPr/>
            <p:nvPr/>
          </p:nvSpPr>
          <p:spPr>
            <a:xfrm>
              <a:off x="5675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7" name="pl587"/>
            <p:cNvSpPr/>
            <p:nvPr/>
          </p:nvSpPr>
          <p:spPr>
            <a:xfrm>
              <a:off x="5849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8" name="pl588"/>
            <p:cNvSpPr/>
            <p:nvPr/>
          </p:nvSpPr>
          <p:spPr>
            <a:xfrm>
              <a:off x="6023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9" name="pl589"/>
            <p:cNvSpPr/>
            <p:nvPr/>
          </p:nvSpPr>
          <p:spPr>
            <a:xfrm>
              <a:off x="6197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90" name="pl590"/>
            <p:cNvSpPr/>
            <p:nvPr/>
          </p:nvSpPr>
          <p:spPr>
            <a:xfrm>
              <a:off x="4980366"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591" name="pl591"/>
            <p:cNvSpPr/>
            <p:nvPr/>
          </p:nvSpPr>
          <p:spPr>
            <a:xfrm>
              <a:off x="4980366"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40651" cap="flat">
              <a:solidFill>
                <a:srgbClr val="BEBEBE">
                  <a:alpha val="69803"/>
                </a:srgbClr>
              </a:solidFill>
              <a:prstDash val="solid"/>
              <a:round/>
            </a:ln>
          </p:spPr>
          <p:txBody>
            <a:bodyPr/>
            <a:lstStyle/>
            <a:p>
              <a:endParaRPr/>
            </a:p>
          </p:txBody>
        </p:sp>
        <p:sp>
          <p:nvSpPr>
            <p:cNvPr id="592" name="pl592"/>
            <p:cNvSpPr/>
            <p:nvPr/>
          </p:nvSpPr>
          <p:spPr>
            <a:xfrm>
              <a:off x="4980366"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35231" cap="flat">
              <a:solidFill>
                <a:srgbClr val="BEBEBE">
                  <a:alpha val="69803"/>
                </a:srgbClr>
              </a:solidFill>
              <a:prstDash val="solid"/>
              <a:round/>
            </a:ln>
          </p:spPr>
          <p:txBody>
            <a:bodyPr/>
            <a:lstStyle/>
            <a:p>
              <a:endParaRPr/>
            </a:p>
          </p:txBody>
        </p:sp>
        <p:sp>
          <p:nvSpPr>
            <p:cNvPr id="593" name="pl593"/>
            <p:cNvSpPr/>
            <p:nvPr/>
          </p:nvSpPr>
          <p:spPr>
            <a:xfrm>
              <a:off x="4980366"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594" name="pl594"/>
            <p:cNvSpPr/>
            <p:nvPr/>
          </p:nvSpPr>
          <p:spPr>
            <a:xfrm>
              <a:off x="4980366"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40651" cap="flat">
              <a:solidFill>
                <a:srgbClr val="000000">
                  <a:alpha val="100000"/>
                </a:srgbClr>
              </a:solidFill>
              <a:prstDash val="solid"/>
              <a:round/>
            </a:ln>
          </p:spPr>
          <p:txBody>
            <a:bodyPr/>
            <a:lstStyle/>
            <a:p>
              <a:endParaRPr/>
            </a:p>
          </p:txBody>
        </p:sp>
        <p:sp>
          <p:nvSpPr>
            <p:cNvPr id="595" name="pl595"/>
            <p:cNvSpPr/>
            <p:nvPr/>
          </p:nvSpPr>
          <p:spPr>
            <a:xfrm>
              <a:off x="4980366"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35231" cap="flat">
              <a:solidFill>
                <a:srgbClr val="F26A21">
                  <a:alpha val="100000"/>
                </a:srgbClr>
              </a:solidFill>
              <a:prstDash val="solid"/>
              <a:round/>
            </a:ln>
          </p:spPr>
          <p:txBody>
            <a:bodyPr/>
            <a:lstStyle/>
            <a:p>
              <a:endParaRPr/>
            </a:p>
          </p:txBody>
        </p:sp>
        <p:sp>
          <p:nvSpPr>
            <p:cNvPr id="596" name="pl596"/>
            <p:cNvSpPr/>
            <p:nvPr/>
          </p:nvSpPr>
          <p:spPr>
            <a:xfrm>
              <a:off x="4919522"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97" name="tx597"/>
            <p:cNvSpPr/>
            <p:nvPr/>
          </p:nvSpPr>
          <p:spPr>
            <a:xfrm>
              <a:off x="495022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98" name="tx598"/>
            <p:cNvSpPr/>
            <p:nvPr/>
          </p:nvSpPr>
          <p:spPr>
            <a:xfrm>
              <a:off x="5124061"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99" name="tx599"/>
            <p:cNvSpPr/>
            <p:nvPr/>
          </p:nvSpPr>
          <p:spPr>
            <a:xfrm>
              <a:off x="5297902"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00" name="tx600"/>
            <p:cNvSpPr/>
            <p:nvPr/>
          </p:nvSpPr>
          <p:spPr>
            <a:xfrm>
              <a:off x="5471742"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01" name="tx601"/>
            <p:cNvSpPr/>
            <p:nvPr/>
          </p:nvSpPr>
          <p:spPr>
            <a:xfrm>
              <a:off x="5645582"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02" name="tx602"/>
            <p:cNvSpPr/>
            <p:nvPr/>
          </p:nvSpPr>
          <p:spPr>
            <a:xfrm>
              <a:off x="581942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03" name="tx603"/>
            <p:cNvSpPr/>
            <p:nvPr/>
          </p:nvSpPr>
          <p:spPr>
            <a:xfrm>
              <a:off x="599326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04" name="tx604"/>
            <p:cNvSpPr/>
            <p:nvPr/>
          </p:nvSpPr>
          <p:spPr>
            <a:xfrm>
              <a:off x="6167103" y="20851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05" name="rc605"/>
            <p:cNvSpPr/>
            <p:nvPr/>
          </p:nvSpPr>
          <p:spPr>
            <a:xfrm>
              <a:off x="4919522" y="2573641"/>
              <a:ext cx="1338570" cy="564829"/>
            </a:xfrm>
            <a:prstGeom prst="rect">
              <a:avLst/>
            </a:prstGeom>
            <a:solidFill>
              <a:srgbClr val="EBEBEB">
                <a:alpha val="100000"/>
              </a:srgbClr>
            </a:solidFill>
          </p:spPr>
          <p:txBody>
            <a:bodyPr/>
            <a:lstStyle/>
            <a:p>
              <a:endParaRPr/>
            </a:p>
          </p:txBody>
        </p:sp>
        <p:sp>
          <p:nvSpPr>
            <p:cNvPr id="606" name="pl606"/>
            <p:cNvSpPr/>
            <p:nvPr/>
          </p:nvSpPr>
          <p:spPr>
            <a:xfrm>
              <a:off x="4919522"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07" name="pl607"/>
            <p:cNvSpPr/>
            <p:nvPr/>
          </p:nvSpPr>
          <p:spPr>
            <a:xfrm>
              <a:off x="4919522"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08" name="pl608"/>
            <p:cNvSpPr/>
            <p:nvPr/>
          </p:nvSpPr>
          <p:spPr>
            <a:xfrm>
              <a:off x="4919522"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09" name="pl609"/>
            <p:cNvSpPr/>
            <p:nvPr/>
          </p:nvSpPr>
          <p:spPr>
            <a:xfrm>
              <a:off x="4919522"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10" name="pl610"/>
            <p:cNvSpPr/>
            <p:nvPr/>
          </p:nvSpPr>
          <p:spPr>
            <a:xfrm>
              <a:off x="4919522"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11" name="pl611"/>
            <p:cNvSpPr/>
            <p:nvPr/>
          </p:nvSpPr>
          <p:spPr>
            <a:xfrm>
              <a:off x="4919522"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12" name="pl612"/>
            <p:cNvSpPr/>
            <p:nvPr/>
          </p:nvSpPr>
          <p:spPr>
            <a:xfrm>
              <a:off x="49803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3" name="pl613"/>
            <p:cNvSpPr/>
            <p:nvPr/>
          </p:nvSpPr>
          <p:spPr>
            <a:xfrm>
              <a:off x="5154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4" name="pl614"/>
            <p:cNvSpPr/>
            <p:nvPr/>
          </p:nvSpPr>
          <p:spPr>
            <a:xfrm>
              <a:off x="5328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5" name="pl615"/>
            <p:cNvSpPr/>
            <p:nvPr/>
          </p:nvSpPr>
          <p:spPr>
            <a:xfrm>
              <a:off x="5501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6" name="pl616"/>
            <p:cNvSpPr/>
            <p:nvPr/>
          </p:nvSpPr>
          <p:spPr>
            <a:xfrm>
              <a:off x="5675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7" name="pl617"/>
            <p:cNvSpPr/>
            <p:nvPr/>
          </p:nvSpPr>
          <p:spPr>
            <a:xfrm>
              <a:off x="5849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8" name="pl618"/>
            <p:cNvSpPr/>
            <p:nvPr/>
          </p:nvSpPr>
          <p:spPr>
            <a:xfrm>
              <a:off x="6023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9" name="pl619"/>
            <p:cNvSpPr/>
            <p:nvPr/>
          </p:nvSpPr>
          <p:spPr>
            <a:xfrm>
              <a:off x="6197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20" name="pl620"/>
            <p:cNvSpPr/>
            <p:nvPr/>
          </p:nvSpPr>
          <p:spPr>
            <a:xfrm>
              <a:off x="4980366"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621" name="pl621"/>
            <p:cNvSpPr/>
            <p:nvPr/>
          </p:nvSpPr>
          <p:spPr>
            <a:xfrm>
              <a:off x="4980366" y="3082591"/>
              <a:ext cx="1216881" cy="7551"/>
            </a:xfrm>
            <a:custGeom>
              <a:avLst/>
              <a:gdLst/>
              <a:ahLst/>
              <a:cxnLst/>
              <a:rect l="0" t="0" r="0" b="0"/>
              <a:pathLst>
                <a:path w="1216881" h="7551">
                  <a:moveTo>
                    <a:pt x="0" y="7551"/>
                  </a:moveTo>
                  <a:lnTo>
                    <a:pt x="173840" y="7551"/>
                  </a:lnTo>
                  <a:lnTo>
                    <a:pt x="347680" y="0"/>
                  </a:lnTo>
                  <a:lnTo>
                    <a:pt x="521520" y="7551"/>
                  </a:lnTo>
                  <a:lnTo>
                    <a:pt x="695361" y="0"/>
                  </a:lnTo>
                  <a:lnTo>
                    <a:pt x="869201" y="0"/>
                  </a:lnTo>
                  <a:lnTo>
                    <a:pt x="1043041" y="0"/>
                  </a:lnTo>
                  <a:lnTo>
                    <a:pt x="1216881" y="0"/>
                  </a:lnTo>
                </a:path>
              </a:pathLst>
            </a:custGeom>
            <a:ln w="40651" cap="flat">
              <a:solidFill>
                <a:srgbClr val="BEBEBE">
                  <a:alpha val="69803"/>
                </a:srgbClr>
              </a:solidFill>
              <a:prstDash val="solid"/>
              <a:round/>
            </a:ln>
          </p:spPr>
          <p:txBody>
            <a:bodyPr/>
            <a:lstStyle/>
            <a:p>
              <a:endParaRPr/>
            </a:p>
          </p:txBody>
        </p:sp>
        <p:sp>
          <p:nvSpPr>
            <p:cNvPr id="622" name="pl622"/>
            <p:cNvSpPr/>
            <p:nvPr/>
          </p:nvSpPr>
          <p:spPr>
            <a:xfrm>
              <a:off x="4980366" y="3082591"/>
              <a:ext cx="1216881" cy="7551"/>
            </a:xfrm>
            <a:custGeom>
              <a:avLst/>
              <a:gdLst/>
              <a:ahLst/>
              <a:cxnLst/>
              <a:rect l="0" t="0" r="0" b="0"/>
              <a:pathLst>
                <a:path w="1216881" h="7551">
                  <a:moveTo>
                    <a:pt x="0" y="7551"/>
                  </a:moveTo>
                  <a:lnTo>
                    <a:pt x="173840" y="7551"/>
                  </a:lnTo>
                  <a:lnTo>
                    <a:pt x="347680" y="0"/>
                  </a:lnTo>
                  <a:lnTo>
                    <a:pt x="521520" y="7551"/>
                  </a:lnTo>
                  <a:lnTo>
                    <a:pt x="695361" y="0"/>
                  </a:lnTo>
                  <a:lnTo>
                    <a:pt x="869201" y="0"/>
                  </a:lnTo>
                  <a:lnTo>
                    <a:pt x="1043041" y="0"/>
                  </a:lnTo>
                  <a:lnTo>
                    <a:pt x="1216881" y="0"/>
                  </a:lnTo>
                </a:path>
              </a:pathLst>
            </a:custGeom>
            <a:ln w="35231" cap="flat">
              <a:solidFill>
                <a:srgbClr val="BEBEBE">
                  <a:alpha val="69803"/>
                </a:srgbClr>
              </a:solidFill>
              <a:prstDash val="solid"/>
              <a:round/>
            </a:ln>
          </p:spPr>
          <p:txBody>
            <a:bodyPr/>
            <a:lstStyle/>
            <a:p>
              <a:endParaRPr/>
            </a:p>
          </p:txBody>
        </p:sp>
        <p:sp>
          <p:nvSpPr>
            <p:cNvPr id="623" name="pl623"/>
            <p:cNvSpPr/>
            <p:nvPr/>
          </p:nvSpPr>
          <p:spPr>
            <a:xfrm>
              <a:off x="4980366"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624" name="pl624"/>
            <p:cNvSpPr/>
            <p:nvPr/>
          </p:nvSpPr>
          <p:spPr>
            <a:xfrm>
              <a:off x="4980366" y="3082591"/>
              <a:ext cx="1216881" cy="7551"/>
            </a:xfrm>
            <a:custGeom>
              <a:avLst/>
              <a:gdLst/>
              <a:ahLst/>
              <a:cxnLst/>
              <a:rect l="0" t="0" r="0" b="0"/>
              <a:pathLst>
                <a:path w="1216881" h="7551">
                  <a:moveTo>
                    <a:pt x="0" y="7551"/>
                  </a:moveTo>
                  <a:lnTo>
                    <a:pt x="173840" y="7551"/>
                  </a:lnTo>
                  <a:lnTo>
                    <a:pt x="347680" y="0"/>
                  </a:lnTo>
                  <a:lnTo>
                    <a:pt x="521520" y="7551"/>
                  </a:lnTo>
                  <a:lnTo>
                    <a:pt x="695361" y="0"/>
                  </a:lnTo>
                  <a:lnTo>
                    <a:pt x="869201" y="0"/>
                  </a:lnTo>
                  <a:lnTo>
                    <a:pt x="1043041" y="0"/>
                  </a:lnTo>
                  <a:lnTo>
                    <a:pt x="1216881" y="0"/>
                  </a:lnTo>
                </a:path>
              </a:pathLst>
            </a:custGeom>
            <a:ln w="40651" cap="flat">
              <a:solidFill>
                <a:srgbClr val="000000">
                  <a:alpha val="100000"/>
                </a:srgbClr>
              </a:solidFill>
              <a:prstDash val="solid"/>
              <a:round/>
            </a:ln>
          </p:spPr>
          <p:txBody>
            <a:bodyPr/>
            <a:lstStyle/>
            <a:p>
              <a:endParaRPr/>
            </a:p>
          </p:txBody>
        </p:sp>
        <p:sp>
          <p:nvSpPr>
            <p:cNvPr id="625" name="pl625"/>
            <p:cNvSpPr/>
            <p:nvPr/>
          </p:nvSpPr>
          <p:spPr>
            <a:xfrm>
              <a:off x="4980366" y="3082591"/>
              <a:ext cx="1216881" cy="7551"/>
            </a:xfrm>
            <a:custGeom>
              <a:avLst/>
              <a:gdLst/>
              <a:ahLst/>
              <a:cxnLst/>
              <a:rect l="0" t="0" r="0" b="0"/>
              <a:pathLst>
                <a:path w="1216881" h="7551">
                  <a:moveTo>
                    <a:pt x="0" y="7551"/>
                  </a:moveTo>
                  <a:lnTo>
                    <a:pt x="173840" y="7551"/>
                  </a:lnTo>
                  <a:lnTo>
                    <a:pt x="347680" y="0"/>
                  </a:lnTo>
                  <a:lnTo>
                    <a:pt x="521520" y="7551"/>
                  </a:lnTo>
                  <a:lnTo>
                    <a:pt x="695361" y="0"/>
                  </a:lnTo>
                  <a:lnTo>
                    <a:pt x="869201" y="0"/>
                  </a:lnTo>
                  <a:lnTo>
                    <a:pt x="1043041" y="0"/>
                  </a:lnTo>
                  <a:lnTo>
                    <a:pt x="1216881" y="0"/>
                  </a:lnTo>
                </a:path>
              </a:pathLst>
            </a:custGeom>
            <a:ln w="35231" cap="flat">
              <a:solidFill>
                <a:srgbClr val="F26A21">
                  <a:alpha val="100000"/>
                </a:srgbClr>
              </a:solidFill>
              <a:prstDash val="solid"/>
              <a:round/>
            </a:ln>
          </p:spPr>
          <p:txBody>
            <a:bodyPr/>
            <a:lstStyle/>
            <a:p>
              <a:endParaRPr/>
            </a:p>
          </p:txBody>
        </p:sp>
        <p:sp>
          <p:nvSpPr>
            <p:cNvPr id="626" name="pl626"/>
            <p:cNvSpPr/>
            <p:nvPr/>
          </p:nvSpPr>
          <p:spPr>
            <a:xfrm>
              <a:off x="4919522"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27" name="tx627"/>
            <p:cNvSpPr/>
            <p:nvPr/>
          </p:nvSpPr>
          <p:spPr>
            <a:xfrm>
              <a:off x="4950221" y="292549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28" name="tx628"/>
            <p:cNvSpPr/>
            <p:nvPr/>
          </p:nvSpPr>
          <p:spPr>
            <a:xfrm>
              <a:off x="5124061" y="292549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29" name="tx629"/>
            <p:cNvSpPr/>
            <p:nvPr/>
          </p:nvSpPr>
          <p:spPr>
            <a:xfrm>
              <a:off x="5297902" y="29196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30" name="tx630"/>
            <p:cNvSpPr/>
            <p:nvPr/>
          </p:nvSpPr>
          <p:spPr>
            <a:xfrm>
              <a:off x="5471742" y="292549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31" name="tx631"/>
            <p:cNvSpPr/>
            <p:nvPr/>
          </p:nvSpPr>
          <p:spPr>
            <a:xfrm>
              <a:off x="5645582" y="29196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32" name="tx632"/>
            <p:cNvSpPr/>
            <p:nvPr/>
          </p:nvSpPr>
          <p:spPr>
            <a:xfrm>
              <a:off x="5819423" y="29196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33" name="tx633"/>
            <p:cNvSpPr/>
            <p:nvPr/>
          </p:nvSpPr>
          <p:spPr>
            <a:xfrm>
              <a:off x="5993263" y="29196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34" name="tx634"/>
            <p:cNvSpPr/>
            <p:nvPr/>
          </p:nvSpPr>
          <p:spPr>
            <a:xfrm>
              <a:off x="6167103" y="29196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35" name="rc635"/>
            <p:cNvSpPr/>
            <p:nvPr/>
          </p:nvSpPr>
          <p:spPr>
            <a:xfrm>
              <a:off x="4919522" y="3422922"/>
              <a:ext cx="1338570" cy="564829"/>
            </a:xfrm>
            <a:prstGeom prst="rect">
              <a:avLst/>
            </a:prstGeom>
            <a:solidFill>
              <a:srgbClr val="EBEBEB">
                <a:alpha val="100000"/>
              </a:srgbClr>
            </a:solidFill>
          </p:spPr>
          <p:txBody>
            <a:bodyPr/>
            <a:lstStyle/>
            <a:p>
              <a:endParaRPr/>
            </a:p>
          </p:txBody>
        </p:sp>
        <p:sp>
          <p:nvSpPr>
            <p:cNvPr id="636" name="pl636"/>
            <p:cNvSpPr/>
            <p:nvPr/>
          </p:nvSpPr>
          <p:spPr>
            <a:xfrm>
              <a:off x="4919522"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7" name="pl637"/>
            <p:cNvSpPr/>
            <p:nvPr/>
          </p:nvSpPr>
          <p:spPr>
            <a:xfrm>
              <a:off x="4919522"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8" name="pl638"/>
            <p:cNvSpPr/>
            <p:nvPr/>
          </p:nvSpPr>
          <p:spPr>
            <a:xfrm>
              <a:off x="4919522"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9" name="pl639"/>
            <p:cNvSpPr/>
            <p:nvPr/>
          </p:nvSpPr>
          <p:spPr>
            <a:xfrm>
              <a:off x="4919522"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40" name="pl640"/>
            <p:cNvSpPr/>
            <p:nvPr/>
          </p:nvSpPr>
          <p:spPr>
            <a:xfrm>
              <a:off x="4919522"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41" name="pl641"/>
            <p:cNvSpPr/>
            <p:nvPr/>
          </p:nvSpPr>
          <p:spPr>
            <a:xfrm>
              <a:off x="4919522"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42" name="pl642"/>
            <p:cNvSpPr/>
            <p:nvPr/>
          </p:nvSpPr>
          <p:spPr>
            <a:xfrm>
              <a:off x="49803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3" name="pl643"/>
            <p:cNvSpPr/>
            <p:nvPr/>
          </p:nvSpPr>
          <p:spPr>
            <a:xfrm>
              <a:off x="5154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4" name="pl644"/>
            <p:cNvSpPr/>
            <p:nvPr/>
          </p:nvSpPr>
          <p:spPr>
            <a:xfrm>
              <a:off x="5328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5" name="pl645"/>
            <p:cNvSpPr/>
            <p:nvPr/>
          </p:nvSpPr>
          <p:spPr>
            <a:xfrm>
              <a:off x="5501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6" name="pl646"/>
            <p:cNvSpPr/>
            <p:nvPr/>
          </p:nvSpPr>
          <p:spPr>
            <a:xfrm>
              <a:off x="5675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7" name="pl647"/>
            <p:cNvSpPr/>
            <p:nvPr/>
          </p:nvSpPr>
          <p:spPr>
            <a:xfrm>
              <a:off x="5849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8" name="pl648"/>
            <p:cNvSpPr/>
            <p:nvPr/>
          </p:nvSpPr>
          <p:spPr>
            <a:xfrm>
              <a:off x="6023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9" name="pl649"/>
            <p:cNvSpPr/>
            <p:nvPr/>
          </p:nvSpPr>
          <p:spPr>
            <a:xfrm>
              <a:off x="6197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50" name="pl650"/>
            <p:cNvSpPr/>
            <p:nvPr/>
          </p:nvSpPr>
          <p:spPr>
            <a:xfrm>
              <a:off x="4980366"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651" name="pl651"/>
            <p:cNvSpPr/>
            <p:nvPr/>
          </p:nvSpPr>
          <p:spPr>
            <a:xfrm>
              <a:off x="4980366"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40651" cap="flat">
              <a:solidFill>
                <a:srgbClr val="BEBEBE">
                  <a:alpha val="69803"/>
                </a:srgbClr>
              </a:solidFill>
              <a:prstDash val="solid"/>
              <a:round/>
            </a:ln>
          </p:spPr>
          <p:txBody>
            <a:bodyPr/>
            <a:lstStyle/>
            <a:p>
              <a:endParaRPr/>
            </a:p>
          </p:txBody>
        </p:sp>
        <p:sp>
          <p:nvSpPr>
            <p:cNvPr id="652" name="pl652"/>
            <p:cNvSpPr/>
            <p:nvPr/>
          </p:nvSpPr>
          <p:spPr>
            <a:xfrm>
              <a:off x="4980366"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35231" cap="flat">
              <a:solidFill>
                <a:srgbClr val="BEBEBE">
                  <a:alpha val="69803"/>
                </a:srgbClr>
              </a:solidFill>
              <a:prstDash val="solid"/>
              <a:round/>
            </a:ln>
          </p:spPr>
          <p:txBody>
            <a:bodyPr/>
            <a:lstStyle/>
            <a:p>
              <a:endParaRPr/>
            </a:p>
          </p:txBody>
        </p:sp>
        <p:sp>
          <p:nvSpPr>
            <p:cNvPr id="653" name="pl653"/>
            <p:cNvSpPr/>
            <p:nvPr/>
          </p:nvSpPr>
          <p:spPr>
            <a:xfrm>
              <a:off x="4980366"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654" name="pl654"/>
            <p:cNvSpPr/>
            <p:nvPr/>
          </p:nvSpPr>
          <p:spPr>
            <a:xfrm>
              <a:off x="4980366"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40651" cap="flat">
              <a:solidFill>
                <a:srgbClr val="000000">
                  <a:alpha val="100000"/>
                </a:srgbClr>
              </a:solidFill>
              <a:prstDash val="solid"/>
              <a:round/>
            </a:ln>
          </p:spPr>
          <p:txBody>
            <a:bodyPr/>
            <a:lstStyle/>
            <a:p>
              <a:endParaRPr/>
            </a:p>
          </p:txBody>
        </p:sp>
        <p:sp>
          <p:nvSpPr>
            <p:cNvPr id="655" name="pl655"/>
            <p:cNvSpPr/>
            <p:nvPr/>
          </p:nvSpPr>
          <p:spPr>
            <a:xfrm>
              <a:off x="4980366"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35231" cap="flat">
              <a:solidFill>
                <a:srgbClr val="F26A21">
                  <a:alpha val="100000"/>
                </a:srgbClr>
              </a:solidFill>
              <a:prstDash val="solid"/>
              <a:round/>
            </a:ln>
          </p:spPr>
          <p:txBody>
            <a:bodyPr/>
            <a:lstStyle/>
            <a:p>
              <a:endParaRPr/>
            </a:p>
          </p:txBody>
        </p:sp>
        <p:sp>
          <p:nvSpPr>
            <p:cNvPr id="656" name="pl656"/>
            <p:cNvSpPr/>
            <p:nvPr/>
          </p:nvSpPr>
          <p:spPr>
            <a:xfrm>
              <a:off x="4919522"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57" name="tx657"/>
            <p:cNvSpPr/>
            <p:nvPr/>
          </p:nvSpPr>
          <p:spPr>
            <a:xfrm>
              <a:off x="4950221"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58" name="tx658"/>
            <p:cNvSpPr/>
            <p:nvPr/>
          </p:nvSpPr>
          <p:spPr>
            <a:xfrm>
              <a:off x="5124061" y="379125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59" name="tx659"/>
            <p:cNvSpPr/>
            <p:nvPr/>
          </p:nvSpPr>
          <p:spPr>
            <a:xfrm>
              <a:off x="5297902"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0" name="tx660"/>
            <p:cNvSpPr/>
            <p:nvPr/>
          </p:nvSpPr>
          <p:spPr>
            <a:xfrm>
              <a:off x="5471742" y="377477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61" name="tx661"/>
            <p:cNvSpPr/>
            <p:nvPr/>
          </p:nvSpPr>
          <p:spPr>
            <a:xfrm>
              <a:off x="5645582"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2" name="tx662"/>
            <p:cNvSpPr/>
            <p:nvPr/>
          </p:nvSpPr>
          <p:spPr>
            <a:xfrm>
              <a:off x="5819423"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3" name="tx663"/>
            <p:cNvSpPr/>
            <p:nvPr/>
          </p:nvSpPr>
          <p:spPr>
            <a:xfrm>
              <a:off x="5993263"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4" name="tx664"/>
            <p:cNvSpPr/>
            <p:nvPr/>
          </p:nvSpPr>
          <p:spPr>
            <a:xfrm>
              <a:off x="6167103"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5" name="rc665"/>
            <p:cNvSpPr/>
            <p:nvPr/>
          </p:nvSpPr>
          <p:spPr>
            <a:xfrm>
              <a:off x="4919522" y="4272202"/>
              <a:ext cx="1338570" cy="564829"/>
            </a:xfrm>
            <a:prstGeom prst="rect">
              <a:avLst/>
            </a:prstGeom>
            <a:solidFill>
              <a:srgbClr val="EBEBEB">
                <a:alpha val="100000"/>
              </a:srgbClr>
            </a:solidFill>
          </p:spPr>
          <p:txBody>
            <a:bodyPr/>
            <a:lstStyle/>
            <a:p>
              <a:endParaRPr/>
            </a:p>
          </p:txBody>
        </p:sp>
        <p:sp>
          <p:nvSpPr>
            <p:cNvPr id="666" name="pl666"/>
            <p:cNvSpPr/>
            <p:nvPr/>
          </p:nvSpPr>
          <p:spPr>
            <a:xfrm>
              <a:off x="4919522"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7" name="pl667"/>
            <p:cNvSpPr/>
            <p:nvPr/>
          </p:nvSpPr>
          <p:spPr>
            <a:xfrm>
              <a:off x="4919522"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8" name="pl668"/>
            <p:cNvSpPr/>
            <p:nvPr/>
          </p:nvSpPr>
          <p:spPr>
            <a:xfrm>
              <a:off x="4919522"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9" name="pl669"/>
            <p:cNvSpPr/>
            <p:nvPr/>
          </p:nvSpPr>
          <p:spPr>
            <a:xfrm>
              <a:off x="4919522"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70" name="pl670"/>
            <p:cNvSpPr/>
            <p:nvPr/>
          </p:nvSpPr>
          <p:spPr>
            <a:xfrm>
              <a:off x="4919522"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71" name="pl671"/>
            <p:cNvSpPr/>
            <p:nvPr/>
          </p:nvSpPr>
          <p:spPr>
            <a:xfrm>
              <a:off x="4919522"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72" name="pl672"/>
            <p:cNvSpPr/>
            <p:nvPr/>
          </p:nvSpPr>
          <p:spPr>
            <a:xfrm>
              <a:off x="49803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3" name="pl673"/>
            <p:cNvSpPr/>
            <p:nvPr/>
          </p:nvSpPr>
          <p:spPr>
            <a:xfrm>
              <a:off x="5154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4" name="pl674"/>
            <p:cNvSpPr/>
            <p:nvPr/>
          </p:nvSpPr>
          <p:spPr>
            <a:xfrm>
              <a:off x="5328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5" name="pl675"/>
            <p:cNvSpPr/>
            <p:nvPr/>
          </p:nvSpPr>
          <p:spPr>
            <a:xfrm>
              <a:off x="5501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6" name="pl676"/>
            <p:cNvSpPr/>
            <p:nvPr/>
          </p:nvSpPr>
          <p:spPr>
            <a:xfrm>
              <a:off x="5675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7" name="pl677"/>
            <p:cNvSpPr/>
            <p:nvPr/>
          </p:nvSpPr>
          <p:spPr>
            <a:xfrm>
              <a:off x="5849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8" name="pl678"/>
            <p:cNvSpPr/>
            <p:nvPr/>
          </p:nvSpPr>
          <p:spPr>
            <a:xfrm>
              <a:off x="6023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9" name="pl679"/>
            <p:cNvSpPr/>
            <p:nvPr/>
          </p:nvSpPr>
          <p:spPr>
            <a:xfrm>
              <a:off x="6197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80" name="pl680"/>
            <p:cNvSpPr/>
            <p:nvPr/>
          </p:nvSpPr>
          <p:spPr>
            <a:xfrm>
              <a:off x="4980366"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681" name="pl681"/>
            <p:cNvSpPr/>
            <p:nvPr/>
          </p:nvSpPr>
          <p:spPr>
            <a:xfrm>
              <a:off x="4980366"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40651" cap="flat">
              <a:solidFill>
                <a:srgbClr val="BEBEBE">
                  <a:alpha val="69803"/>
                </a:srgbClr>
              </a:solidFill>
              <a:prstDash val="solid"/>
              <a:round/>
            </a:ln>
          </p:spPr>
          <p:txBody>
            <a:bodyPr/>
            <a:lstStyle/>
            <a:p>
              <a:endParaRPr/>
            </a:p>
          </p:txBody>
        </p:sp>
        <p:sp>
          <p:nvSpPr>
            <p:cNvPr id="682" name="pl682"/>
            <p:cNvSpPr/>
            <p:nvPr/>
          </p:nvSpPr>
          <p:spPr>
            <a:xfrm>
              <a:off x="4980366"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35231" cap="flat">
              <a:solidFill>
                <a:srgbClr val="BEBEBE">
                  <a:alpha val="69803"/>
                </a:srgbClr>
              </a:solidFill>
              <a:prstDash val="solid"/>
              <a:round/>
            </a:ln>
          </p:spPr>
          <p:txBody>
            <a:bodyPr/>
            <a:lstStyle/>
            <a:p>
              <a:endParaRPr/>
            </a:p>
          </p:txBody>
        </p:sp>
        <p:sp>
          <p:nvSpPr>
            <p:cNvPr id="683" name="pl683"/>
            <p:cNvSpPr/>
            <p:nvPr/>
          </p:nvSpPr>
          <p:spPr>
            <a:xfrm>
              <a:off x="4980366"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684" name="pl684"/>
            <p:cNvSpPr/>
            <p:nvPr/>
          </p:nvSpPr>
          <p:spPr>
            <a:xfrm>
              <a:off x="4980366"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40651" cap="flat">
              <a:solidFill>
                <a:srgbClr val="000000">
                  <a:alpha val="100000"/>
                </a:srgbClr>
              </a:solidFill>
              <a:prstDash val="solid"/>
              <a:round/>
            </a:ln>
          </p:spPr>
          <p:txBody>
            <a:bodyPr/>
            <a:lstStyle/>
            <a:p>
              <a:endParaRPr/>
            </a:p>
          </p:txBody>
        </p:sp>
        <p:sp>
          <p:nvSpPr>
            <p:cNvPr id="685" name="pl685"/>
            <p:cNvSpPr/>
            <p:nvPr/>
          </p:nvSpPr>
          <p:spPr>
            <a:xfrm>
              <a:off x="4980366"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35231" cap="flat">
              <a:solidFill>
                <a:srgbClr val="F26A21">
                  <a:alpha val="100000"/>
                </a:srgbClr>
              </a:solidFill>
              <a:prstDash val="solid"/>
              <a:round/>
            </a:ln>
          </p:spPr>
          <p:txBody>
            <a:bodyPr/>
            <a:lstStyle/>
            <a:p>
              <a:endParaRPr/>
            </a:p>
          </p:txBody>
        </p:sp>
        <p:sp>
          <p:nvSpPr>
            <p:cNvPr id="686" name="pl686"/>
            <p:cNvSpPr/>
            <p:nvPr/>
          </p:nvSpPr>
          <p:spPr>
            <a:xfrm>
              <a:off x="4919522"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87" name="tx687"/>
            <p:cNvSpPr/>
            <p:nvPr/>
          </p:nvSpPr>
          <p:spPr>
            <a:xfrm>
              <a:off x="4920076" y="45650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688" name="tx688"/>
            <p:cNvSpPr/>
            <p:nvPr/>
          </p:nvSpPr>
          <p:spPr>
            <a:xfrm>
              <a:off x="5124061" y="459654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689" name="tx689"/>
            <p:cNvSpPr/>
            <p:nvPr/>
          </p:nvSpPr>
          <p:spPr>
            <a:xfrm>
              <a:off x="5297902" y="461038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90" name="tx690"/>
            <p:cNvSpPr/>
            <p:nvPr/>
          </p:nvSpPr>
          <p:spPr>
            <a:xfrm>
              <a:off x="5441597" y="45334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691" name="tx691"/>
            <p:cNvSpPr/>
            <p:nvPr/>
          </p:nvSpPr>
          <p:spPr>
            <a:xfrm>
              <a:off x="5615437"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92" name="tx692"/>
            <p:cNvSpPr/>
            <p:nvPr/>
          </p:nvSpPr>
          <p:spPr>
            <a:xfrm>
              <a:off x="5819423" y="458635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93" name="tx693"/>
            <p:cNvSpPr/>
            <p:nvPr/>
          </p:nvSpPr>
          <p:spPr>
            <a:xfrm>
              <a:off x="5963118"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94" name="tx694"/>
            <p:cNvSpPr/>
            <p:nvPr/>
          </p:nvSpPr>
          <p:spPr>
            <a:xfrm>
              <a:off x="6136958"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95" name="rc695"/>
            <p:cNvSpPr/>
            <p:nvPr/>
          </p:nvSpPr>
          <p:spPr>
            <a:xfrm>
              <a:off x="4919522" y="5121483"/>
              <a:ext cx="1338570" cy="564829"/>
            </a:xfrm>
            <a:prstGeom prst="rect">
              <a:avLst/>
            </a:prstGeom>
            <a:solidFill>
              <a:srgbClr val="EBEBEB">
                <a:alpha val="100000"/>
              </a:srgbClr>
            </a:solidFill>
          </p:spPr>
          <p:txBody>
            <a:bodyPr/>
            <a:lstStyle/>
            <a:p>
              <a:endParaRPr/>
            </a:p>
          </p:txBody>
        </p:sp>
        <p:sp>
          <p:nvSpPr>
            <p:cNvPr id="696" name="pl696"/>
            <p:cNvSpPr/>
            <p:nvPr/>
          </p:nvSpPr>
          <p:spPr>
            <a:xfrm>
              <a:off x="4919522" y="55662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7" name="pl697"/>
            <p:cNvSpPr/>
            <p:nvPr/>
          </p:nvSpPr>
          <p:spPr>
            <a:xfrm>
              <a:off x="4919522" y="53774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8" name="pl698"/>
            <p:cNvSpPr/>
            <p:nvPr/>
          </p:nvSpPr>
          <p:spPr>
            <a:xfrm>
              <a:off x="4919522" y="518868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9" name="pl699"/>
            <p:cNvSpPr/>
            <p:nvPr/>
          </p:nvSpPr>
          <p:spPr>
            <a:xfrm>
              <a:off x="4919522" y="566063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0" name="pl700"/>
            <p:cNvSpPr/>
            <p:nvPr/>
          </p:nvSpPr>
          <p:spPr>
            <a:xfrm>
              <a:off x="4919522" y="54718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1" name="pl701"/>
            <p:cNvSpPr/>
            <p:nvPr/>
          </p:nvSpPr>
          <p:spPr>
            <a:xfrm>
              <a:off x="4919522" y="52830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2" name="pl702"/>
            <p:cNvSpPr/>
            <p:nvPr/>
          </p:nvSpPr>
          <p:spPr>
            <a:xfrm>
              <a:off x="4980366"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3" name="pl703"/>
            <p:cNvSpPr/>
            <p:nvPr/>
          </p:nvSpPr>
          <p:spPr>
            <a:xfrm>
              <a:off x="5154206"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4" name="pl704"/>
            <p:cNvSpPr/>
            <p:nvPr/>
          </p:nvSpPr>
          <p:spPr>
            <a:xfrm>
              <a:off x="532804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5" name="pl705"/>
            <p:cNvSpPr/>
            <p:nvPr/>
          </p:nvSpPr>
          <p:spPr>
            <a:xfrm>
              <a:off x="550188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6" name="pl706"/>
            <p:cNvSpPr/>
            <p:nvPr/>
          </p:nvSpPr>
          <p:spPr>
            <a:xfrm>
              <a:off x="567572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7" name="pl707"/>
            <p:cNvSpPr/>
            <p:nvPr/>
          </p:nvSpPr>
          <p:spPr>
            <a:xfrm>
              <a:off x="584956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8" name="pl708"/>
            <p:cNvSpPr/>
            <p:nvPr/>
          </p:nvSpPr>
          <p:spPr>
            <a:xfrm>
              <a:off x="602340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9" name="pl709"/>
            <p:cNvSpPr/>
            <p:nvPr/>
          </p:nvSpPr>
          <p:spPr>
            <a:xfrm>
              <a:off x="61972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10" name="pl710"/>
            <p:cNvSpPr/>
            <p:nvPr/>
          </p:nvSpPr>
          <p:spPr>
            <a:xfrm>
              <a:off x="4980366" y="5600229"/>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711" name="pl711"/>
            <p:cNvSpPr/>
            <p:nvPr/>
          </p:nvSpPr>
          <p:spPr>
            <a:xfrm>
              <a:off x="4980366"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40651" cap="flat">
              <a:solidFill>
                <a:srgbClr val="BEBEBE">
                  <a:alpha val="69803"/>
                </a:srgbClr>
              </a:solidFill>
              <a:prstDash val="solid"/>
              <a:round/>
            </a:ln>
          </p:spPr>
          <p:txBody>
            <a:bodyPr/>
            <a:lstStyle/>
            <a:p>
              <a:endParaRPr/>
            </a:p>
          </p:txBody>
        </p:sp>
        <p:sp>
          <p:nvSpPr>
            <p:cNvPr id="712" name="pl712"/>
            <p:cNvSpPr/>
            <p:nvPr/>
          </p:nvSpPr>
          <p:spPr>
            <a:xfrm>
              <a:off x="4980366"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35231" cap="flat">
              <a:solidFill>
                <a:srgbClr val="BEBEBE">
                  <a:alpha val="69803"/>
                </a:srgbClr>
              </a:solidFill>
              <a:prstDash val="solid"/>
              <a:round/>
            </a:ln>
          </p:spPr>
          <p:txBody>
            <a:bodyPr/>
            <a:lstStyle/>
            <a:p>
              <a:endParaRPr/>
            </a:p>
          </p:txBody>
        </p:sp>
        <p:sp>
          <p:nvSpPr>
            <p:cNvPr id="713" name="pl713"/>
            <p:cNvSpPr/>
            <p:nvPr/>
          </p:nvSpPr>
          <p:spPr>
            <a:xfrm>
              <a:off x="4980366" y="5600229"/>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714" name="pl714"/>
            <p:cNvSpPr/>
            <p:nvPr/>
          </p:nvSpPr>
          <p:spPr>
            <a:xfrm>
              <a:off x="4980366"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40651" cap="flat">
              <a:solidFill>
                <a:srgbClr val="000000">
                  <a:alpha val="100000"/>
                </a:srgbClr>
              </a:solidFill>
              <a:prstDash val="solid"/>
              <a:round/>
            </a:ln>
          </p:spPr>
          <p:txBody>
            <a:bodyPr/>
            <a:lstStyle/>
            <a:p>
              <a:endParaRPr/>
            </a:p>
          </p:txBody>
        </p:sp>
        <p:sp>
          <p:nvSpPr>
            <p:cNvPr id="715" name="pl715"/>
            <p:cNvSpPr/>
            <p:nvPr/>
          </p:nvSpPr>
          <p:spPr>
            <a:xfrm>
              <a:off x="4980366"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35231" cap="flat">
              <a:solidFill>
                <a:srgbClr val="F26A21">
                  <a:alpha val="100000"/>
                </a:srgbClr>
              </a:solidFill>
              <a:prstDash val="solid"/>
              <a:round/>
            </a:ln>
          </p:spPr>
          <p:txBody>
            <a:bodyPr/>
            <a:lstStyle/>
            <a:p>
              <a:endParaRPr/>
            </a:p>
          </p:txBody>
        </p:sp>
        <p:sp>
          <p:nvSpPr>
            <p:cNvPr id="716" name="pl716"/>
            <p:cNvSpPr/>
            <p:nvPr/>
          </p:nvSpPr>
          <p:spPr>
            <a:xfrm>
              <a:off x="4919522" y="566063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17" name="tx717"/>
            <p:cNvSpPr/>
            <p:nvPr/>
          </p:nvSpPr>
          <p:spPr>
            <a:xfrm>
              <a:off x="4950221" y="54596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18" name="tx718"/>
            <p:cNvSpPr/>
            <p:nvPr/>
          </p:nvSpPr>
          <p:spPr>
            <a:xfrm>
              <a:off x="5124061" y="54596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19" name="tx719"/>
            <p:cNvSpPr/>
            <p:nvPr/>
          </p:nvSpPr>
          <p:spPr>
            <a:xfrm>
              <a:off x="5297902" y="54507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720" name="tx720"/>
            <p:cNvSpPr/>
            <p:nvPr/>
          </p:nvSpPr>
          <p:spPr>
            <a:xfrm>
              <a:off x="5471742" y="544582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721" name="tx721"/>
            <p:cNvSpPr/>
            <p:nvPr/>
          </p:nvSpPr>
          <p:spPr>
            <a:xfrm>
              <a:off x="5645582" y="54596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22" name="tx722"/>
            <p:cNvSpPr/>
            <p:nvPr/>
          </p:nvSpPr>
          <p:spPr>
            <a:xfrm>
              <a:off x="5819423"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23" name="tx723"/>
            <p:cNvSpPr/>
            <p:nvPr/>
          </p:nvSpPr>
          <p:spPr>
            <a:xfrm>
              <a:off x="5993263"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24" name="tx724"/>
            <p:cNvSpPr/>
            <p:nvPr/>
          </p:nvSpPr>
          <p:spPr>
            <a:xfrm>
              <a:off x="6167103"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25" name="rc725"/>
            <p:cNvSpPr/>
            <p:nvPr/>
          </p:nvSpPr>
          <p:spPr>
            <a:xfrm>
              <a:off x="6327681" y="875080"/>
              <a:ext cx="1338570" cy="564829"/>
            </a:xfrm>
            <a:prstGeom prst="rect">
              <a:avLst/>
            </a:prstGeom>
            <a:solidFill>
              <a:srgbClr val="EBEBEB">
                <a:alpha val="100000"/>
              </a:srgbClr>
            </a:solidFill>
          </p:spPr>
          <p:txBody>
            <a:bodyPr/>
            <a:lstStyle/>
            <a:p>
              <a:endParaRPr/>
            </a:p>
          </p:txBody>
        </p:sp>
        <p:sp>
          <p:nvSpPr>
            <p:cNvPr id="726" name="pl726"/>
            <p:cNvSpPr/>
            <p:nvPr/>
          </p:nvSpPr>
          <p:spPr>
            <a:xfrm>
              <a:off x="6327681"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7" name="pl727"/>
            <p:cNvSpPr/>
            <p:nvPr/>
          </p:nvSpPr>
          <p:spPr>
            <a:xfrm>
              <a:off x="6327681"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8" name="pl728"/>
            <p:cNvSpPr/>
            <p:nvPr/>
          </p:nvSpPr>
          <p:spPr>
            <a:xfrm>
              <a:off x="6327681"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9" name="pl729"/>
            <p:cNvSpPr/>
            <p:nvPr/>
          </p:nvSpPr>
          <p:spPr>
            <a:xfrm>
              <a:off x="6327681"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0" name="pl730"/>
            <p:cNvSpPr/>
            <p:nvPr/>
          </p:nvSpPr>
          <p:spPr>
            <a:xfrm>
              <a:off x="6327681"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1" name="pl731"/>
            <p:cNvSpPr/>
            <p:nvPr/>
          </p:nvSpPr>
          <p:spPr>
            <a:xfrm>
              <a:off x="6327681"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2" name="pl732"/>
            <p:cNvSpPr/>
            <p:nvPr/>
          </p:nvSpPr>
          <p:spPr>
            <a:xfrm>
              <a:off x="6388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3" name="pl733"/>
            <p:cNvSpPr/>
            <p:nvPr/>
          </p:nvSpPr>
          <p:spPr>
            <a:xfrm>
              <a:off x="6562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4" name="pl734"/>
            <p:cNvSpPr/>
            <p:nvPr/>
          </p:nvSpPr>
          <p:spPr>
            <a:xfrm>
              <a:off x="6736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5" name="pl735"/>
            <p:cNvSpPr/>
            <p:nvPr/>
          </p:nvSpPr>
          <p:spPr>
            <a:xfrm>
              <a:off x="6910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6" name="pl736"/>
            <p:cNvSpPr/>
            <p:nvPr/>
          </p:nvSpPr>
          <p:spPr>
            <a:xfrm>
              <a:off x="7083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7" name="pl737"/>
            <p:cNvSpPr/>
            <p:nvPr/>
          </p:nvSpPr>
          <p:spPr>
            <a:xfrm>
              <a:off x="7257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8" name="pl738"/>
            <p:cNvSpPr/>
            <p:nvPr/>
          </p:nvSpPr>
          <p:spPr>
            <a:xfrm>
              <a:off x="7431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9" name="pl739"/>
            <p:cNvSpPr/>
            <p:nvPr/>
          </p:nvSpPr>
          <p:spPr>
            <a:xfrm>
              <a:off x="76054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0" name="pl740"/>
            <p:cNvSpPr/>
            <p:nvPr/>
          </p:nvSpPr>
          <p:spPr>
            <a:xfrm>
              <a:off x="6388525"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741" name="pl741"/>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40651" cap="flat">
              <a:solidFill>
                <a:srgbClr val="BEBEBE">
                  <a:alpha val="69803"/>
                </a:srgbClr>
              </a:solidFill>
              <a:prstDash val="solid"/>
              <a:round/>
            </a:ln>
          </p:spPr>
          <p:txBody>
            <a:bodyPr/>
            <a:lstStyle/>
            <a:p>
              <a:endParaRPr/>
            </a:p>
          </p:txBody>
        </p:sp>
        <p:sp>
          <p:nvSpPr>
            <p:cNvPr id="742" name="pl742"/>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35231" cap="flat">
              <a:solidFill>
                <a:srgbClr val="BEBEBE">
                  <a:alpha val="69803"/>
                </a:srgbClr>
              </a:solidFill>
              <a:prstDash val="solid"/>
              <a:round/>
            </a:ln>
          </p:spPr>
          <p:txBody>
            <a:bodyPr/>
            <a:lstStyle/>
            <a:p>
              <a:endParaRPr/>
            </a:p>
          </p:txBody>
        </p:sp>
        <p:sp>
          <p:nvSpPr>
            <p:cNvPr id="743" name="pl743"/>
            <p:cNvSpPr/>
            <p:nvPr/>
          </p:nvSpPr>
          <p:spPr>
            <a:xfrm>
              <a:off x="6388525"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744" name="pl744"/>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40651" cap="flat">
              <a:solidFill>
                <a:srgbClr val="000000">
                  <a:alpha val="100000"/>
                </a:srgbClr>
              </a:solidFill>
              <a:prstDash val="solid"/>
              <a:round/>
            </a:ln>
          </p:spPr>
          <p:txBody>
            <a:bodyPr/>
            <a:lstStyle/>
            <a:p>
              <a:endParaRPr/>
            </a:p>
          </p:txBody>
        </p:sp>
        <p:sp>
          <p:nvSpPr>
            <p:cNvPr id="745" name="pl745"/>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35231" cap="flat">
              <a:solidFill>
                <a:srgbClr val="F26A21">
                  <a:alpha val="100000"/>
                </a:srgbClr>
              </a:solidFill>
              <a:prstDash val="solid"/>
              <a:round/>
            </a:ln>
          </p:spPr>
          <p:txBody>
            <a:bodyPr/>
            <a:lstStyle/>
            <a:p>
              <a:endParaRPr/>
            </a:p>
          </p:txBody>
        </p:sp>
        <p:sp>
          <p:nvSpPr>
            <p:cNvPr id="746" name="pl746"/>
            <p:cNvSpPr/>
            <p:nvPr/>
          </p:nvSpPr>
          <p:spPr>
            <a:xfrm>
              <a:off x="6327681"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47" name="tx747"/>
            <p:cNvSpPr/>
            <p:nvPr/>
          </p:nvSpPr>
          <p:spPr>
            <a:xfrm>
              <a:off x="6358380"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48" name="tx748"/>
            <p:cNvSpPr/>
            <p:nvPr/>
          </p:nvSpPr>
          <p:spPr>
            <a:xfrm>
              <a:off x="6532221"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49" name="tx749"/>
            <p:cNvSpPr/>
            <p:nvPr/>
          </p:nvSpPr>
          <p:spPr>
            <a:xfrm>
              <a:off x="6706061"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0" name="tx750"/>
            <p:cNvSpPr/>
            <p:nvPr/>
          </p:nvSpPr>
          <p:spPr>
            <a:xfrm>
              <a:off x="6879901"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1" name="tx751"/>
            <p:cNvSpPr/>
            <p:nvPr/>
          </p:nvSpPr>
          <p:spPr>
            <a:xfrm>
              <a:off x="7053741"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752" name="tx752"/>
            <p:cNvSpPr/>
            <p:nvPr/>
          </p:nvSpPr>
          <p:spPr>
            <a:xfrm>
              <a:off x="7227582"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3" name="tx753"/>
            <p:cNvSpPr/>
            <p:nvPr/>
          </p:nvSpPr>
          <p:spPr>
            <a:xfrm>
              <a:off x="740142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54" name="tx754"/>
            <p:cNvSpPr/>
            <p:nvPr/>
          </p:nvSpPr>
          <p:spPr>
            <a:xfrm>
              <a:off x="7575262"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755" name="rc755"/>
            <p:cNvSpPr/>
            <p:nvPr/>
          </p:nvSpPr>
          <p:spPr>
            <a:xfrm>
              <a:off x="6327681" y="1724360"/>
              <a:ext cx="1338570" cy="564829"/>
            </a:xfrm>
            <a:prstGeom prst="rect">
              <a:avLst/>
            </a:prstGeom>
            <a:solidFill>
              <a:srgbClr val="EBEBEB">
                <a:alpha val="100000"/>
              </a:srgbClr>
            </a:solidFill>
          </p:spPr>
          <p:txBody>
            <a:bodyPr/>
            <a:lstStyle/>
            <a:p>
              <a:endParaRPr/>
            </a:p>
          </p:txBody>
        </p:sp>
        <p:sp>
          <p:nvSpPr>
            <p:cNvPr id="756" name="pl756"/>
            <p:cNvSpPr/>
            <p:nvPr/>
          </p:nvSpPr>
          <p:spPr>
            <a:xfrm>
              <a:off x="6327681"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7" name="pl757"/>
            <p:cNvSpPr/>
            <p:nvPr/>
          </p:nvSpPr>
          <p:spPr>
            <a:xfrm>
              <a:off x="6327681"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8" name="pl758"/>
            <p:cNvSpPr/>
            <p:nvPr/>
          </p:nvSpPr>
          <p:spPr>
            <a:xfrm>
              <a:off x="6327681"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9" name="pl759"/>
            <p:cNvSpPr/>
            <p:nvPr/>
          </p:nvSpPr>
          <p:spPr>
            <a:xfrm>
              <a:off x="6327681"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60" name="pl760"/>
            <p:cNvSpPr/>
            <p:nvPr/>
          </p:nvSpPr>
          <p:spPr>
            <a:xfrm>
              <a:off x="6327681"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61" name="pl761"/>
            <p:cNvSpPr/>
            <p:nvPr/>
          </p:nvSpPr>
          <p:spPr>
            <a:xfrm>
              <a:off x="6327681"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62" name="pl762"/>
            <p:cNvSpPr/>
            <p:nvPr/>
          </p:nvSpPr>
          <p:spPr>
            <a:xfrm>
              <a:off x="6388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3" name="pl763"/>
            <p:cNvSpPr/>
            <p:nvPr/>
          </p:nvSpPr>
          <p:spPr>
            <a:xfrm>
              <a:off x="6562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4" name="pl764"/>
            <p:cNvSpPr/>
            <p:nvPr/>
          </p:nvSpPr>
          <p:spPr>
            <a:xfrm>
              <a:off x="6736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5" name="pl765"/>
            <p:cNvSpPr/>
            <p:nvPr/>
          </p:nvSpPr>
          <p:spPr>
            <a:xfrm>
              <a:off x="6910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6" name="pl766"/>
            <p:cNvSpPr/>
            <p:nvPr/>
          </p:nvSpPr>
          <p:spPr>
            <a:xfrm>
              <a:off x="7083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7" name="pl767"/>
            <p:cNvSpPr/>
            <p:nvPr/>
          </p:nvSpPr>
          <p:spPr>
            <a:xfrm>
              <a:off x="7257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8" name="pl768"/>
            <p:cNvSpPr/>
            <p:nvPr/>
          </p:nvSpPr>
          <p:spPr>
            <a:xfrm>
              <a:off x="7431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9" name="pl769"/>
            <p:cNvSpPr/>
            <p:nvPr/>
          </p:nvSpPr>
          <p:spPr>
            <a:xfrm>
              <a:off x="76054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0" name="pl770"/>
            <p:cNvSpPr/>
            <p:nvPr/>
          </p:nvSpPr>
          <p:spPr>
            <a:xfrm>
              <a:off x="6388525"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771" name="pl771"/>
            <p:cNvSpPr/>
            <p:nvPr/>
          </p:nvSpPr>
          <p:spPr>
            <a:xfrm>
              <a:off x="6388525"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40651" cap="flat">
              <a:solidFill>
                <a:srgbClr val="BEBEBE">
                  <a:alpha val="69803"/>
                </a:srgbClr>
              </a:solidFill>
              <a:prstDash val="solid"/>
              <a:round/>
            </a:ln>
          </p:spPr>
          <p:txBody>
            <a:bodyPr/>
            <a:lstStyle/>
            <a:p>
              <a:endParaRPr/>
            </a:p>
          </p:txBody>
        </p:sp>
        <p:sp>
          <p:nvSpPr>
            <p:cNvPr id="772" name="pl772"/>
            <p:cNvSpPr/>
            <p:nvPr/>
          </p:nvSpPr>
          <p:spPr>
            <a:xfrm>
              <a:off x="6388525"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35231" cap="flat">
              <a:solidFill>
                <a:srgbClr val="BEBEBE">
                  <a:alpha val="69803"/>
                </a:srgbClr>
              </a:solidFill>
              <a:prstDash val="solid"/>
              <a:round/>
            </a:ln>
          </p:spPr>
          <p:txBody>
            <a:bodyPr/>
            <a:lstStyle/>
            <a:p>
              <a:endParaRPr/>
            </a:p>
          </p:txBody>
        </p:sp>
        <p:sp>
          <p:nvSpPr>
            <p:cNvPr id="773" name="pl773"/>
            <p:cNvSpPr/>
            <p:nvPr/>
          </p:nvSpPr>
          <p:spPr>
            <a:xfrm>
              <a:off x="6388525"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774" name="pl774"/>
            <p:cNvSpPr/>
            <p:nvPr/>
          </p:nvSpPr>
          <p:spPr>
            <a:xfrm>
              <a:off x="6388525"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40651" cap="flat">
              <a:solidFill>
                <a:srgbClr val="000000">
                  <a:alpha val="100000"/>
                </a:srgbClr>
              </a:solidFill>
              <a:prstDash val="solid"/>
              <a:round/>
            </a:ln>
          </p:spPr>
          <p:txBody>
            <a:bodyPr/>
            <a:lstStyle/>
            <a:p>
              <a:endParaRPr/>
            </a:p>
          </p:txBody>
        </p:sp>
        <p:sp>
          <p:nvSpPr>
            <p:cNvPr id="775" name="pl775"/>
            <p:cNvSpPr/>
            <p:nvPr/>
          </p:nvSpPr>
          <p:spPr>
            <a:xfrm>
              <a:off x="6388525"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35231" cap="flat">
              <a:solidFill>
                <a:srgbClr val="F26A21">
                  <a:alpha val="100000"/>
                </a:srgbClr>
              </a:solidFill>
              <a:prstDash val="solid"/>
              <a:round/>
            </a:ln>
          </p:spPr>
          <p:txBody>
            <a:bodyPr/>
            <a:lstStyle/>
            <a:p>
              <a:endParaRPr/>
            </a:p>
          </p:txBody>
        </p:sp>
        <p:sp>
          <p:nvSpPr>
            <p:cNvPr id="776" name="pl776"/>
            <p:cNvSpPr/>
            <p:nvPr/>
          </p:nvSpPr>
          <p:spPr>
            <a:xfrm>
              <a:off x="6327681"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77" name="tx777"/>
            <p:cNvSpPr/>
            <p:nvPr/>
          </p:nvSpPr>
          <p:spPr>
            <a:xfrm>
              <a:off x="6358380"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78" name="tx778"/>
            <p:cNvSpPr/>
            <p:nvPr/>
          </p:nvSpPr>
          <p:spPr>
            <a:xfrm>
              <a:off x="6532221"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79" name="tx779"/>
            <p:cNvSpPr/>
            <p:nvPr/>
          </p:nvSpPr>
          <p:spPr>
            <a:xfrm>
              <a:off x="6706061" y="20851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780" name="tx780"/>
            <p:cNvSpPr/>
            <p:nvPr/>
          </p:nvSpPr>
          <p:spPr>
            <a:xfrm>
              <a:off x="687990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1" name="tx781"/>
            <p:cNvSpPr/>
            <p:nvPr/>
          </p:nvSpPr>
          <p:spPr>
            <a:xfrm>
              <a:off x="705374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2" name="tx782"/>
            <p:cNvSpPr/>
            <p:nvPr/>
          </p:nvSpPr>
          <p:spPr>
            <a:xfrm>
              <a:off x="722758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3" name="tx783"/>
            <p:cNvSpPr/>
            <p:nvPr/>
          </p:nvSpPr>
          <p:spPr>
            <a:xfrm>
              <a:off x="740142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4" name="tx784"/>
            <p:cNvSpPr/>
            <p:nvPr/>
          </p:nvSpPr>
          <p:spPr>
            <a:xfrm>
              <a:off x="7575262"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85" name="rc785"/>
            <p:cNvSpPr/>
            <p:nvPr/>
          </p:nvSpPr>
          <p:spPr>
            <a:xfrm>
              <a:off x="6327681" y="2573641"/>
              <a:ext cx="1338570" cy="564829"/>
            </a:xfrm>
            <a:prstGeom prst="rect">
              <a:avLst/>
            </a:prstGeom>
            <a:solidFill>
              <a:srgbClr val="EBEBEB">
                <a:alpha val="100000"/>
              </a:srgbClr>
            </a:solidFill>
          </p:spPr>
          <p:txBody>
            <a:bodyPr/>
            <a:lstStyle/>
            <a:p>
              <a:endParaRPr/>
            </a:p>
          </p:txBody>
        </p:sp>
        <p:sp>
          <p:nvSpPr>
            <p:cNvPr id="786" name="pl786"/>
            <p:cNvSpPr/>
            <p:nvPr/>
          </p:nvSpPr>
          <p:spPr>
            <a:xfrm>
              <a:off x="6327681"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7" name="pl787"/>
            <p:cNvSpPr/>
            <p:nvPr/>
          </p:nvSpPr>
          <p:spPr>
            <a:xfrm>
              <a:off x="6327681"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8" name="pl788"/>
            <p:cNvSpPr/>
            <p:nvPr/>
          </p:nvSpPr>
          <p:spPr>
            <a:xfrm>
              <a:off x="6327681"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9" name="pl789"/>
            <p:cNvSpPr/>
            <p:nvPr/>
          </p:nvSpPr>
          <p:spPr>
            <a:xfrm>
              <a:off x="6327681"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90" name="pl790"/>
            <p:cNvSpPr/>
            <p:nvPr/>
          </p:nvSpPr>
          <p:spPr>
            <a:xfrm>
              <a:off x="6327681"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91" name="pl791"/>
            <p:cNvSpPr/>
            <p:nvPr/>
          </p:nvSpPr>
          <p:spPr>
            <a:xfrm>
              <a:off x="6327681"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92" name="pl792"/>
            <p:cNvSpPr/>
            <p:nvPr/>
          </p:nvSpPr>
          <p:spPr>
            <a:xfrm>
              <a:off x="6388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3" name="pl793"/>
            <p:cNvSpPr/>
            <p:nvPr/>
          </p:nvSpPr>
          <p:spPr>
            <a:xfrm>
              <a:off x="6562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4" name="pl794"/>
            <p:cNvSpPr/>
            <p:nvPr/>
          </p:nvSpPr>
          <p:spPr>
            <a:xfrm>
              <a:off x="6736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5" name="pl795"/>
            <p:cNvSpPr/>
            <p:nvPr/>
          </p:nvSpPr>
          <p:spPr>
            <a:xfrm>
              <a:off x="6910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6" name="pl796"/>
            <p:cNvSpPr/>
            <p:nvPr/>
          </p:nvSpPr>
          <p:spPr>
            <a:xfrm>
              <a:off x="7083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7" name="pl797"/>
            <p:cNvSpPr/>
            <p:nvPr/>
          </p:nvSpPr>
          <p:spPr>
            <a:xfrm>
              <a:off x="7257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8" name="pl798"/>
            <p:cNvSpPr/>
            <p:nvPr/>
          </p:nvSpPr>
          <p:spPr>
            <a:xfrm>
              <a:off x="7431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9" name="pl799"/>
            <p:cNvSpPr/>
            <p:nvPr/>
          </p:nvSpPr>
          <p:spPr>
            <a:xfrm>
              <a:off x="76054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0" name="pl800"/>
            <p:cNvSpPr/>
            <p:nvPr/>
          </p:nvSpPr>
          <p:spPr>
            <a:xfrm>
              <a:off x="6388525"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801" name="pl801"/>
            <p:cNvSpPr/>
            <p:nvPr/>
          </p:nvSpPr>
          <p:spPr>
            <a:xfrm>
              <a:off x="6388525"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40651" cap="flat">
              <a:solidFill>
                <a:srgbClr val="BEBEBE">
                  <a:alpha val="69803"/>
                </a:srgbClr>
              </a:solidFill>
              <a:prstDash val="solid"/>
              <a:round/>
            </a:ln>
          </p:spPr>
          <p:txBody>
            <a:bodyPr/>
            <a:lstStyle/>
            <a:p>
              <a:endParaRPr/>
            </a:p>
          </p:txBody>
        </p:sp>
        <p:sp>
          <p:nvSpPr>
            <p:cNvPr id="802" name="pl802"/>
            <p:cNvSpPr/>
            <p:nvPr/>
          </p:nvSpPr>
          <p:spPr>
            <a:xfrm>
              <a:off x="6388525"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35231" cap="flat">
              <a:solidFill>
                <a:srgbClr val="BEBEBE">
                  <a:alpha val="69803"/>
                </a:srgbClr>
              </a:solidFill>
              <a:prstDash val="solid"/>
              <a:round/>
            </a:ln>
          </p:spPr>
          <p:txBody>
            <a:bodyPr/>
            <a:lstStyle/>
            <a:p>
              <a:endParaRPr/>
            </a:p>
          </p:txBody>
        </p:sp>
        <p:sp>
          <p:nvSpPr>
            <p:cNvPr id="803" name="pl803"/>
            <p:cNvSpPr/>
            <p:nvPr/>
          </p:nvSpPr>
          <p:spPr>
            <a:xfrm>
              <a:off x="6388525"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804" name="pl804"/>
            <p:cNvSpPr/>
            <p:nvPr/>
          </p:nvSpPr>
          <p:spPr>
            <a:xfrm>
              <a:off x="6388525"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40651" cap="flat">
              <a:solidFill>
                <a:srgbClr val="000000">
                  <a:alpha val="100000"/>
                </a:srgbClr>
              </a:solidFill>
              <a:prstDash val="solid"/>
              <a:round/>
            </a:ln>
          </p:spPr>
          <p:txBody>
            <a:bodyPr/>
            <a:lstStyle/>
            <a:p>
              <a:endParaRPr/>
            </a:p>
          </p:txBody>
        </p:sp>
        <p:sp>
          <p:nvSpPr>
            <p:cNvPr id="805" name="pl805"/>
            <p:cNvSpPr/>
            <p:nvPr/>
          </p:nvSpPr>
          <p:spPr>
            <a:xfrm>
              <a:off x="6388525"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35231" cap="flat">
              <a:solidFill>
                <a:srgbClr val="F26A21">
                  <a:alpha val="100000"/>
                </a:srgbClr>
              </a:solidFill>
              <a:prstDash val="solid"/>
              <a:round/>
            </a:ln>
          </p:spPr>
          <p:txBody>
            <a:bodyPr/>
            <a:lstStyle/>
            <a:p>
              <a:endParaRPr/>
            </a:p>
          </p:txBody>
        </p:sp>
        <p:sp>
          <p:nvSpPr>
            <p:cNvPr id="806" name="pl806"/>
            <p:cNvSpPr/>
            <p:nvPr/>
          </p:nvSpPr>
          <p:spPr>
            <a:xfrm>
              <a:off x="6327681"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07" name="tx807"/>
            <p:cNvSpPr/>
            <p:nvPr/>
          </p:nvSpPr>
          <p:spPr>
            <a:xfrm>
              <a:off x="6358380" y="294197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8" name="tx808"/>
            <p:cNvSpPr/>
            <p:nvPr/>
          </p:nvSpPr>
          <p:spPr>
            <a:xfrm>
              <a:off x="6532221"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09" name="tx809"/>
            <p:cNvSpPr/>
            <p:nvPr/>
          </p:nvSpPr>
          <p:spPr>
            <a:xfrm>
              <a:off x="6706061" y="288023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10" name="tx810"/>
            <p:cNvSpPr/>
            <p:nvPr/>
          </p:nvSpPr>
          <p:spPr>
            <a:xfrm>
              <a:off x="6879901" y="288778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811" name="tx811"/>
            <p:cNvSpPr/>
            <p:nvPr/>
          </p:nvSpPr>
          <p:spPr>
            <a:xfrm>
              <a:off x="7053741" y="29344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12" name="tx812"/>
            <p:cNvSpPr/>
            <p:nvPr/>
          </p:nvSpPr>
          <p:spPr>
            <a:xfrm>
              <a:off x="7227582" y="289798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13" name="tx813"/>
            <p:cNvSpPr/>
            <p:nvPr/>
          </p:nvSpPr>
          <p:spPr>
            <a:xfrm>
              <a:off x="7401422"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14" name="tx814"/>
            <p:cNvSpPr/>
            <p:nvPr/>
          </p:nvSpPr>
          <p:spPr>
            <a:xfrm>
              <a:off x="7575262"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15" name="rc815"/>
            <p:cNvSpPr/>
            <p:nvPr/>
          </p:nvSpPr>
          <p:spPr>
            <a:xfrm>
              <a:off x="6327681" y="3422922"/>
              <a:ext cx="1338570" cy="564829"/>
            </a:xfrm>
            <a:prstGeom prst="rect">
              <a:avLst/>
            </a:prstGeom>
            <a:solidFill>
              <a:srgbClr val="EBEBEB">
                <a:alpha val="100000"/>
              </a:srgbClr>
            </a:solidFill>
          </p:spPr>
          <p:txBody>
            <a:bodyPr/>
            <a:lstStyle/>
            <a:p>
              <a:endParaRPr/>
            </a:p>
          </p:txBody>
        </p:sp>
        <p:sp>
          <p:nvSpPr>
            <p:cNvPr id="816" name="pl816"/>
            <p:cNvSpPr/>
            <p:nvPr/>
          </p:nvSpPr>
          <p:spPr>
            <a:xfrm>
              <a:off x="6327681"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7" name="pl817"/>
            <p:cNvSpPr/>
            <p:nvPr/>
          </p:nvSpPr>
          <p:spPr>
            <a:xfrm>
              <a:off x="6327681"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8" name="pl818"/>
            <p:cNvSpPr/>
            <p:nvPr/>
          </p:nvSpPr>
          <p:spPr>
            <a:xfrm>
              <a:off x="6327681"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9" name="pl819"/>
            <p:cNvSpPr/>
            <p:nvPr/>
          </p:nvSpPr>
          <p:spPr>
            <a:xfrm>
              <a:off x="6327681"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20" name="pl820"/>
            <p:cNvSpPr/>
            <p:nvPr/>
          </p:nvSpPr>
          <p:spPr>
            <a:xfrm>
              <a:off x="6327681"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21" name="pl821"/>
            <p:cNvSpPr/>
            <p:nvPr/>
          </p:nvSpPr>
          <p:spPr>
            <a:xfrm>
              <a:off x="6327681"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22" name="pl822"/>
            <p:cNvSpPr/>
            <p:nvPr/>
          </p:nvSpPr>
          <p:spPr>
            <a:xfrm>
              <a:off x="6388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3" name="pl823"/>
            <p:cNvSpPr/>
            <p:nvPr/>
          </p:nvSpPr>
          <p:spPr>
            <a:xfrm>
              <a:off x="6562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4" name="pl824"/>
            <p:cNvSpPr/>
            <p:nvPr/>
          </p:nvSpPr>
          <p:spPr>
            <a:xfrm>
              <a:off x="6736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5" name="pl825"/>
            <p:cNvSpPr/>
            <p:nvPr/>
          </p:nvSpPr>
          <p:spPr>
            <a:xfrm>
              <a:off x="6910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6" name="pl826"/>
            <p:cNvSpPr/>
            <p:nvPr/>
          </p:nvSpPr>
          <p:spPr>
            <a:xfrm>
              <a:off x="7083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7" name="pl827"/>
            <p:cNvSpPr/>
            <p:nvPr/>
          </p:nvSpPr>
          <p:spPr>
            <a:xfrm>
              <a:off x="7257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8" name="pl828"/>
            <p:cNvSpPr/>
            <p:nvPr/>
          </p:nvSpPr>
          <p:spPr>
            <a:xfrm>
              <a:off x="7431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9" name="pl829"/>
            <p:cNvSpPr/>
            <p:nvPr/>
          </p:nvSpPr>
          <p:spPr>
            <a:xfrm>
              <a:off x="76054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30" name="pl830"/>
            <p:cNvSpPr/>
            <p:nvPr/>
          </p:nvSpPr>
          <p:spPr>
            <a:xfrm>
              <a:off x="6388525"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831" name="pl831"/>
            <p:cNvSpPr/>
            <p:nvPr/>
          </p:nvSpPr>
          <p:spPr>
            <a:xfrm>
              <a:off x="6388525"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40651" cap="flat">
              <a:solidFill>
                <a:srgbClr val="BEBEBE">
                  <a:alpha val="69803"/>
                </a:srgbClr>
              </a:solidFill>
              <a:prstDash val="solid"/>
              <a:round/>
            </a:ln>
          </p:spPr>
          <p:txBody>
            <a:bodyPr/>
            <a:lstStyle/>
            <a:p>
              <a:endParaRPr/>
            </a:p>
          </p:txBody>
        </p:sp>
        <p:sp>
          <p:nvSpPr>
            <p:cNvPr id="832" name="pl832"/>
            <p:cNvSpPr/>
            <p:nvPr/>
          </p:nvSpPr>
          <p:spPr>
            <a:xfrm>
              <a:off x="6388525"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35231" cap="flat">
              <a:solidFill>
                <a:srgbClr val="BEBEBE">
                  <a:alpha val="69803"/>
                </a:srgbClr>
              </a:solidFill>
              <a:prstDash val="solid"/>
              <a:round/>
            </a:ln>
          </p:spPr>
          <p:txBody>
            <a:bodyPr/>
            <a:lstStyle/>
            <a:p>
              <a:endParaRPr/>
            </a:p>
          </p:txBody>
        </p:sp>
        <p:sp>
          <p:nvSpPr>
            <p:cNvPr id="833" name="pl833"/>
            <p:cNvSpPr/>
            <p:nvPr/>
          </p:nvSpPr>
          <p:spPr>
            <a:xfrm>
              <a:off x="6388525"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834" name="pl834"/>
            <p:cNvSpPr/>
            <p:nvPr/>
          </p:nvSpPr>
          <p:spPr>
            <a:xfrm>
              <a:off x="6388525"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40651" cap="flat">
              <a:solidFill>
                <a:srgbClr val="000000">
                  <a:alpha val="100000"/>
                </a:srgbClr>
              </a:solidFill>
              <a:prstDash val="solid"/>
              <a:round/>
            </a:ln>
          </p:spPr>
          <p:txBody>
            <a:bodyPr/>
            <a:lstStyle/>
            <a:p>
              <a:endParaRPr/>
            </a:p>
          </p:txBody>
        </p:sp>
        <p:sp>
          <p:nvSpPr>
            <p:cNvPr id="835" name="pl835"/>
            <p:cNvSpPr/>
            <p:nvPr/>
          </p:nvSpPr>
          <p:spPr>
            <a:xfrm>
              <a:off x="6388525"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35231" cap="flat">
              <a:solidFill>
                <a:srgbClr val="F26A21">
                  <a:alpha val="100000"/>
                </a:srgbClr>
              </a:solidFill>
              <a:prstDash val="solid"/>
              <a:round/>
            </a:ln>
          </p:spPr>
          <p:txBody>
            <a:bodyPr/>
            <a:lstStyle/>
            <a:p>
              <a:endParaRPr/>
            </a:p>
          </p:txBody>
        </p:sp>
        <p:sp>
          <p:nvSpPr>
            <p:cNvPr id="836" name="pl836"/>
            <p:cNvSpPr/>
            <p:nvPr/>
          </p:nvSpPr>
          <p:spPr>
            <a:xfrm>
              <a:off x="6327681"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37" name="tx837"/>
            <p:cNvSpPr/>
            <p:nvPr/>
          </p:nvSpPr>
          <p:spPr>
            <a:xfrm>
              <a:off x="6358380"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38" name="tx838"/>
            <p:cNvSpPr/>
            <p:nvPr/>
          </p:nvSpPr>
          <p:spPr>
            <a:xfrm>
              <a:off x="6532221"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39" name="tx839"/>
            <p:cNvSpPr/>
            <p:nvPr/>
          </p:nvSpPr>
          <p:spPr>
            <a:xfrm>
              <a:off x="6706061" y="37521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40" name="tx840"/>
            <p:cNvSpPr/>
            <p:nvPr/>
          </p:nvSpPr>
          <p:spPr>
            <a:xfrm>
              <a:off x="6879901" y="37521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41" name="tx841"/>
            <p:cNvSpPr/>
            <p:nvPr/>
          </p:nvSpPr>
          <p:spPr>
            <a:xfrm>
              <a:off x="7023597" y="371573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42" name="tx842"/>
            <p:cNvSpPr/>
            <p:nvPr/>
          </p:nvSpPr>
          <p:spPr>
            <a:xfrm>
              <a:off x="7227582" y="376891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43" name="tx843"/>
            <p:cNvSpPr/>
            <p:nvPr/>
          </p:nvSpPr>
          <p:spPr>
            <a:xfrm>
              <a:off x="7401422" y="37521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44" name="tx844"/>
            <p:cNvSpPr/>
            <p:nvPr/>
          </p:nvSpPr>
          <p:spPr>
            <a:xfrm>
              <a:off x="7575262"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45" name="rc845"/>
            <p:cNvSpPr/>
            <p:nvPr/>
          </p:nvSpPr>
          <p:spPr>
            <a:xfrm>
              <a:off x="6327681" y="4272202"/>
              <a:ext cx="1338570" cy="564829"/>
            </a:xfrm>
            <a:prstGeom prst="rect">
              <a:avLst/>
            </a:prstGeom>
            <a:solidFill>
              <a:srgbClr val="EBEBEB">
                <a:alpha val="100000"/>
              </a:srgbClr>
            </a:solidFill>
          </p:spPr>
          <p:txBody>
            <a:bodyPr/>
            <a:lstStyle/>
            <a:p>
              <a:endParaRPr/>
            </a:p>
          </p:txBody>
        </p:sp>
        <p:sp>
          <p:nvSpPr>
            <p:cNvPr id="846" name="pl846"/>
            <p:cNvSpPr/>
            <p:nvPr/>
          </p:nvSpPr>
          <p:spPr>
            <a:xfrm>
              <a:off x="6327681"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7" name="pl847"/>
            <p:cNvSpPr/>
            <p:nvPr/>
          </p:nvSpPr>
          <p:spPr>
            <a:xfrm>
              <a:off x="6327681"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8" name="pl848"/>
            <p:cNvSpPr/>
            <p:nvPr/>
          </p:nvSpPr>
          <p:spPr>
            <a:xfrm>
              <a:off x="6327681"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9" name="pl849"/>
            <p:cNvSpPr/>
            <p:nvPr/>
          </p:nvSpPr>
          <p:spPr>
            <a:xfrm>
              <a:off x="6327681"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0" name="pl850"/>
            <p:cNvSpPr/>
            <p:nvPr/>
          </p:nvSpPr>
          <p:spPr>
            <a:xfrm>
              <a:off x="6327681"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1" name="pl851"/>
            <p:cNvSpPr/>
            <p:nvPr/>
          </p:nvSpPr>
          <p:spPr>
            <a:xfrm>
              <a:off x="6327681"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2" name="pl852"/>
            <p:cNvSpPr/>
            <p:nvPr/>
          </p:nvSpPr>
          <p:spPr>
            <a:xfrm>
              <a:off x="6388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3" name="pl853"/>
            <p:cNvSpPr/>
            <p:nvPr/>
          </p:nvSpPr>
          <p:spPr>
            <a:xfrm>
              <a:off x="6562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4" name="pl854"/>
            <p:cNvSpPr/>
            <p:nvPr/>
          </p:nvSpPr>
          <p:spPr>
            <a:xfrm>
              <a:off x="6736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5" name="pl855"/>
            <p:cNvSpPr/>
            <p:nvPr/>
          </p:nvSpPr>
          <p:spPr>
            <a:xfrm>
              <a:off x="6910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6" name="pl856"/>
            <p:cNvSpPr/>
            <p:nvPr/>
          </p:nvSpPr>
          <p:spPr>
            <a:xfrm>
              <a:off x="7083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7" name="pl857"/>
            <p:cNvSpPr/>
            <p:nvPr/>
          </p:nvSpPr>
          <p:spPr>
            <a:xfrm>
              <a:off x="7257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8" name="pl858"/>
            <p:cNvSpPr/>
            <p:nvPr/>
          </p:nvSpPr>
          <p:spPr>
            <a:xfrm>
              <a:off x="7431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9" name="pl859"/>
            <p:cNvSpPr/>
            <p:nvPr/>
          </p:nvSpPr>
          <p:spPr>
            <a:xfrm>
              <a:off x="76054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60" name="pl860"/>
            <p:cNvSpPr/>
            <p:nvPr/>
          </p:nvSpPr>
          <p:spPr>
            <a:xfrm>
              <a:off x="6388525"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861" name="pl861"/>
            <p:cNvSpPr/>
            <p:nvPr/>
          </p:nvSpPr>
          <p:spPr>
            <a:xfrm>
              <a:off x="6388525"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40651" cap="flat">
              <a:solidFill>
                <a:srgbClr val="BEBEBE">
                  <a:alpha val="69803"/>
                </a:srgbClr>
              </a:solidFill>
              <a:prstDash val="solid"/>
              <a:round/>
            </a:ln>
          </p:spPr>
          <p:txBody>
            <a:bodyPr/>
            <a:lstStyle/>
            <a:p>
              <a:endParaRPr/>
            </a:p>
          </p:txBody>
        </p:sp>
        <p:sp>
          <p:nvSpPr>
            <p:cNvPr id="862" name="pl862"/>
            <p:cNvSpPr/>
            <p:nvPr/>
          </p:nvSpPr>
          <p:spPr>
            <a:xfrm>
              <a:off x="6388525"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35231" cap="flat">
              <a:solidFill>
                <a:srgbClr val="BEBEBE">
                  <a:alpha val="69803"/>
                </a:srgbClr>
              </a:solidFill>
              <a:prstDash val="solid"/>
              <a:round/>
            </a:ln>
          </p:spPr>
          <p:txBody>
            <a:bodyPr/>
            <a:lstStyle/>
            <a:p>
              <a:endParaRPr/>
            </a:p>
          </p:txBody>
        </p:sp>
        <p:sp>
          <p:nvSpPr>
            <p:cNvPr id="863" name="pl863"/>
            <p:cNvSpPr/>
            <p:nvPr/>
          </p:nvSpPr>
          <p:spPr>
            <a:xfrm>
              <a:off x="6388525"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864" name="pl864"/>
            <p:cNvSpPr/>
            <p:nvPr/>
          </p:nvSpPr>
          <p:spPr>
            <a:xfrm>
              <a:off x="6388525"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40651" cap="flat">
              <a:solidFill>
                <a:srgbClr val="000000">
                  <a:alpha val="100000"/>
                </a:srgbClr>
              </a:solidFill>
              <a:prstDash val="solid"/>
              <a:round/>
            </a:ln>
          </p:spPr>
          <p:txBody>
            <a:bodyPr/>
            <a:lstStyle/>
            <a:p>
              <a:endParaRPr/>
            </a:p>
          </p:txBody>
        </p:sp>
        <p:sp>
          <p:nvSpPr>
            <p:cNvPr id="865" name="pl865"/>
            <p:cNvSpPr/>
            <p:nvPr/>
          </p:nvSpPr>
          <p:spPr>
            <a:xfrm>
              <a:off x="6388525"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35231" cap="flat">
              <a:solidFill>
                <a:srgbClr val="F26A21">
                  <a:alpha val="100000"/>
                </a:srgbClr>
              </a:solidFill>
              <a:prstDash val="solid"/>
              <a:round/>
            </a:ln>
          </p:spPr>
          <p:txBody>
            <a:bodyPr/>
            <a:lstStyle/>
            <a:p>
              <a:endParaRPr/>
            </a:p>
          </p:txBody>
        </p:sp>
        <p:sp>
          <p:nvSpPr>
            <p:cNvPr id="866" name="pl866"/>
            <p:cNvSpPr/>
            <p:nvPr/>
          </p:nvSpPr>
          <p:spPr>
            <a:xfrm>
              <a:off x="6327681"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67" name="tx867"/>
            <p:cNvSpPr/>
            <p:nvPr/>
          </p:nvSpPr>
          <p:spPr>
            <a:xfrm>
              <a:off x="6358380" y="46405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68" name="tx868"/>
            <p:cNvSpPr/>
            <p:nvPr/>
          </p:nvSpPr>
          <p:spPr>
            <a:xfrm>
              <a:off x="6532221"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69" name="tx869"/>
            <p:cNvSpPr/>
            <p:nvPr/>
          </p:nvSpPr>
          <p:spPr>
            <a:xfrm>
              <a:off x="6706061"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70" name="tx870"/>
            <p:cNvSpPr/>
            <p:nvPr/>
          </p:nvSpPr>
          <p:spPr>
            <a:xfrm>
              <a:off x="6879901" y="46405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71" name="tx871"/>
            <p:cNvSpPr/>
            <p:nvPr/>
          </p:nvSpPr>
          <p:spPr>
            <a:xfrm>
              <a:off x="7053741"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72" name="tx872"/>
            <p:cNvSpPr/>
            <p:nvPr/>
          </p:nvSpPr>
          <p:spPr>
            <a:xfrm>
              <a:off x="7227582"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73" name="tx873"/>
            <p:cNvSpPr/>
            <p:nvPr/>
          </p:nvSpPr>
          <p:spPr>
            <a:xfrm>
              <a:off x="740142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74" name="tx874"/>
            <p:cNvSpPr/>
            <p:nvPr/>
          </p:nvSpPr>
          <p:spPr>
            <a:xfrm>
              <a:off x="7575262" y="4618196"/>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75" name="rc875"/>
            <p:cNvSpPr/>
            <p:nvPr/>
          </p:nvSpPr>
          <p:spPr>
            <a:xfrm>
              <a:off x="6327681" y="5121483"/>
              <a:ext cx="1338570" cy="564829"/>
            </a:xfrm>
            <a:prstGeom prst="rect">
              <a:avLst/>
            </a:prstGeom>
            <a:solidFill>
              <a:srgbClr val="EBEBEB">
                <a:alpha val="100000"/>
              </a:srgbClr>
            </a:solidFill>
          </p:spPr>
          <p:txBody>
            <a:bodyPr/>
            <a:lstStyle/>
            <a:p>
              <a:endParaRPr/>
            </a:p>
          </p:txBody>
        </p:sp>
        <p:sp>
          <p:nvSpPr>
            <p:cNvPr id="876" name="pl876"/>
            <p:cNvSpPr/>
            <p:nvPr/>
          </p:nvSpPr>
          <p:spPr>
            <a:xfrm>
              <a:off x="6327681" y="55662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7" name="pl877"/>
            <p:cNvSpPr/>
            <p:nvPr/>
          </p:nvSpPr>
          <p:spPr>
            <a:xfrm>
              <a:off x="6327681" y="53774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8" name="pl878"/>
            <p:cNvSpPr/>
            <p:nvPr/>
          </p:nvSpPr>
          <p:spPr>
            <a:xfrm>
              <a:off x="6327681" y="518868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9" name="pl879"/>
            <p:cNvSpPr/>
            <p:nvPr/>
          </p:nvSpPr>
          <p:spPr>
            <a:xfrm>
              <a:off x="6327681" y="566063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0" name="pl880"/>
            <p:cNvSpPr/>
            <p:nvPr/>
          </p:nvSpPr>
          <p:spPr>
            <a:xfrm>
              <a:off x="6327681" y="54718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1" name="pl881"/>
            <p:cNvSpPr/>
            <p:nvPr/>
          </p:nvSpPr>
          <p:spPr>
            <a:xfrm>
              <a:off x="6327681" y="52830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2" name="pl882"/>
            <p:cNvSpPr/>
            <p:nvPr/>
          </p:nvSpPr>
          <p:spPr>
            <a:xfrm>
              <a:off x="6388525"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3" name="pl883"/>
            <p:cNvSpPr/>
            <p:nvPr/>
          </p:nvSpPr>
          <p:spPr>
            <a:xfrm>
              <a:off x="6562365"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4" name="pl884"/>
            <p:cNvSpPr/>
            <p:nvPr/>
          </p:nvSpPr>
          <p:spPr>
            <a:xfrm>
              <a:off x="6736206"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5" name="pl885"/>
            <p:cNvSpPr/>
            <p:nvPr/>
          </p:nvSpPr>
          <p:spPr>
            <a:xfrm>
              <a:off x="6910046"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6" name="pl886"/>
            <p:cNvSpPr/>
            <p:nvPr/>
          </p:nvSpPr>
          <p:spPr>
            <a:xfrm>
              <a:off x="7083886"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7" name="pl887"/>
            <p:cNvSpPr/>
            <p:nvPr/>
          </p:nvSpPr>
          <p:spPr>
            <a:xfrm>
              <a:off x="725772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8" name="pl888"/>
            <p:cNvSpPr/>
            <p:nvPr/>
          </p:nvSpPr>
          <p:spPr>
            <a:xfrm>
              <a:off x="743156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9" name="pl889"/>
            <p:cNvSpPr/>
            <p:nvPr/>
          </p:nvSpPr>
          <p:spPr>
            <a:xfrm>
              <a:off x="760540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90" name="pl890"/>
            <p:cNvSpPr/>
            <p:nvPr/>
          </p:nvSpPr>
          <p:spPr>
            <a:xfrm>
              <a:off x="6388525" y="5600229"/>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891" name="pl891"/>
            <p:cNvSpPr/>
            <p:nvPr/>
          </p:nvSpPr>
          <p:spPr>
            <a:xfrm>
              <a:off x="6388525"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40651" cap="flat">
              <a:solidFill>
                <a:srgbClr val="BEBEBE">
                  <a:alpha val="69803"/>
                </a:srgbClr>
              </a:solidFill>
              <a:prstDash val="solid"/>
              <a:round/>
            </a:ln>
          </p:spPr>
          <p:txBody>
            <a:bodyPr/>
            <a:lstStyle/>
            <a:p>
              <a:endParaRPr/>
            </a:p>
          </p:txBody>
        </p:sp>
        <p:sp>
          <p:nvSpPr>
            <p:cNvPr id="892" name="pl892"/>
            <p:cNvSpPr/>
            <p:nvPr/>
          </p:nvSpPr>
          <p:spPr>
            <a:xfrm>
              <a:off x="6388525"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35231" cap="flat">
              <a:solidFill>
                <a:srgbClr val="BEBEBE">
                  <a:alpha val="69803"/>
                </a:srgbClr>
              </a:solidFill>
              <a:prstDash val="solid"/>
              <a:round/>
            </a:ln>
          </p:spPr>
          <p:txBody>
            <a:bodyPr/>
            <a:lstStyle/>
            <a:p>
              <a:endParaRPr/>
            </a:p>
          </p:txBody>
        </p:sp>
        <p:sp>
          <p:nvSpPr>
            <p:cNvPr id="893" name="pl893"/>
            <p:cNvSpPr/>
            <p:nvPr/>
          </p:nvSpPr>
          <p:spPr>
            <a:xfrm>
              <a:off x="6388525" y="5600229"/>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894" name="pl894"/>
            <p:cNvSpPr/>
            <p:nvPr/>
          </p:nvSpPr>
          <p:spPr>
            <a:xfrm>
              <a:off x="6388525"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40651" cap="flat">
              <a:solidFill>
                <a:srgbClr val="000000">
                  <a:alpha val="100000"/>
                </a:srgbClr>
              </a:solidFill>
              <a:prstDash val="solid"/>
              <a:round/>
            </a:ln>
          </p:spPr>
          <p:txBody>
            <a:bodyPr/>
            <a:lstStyle/>
            <a:p>
              <a:endParaRPr/>
            </a:p>
          </p:txBody>
        </p:sp>
        <p:sp>
          <p:nvSpPr>
            <p:cNvPr id="895" name="pl895"/>
            <p:cNvSpPr/>
            <p:nvPr/>
          </p:nvSpPr>
          <p:spPr>
            <a:xfrm>
              <a:off x="6388525"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35231" cap="flat">
              <a:solidFill>
                <a:srgbClr val="F26A21">
                  <a:alpha val="100000"/>
                </a:srgbClr>
              </a:solidFill>
              <a:prstDash val="solid"/>
              <a:round/>
            </a:ln>
          </p:spPr>
          <p:txBody>
            <a:bodyPr/>
            <a:lstStyle/>
            <a:p>
              <a:endParaRPr/>
            </a:p>
          </p:txBody>
        </p:sp>
        <p:sp>
          <p:nvSpPr>
            <p:cNvPr id="896" name="pl896"/>
            <p:cNvSpPr/>
            <p:nvPr/>
          </p:nvSpPr>
          <p:spPr>
            <a:xfrm>
              <a:off x="6327681" y="566063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97" name="tx897"/>
            <p:cNvSpPr/>
            <p:nvPr/>
          </p:nvSpPr>
          <p:spPr>
            <a:xfrm>
              <a:off x="6328235" y="527705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a:t>
              </a:r>
            </a:p>
          </p:txBody>
        </p:sp>
        <p:sp>
          <p:nvSpPr>
            <p:cNvPr id="898" name="tx898"/>
            <p:cNvSpPr/>
            <p:nvPr/>
          </p:nvSpPr>
          <p:spPr>
            <a:xfrm>
              <a:off x="6502076" y="53072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899" name="tx899"/>
            <p:cNvSpPr/>
            <p:nvPr/>
          </p:nvSpPr>
          <p:spPr>
            <a:xfrm>
              <a:off x="6675916" y="52997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900" name="tx900"/>
            <p:cNvSpPr/>
            <p:nvPr/>
          </p:nvSpPr>
          <p:spPr>
            <a:xfrm>
              <a:off x="6849756" y="532231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901" name="tx901"/>
            <p:cNvSpPr/>
            <p:nvPr/>
          </p:nvSpPr>
          <p:spPr>
            <a:xfrm>
              <a:off x="7023597" y="532231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902" name="tx902"/>
            <p:cNvSpPr/>
            <p:nvPr/>
          </p:nvSpPr>
          <p:spPr>
            <a:xfrm>
              <a:off x="7197437" y="53689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903" name="tx903"/>
            <p:cNvSpPr/>
            <p:nvPr/>
          </p:nvSpPr>
          <p:spPr>
            <a:xfrm>
              <a:off x="7401422" y="544582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04" name="tx904"/>
            <p:cNvSpPr/>
            <p:nvPr/>
          </p:nvSpPr>
          <p:spPr>
            <a:xfrm>
              <a:off x="7545117" y="540674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905" name="rc905"/>
            <p:cNvSpPr/>
            <p:nvPr/>
          </p:nvSpPr>
          <p:spPr>
            <a:xfrm>
              <a:off x="7735840" y="875080"/>
              <a:ext cx="1338570" cy="564829"/>
            </a:xfrm>
            <a:prstGeom prst="rect">
              <a:avLst/>
            </a:prstGeom>
            <a:solidFill>
              <a:srgbClr val="EBEBEB">
                <a:alpha val="100000"/>
              </a:srgbClr>
            </a:solidFill>
          </p:spPr>
          <p:txBody>
            <a:bodyPr/>
            <a:lstStyle/>
            <a:p>
              <a:endParaRPr/>
            </a:p>
          </p:txBody>
        </p:sp>
        <p:sp>
          <p:nvSpPr>
            <p:cNvPr id="906" name="pl906"/>
            <p:cNvSpPr/>
            <p:nvPr/>
          </p:nvSpPr>
          <p:spPr>
            <a:xfrm>
              <a:off x="7735840"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7" name="pl907"/>
            <p:cNvSpPr/>
            <p:nvPr/>
          </p:nvSpPr>
          <p:spPr>
            <a:xfrm>
              <a:off x="7735840"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8" name="pl908"/>
            <p:cNvSpPr/>
            <p:nvPr/>
          </p:nvSpPr>
          <p:spPr>
            <a:xfrm>
              <a:off x="7735840"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9" name="pl909"/>
            <p:cNvSpPr/>
            <p:nvPr/>
          </p:nvSpPr>
          <p:spPr>
            <a:xfrm>
              <a:off x="7735840"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0" name="pl910"/>
            <p:cNvSpPr/>
            <p:nvPr/>
          </p:nvSpPr>
          <p:spPr>
            <a:xfrm>
              <a:off x="7735840"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1" name="pl911"/>
            <p:cNvSpPr/>
            <p:nvPr/>
          </p:nvSpPr>
          <p:spPr>
            <a:xfrm>
              <a:off x="7735840"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2" name="pl912"/>
            <p:cNvSpPr/>
            <p:nvPr/>
          </p:nvSpPr>
          <p:spPr>
            <a:xfrm>
              <a:off x="7796684"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3" name="pl913"/>
            <p:cNvSpPr/>
            <p:nvPr/>
          </p:nvSpPr>
          <p:spPr>
            <a:xfrm>
              <a:off x="7970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4" name="pl914"/>
            <p:cNvSpPr/>
            <p:nvPr/>
          </p:nvSpPr>
          <p:spPr>
            <a:xfrm>
              <a:off x="8144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5" name="pl915"/>
            <p:cNvSpPr/>
            <p:nvPr/>
          </p:nvSpPr>
          <p:spPr>
            <a:xfrm>
              <a:off x="831820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6" name="pl916"/>
            <p:cNvSpPr/>
            <p:nvPr/>
          </p:nvSpPr>
          <p:spPr>
            <a:xfrm>
              <a:off x="8492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7" name="pl917"/>
            <p:cNvSpPr/>
            <p:nvPr/>
          </p:nvSpPr>
          <p:spPr>
            <a:xfrm>
              <a:off x="8665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8" name="pl918"/>
            <p:cNvSpPr/>
            <p:nvPr/>
          </p:nvSpPr>
          <p:spPr>
            <a:xfrm>
              <a:off x="883972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9" name="pl919"/>
            <p:cNvSpPr/>
            <p:nvPr/>
          </p:nvSpPr>
          <p:spPr>
            <a:xfrm>
              <a:off x="90135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20" name="pl920"/>
            <p:cNvSpPr/>
            <p:nvPr/>
          </p:nvSpPr>
          <p:spPr>
            <a:xfrm>
              <a:off x="7796684"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921" name="pl921"/>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40651" cap="flat">
              <a:solidFill>
                <a:srgbClr val="BEBEBE">
                  <a:alpha val="69803"/>
                </a:srgbClr>
              </a:solidFill>
              <a:prstDash val="solid"/>
              <a:round/>
            </a:ln>
          </p:spPr>
          <p:txBody>
            <a:bodyPr/>
            <a:lstStyle/>
            <a:p>
              <a:endParaRPr/>
            </a:p>
          </p:txBody>
        </p:sp>
        <p:sp>
          <p:nvSpPr>
            <p:cNvPr id="922" name="pl922"/>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35231" cap="flat">
              <a:solidFill>
                <a:srgbClr val="BEBEBE">
                  <a:alpha val="69803"/>
                </a:srgbClr>
              </a:solidFill>
              <a:prstDash val="solid"/>
              <a:round/>
            </a:ln>
          </p:spPr>
          <p:txBody>
            <a:bodyPr/>
            <a:lstStyle/>
            <a:p>
              <a:endParaRPr/>
            </a:p>
          </p:txBody>
        </p:sp>
        <p:sp>
          <p:nvSpPr>
            <p:cNvPr id="923" name="pl923"/>
            <p:cNvSpPr/>
            <p:nvPr/>
          </p:nvSpPr>
          <p:spPr>
            <a:xfrm>
              <a:off x="7796684" y="1353825"/>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924" name="pl924"/>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40651" cap="flat">
              <a:solidFill>
                <a:srgbClr val="000000">
                  <a:alpha val="100000"/>
                </a:srgbClr>
              </a:solidFill>
              <a:prstDash val="solid"/>
              <a:round/>
            </a:ln>
          </p:spPr>
          <p:txBody>
            <a:bodyPr/>
            <a:lstStyle/>
            <a:p>
              <a:endParaRPr/>
            </a:p>
          </p:txBody>
        </p:sp>
        <p:sp>
          <p:nvSpPr>
            <p:cNvPr id="925" name="pl925"/>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35231" cap="flat">
              <a:solidFill>
                <a:srgbClr val="F26A21">
                  <a:alpha val="100000"/>
                </a:srgbClr>
              </a:solidFill>
              <a:prstDash val="solid"/>
              <a:round/>
            </a:ln>
          </p:spPr>
          <p:txBody>
            <a:bodyPr/>
            <a:lstStyle/>
            <a:p>
              <a:endParaRPr/>
            </a:p>
          </p:txBody>
        </p:sp>
        <p:sp>
          <p:nvSpPr>
            <p:cNvPr id="926" name="pl926"/>
            <p:cNvSpPr/>
            <p:nvPr/>
          </p:nvSpPr>
          <p:spPr>
            <a:xfrm>
              <a:off x="7735840"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27" name="tx927"/>
            <p:cNvSpPr/>
            <p:nvPr/>
          </p:nvSpPr>
          <p:spPr>
            <a:xfrm>
              <a:off x="7766540"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28" name="tx928"/>
            <p:cNvSpPr/>
            <p:nvPr/>
          </p:nvSpPr>
          <p:spPr>
            <a:xfrm>
              <a:off x="7940380"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29" name="tx929"/>
            <p:cNvSpPr/>
            <p:nvPr/>
          </p:nvSpPr>
          <p:spPr>
            <a:xfrm>
              <a:off x="8084075"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930" name="tx930"/>
            <p:cNvSpPr/>
            <p:nvPr/>
          </p:nvSpPr>
          <p:spPr>
            <a:xfrm>
              <a:off x="8288060"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31" name="tx931"/>
            <p:cNvSpPr/>
            <p:nvPr/>
          </p:nvSpPr>
          <p:spPr>
            <a:xfrm>
              <a:off x="8461901"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932" name="tx932"/>
            <p:cNvSpPr/>
            <p:nvPr/>
          </p:nvSpPr>
          <p:spPr>
            <a:xfrm>
              <a:off x="8635741"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33" name="tx933"/>
            <p:cNvSpPr/>
            <p:nvPr/>
          </p:nvSpPr>
          <p:spPr>
            <a:xfrm>
              <a:off x="8809581" y="118167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34" name="tx934"/>
            <p:cNvSpPr/>
            <p:nvPr/>
          </p:nvSpPr>
          <p:spPr>
            <a:xfrm>
              <a:off x="8983422" y="118167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35" name="rc935"/>
            <p:cNvSpPr/>
            <p:nvPr/>
          </p:nvSpPr>
          <p:spPr>
            <a:xfrm>
              <a:off x="7735840" y="1724360"/>
              <a:ext cx="1338570" cy="564829"/>
            </a:xfrm>
            <a:prstGeom prst="rect">
              <a:avLst/>
            </a:prstGeom>
            <a:solidFill>
              <a:srgbClr val="EBEBEB">
                <a:alpha val="100000"/>
              </a:srgbClr>
            </a:solidFill>
          </p:spPr>
          <p:txBody>
            <a:bodyPr/>
            <a:lstStyle/>
            <a:p>
              <a:endParaRPr/>
            </a:p>
          </p:txBody>
        </p:sp>
        <p:sp>
          <p:nvSpPr>
            <p:cNvPr id="936" name="pl936"/>
            <p:cNvSpPr/>
            <p:nvPr/>
          </p:nvSpPr>
          <p:spPr>
            <a:xfrm>
              <a:off x="7735840"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7" name="pl937"/>
            <p:cNvSpPr/>
            <p:nvPr/>
          </p:nvSpPr>
          <p:spPr>
            <a:xfrm>
              <a:off x="7735840"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8" name="pl938"/>
            <p:cNvSpPr/>
            <p:nvPr/>
          </p:nvSpPr>
          <p:spPr>
            <a:xfrm>
              <a:off x="7735840"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9" name="pl939"/>
            <p:cNvSpPr/>
            <p:nvPr/>
          </p:nvSpPr>
          <p:spPr>
            <a:xfrm>
              <a:off x="7735840"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0" name="pl940"/>
            <p:cNvSpPr/>
            <p:nvPr/>
          </p:nvSpPr>
          <p:spPr>
            <a:xfrm>
              <a:off x="7735840"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1" name="pl941"/>
            <p:cNvSpPr/>
            <p:nvPr/>
          </p:nvSpPr>
          <p:spPr>
            <a:xfrm>
              <a:off x="7735840"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2" name="pl942"/>
            <p:cNvSpPr/>
            <p:nvPr/>
          </p:nvSpPr>
          <p:spPr>
            <a:xfrm>
              <a:off x="7796684"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3" name="pl943"/>
            <p:cNvSpPr/>
            <p:nvPr/>
          </p:nvSpPr>
          <p:spPr>
            <a:xfrm>
              <a:off x="7970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4" name="pl944"/>
            <p:cNvSpPr/>
            <p:nvPr/>
          </p:nvSpPr>
          <p:spPr>
            <a:xfrm>
              <a:off x="8144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5" name="pl945"/>
            <p:cNvSpPr/>
            <p:nvPr/>
          </p:nvSpPr>
          <p:spPr>
            <a:xfrm>
              <a:off x="831820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6" name="pl946"/>
            <p:cNvSpPr/>
            <p:nvPr/>
          </p:nvSpPr>
          <p:spPr>
            <a:xfrm>
              <a:off x="8492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7" name="pl947"/>
            <p:cNvSpPr/>
            <p:nvPr/>
          </p:nvSpPr>
          <p:spPr>
            <a:xfrm>
              <a:off x="8665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8" name="pl948"/>
            <p:cNvSpPr/>
            <p:nvPr/>
          </p:nvSpPr>
          <p:spPr>
            <a:xfrm>
              <a:off x="883972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9" name="pl949"/>
            <p:cNvSpPr/>
            <p:nvPr/>
          </p:nvSpPr>
          <p:spPr>
            <a:xfrm>
              <a:off x="90135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50" name="pl950"/>
            <p:cNvSpPr/>
            <p:nvPr/>
          </p:nvSpPr>
          <p:spPr>
            <a:xfrm>
              <a:off x="7796684"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951" name="pl951"/>
            <p:cNvSpPr/>
            <p:nvPr/>
          </p:nvSpPr>
          <p:spPr>
            <a:xfrm>
              <a:off x="7796684"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BEBEBE">
                  <a:alpha val="69803"/>
                </a:srgbClr>
              </a:solidFill>
              <a:prstDash val="solid"/>
              <a:round/>
            </a:ln>
          </p:spPr>
          <p:txBody>
            <a:bodyPr/>
            <a:lstStyle/>
            <a:p>
              <a:endParaRPr/>
            </a:p>
          </p:txBody>
        </p:sp>
        <p:sp>
          <p:nvSpPr>
            <p:cNvPr id="952" name="pl952"/>
            <p:cNvSpPr/>
            <p:nvPr/>
          </p:nvSpPr>
          <p:spPr>
            <a:xfrm>
              <a:off x="7796684"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BEBEBE">
                  <a:alpha val="69803"/>
                </a:srgbClr>
              </a:solidFill>
              <a:prstDash val="solid"/>
              <a:round/>
            </a:ln>
          </p:spPr>
          <p:txBody>
            <a:bodyPr/>
            <a:lstStyle/>
            <a:p>
              <a:endParaRPr/>
            </a:p>
          </p:txBody>
        </p:sp>
        <p:sp>
          <p:nvSpPr>
            <p:cNvPr id="953" name="pl953"/>
            <p:cNvSpPr/>
            <p:nvPr/>
          </p:nvSpPr>
          <p:spPr>
            <a:xfrm>
              <a:off x="7796684" y="2203106"/>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954" name="pl954"/>
            <p:cNvSpPr/>
            <p:nvPr/>
          </p:nvSpPr>
          <p:spPr>
            <a:xfrm>
              <a:off x="7796684"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000000">
                  <a:alpha val="100000"/>
                </a:srgbClr>
              </a:solidFill>
              <a:prstDash val="solid"/>
              <a:round/>
            </a:ln>
          </p:spPr>
          <p:txBody>
            <a:bodyPr/>
            <a:lstStyle/>
            <a:p>
              <a:endParaRPr/>
            </a:p>
          </p:txBody>
        </p:sp>
        <p:sp>
          <p:nvSpPr>
            <p:cNvPr id="955" name="pl955"/>
            <p:cNvSpPr/>
            <p:nvPr/>
          </p:nvSpPr>
          <p:spPr>
            <a:xfrm>
              <a:off x="7796684"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F26A21">
                  <a:alpha val="100000"/>
                </a:srgbClr>
              </a:solidFill>
              <a:prstDash val="solid"/>
              <a:round/>
            </a:ln>
          </p:spPr>
          <p:txBody>
            <a:bodyPr/>
            <a:lstStyle/>
            <a:p>
              <a:endParaRPr/>
            </a:p>
          </p:txBody>
        </p:sp>
        <p:sp>
          <p:nvSpPr>
            <p:cNvPr id="956" name="pl956"/>
            <p:cNvSpPr/>
            <p:nvPr/>
          </p:nvSpPr>
          <p:spPr>
            <a:xfrm>
              <a:off x="7735840"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57" name="tx957"/>
            <p:cNvSpPr/>
            <p:nvPr/>
          </p:nvSpPr>
          <p:spPr>
            <a:xfrm>
              <a:off x="7766540"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58" name="tx958"/>
            <p:cNvSpPr/>
            <p:nvPr/>
          </p:nvSpPr>
          <p:spPr>
            <a:xfrm>
              <a:off x="7940380"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59" name="tx959"/>
            <p:cNvSpPr/>
            <p:nvPr/>
          </p:nvSpPr>
          <p:spPr>
            <a:xfrm>
              <a:off x="8114220"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60" name="tx960"/>
            <p:cNvSpPr/>
            <p:nvPr/>
          </p:nvSpPr>
          <p:spPr>
            <a:xfrm>
              <a:off x="8288060"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61" name="tx961"/>
            <p:cNvSpPr/>
            <p:nvPr/>
          </p:nvSpPr>
          <p:spPr>
            <a:xfrm>
              <a:off x="846190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62" name="tx962"/>
            <p:cNvSpPr/>
            <p:nvPr/>
          </p:nvSpPr>
          <p:spPr>
            <a:xfrm>
              <a:off x="863574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63" name="tx963"/>
            <p:cNvSpPr/>
            <p:nvPr/>
          </p:nvSpPr>
          <p:spPr>
            <a:xfrm>
              <a:off x="880958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64" name="tx964"/>
            <p:cNvSpPr/>
            <p:nvPr/>
          </p:nvSpPr>
          <p:spPr>
            <a:xfrm>
              <a:off x="898342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65" name="rc965"/>
            <p:cNvSpPr/>
            <p:nvPr/>
          </p:nvSpPr>
          <p:spPr>
            <a:xfrm>
              <a:off x="7735840" y="2573641"/>
              <a:ext cx="1338570" cy="564829"/>
            </a:xfrm>
            <a:prstGeom prst="rect">
              <a:avLst/>
            </a:prstGeom>
            <a:solidFill>
              <a:srgbClr val="EBEBEB">
                <a:alpha val="100000"/>
              </a:srgbClr>
            </a:solidFill>
          </p:spPr>
          <p:txBody>
            <a:bodyPr/>
            <a:lstStyle/>
            <a:p>
              <a:endParaRPr/>
            </a:p>
          </p:txBody>
        </p:sp>
        <p:sp>
          <p:nvSpPr>
            <p:cNvPr id="966" name="pl966"/>
            <p:cNvSpPr/>
            <p:nvPr/>
          </p:nvSpPr>
          <p:spPr>
            <a:xfrm>
              <a:off x="7735840"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7" name="pl967"/>
            <p:cNvSpPr/>
            <p:nvPr/>
          </p:nvSpPr>
          <p:spPr>
            <a:xfrm>
              <a:off x="7735840"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8" name="pl968"/>
            <p:cNvSpPr/>
            <p:nvPr/>
          </p:nvSpPr>
          <p:spPr>
            <a:xfrm>
              <a:off x="7735840"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9" name="pl969"/>
            <p:cNvSpPr/>
            <p:nvPr/>
          </p:nvSpPr>
          <p:spPr>
            <a:xfrm>
              <a:off x="7735840"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0" name="pl970"/>
            <p:cNvSpPr/>
            <p:nvPr/>
          </p:nvSpPr>
          <p:spPr>
            <a:xfrm>
              <a:off x="7735840"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1" name="pl971"/>
            <p:cNvSpPr/>
            <p:nvPr/>
          </p:nvSpPr>
          <p:spPr>
            <a:xfrm>
              <a:off x="7735840"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2" name="pl972"/>
            <p:cNvSpPr/>
            <p:nvPr/>
          </p:nvSpPr>
          <p:spPr>
            <a:xfrm>
              <a:off x="7796684"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3" name="pl973"/>
            <p:cNvSpPr/>
            <p:nvPr/>
          </p:nvSpPr>
          <p:spPr>
            <a:xfrm>
              <a:off x="7970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4" name="pl974"/>
            <p:cNvSpPr/>
            <p:nvPr/>
          </p:nvSpPr>
          <p:spPr>
            <a:xfrm>
              <a:off x="8144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5" name="pl975"/>
            <p:cNvSpPr/>
            <p:nvPr/>
          </p:nvSpPr>
          <p:spPr>
            <a:xfrm>
              <a:off x="831820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6" name="pl976"/>
            <p:cNvSpPr/>
            <p:nvPr/>
          </p:nvSpPr>
          <p:spPr>
            <a:xfrm>
              <a:off x="8492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7" name="pl977"/>
            <p:cNvSpPr/>
            <p:nvPr/>
          </p:nvSpPr>
          <p:spPr>
            <a:xfrm>
              <a:off x="8665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8" name="pl978"/>
            <p:cNvSpPr/>
            <p:nvPr/>
          </p:nvSpPr>
          <p:spPr>
            <a:xfrm>
              <a:off x="883972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9" name="pl979"/>
            <p:cNvSpPr/>
            <p:nvPr/>
          </p:nvSpPr>
          <p:spPr>
            <a:xfrm>
              <a:off x="90135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0" name="pl980"/>
            <p:cNvSpPr/>
            <p:nvPr/>
          </p:nvSpPr>
          <p:spPr>
            <a:xfrm>
              <a:off x="7796684"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981" name="pl981"/>
            <p:cNvSpPr/>
            <p:nvPr/>
          </p:nvSpPr>
          <p:spPr>
            <a:xfrm>
              <a:off x="7796684"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40651" cap="flat">
              <a:solidFill>
                <a:srgbClr val="BEBEBE">
                  <a:alpha val="69803"/>
                </a:srgbClr>
              </a:solidFill>
              <a:prstDash val="solid"/>
              <a:round/>
            </a:ln>
          </p:spPr>
          <p:txBody>
            <a:bodyPr/>
            <a:lstStyle/>
            <a:p>
              <a:endParaRPr/>
            </a:p>
          </p:txBody>
        </p:sp>
        <p:sp>
          <p:nvSpPr>
            <p:cNvPr id="982" name="pl982"/>
            <p:cNvSpPr/>
            <p:nvPr/>
          </p:nvSpPr>
          <p:spPr>
            <a:xfrm>
              <a:off x="7796684"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35231" cap="flat">
              <a:solidFill>
                <a:srgbClr val="BEBEBE">
                  <a:alpha val="69803"/>
                </a:srgbClr>
              </a:solidFill>
              <a:prstDash val="solid"/>
              <a:round/>
            </a:ln>
          </p:spPr>
          <p:txBody>
            <a:bodyPr/>
            <a:lstStyle/>
            <a:p>
              <a:endParaRPr/>
            </a:p>
          </p:txBody>
        </p:sp>
        <p:sp>
          <p:nvSpPr>
            <p:cNvPr id="983" name="pl983"/>
            <p:cNvSpPr/>
            <p:nvPr/>
          </p:nvSpPr>
          <p:spPr>
            <a:xfrm>
              <a:off x="7796684" y="305238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984" name="pl984"/>
            <p:cNvSpPr/>
            <p:nvPr/>
          </p:nvSpPr>
          <p:spPr>
            <a:xfrm>
              <a:off x="7796684"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40651" cap="flat">
              <a:solidFill>
                <a:srgbClr val="000000">
                  <a:alpha val="100000"/>
                </a:srgbClr>
              </a:solidFill>
              <a:prstDash val="solid"/>
              <a:round/>
            </a:ln>
          </p:spPr>
          <p:txBody>
            <a:bodyPr/>
            <a:lstStyle/>
            <a:p>
              <a:endParaRPr/>
            </a:p>
          </p:txBody>
        </p:sp>
        <p:sp>
          <p:nvSpPr>
            <p:cNvPr id="985" name="pl985"/>
            <p:cNvSpPr/>
            <p:nvPr/>
          </p:nvSpPr>
          <p:spPr>
            <a:xfrm>
              <a:off x="7796684"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35231" cap="flat">
              <a:solidFill>
                <a:srgbClr val="F26A21">
                  <a:alpha val="100000"/>
                </a:srgbClr>
              </a:solidFill>
              <a:prstDash val="solid"/>
              <a:round/>
            </a:ln>
          </p:spPr>
          <p:txBody>
            <a:bodyPr/>
            <a:lstStyle/>
            <a:p>
              <a:endParaRPr/>
            </a:p>
          </p:txBody>
        </p:sp>
        <p:sp>
          <p:nvSpPr>
            <p:cNvPr id="986" name="pl986"/>
            <p:cNvSpPr/>
            <p:nvPr/>
          </p:nvSpPr>
          <p:spPr>
            <a:xfrm>
              <a:off x="7735840"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87" name="tx987"/>
            <p:cNvSpPr/>
            <p:nvPr/>
          </p:nvSpPr>
          <p:spPr>
            <a:xfrm>
              <a:off x="7736395" y="2872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88" name="tx988"/>
            <p:cNvSpPr/>
            <p:nvPr/>
          </p:nvSpPr>
          <p:spPr>
            <a:xfrm>
              <a:off x="7940380" y="288778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989" name="tx989"/>
            <p:cNvSpPr/>
            <p:nvPr/>
          </p:nvSpPr>
          <p:spPr>
            <a:xfrm>
              <a:off x="8114220" y="288023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90" name="tx990"/>
            <p:cNvSpPr/>
            <p:nvPr/>
          </p:nvSpPr>
          <p:spPr>
            <a:xfrm>
              <a:off x="8257916" y="285890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991" name="tx991"/>
            <p:cNvSpPr/>
            <p:nvPr/>
          </p:nvSpPr>
          <p:spPr>
            <a:xfrm>
              <a:off x="8431756" y="284380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992" name="tx992"/>
            <p:cNvSpPr/>
            <p:nvPr/>
          </p:nvSpPr>
          <p:spPr>
            <a:xfrm>
              <a:off x="8605596" y="286645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993" name="tx993"/>
            <p:cNvSpPr/>
            <p:nvPr/>
          </p:nvSpPr>
          <p:spPr>
            <a:xfrm>
              <a:off x="8809581" y="290289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94" name="tx994"/>
            <p:cNvSpPr/>
            <p:nvPr/>
          </p:nvSpPr>
          <p:spPr>
            <a:xfrm>
              <a:off x="8953277" y="2872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95" name="rc995"/>
            <p:cNvSpPr/>
            <p:nvPr/>
          </p:nvSpPr>
          <p:spPr>
            <a:xfrm>
              <a:off x="7735840" y="3422922"/>
              <a:ext cx="1338570" cy="564829"/>
            </a:xfrm>
            <a:prstGeom prst="rect">
              <a:avLst/>
            </a:prstGeom>
            <a:solidFill>
              <a:srgbClr val="EBEBEB">
                <a:alpha val="100000"/>
              </a:srgbClr>
            </a:solidFill>
          </p:spPr>
          <p:txBody>
            <a:bodyPr/>
            <a:lstStyle/>
            <a:p>
              <a:endParaRPr/>
            </a:p>
          </p:txBody>
        </p:sp>
        <p:sp>
          <p:nvSpPr>
            <p:cNvPr id="996" name="pl996"/>
            <p:cNvSpPr/>
            <p:nvPr/>
          </p:nvSpPr>
          <p:spPr>
            <a:xfrm>
              <a:off x="7735840"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97" name="pl997"/>
            <p:cNvSpPr/>
            <p:nvPr/>
          </p:nvSpPr>
          <p:spPr>
            <a:xfrm>
              <a:off x="7735840"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98" name="pl998"/>
            <p:cNvSpPr/>
            <p:nvPr/>
          </p:nvSpPr>
          <p:spPr>
            <a:xfrm>
              <a:off x="7735840"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99" name="pl999"/>
            <p:cNvSpPr/>
            <p:nvPr/>
          </p:nvSpPr>
          <p:spPr>
            <a:xfrm>
              <a:off x="7735840"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0" name="pl1000"/>
            <p:cNvSpPr/>
            <p:nvPr/>
          </p:nvSpPr>
          <p:spPr>
            <a:xfrm>
              <a:off x="7735840"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1" name="pl1001"/>
            <p:cNvSpPr/>
            <p:nvPr/>
          </p:nvSpPr>
          <p:spPr>
            <a:xfrm>
              <a:off x="7735840"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2" name="pl1002"/>
            <p:cNvSpPr/>
            <p:nvPr/>
          </p:nvSpPr>
          <p:spPr>
            <a:xfrm>
              <a:off x="7796684"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3" name="pl1003"/>
            <p:cNvSpPr/>
            <p:nvPr/>
          </p:nvSpPr>
          <p:spPr>
            <a:xfrm>
              <a:off x="7970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4" name="pl1004"/>
            <p:cNvSpPr/>
            <p:nvPr/>
          </p:nvSpPr>
          <p:spPr>
            <a:xfrm>
              <a:off x="8144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5" name="pl1005"/>
            <p:cNvSpPr/>
            <p:nvPr/>
          </p:nvSpPr>
          <p:spPr>
            <a:xfrm>
              <a:off x="831820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6" name="pl1006"/>
            <p:cNvSpPr/>
            <p:nvPr/>
          </p:nvSpPr>
          <p:spPr>
            <a:xfrm>
              <a:off x="8492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7" name="pl1007"/>
            <p:cNvSpPr/>
            <p:nvPr/>
          </p:nvSpPr>
          <p:spPr>
            <a:xfrm>
              <a:off x="8665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8" name="pl1008"/>
            <p:cNvSpPr/>
            <p:nvPr/>
          </p:nvSpPr>
          <p:spPr>
            <a:xfrm>
              <a:off x="883972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9" name="pl1009"/>
            <p:cNvSpPr/>
            <p:nvPr/>
          </p:nvSpPr>
          <p:spPr>
            <a:xfrm>
              <a:off x="90135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0" name="pl1010"/>
            <p:cNvSpPr/>
            <p:nvPr/>
          </p:nvSpPr>
          <p:spPr>
            <a:xfrm>
              <a:off x="7796684"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1011" name="pl1011"/>
            <p:cNvSpPr/>
            <p:nvPr/>
          </p:nvSpPr>
          <p:spPr>
            <a:xfrm>
              <a:off x="7796684"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BEBEBE">
                  <a:alpha val="69803"/>
                </a:srgbClr>
              </a:solidFill>
              <a:prstDash val="solid"/>
              <a:round/>
            </a:ln>
          </p:spPr>
          <p:txBody>
            <a:bodyPr/>
            <a:lstStyle/>
            <a:p>
              <a:endParaRPr/>
            </a:p>
          </p:txBody>
        </p:sp>
        <p:sp>
          <p:nvSpPr>
            <p:cNvPr id="1012" name="pl1012"/>
            <p:cNvSpPr/>
            <p:nvPr/>
          </p:nvSpPr>
          <p:spPr>
            <a:xfrm>
              <a:off x="7796684"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BEBEBE">
                  <a:alpha val="69803"/>
                </a:srgbClr>
              </a:solidFill>
              <a:prstDash val="solid"/>
              <a:round/>
            </a:ln>
          </p:spPr>
          <p:txBody>
            <a:bodyPr/>
            <a:lstStyle/>
            <a:p>
              <a:endParaRPr/>
            </a:p>
          </p:txBody>
        </p:sp>
        <p:sp>
          <p:nvSpPr>
            <p:cNvPr id="1013" name="pl1013"/>
            <p:cNvSpPr/>
            <p:nvPr/>
          </p:nvSpPr>
          <p:spPr>
            <a:xfrm>
              <a:off x="7796684" y="3901667"/>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1014" name="pl1014"/>
            <p:cNvSpPr/>
            <p:nvPr/>
          </p:nvSpPr>
          <p:spPr>
            <a:xfrm>
              <a:off x="7796684"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000000">
                  <a:alpha val="100000"/>
                </a:srgbClr>
              </a:solidFill>
              <a:prstDash val="solid"/>
              <a:round/>
            </a:ln>
          </p:spPr>
          <p:txBody>
            <a:bodyPr/>
            <a:lstStyle/>
            <a:p>
              <a:endParaRPr/>
            </a:p>
          </p:txBody>
        </p:sp>
        <p:sp>
          <p:nvSpPr>
            <p:cNvPr id="1015" name="pl1015"/>
            <p:cNvSpPr/>
            <p:nvPr/>
          </p:nvSpPr>
          <p:spPr>
            <a:xfrm>
              <a:off x="7796684"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F26A21">
                  <a:alpha val="100000"/>
                </a:srgbClr>
              </a:solidFill>
              <a:prstDash val="solid"/>
              <a:round/>
            </a:ln>
          </p:spPr>
          <p:txBody>
            <a:bodyPr/>
            <a:lstStyle/>
            <a:p>
              <a:endParaRPr/>
            </a:p>
          </p:txBody>
        </p:sp>
        <p:sp>
          <p:nvSpPr>
            <p:cNvPr id="1016" name="pl1016"/>
            <p:cNvSpPr/>
            <p:nvPr/>
          </p:nvSpPr>
          <p:spPr>
            <a:xfrm>
              <a:off x="7735840"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017" name="tx1017"/>
            <p:cNvSpPr/>
            <p:nvPr/>
          </p:nvSpPr>
          <p:spPr>
            <a:xfrm>
              <a:off x="7766540"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18" name="tx1018"/>
            <p:cNvSpPr/>
            <p:nvPr/>
          </p:nvSpPr>
          <p:spPr>
            <a:xfrm>
              <a:off x="7940380"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19" name="tx1019"/>
            <p:cNvSpPr/>
            <p:nvPr/>
          </p:nvSpPr>
          <p:spPr>
            <a:xfrm>
              <a:off x="8114220"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20" name="tx1020"/>
            <p:cNvSpPr/>
            <p:nvPr/>
          </p:nvSpPr>
          <p:spPr>
            <a:xfrm>
              <a:off x="8288060"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21" name="tx1021"/>
            <p:cNvSpPr/>
            <p:nvPr/>
          </p:nvSpPr>
          <p:spPr>
            <a:xfrm>
              <a:off x="8461901"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22" name="tx1022"/>
            <p:cNvSpPr/>
            <p:nvPr/>
          </p:nvSpPr>
          <p:spPr>
            <a:xfrm>
              <a:off x="8635741"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23" name="tx1023"/>
            <p:cNvSpPr/>
            <p:nvPr/>
          </p:nvSpPr>
          <p:spPr>
            <a:xfrm>
              <a:off x="8809581"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24" name="tx1024"/>
            <p:cNvSpPr/>
            <p:nvPr/>
          </p:nvSpPr>
          <p:spPr>
            <a:xfrm>
              <a:off x="8983422"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25" name="rc1025"/>
            <p:cNvSpPr/>
            <p:nvPr/>
          </p:nvSpPr>
          <p:spPr>
            <a:xfrm>
              <a:off x="7735840" y="4272202"/>
              <a:ext cx="1338570" cy="564829"/>
            </a:xfrm>
            <a:prstGeom prst="rect">
              <a:avLst/>
            </a:prstGeom>
            <a:solidFill>
              <a:srgbClr val="EBEBEB">
                <a:alpha val="100000"/>
              </a:srgbClr>
            </a:solidFill>
          </p:spPr>
          <p:txBody>
            <a:bodyPr/>
            <a:lstStyle/>
            <a:p>
              <a:endParaRPr/>
            </a:p>
          </p:txBody>
        </p:sp>
        <p:sp>
          <p:nvSpPr>
            <p:cNvPr id="1026" name="pl1026"/>
            <p:cNvSpPr/>
            <p:nvPr/>
          </p:nvSpPr>
          <p:spPr>
            <a:xfrm>
              <a:off x="7735840"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27" name="pl1027"/>
            <p:cNvSpPr/>
            <p:nvPr/>
          </p:nvSpPr>
          <p:spPr>
            <a:xfrm>
              <a:off x="7735840"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28" name="pl1028"/>
            <p:cNvSpPr/>
            <p:nvPr/>
          </p:nvSpPr>
          <p:spPr>
            <a:xfrm>
              <a:off x="7735840"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29" name="pl1029"/>
            <p:cNvSpPr/>
            <p:nvPr/>
          </p:nvSpPr>
          <p:spPr>
            <a:xfrm>
              <a:off x="7735840"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30" name="pl1030"/>
            <p:cNvSpPr/>
            <p:nvPr/>
          </p:nvSpPr>
          <p:spPr>
            <a:xfrm>
              <a:off x="7735840"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31" name="pl1031"/>
            <p:cNvSpPr/>
            <p:nvPr/>
          </p:nvSpPr>
          <p:spPr>
            <a:xfrm>
              <a:off x="7735840"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32" name="pl1032"/>
            <p:cNvSpPr/>
            <p:nvPr/>
          </p:nvSpPr>
          <p:spPr>
            <a:xfrm>
              <a:off x="7796684"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3" name="pl1033"/>
            <p:cNvSpPr/>
            <p:nvPr/>
          </p:nvSpPr>
          <p:spPr>
            <a:xfrm>
              <a:off x="7970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4" name="pl1034"/>
            <p:cNvSpPr/>
            <p:nvPr/>
          </p:nvSpPr>
          <p:spPr>
            <a:xfrm>
              <a:off x="8144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5" name="pl1035"/>
            <p:cNvSpPr/>
            <p:nvPr/>
          </p:nvSpPr>
          <p:spPr>
            <a:xfrm>
              <a:off x="831820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6" name="pl1036"/>
            <p:cNvSpPr/>
            <p:nvPr/>
          </p:nvSpPr>
          <p:spPr>
            <a:xfrm>
              <a:off x="8492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7" name="pl1037"/>
            <p:cNvSpPr/>
            <p:nvPr/>
          </p:nvSpPr>
          <p:spPr>
            <a:xfrm>
              <a:off x="8665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8" name="pl1038"/>
            <p:cNvSpPr/>
            <p:nvPr/>
          </p:nvSpPr>
          <p:spPr>
            <a:xfrm>
              <a:off x="883972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9" name="pl1039"/>
            <p:cNvSpPr/>
            <p:nvPr/>
          </p:nvSpPr>
          <p:spPr>
            <a:xfrm>
              <a:off x="90135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0" name="pl1040"/>
            <p:cNvSpPr/>
            <p:nvPr/>
          </p:nvSpPr>
          <p:spPr>
            <a:xfrm>
              <a:off x="7796684"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BEBEBE">
                  <a:alpha val="69803"/>
                </a:srgbClr>
              </a:solidFill>
              <a:prstDash val="solid"/>
              <a:round/>
            </a:ln>
          </p:spPr>
          <p:txBody>
            <a:bodyPr/>
            <a:lstStyle/>
            <a:p>
              <a:endParaRPr/>
            </a:p>
          </p:txBody>
        </p:sp>
        <p:sp>
          <p:nvSpPr>
            <p:cNvPr id="1041" name="pl1041"/>
            <p:cNvSpPr/>
            <p:nvPr/>
          </p:nvSpPr>
          <p:spPr>
            <a:xfrm>
              <a:off x="7796684"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40651" cap="flat">
              <a:solidFill>
                <a:srgbClr val="BEBEBE">
                  <a:alpha val="69803"/>
                </a:srgbClr>
              </a:solidFill>
              <a:prstDash val="solid"/>
              <a:round/>
            </a:ln>
          </p:spPr>
          <p:txBody>
            <a:bodyPr/>
            <a:lstStyle/>
            <a:p>
              <a:endParaRPr/>
            </a:p>
          </p:txBody>
        </p:sp>
        <p:sp>
          <p:nvSpPr>
            <p:cNvPr id="1042" name="pl1042"/>
            <p:cNvSpPr/>
            <p:nvPr/>
          </p:nvSpPr>
          <p:spPr>
            <a:xfrm>
              <a:off x="7796684"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35231" cap="flat">
              <a:solidFill>
                <a:srgbClr val="BEBEBE">
                  <a:alpha val="69803"/>
                </a:srgbClr>
              </a:solidFill>
              <a:prstDash val="solid"/>
              <a:round/>
            </a:ln>
          </p:spPr>
          <p:txBody>
            <a:bodyPr/>
            <a:lstStyle/>
            <a:p>
              <a:endParaRPr/>
            </a:p>
          </p:txBody>
        </p:sp>
        <p:sp>
          <p:nvSpPr>
            <p:cNvPr id="1043" name="pl1043"/>
            <p:cNvSpPr/>
            <p:nvPr/>
          </p:nvSpPr>
          <p:spPr>
            <a:xfrm>
              <a:off x="7796684" y="4750948"/>
              <a:ext cx="1216881" cy="30204"/>
            </a:xfrm>
            <a:custGeom>
              <a:avLst/>
              <a:gdLst/>
              <a:ahLst/>
              <a:cxnLst/>
              <a:rect l="0" t="0" r="0" b="0"/>
              <a:pathLst>
                <a:path w="1216881" h="30204">
                  <a:moveTo>
                    <a:pt x="0" y="30204"/>
                  </a:moveTo>
                  <a:lnTo>
                    <a:pt x="173840" y="15102"/>
                  </a:lnTo>
                  <a:lnTo>
                    <a:pt x="347680" y="0"/>
                  </a:lnTo>
                  <a:lnTo>
                    <a:pt x="521520" y="7551"/>
                  </a:lnTo>
                  <a:lnTo>
                    <a:pt x="695361" y="7551"/>
                  </a:lnTo>
                  <a:lnTo>
                    <a:pt x="869201" y="30204"/>
                  </a:lnTo>
                  <a:lnTo>
                    <a:pt x="1043041" y="30204"/>
                  </a:lnTo>
                  <a:lnTo>
                    <a:pt x="1216881" y="15102"/>
                  </a:lnTo>
                </a:path>
              </a:pathLst>
            </a:custGeom>
            <a:ln w="20325" cap="flat">
              <a:solidFill>
                <a:srgbClr val="6B6B6B">
                  <a:alpha val="100000"/>
                </a:srgbClr>
              </a:solidFill>
              <a:prstDash val="solid"/>
              <a:round/>
            </a:ln>
          </p:spPr>
          <p:txBody>
            <a:bodyPr/>
            <a:lstStyle/>
            <a:p>
              <a:endParaRPr/>
            </a:p>
          </p:txBody>
        </p:sp>
        <p:sp>
          <p:nvSpPr>
            <p:cNvPr id="1044" name="pl1044"/>
            <p:cNvSpPr/>
            <p:nvPr/>
          </p:nvSpPr>
          <p:spPr>
            <a:xfrm>
              <a:off x="7796684"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40651" cap="flat">
              <a:solidFill>
                <a:srgbClr val="000000">
                  <a:alpha val="100000"/>
                </a:srgbClr>
              </a:solidFill>
              <a:prstDash val="solid"/>
              <a:round/>
            </a:ln>
          </p:spPr>
          <p:txBody>
            <a:bodyPr/>
            <a:lstStyle/>
            <a:p>
              <a:endParaRPr/>
            </a:p>
          </p:txBody>
        </p:sp>
        <p:sp>
          <p:nvSpPr>
            <p:cNvPr id="1045" name="pl1045"/>
            <p:cNvSpPr/>
            <p:nvPr/>
          </p:nvSpPr>
          <p:spPr>
            <a:xfrm>
              <a:off x="7796684"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35231" cap="flat">
              <a:solidFill>
                <a:srgbClr val="F26A21">
                  <a:alpha val="100000"/>
                </a:srgbClr>
              </a:solidFill>
              <a:prstDash val="solid"/>
              <a:round/>
            </a:ln>
          </p:spPr>
          <p:txBody>
            <a:bodyPr/>
            <a:lstStyle/>
            <a:p>
              <a:endParaRPr/>
            </a:p>
          </p:txBody>
        </p:sp>
        <p:sp>
          <p:nvSpPr>
            <p:cNvPr id="1046" name="pl1046"/>
            <p:cNvSpPr/>
            <p:nvPr/>
          </p:nvSpPr>
          <p:spPr>
            <a:xfrm>
              <a:off x="7735840"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047" name="tx1047"/>
            <p:cNvSpPr/>
            <p:nvPr/>
          </p:nvSpPr>
          <p:spPr>
            <a:xfrm>
              <a:off x="7766540"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48" name="tx1048"/>
            <p:cNvSpPr/>
            <p:nvPr/>
          </p:nvSpPr>
          <p:spPr>
            <a:xfrm>
              <a:off x="7940380"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049" name="tx1049"/>
            <p:cNvSpPr/>
            <p:nvPr/>
          </p:nvSpPr>
          <p:spPr>
            <a:xfrm>
              <a:off x="8114220"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050" name="tx1050"/>
            <p:cNvSpPr/>
            <p:nvPr/>
          </p:nvSpPr>
          <p:spPr>
            <a:xfrm>
              <a:off x="8288060"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1" name="tx1051"/>
            <p:cNvSpPr/>
            <p:nvPr/>
          </p:nvSpPr>
          <p:spPr>
            <a:xfrm>
              <a:off x="8461901"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2" name="tx1052"/>
            <p:cNvSpPr/>
            <p:nvPr/>
          </p:nvSpPr>
          <p:spPr>
            <a:xfrm>
              <a:off x="8635741"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3" name="tx1053"/>
            <p:cNvSpPr/>
            <p:nvPr/>
          </p:nvSpPr>
          <p:spPr>
            <a:xfrm>
              <a:off x="8809581"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4" name="tx1054"/>
            <p:cNvSpPr/>
            <p:nvPr/>
          </p:nvSpPr>
          <p:spPr>
            <a:xfrm>
              <a:off x="898342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5" name="tx1055"/>
            <p:cNvSpPr/>
            <p:nvPr/>
          </p:nvSpPr>
          <p:spPr>
            <a:xfrm>
              <a:off x="1066075" y="497132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1056" name="tx1056"/>
            <p:cNvSpPr/>
            <p:nvPr/>
          </p:nvSpPr>
          <p:spPr>
            <a:xfrm>
              <a:off x="2533334" y="4971323"/>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1057" name="tx1057"/>
            <p:cNvSpPr/>
            <p:nvPr/>
          </p:nvSpPr>
          <p:spPr>
            <a:xfrm>
              <a:off x="3730252" y="4950532"/>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Trinidad y Tobago</a:t>
              </a:r>
            </a:p>
          </p:txBody>
        </p:sp>
        <p:sp>
          <p:nvSpPr>
            <p:cNvPr id="1058" name="tx1058"/>
            <p:cNvSpPr/>
            <p:nvPr/>
          </p:nvSpPr>
          <p:spPr>
            <a:xfrm>
              <a:off x="5377593" y="4950532"/>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Uruguay</a:t>
              </a:r>
            </a:p>
          </p:txBody>
        </p:sp>
        <p:sp>
          <p:nvSpPr>
            <p:cNvPr id="1059" name="tx1059"/>
            <p:cNvSpPr/>
            <p:nvPr/>
          </p:nvSpPr>
          <p:spPr>
            <a:xfrm>
              <a:off x="6732873" y="497274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1060" name="tx1060"/>
            <p:cNvSpPr/>
            <p:nvPr/>
          </p:nvSpPr>
          <p:spPr>
            <a:xfrm>
              <a:off x="1156198" y="4123025"/>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1061" name="tx1061"/>
            <p:cNvSpPr/>
            <p:nvPr/>
          </p:nvSpPr>
          <p:spPr>
            <a:xfrm>
              <a:off x="2533280" y="410125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1062" name="tx1062"/>
            <p:cNvSpPr/>
            <p:nvPr/>
          </p:nvSpPr>
          <p:spPr>
            <a:xfrm>
              <a:off x="4062612" y="412302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1063" name="tx1063"/>
            <p:cNvSpPr/>
            <p:nvPr/>
          </p:nvSpPr>
          <p:spPr>
            <a:xfrm>
              <a:off x="5029707" y="4102124"/>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1064" name="tx1064"/>
            <p:cNvSpPr/>
            <p:nvPr/>
          </p:nvSpPr>
          <p:spPr>
            <a:xfrm>
              <a:off x="6431727" y="4099887"/>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Cristóbal y Nieves</a:t>
              </a:r>
            </a:p>
          </p:txBody>
        </p:sp>
        <p:sp>
          <p:nvSpPr>
            <p:cNvPr id="1065" name="tx1065"/>
            <p:cNvSpPr/>
            <p:nvPr/>
          </p:nvSpPr>
          <p:spPr>
            <a:xfrm>
              <a:off x="7668945" y="409988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Vicente y las Granadinas</a:t>
              </a:r>
            </a:p>
          </p:txBody>
        </p:sp>
        <p:sp>
          <p:nvSpPr>
            <p:cNvPr id="1066" name="tx1066"/>
            <p:cNvSpPr/>
            <p:nvPr/>
          </p:nvSpPr>
          <p:spPr>
            <a:xfrm>
              <a:off x="1168613" y="3250606"/>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Guyana</a:t>
              </a:r>
            </a:p>
          </p:txBody>
        </p:sp>
        <p:sp>
          <p:nvSpPr>
            <p:cNvPr id="1067" name="tx1067"/>
            <p:cNvSpPr/>
            <p:nvPr/>
          </p:nvSpPr>
          <p:spPr>
            <a:xfrm>
              <a:off x="2657591" y="3273744"/>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1068" name="tx1068"/>
            <p:cNvSpPr/>
            <p:nvPr/>
          </p:nvSpPr>
          <p:spPr>
            <a:xfrm>
              <a:off x="3938356"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1069" name="tx1069"/>
            <p:cNvSpPr/>
            <p:nvPr/>
          </p:nvSpPr>
          <p:spPr>
            <a:xfrm>
              <a:off x="5380730" y="327412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1070" name="tx1070"/>
            <p:cNvSpPr/>
            <p:nvPr/>
          </p:nvSpPr>
          <p:spPr>
            <a:xfrm>
              <a:off x="6819967" y="3273744"/>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1071" name="tx1071"/>
            <p:cNvSpPr/>
            <p:nvPr/>
          </p:nvSpPr>
          <p:spPr>
            <a:xfrm>
              <a:off x="8150418"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1072" name="tx1072"/>
            <p:cNvSpPr/>
            <p:nvPr/>
          </p:nvSpPr>
          <p:spPr>
            <a:xfrm>
              <a:off x="1131423" y="242490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1073" name="tx1073"/>
            <p:cNvSpPr/>
            <p:nvPr/>
          </p:nvSpPr>
          <p:spPr>
            <a:xfrm>
              <a:off x="2564357" y="242490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1074" name="tx1074"/>
            <p:cNvSpPr/>
            <p:nvPr/>
          </p:nvSpPr>
          <p:spPr>
            <a:xfrm>
              <a:off x="3894890" y="2423481"/>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El Salvador</a:t>
              </a:r>
            </a:p>
          </p:txBody>
        </p:sp>
        <p:sp>
          <p:nvSpPr>
            <p:cNvPr id="1075" name="tx1075"/>
            <p:cNvSpPr/>
            <p:nvPr/>
          </p:nvSpPr>
          <p:spPr>
            <a:xfrm>
              <a:off x="5197429" y="2424846"/>
              <a:ext cx="782756"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Estados Unidos</a:t>
              </a:r>
            </a:p>
          </p:txBody>
        </p:sp>
        <p:sp>
          <p:nvSpPr>
            <p:cNvPr id="1076" name="tx1076"/>
            <p:cNvSpPr/>
            <p:nvPr/>
          </p:nvSpPr>
          <p:spPr>
            <a:xfrm>
              <a:off x="6779503" y="242348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1077" name="tx1077"/>
            <p:cNvSpPr/>
            <p:nvPr/>
          </p:nvSpPr>
          <p:spPr>
            <a:xfrm>
              <a:off x="8131783" y="2423481"/>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1078" name="tx1078"/>
            <p:cNvSpPr/>
            <p:nvPr/>
          </p:nvSpPr>
          <p:spPr>
            <a:xfrm>
              <a:off x="1224602" y="1575620"/>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Brasil</a:t>
              </a:r>
            </a:p>
          </p:txBody>
        </p:sp>
        <p:sp>
          <p:nvSpPr>
            <p:cNvPr id="1079" name="tx1079"/>
            <p:cNvSpPr/>
            <p:nvPr/>
          </p:nvSpPr>
          <p:spPr>
            <a:xfrm>
              <a:off x="2576745" y="1574201"/>
              <a:ext cx="3914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Canadá</a:t>
              </a:r>
            </a:p>
          </p:txBody>
        </p:sp>
        <p:sp>
          <p:nvSpPr>
            <p:cNvPr id="1080" name="tx1080"/>
            <p:cNvSpPr/>
            <p:nvPr/>
          </p:nvSpPr>
          <p:spPr>
            <a:xfrm>
              <a:off x="4053308" y="157420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1081" name="tx1081"/>
            <p:cNvSpPr/>
            <p:nvPr/>
          </p:nvSpPr>
          <p:spPr>
            <a:xfrm>
              <a:off x="5352763" y="157420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1082" name="tx1082"/>
            <p:cNvSpPr/>
            <p:nvPr/>
          </p:nvSpPr>
          <p:spPr>
            <a:xfrm>
              <a:off x="6723678" y="1574201"/>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Costa Rica</a:t>
              </a:r>
            </a:p>
          </p:txBody>
        </p:sp>
        <p:sp>
          <p:nvSpPr>
            <p:cNvPr id="1083" name="tx1083"/>
            <p:cNvSpPr/>
            <p:nvPr/>
          </p:nvSpPr>
          <p:spPr>
            <a:xfrm>
              <a:off x="8271537" y="1574201"/>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Cuba</a:t>
              </a:r>
            </a:p>
          </p:txBody>
        </p:sp>
        <p:sp>
          <p:nvSpPr>
            <p:cNvPr id="1084" name="tx1084"/>
            <p:cNvSpPr/>
            <p:nvPr/>
          </p:nvSpPr>
          <p:spPr>
            <a:xfrm>
              <a:off x="904547" y="704129"/>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Antigua y Barbuda</a:t>
              </a:r>
            </a:p>
          </p:txBody>
        </p:sp>
        <p:sp>
          <p:nvSpPr>
            <p:cNvPr id="1085" name="tx1085"/>
            <p:cNvSpPr/>
            <p:nvPr/>
          </p:nvSpPr>
          <p:spPr>
            <a:xfrm>
              <a:off x="2533280"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1086" name="tx1086"/>
            <p:cNvSpPr/>
            <p:nvPr/>
          </p:nvSpPr>
          <p:spPr>
            <a:xfrm>
              <a:off x="3944577" y="726339"/>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1087" name="tx1087"/>
            <p:cNvSpPr/>
            <p:nvPr/>
          </p:nvSpPr>
          <p:spPr>
            <a:xfrm>
              <a:off x="5349598"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1088" name="tx1088"/>
            <p:cNvSpPr/>
            <p:nvPr/>
          </p:nvSpPr>
          <p:spPr>
            <a:xfrm>
              <a:off x="6844770"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1089" name="tx1089"/>
            <p:cNvSpPr/>
            <p:nvPr/>
          </p:nvSpPr>
          <p:spPr>
            <a:xfrm>
              <a:off x="8240514"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1090" name="pl1090"/>
            <p:cNvSpPr/>
            <p:nvPr/>
          </p:nvSpPr>
          <p:spPr>
            <a:xfrm>
              <a:off x="755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1" name="pl1091"/>
            <p:cNvSpPr/>
            <p:nvPr/>
          </p:nvSpPr>
          <p:spPr>
            <a:xfrm>
              <a:off x="92972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2" name="pl1092"/>
            <p:cNvSpPr/>
            <p:nvPr/>
          </p:nvSpPr>
          <p:spPr>
            <a:xfrm>
              <a:off x="110356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3" name="pl1093"/>
            <p:cNvSpPr/>
            <p:nvPr/>
          </p:nvSpPr>
          <p:spPr>
            <a:xfrm>
              <a:off x="1277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4" name="pl1094"/>
            <p:cNvSpPr/>
            <p:nvPr/>
          </p:nvSpPr>
          <p:spPr>
            <a:xfrm>
              <a:off x="1451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5" name="pl1095"/>
            <p:cNvSpPr/>
            <p:nvPr/>
          </p:nvSpPr>
          <p:spPr>
            <a:xfrm>
              <a:off x="162509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6" name="pl1096"/>
            <p:cNvSpPr/>
            <p:nvPr/>
          </p:nvSpPr>
          <p:spPr>
            <a:xfrm>
              <a:off x="1798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7" name="pl1097"/>
            <p:cNvSpPr/>
            <p:nvPr/>
          </p:nvSpPr>
          <p:spPr>
            <a:xfrm>
              <a:off x="197277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8" name="tx1098"/>
            <p:cNvSpPr/>
            <p:nvPr/>
          </p:nvSpPr>
          <p:spPr>
            <a:xfrm rot="-5400000">
              <a:off x="630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99" name="tx1099"/>
            <p:cNvSpPr/>
            <p:nvPr/>
          </p:nvSpPr>
          <p:spPr>
            <a:xfrm rot="-5400000">
              <a:off x="8045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00" name="tx1100"/>
            <p:cNvSpPr/>
            <p:nvPr/>
          </p:nvSpPr>
          <p:spPr>
            <a:xfrm rot="-5400000">
              <a:off x="97841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01" name="tx1101"/>
            <p:cNvSpPr/>
            <p:nvPr/>
          </p:nvSpPr>
          <p:spPr>
            <a:xfrm rot="-5400000">
              <a:off x="1152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02" name="tx1102"/>
            <p:cNvSpPr/>
            <p:nvPr/>
          </p:nvSpPr>
          <p:spPr>
            <a:xfrm rot="-5400000">
              <a:off x="132609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03" name="tx1103"/>
            <p:cNvSpPr/>
            <p:nvPr/>
          </p:nvSpPr>
          <p:spPr>
            <a:xfrm rot="-5400000">
              <a:off x="149990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04" name="tx1104"/>
            <p:cNvSpPr/>
            <p:nvPr/>
          </p:nvSpPr>
          <p:spPr>
            <a:xfrm rot="-5400000">
              <a:off x="167377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05" name="tx1105"/>
            <p:cNvSpPr/>
            <p:nvPr/>
          </p:nvSpPr>
          <p:spPr>
            <a:xfrm rot="-5400000">
              <a:off x="184761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06" name="pl1106"/>
            <p:cNvSpPr/>
            <p:nvPr/>
          </p:nvSpPr>
          <p:spPr>
            <a:xfrm>
              <a:off x="21640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7" name="pl1107"/>
            <p:cNvSpPr/>
            <p:nvPr/>
          </p:nvSpPr>
          <p:spPr>
            <a:xfrm>
              <a:off x="2337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8" name="pl1108"/>
            <p:cNvSpPr/>
            <p:nvPr/>
          </p:nvSpPr>
          <p:spPr>
            <a:xfrm>
              <a:off x="2511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9" name="pl1109"/>
            <p:cNvSpPr/>
            <p:nvPr/>
          </p:nvSpPr>
          <p:spPr>
            <a:xfrm>
              <a:off x="268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0" name="pl1110"/>
            <p:cNvSpPr/>
            <p:nvPr/>
          </p:nvSpPr>
          <p:spPr>
            <a:xfrm>
              <a:off x="2859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1" name="pl1111"/>
            <p:cNvSpPr/>
            <p:nvPr/>
          </p:nvSpPr>
          <p:spPr>
            <a:xfrm>
              <a:off x="3033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2" name="pl1112"/>
            <p:cNvSpPr/>
            <p:nvPr/>
          </p:nvSpPr>
          <p:spPr>
            <a:xfrm>
              <a:off x="3207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3" name="pl1113"/>
            <p:cNvSpPr/>
            <p:nvPr/>
          </p:nvSpPr>
          <p:spPr>
            <a:xfrm>
              <a:off x="3380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4" name="tx1114"/>
            <p:cNvSpPr/>
            <p:nvPr/>
          </p:nvSpPr>
          <p:spPr>
            <a:xfrm rot="-5400000">
              <a:off x="20388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15" name="tx1115"/>
            <p:cNvSpPr/>
            <p:nvPr/>
          </p:nvSpPr>
          <p:spPr>
            <a:xfrm rot="-5400000">
              <a:off x="2212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16" name="tx1116"/>
            <p:cNvSpPr/>
            <p:nvPr/>
          </p:nvSpPr>
          <p:spPr>
            <a:xfrm rot="-5400000">
              <a:off x="2386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17" name="tx1117"/>
            <p:cNvSpPr/>
            <p:nvPr/>
          </p:nvSpPr>
          <p:spPr>
            <a:xfrm rot="-5400000">
              <a:off x="256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18" name="tx1118"/>
            <p:cNvSpPr/>
            <p:nvPr/>
          </p:nvSpPr>
          <p:spPr>
            <a:xfrm rot="-5400000">
              <a:off x="2734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19" name="tx1119"/>
            <p:cNvSpPr/>
            <p:nvPr/>
          </p:nvSpPr>
          <p:spPr>
            <a:xfrm rot="-5400000">
              <a:off x="290806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20" name="tx1120"/>
            <p:cNvSpPr/>
            <p:nvPr/>
          </p:nvSpPr>
          <p:spPr>
            <a:xfrm rot="-5400000">
              <a:off x="3081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21" name="tx1121"/>
            <p:cNvSpPr/>
            <p:nvPr/>
          </p:nvSpPr>
          <p:spPr>
            <a:xfrm rot="-5400000">
              <a:off x="32557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22" name="pl1122"/>
            <p:cNvSpPr/>
            <p:nvPr/>
          </p:nvSpPr>
          <p:spPr>
            <a:xfrm>
              <a:off x="35722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3" name="pl1123"/>
            <p:cNvSpPr/>
            <p:nvPr/>
          </p:nvSpPr>
          <p:spPr>
            <a:xfrm>
              <a:off x="374604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4" name="pl1124"/>
            <p:cNvSpPr/>
            <p:nvPr/>
          </p:nvSpPr>
          <p:spPr>
            <a:xfrm>
              <a:off x="391988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5" name="pl1125"/>
            <p:cNvSpPr/>
            <p:nvPr/>
          </p:nvSpPr>
          <p:spPr>
            <a:xfrm>
              <a:off x="4093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6" name="pl1126"/>
            <p:cNvSpPr/>
            <p:nvPr/>
          </p:nvSpPr>
          <p:spPr>
            <a:xfrm>
              <a:off x="4267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7" name="pl1127"/>
            <p:cNvSpPr/>
            <p:nvPr/>
          </p:nvSpPr>
          <p:spPr>
            <a:xfrm>
              <a:off x="4441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8" name="pl1128"/>
            <p:cNvSpPr/>
            <p:nvPr/>
          </p:nvSpPr>
          <p:spPr>
            <a:xfrm>
              <a:off x="46152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9" name="pl1129"/>
            <p:cNvSpPr/>
            <p:nvPr/>
          </p:nvSpPr>
          <p:spPr>
            <a:xfrm>
              <a:off x="4789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0" name="tx1130"/>
            <p:cNvSpPr/>
            <p:nvPr/>
          </p:nvSpPr>
          <p:spPr>
            <a:xfrm rot="-5400000">
              <a:off x="34470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31" name="tx1131"/>
            <p:cNvSpPr/>
            <p:nvPr/>
          </p:nvSpPr>
          <p:spPr>
            <a:xfrm rot="-5400000">
              <a:off x="362089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32" name="tx1132"/>
            <p:cNvSpPr/>
            <p:nvPr/>
          </p:nvSpPr>
          <p:spPr>
            <a:xfrm rot="-5400000">
              <a:off x="379473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33" name="tx1133"/>
            <p:cNvSpPr/>
            <p:nvPr/>
          </p:nvSpPr>
          <p:spPr>
            <a:xfrm rot="-5400000">
              <a:off x="3968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34" name="tx1134"/>
            <p:cNvSpPr/>
            <p:nvPr/>
          </p:nvSpPr>
          <p:spPr>
            <a:xfrm rot="-5400000">
              <a:off x="4142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35" name="tx1135"/>
            <p:cNvSpPr/>
            <p:nvPr/>
          </p:nvSpPr>
          <p:spPr>
            <a:xfrm rot="-5400000">
              <a:off x="4316224"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36" name="tx1136"/>
            <p:cNvSpPr/>
            <p:nvPr/>
          </p:nvSpPr>
          <p:spPr>
            <a:xfrm rot="-5400000">
              <a:off x="44900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37" name="tx1137"/>
            <p:cNvSpPr/>
            <p:nvPr/>
          </p:nvSpPr>
          <p:spPr>
            <a:xfrm rot="-5400000">
              <a:off x="4663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38" name="pl1138"/>
            <p:cNvSpPr/>
            <p:nvPr/>
          </p:nvSpPr>
          <p:spPr>
            <a:xfrm>
              <a:off x="498036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9" name="pl1139"/>
            <p:cNvSpPr/>
            <p:nvPr/>
          </p:nvSpPr>
          <p:spPr>
            <a:xfrm>
              <a:off x="515420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0" name="pl1140"/>
            <p:cNvSpPr/>
            <p:nvPr/>
          </p:nvSpPr>
          <p:spPr>
            <a:xfrm>
              <a:off x="532804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1" name="pl1141"/>
            <p:cNvSpPr/>
            <p:nvPr/>
          </p:nvSpPr>
          <p:spPr>
            <a:xfrm>
              <a:off x="550188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2" name="pl1142"/>
            <p:cNvSpPr/>
            <p:nvPr/>
          </p:nvSpPr>
          <p:spPr>
            <a:xfrm>
              <a:off x="567572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3" name="pl1143"/>
            <p:cNvSpPr/>
            <p:nvPr/>
          </p:nvSpPr>
          <p:spPr>
            <a:xfrm>
              <a:off x="584956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4" name="pl1144"/>
            <p:cNvSpPr/>
            <p:nvPr/>
          </p:nvSpPr>
          <p:spPr>
            <a:xfrm>
              <a:off x="6023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5" name="pl1145"/>
            <p:cNvSpPr/>
            <p:nvPr/>
          </p:nvSpPr>
          <p:spPr>
            <a:xfrm>
              <a:off x="61972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6" name="tx1146"/>
            <p:cNvSpPr/>
            <p:nvPr/>
          </p:nvSpPr>
          <p:spPr>
            <a:xfrm rot="-5400000">
              <a:off x="485520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47" name="tx1147"/>
            <p:cNvSpPr/>
            <p:nvPr/>
          </p:nvSpPr>
          <p:spPr>
            <a:xfrm rot="-5400000">
              <a:off x="502904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48" name="tx1148"/>
            <p:cNvSpPr/>
            <p:nvPr/>
          </p:nvSpPr>
          <p:spPr>
            <a:xfrm rot="-5400000">
              <a:off x="520289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49" name="tx1149"/>
            <p:cNvSpPr/>
            <p:nvPr/>
          </p:nvSpPr>
          <p:spPr>
            <a:xfrm rot="-5400000">
              <a:off x="537673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50" name="tx1150"/>
            <p:cNvSpPr/>
            <p:nvPr/>
          </p:nvSpPr>
          <p:spPr>
            <a:xfrm rot="-5400000">
              <a:off x="555057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51" name="tx1151"/>
            <p:cNvSpPr/>
            <p:nvPr/>
          </p:nvSpPr>
          <p:spPr>
            <a:xfrm rot="-5400000">
              <a:off x="5724383"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52" name="tx1152"/>
            <p:cNvSpPr/>
            <p:nvPr/>
          </p:nvSpPr>
          <p:spPr>
            <a:xfrm rot="-5400000">
              <a:off x="5898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53" name="tx1153"/>
            <p:cNvSpPr/>
            <p:nvPr/>
          </p:nvSpPr>
          <p:spPr>
            <a:xfrm rot="-5400000">
              <a:off x="60720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54" name="pl1154"/>
            <p:cNvSpPr/>
            <p:nvPr/>
          </p:nvSpPr>
          <p:spPr>
            <a:xfrm>
              <a:off x="638852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55" name="pl1155"/>
            <p:cNvSpPr/>
            <p:nvPr/>
          </p:nvSpPr>
          <p:spPr>
            <a:xfrm>
              <a:off x="6562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56" name="pl1156"/>
            <p:cNvSpPr/>
            <p:nvPr/>
          </p:nvSpPr>
          <p:spPr>
            <a:xfrm>
              <a:off x="673620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57" name="pl1157"/>
            <p:cNvSpPr/>
            <p:nvPr/>
          </p:nvSpPr>
          <p:spPr>
            <a:xfrm>
              <a:off x="691004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58" name="pl1158"/>
            <p:cNvSpPr/>
            <p:nvPr/>
          </p:nvSpPr>
          <p:spPr>
            <a:xfrm>
              <a:off x="708388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59" name="pl1159"/>
            <p:cNvSpPr/>
            <p:nvPr/>
          </p:nvSpPr>
          <p:spPr>
            <a:xfrm>
              <a:off x="725772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60" name="pl1160"/>
            <p:cNvSpPr/>
            <p:nvPr/>
          </p:nvSpPr>
          <p:spPr>
            <a:xfrm>
              <a:off x="743156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61" name="pl1161"/>
            <p:cNvSpPr/>
            <p:nvPr/>
          </p:nvSpPr>
          <p:spPr>
            <a:xfrm>
              <a:off x="76054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62" name="tx1162"/>
            <p:cNvSpPr/>
            <p:nvPr/>
          </p:nvSpPr>
          <p:spPr>
            <a:xfrm rot="-5400000">
              <a:off x="626336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63" name="tx1163"/>
            <p:cNvSpPr/>
            <p:nvPr/>
          </p:nvSpPr>
          <p:spPr>
            <a:xfrm rot="-5400000">
              <a:off x="6437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64" name="tx1164"/>
            <p:cNvSpPr/>
            <p:nvPr/>
          </p:nvSpPr>
          <p:spPr>
            <a:xfrm rot="-5400000">
              <a:off x="661104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65" name="tx1165"/>
            <p:cNvSpPr/>
            <p:nvPr/>
          </p:nvSpPr>
          <p:spPr>
            <a:xfrm rot="-5400000">
              <a:off x="678488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66" name="tx1166"/>
            <p:cNvSpPr/>
            <p:nvPr/>
          </p:nvSpPr>
          <p:spPr>
            <a:xfrm rot="-5400000">
              <a:off x="695872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67" name="tx1167"/>
            <p:cNvSpPr/>
            <p:nvPr/>
          </p:nvSpPr>
          <p:spPr>
            <a:xfrm rot="-5400000">
              <a:off x="7132542"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68" name="tx1168"/>
            <p:cNvSpPr/>
            <p:nvPr/>
          </p:nvSpPr>
          <p:spPr>
            <a:xfrm rot="-5400000">
              <a:off x="730641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69" name="tx1169"/>
            <p:cNvSpPr/>
            <p:nvPr/>
          </p:nvSpPr>
          <p:spPr>
            <a:xfrm rot="-5400000">
              <a:off x="74802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70" name="pl1170"/>
            <p:cNvSpPr/>
            <p:nvPr/>
          </p:nvSpPr>
          <p:spPr>
            <a:xfrm>
              <a:off x="7796684"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1" name="pl1171"/>
            <p:cNvSpPr/>
            <p:nvPr/>
          </p:nvSpPr>
          <p:spPr>
            <a:xfrm>
              <a:off x="797052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2" name="pl1172"/>
            <p:cNvSpPr/>
            <p:nvPr/>
          </p:nvSpPr>
          <p:spPr>
            <a:xfrm>
              <a:off x="814436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3" name="pl1173"/>
            <p:cNvSpPr/>
            <p:nvPr/>
          </p:nvSpPr>
          <p:spPr>
            <a:xfrm>
              <a:off x="831820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4" name="pl1174"/>
            <p:cNvSpPr/>
            <p:nvPr/>
          </p:nvSpPr>
          <p:spPr>
            <a:xfrm>
              <a:off x="849204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5" name="pl1175"/>
            <p:cNvSpPr/>
            <p:nvPr/>
          </p:nvSpPr>
          <p:spPr>
            <a:xfrm>
              <a:off x="866588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6" name="pl1176"/>
            <p:cNvSpPr/>
            <p:nvPr/>
          </p:nvSpPr>
          <p:spPr>
            <a:xfrm>
              <a:off x="883972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7" name="pl1177"/>
            <p:cNvSpPr/>
            <p:nvPr/>
          </p:nvSpPr>
          <p:spPr>
            <a:xfrm>
              <a:off x="901356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8" name="tx1178"/>
            <p:cNvSpPr/>
            <p:nvPr/>
          </p:nvSpPr>
          <p:spPr>
            <a:xfrm rot="-5400000">
              <a:off x="7671527"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79" name="tx1179"/>
            <p:cNvSpPr/>
            <p:nvPr/>
          </p:nvSpPr>
          <p:spPr>
            <a:xfrm rot="-5400000">
              <a:off x="784536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80" name="tx1180"/>
            <p:cNvSpPr/>
            <p:nvPr/>
          </p:nvSpPr>
          <p:spPr>
            <a:xfrm rot="-5400000">
              <a:off x="801920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81" name="tx1181"/>
            <p:cNvSpPr/>
            <p:nvPr/>
          </p:nvSpPr>
          <p:spPr>
            <a:xfrm rot="-5400000">
              <a:off x="819304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82" name="tx1182"/>
            <p:cNvSpPr/>
            <p:nvPr/>
          </p:nvSpPr>
          <p:spPr>
            <a:xfrm rot="-5400000">
              <a:off x="836688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83" name="tx1183"/>
            <p:cNvSpPr/>
            <p:nvPr/>
          </p:nvSpPr>
          <p:spPr>
            <a:xfrm rot="-5400000">
              <a:off x="8540701"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84" name="tx1184"/>
            <p:cNvSpPr/>
            <p:nvPr/>
          </p:nvSpPr>
          <p:spPr>
            <a:xfrm rot="-5400000">
              <a:off x="871456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85" name="tx1185"/>
            <p:cNvSpPr/>
            <p:nvPr/>
          </p:nvSpPr>
          <p:spPr>
            <a:xfrm rot="-5400000">
              <a:off x="888840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86" name="tx1186"/>
            <p:cNvSpPr/>
            <p:nvPr/>
          </p:nvSpPr>
          <p:spPr>
            <a:xfrm>
              <a:off x="570259" y="137254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87" name="tx1187"/>
            <p:cNvSpPr/>
            <p:nvPr/>
          </p:nvSpPr>
          <p:spPr>
            <a:xfrm>
              <a:off x="508103" y="11837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88" name="tx1188"/>
            <p:cNvSpPr/>
            <p:nvPr/>
          </p:nvSpPr>
          <p:spPr>
            <a:xfrm>
              <a:off x="508103" y="99498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89" name="pl1189"/>
            <p:cNvSpPr/>
            <p:nvPr/>
          </p:nvSpPr>
          <p:spPr>
            <a:xfrm>
              <a:off x="660250" y="141423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0" name="pl1190"/>
            <p:cNvSpPr/>
            <p:nvPr/>
          </p:nvSpPr>
          <p:spPr>
            <a:xfrm>
              <a:off x="660250" y="122545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1" name="pl1191"/>
            <p:cNvSpPr/>
            <p:nvPr/>
          </p:nvSpPr>
          <p:spPr>
            <a:xfrm>
              <a:off x="660250" y="103667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2" name="tx1192"/>
            <p:cNvSpPr/>
            <p:nvPr/>
          </p:nvSpPr>
          <p:spPr>
            <a:xfrm>
              <a:off x="570259" y="222182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93" name="tx1193"/>
            <p:cNvSpPr/>
            <p:nvPr/>
          </p:nvSpPr>
          <p:spPr>
            <a:xfrm>
              <a:off x="508103" y="203304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94" name="tx1194"/>
            <p:cNvSpPr/>
            <p:nvPr/>
          </p:nvSpPr>
          <p:spPr>
            <a:xfrm>
              <a:off x="508103" y="184426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95" name="pl1195"/>
            <p:cNvSpPr/>
            <p:nvPr/>
          </p:nvSpPr>
          <p:spPr>
            <a:xfrm>
              <a:off x="660250" y="22635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6" name="pl1196"/>
            <p:cNvSpPr/>
            <p:nvPr/>
          </p:nvSpPr>
          <p:spPr>
            <a:xfrm>
              <a:off x="660250" y="207473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7" name="pl1197"/>
            <p:cNvSpPr/>
            <p:nvPr/>
          </p:nvSpPr>
          <p:spPr>
            <a:xfrm>
              <a:off x="660250" y="18859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8" name="tx1198"/>
            <p:cNvSpPr/>
            <p:nvPr/>
          </p:nvSpPr>
          <p:spPr>
            <a:xfrm>
              <a:off x="570259" y="307110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99" name="tx1199"/>
            <p:cNvSpPr/>
            <p:nvPr/>
          </p:nvSpPr>
          <p:spPr>
            <a:xfrm>
              <a:off x="508103" y="288232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200" name="tx1200"/>
            <p:cNvSpPr/>
            <p:nvPr/>
          </p:nvSpPr>
          <p:spPr>
            <a:xfrm>
              <a:off x="508103" y="269354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201" name="pl1201"/>
            <p:cNvSpPr/>
            <p:nvPr/>
          </p:nvSpPr>
          <p:spPr>
            <a:xfrm>
              <a:off x="660250" y="311279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02" name="pl1202"/>
            <p:cNvSpPr/>
            <p:nvPr/>
          </p:nvSpPr>
          <p:spPr>
            <a:xfrm>
              <a:off x="660250" y="29240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03" name="pl1203"/>
            <p:cNvSpPr/>
            <p:nvPr/>
          </p:nvSpPr>
          <p:spPr>
            <a:xfrm>
              <a:off x="660250" y="27352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04" name="tx1204"/>
            <p:cNvSpPr/>
            <p:nvPr/>
          </p:nvSpPr>
          <p:spPr>
            <a:xfrm>
              <a:off x="570259" y="392038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205" name="tx1205"/>
            <p:cNvSpPr/>
            <p:nvPr/>
          </p:nvSpPr>
          <p:spPr>
            <a:xfrm>
              <a:off x="508103" y="373160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206" name="tx1206"/>
            <p:cNvSpPr/>
            <p:nvPr/>
          </p:nvSpPr>
          <p:spPr>
            <a:xfrm>
              <a:off x="508103" y="354282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207" name="pl1207"/>
            <p:cNvSpPr/>
            <p:nvPr/>
          </p:nvSpPr>
          <p:spPr>
            <a:xfrm>
              <a:off x="660250" y="396207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08" name="pl1208"/>
            <p:cNvSpPr/>
            <p:nvPr/>
          </p:nvSpPr>
          <p:spPr>
            <a:xfrm>
              <a:off x="660250" y="37732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09" name="pl1209"/>
            <p:cNvSpPr/>
            <p:nvPr/>
          </p:nvSpPr>
          <p:spPr>
            <a:xfrm>
              <a:off x="660250" y="358451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10" name="tx1210"/>
            <p:cNvSpPr/>
            <p:nvPr/>
          </p:nvSpPr>
          <p:spPr>
            <a:xfrm>
              <a:off x="570259" y="476966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211" name="tx1211"/>
            <p:cNvSpPr/>
            <p:nvPr/>
          </p:nvSpPr>
          <p:spPr>
            <a:xfrm>
              <a:off x="508103" y="458088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212" name="tx1212"/>
            <p:cNvSpPr/>
            <p:nvPr/>
          </p:nvSpPr>
          <p:spPr>
            <a:xfrm>
              <a:off x="508103" y="439210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213" name="pl1213"/>
            <p:cNvSpPr/>
            <p:nvPr/>
          </p:nvSpPr>
          <p:spPr>
            <a:xfrm>
              <a:off x="660250" y="4811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14" name="pl1214"/>
            <p:cNvSpPr/>
            <p:nvPr/>
          </p:nvSpPr>
          <p:spPr>
            <a:xfrm>
              <a:off x="660250" y="462257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15" name="pl1215"/>
            <p:cNvSpPr/>
            <p:nvPr/>
          </p:nvSpPr>
          <p:spPr>
            <a:xfrm>
              <a:off x="660250" y="443379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16" name="tx1216"/>
            <p:cNvSpPr/>
            <p:nvPr/>
          </p:nvSpPr>
          <p:spPr>
            <a:xfrm>
              <a:off x="570259" y="5618947"/>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217" name="tx1217"/>
            <p:cNvSpPr/>
            <p:nvPr/>
          </p:nvSpPr>
          <p:spPr>
            <a:xfrm>
              <a:off x="508103" y="543016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218" name="tx1218"/>
            <p:cNvSpPr/>
            <p:nvPr/>
          </p:nvSpPr>
          <p:spPr>
            <a:xfrm>
              <a:off x="508103" y="524138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219" name="pl1219"/>
            <p:cNvSpPr/>
            <p:nvPr/>
          </p:nvSpPr>
          <p:spPr>
            <a:xfrm>
              <a:off x="660250" y="566063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20" name="pl1220"/>
            <p:cNvSpPr/>
            <p:nvPr/>
          </p:nvSpPr>
          <p:spPr>
            <a:xfrm>
              <a:off x="660250" y="54718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21" name="pl1221"/>
            <p:cNvSpPr/>
            <p:nvPr/>
          </p:nvSpPr>
          <p:spPr>
            <a:xfrm>
              <a:off x="660250" y="52830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22" name="tx1222"/>
            <p:cNvSpPr/>
            <p:nvPr/>
          </p:nvSpPr>
          <p:spPr>
            <a:xfrm rot="-5400000">
              <a:off x="-68199" y="3215143"/>
              <a:ext cx="89311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Abandono (%)</a:t>
              </a:r>
            </a:p>
          </p:txBody>
        </p:sp>
        <p:sp>
          <p:nvSpPr>
            <p:cNvPr id="1223" name="tx1223"/>
            <p:cNvSpPr/>
            <p:nvPr/>
          </p:nvSpPr>
          <p:spPr>
            <a:xfrm>
              <a:off x="695044" y="398022"/>
              <a:ext cx="4640386"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Abandono entre DTP1 y DTP3 (%), por país, AMR, 2018-2025</a:t>
              </a:r>
            </a:p>
          </p:txBody>
        </p:sp>
        <p:sp>
          <p:nvSpPr>
            <p:cNvPr id="1224" name="tx1224"/>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225" name="tx1225"/>
            <p:cNvSpPr/>
            <p:nvPr/>
          </p:nvSpPr>
          <p:spPr>
            <a:xfrm>
              <a:off x="5185512" y="6327165"/>
              <a:ext cx="388889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deserción regional a modo de referencia.</a:t>
              </a:r>
            </a:p>
          </p:txBody>
        </p:sp>
        <p:sp>
          <p:nvSpPr>
            <p:cNvPr id="1226" name="tx1226"/>
            <p:cNvSpPr/>
            <p:nvPr/>
          </p:nvSpPr>
          <p:spPr>
            <a:xfrm>
              <a:off x="9074410" y="6552750"/>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227" name="tx1227"/>
            <p:cNvSpPr/>
            <p:nvPr/>
          </p:nvSpPr>
          <p:spPr>
            <a:xfrm>
              <a:off x="5660328" y="6568567"/>
              <a:ext cx="341408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Clasificación de abandono: &lt;5% = bajo, 5-10% = medio, &gt;10% = alto</a:t>
              </a:r>
            </a:p>
          </p:txBody>
        </p:sp>
      </p:grpSp>
      <p:sp>
        <p:nvSpPr>
          <p:cNvPr id="122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las tendencias en las tasas de abandono entre la DTP1 y la DTP3 por país.
En 2025, Haití registró la tasa de abandono más elevada: el 26 % de los niños que recibieron la DTP1 no recibieron la DTP3.
Antigua y Barbuda, Canadá, Cuba, El Salvador, Granada, Guyana, Jamaica, México, Nicaragua, San Vicente y las Granadinas y Surinam registraron la tasa de abandono más baja en la DTP (0 %). Una tasa de abandono del 0 % indica que prácticamente todos los niños que recibieron la DTP1 también recibieron la DTP3.
Cinco países registraron una tasa de abandono de la vacuna DTP superior al 10 %.</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695044" y="875080"/>
              <a:ext cx="1338570" cy="564829"/>
            </a:xfrm>
            <a:prstGeom prst="rect">
              <a:avLst/>
            </a:prstGeom>
            <a:solidFill>
              <a:srgbClr val="EBEBEB">
                <a:alpha val="100000"/>
              </a:srgbClr>
            </a:solidFill>
          </p:spPr>
          <p:txBody>
            <a:bodyPr/>
            <a:lstStyle/>
            <a:p>
              <a:endParaRPr/>
            </a:p>
          </p:txBody>
        </p:sp>
        <p:sp>
          <p:nvSpPr>
            <p:cNvPr id="6" name="pl6"/>
            <p:cNvSpPr/>
            <p:nvPr/>
          </p:nvSpPr>
          <p:spPr>
            <a:xfrm>
              <a:off x="695044"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695044"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695044"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695044"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 name="pl10"/>
            <p:cNvSpPr/>
            <p:nvPr/>
          </p:nvSpPr>
          <p:spPr>
            <a:xfrm>
              <a:off x="695044"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695044"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695044"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755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92972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10356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277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451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162509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1798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197277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 name="pl21"/>
            <p:cNvSpPr/>
            <p:nvPr/>
          </p:nvSpPr>
          <p:spPr>
            <a:xfrm>
              <a:off x="755888"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22" name="pl22"/>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40651" cap="flat">
              <a:solidFill>
                <a:srgbClr val="BEBEBE">
                  <a:alpha val="69803"/>
                </a:srgbClr>
              </a:solidFill>
              <a:prstDash val="solid"/>
              <a:round/>
            </a:ln>
          </p:spPr>
          <p:txBody>
            <a:bodyPr/>
            <a:lstStyle/>
            <a:p>
              <a:endParaRPr/>
            </a:p>
          </p:txBody>
        </p:sp>
        <p:sp>
          <p:nvSpPr>
            <p:cNvPr id="23" name="pl23"/>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35231" cap="flat">
              <a:solidFill>
                <a:srgbClr val="BEBEBE">
                  <a:alpha val="69803"/>
                </a:srgbClr>
              </a:solidFill>
              <a:prstDash val="solid"/>
              <a:round/>
            </a:ln>
          </p:spPr>
          <p:txBody>
            <a:bodyPr/>
            <a:lstStyle/>
            <a:p>
              <a:endParaRPr/>
            </a:p>
          </p:txBody>
        </p:sp>
        <p:sp>
          <p:nvSpPr>
            <p:cNvPr id="24" name="pl24"/>
            <p:cNvSpPr/>
            <p:nvPr/>
          </p:nvSpPr>
          <p:spPr>
            <a:xfrm>
              <a:off x="755888"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25" name="pl25"/>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40651" cap="flat">
              <a:solidFill>
                <a:srgbClr val="000000">
                  <a:alpha val="100000"/>
                </a:srgbClr>
              </a:solidFill>
              <a:prstDash val="solid"/>
              <a:round/>
            </a:ln>
          </p:spPr>
          <p:txBody>
            <a:bodyPr/>
            <a:lstStyle/>
            <a:p>
              <a:endParaRPr/>
            </a:p>
          </p:txBody>
        </p:sp>
        <p:sp>
          <p:nvSpPr>
            <p:cNvPr id="26" name="pl26"/>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35231" cap="flat">
              <a:solidFill>
                <a:srgbClr val="F26A21">
                  <a:alpha val="100000"/>
                </a:srgbClr>
              </a:solidFill>
              <a:prstDash val="solid"/>
              <a:round/>
            </a:ln>
          </p:spPr>
          <p:txBody>
            <a:bodyPr/>
            <a:lstStyle/>
            <a:p>
              <a:endParaRPr/>
            </a:p>
          </p:txBody>
        </p:sp>
        <p:sp>
          <p:nvSpPr>
            <p:cNvPr id="27" name="pl27"/>
            <p:cNvSpPr/>
            <p:nvPr/>
          </p:nvSpPr>
          <p:spPr>
            <a:xfrm>
              <a:off x="695044"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8" name="tx28"/>
            <p:cNvSpPr/>
            <p:nvPr/>
          </p:nvSpPr>
          <p:spPr>
            <a:xfrm>
              <a:off x="725743" y="110475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9" name="tx29"/>
            <p:cNvSpPr/>
            <p:nvPr/>
          </p:nvSpPr>
          <p:spPr>
            <a:xfrm>
              <a:off x="899584"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0" name="tx30"/>
            <p:cNvSpPr/>
            <p:nvPr/>
          </p:nvSpPr>
          <p:spPr>
            <a:xfrm>
              <a:off x="1073424" y="1081123"/>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1" name="tx31"/>
            <p:cNvSpPr/>
            <p:nvPr/>
          </p:nvSpPr>
          <p:spPr>
            <a:xfrm>
              <a:off x="1247264" y="10653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2" name="tx32"/>
            <p:cNvSpPr/>
            <p:nvPr/>
          </p:nvSpPr>
          <p:spPr>
            <a:xfrm>
              <a:off x="1421105"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 name="tx33"/>
            <p:cNvSpPr/>
            <p:nvPr/>
          </p:nvSpPr>
          <p:spPr>
            <a:xfrm>
              <a:off x="1594945" y="10930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4" name="tx34"/>
            <p:cNvSpPr/>
            <p:nvPr/>
          </p:nvSpPr>
          <p:spPr>
            <a:xfrm>
              <a:off x="1768785"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5" name="tx35"/>
            <p:cNvSpPr/>
            <p:nvPr/>
          </p:nvSpPr>
          <p:spPr>
            <a:xfrm>
              <a:off x="1942625"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6" name="rc36"/>
            <p:cNvSpPr/>
            <p:nvPr/>
          </p:nvSpPr>
          <p:spPr>
            <a:xfrm>
              <a:off x="695044" y="1724360"/>
              <a:ext cx="1338570" cy="564829"/>
            </a:xfrm>
            <a:prstGeom prst="rect">
              <a:avLst/>
            </a:prstGeom>
            <a:solidFill>
              <a:srgbClr val="EBEBEB">
                <a:alpha val="100000"/>
              </a:srgbClr>
            </a:solidFill>
          </p:spPr>
          <p:txBody>
            <a:bodyPr/>
            <a:lstStyle/>
            <a:p>
              <a:endParaRPr/>
            </a:p>
          </p:txBody>
        </p:sp>
        <p:sp>
          <p:nvSpPr>
            <p:cNvPr id="37" name="pl37"/>
            <p:cNvSpPr/>
            <p:nvPr/>
          </p:nvSpPr>
          <p:spPr>
            <a:xfrm>
              <a:off x="695044"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695044"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695044"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0" name="pl40"/>
            <p:cNvSpPr/>
            <p:nvPr/>
          </p:nvSpPr>
          <p:spPr>
            <a:xfrm>
              <a:off x="695044"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 name="pl41"/>
            <p:cNvSpPr/>
            <p:nvPr/>
          </p:nvSpPr>
          <p:spPr>
            <a:xfrm>
              <a:off x="695044"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695044"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695044"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755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92972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10356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277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1451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162509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1798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 name="pl51"/>
            <p:cNvSpPr/>
            <p:nvPr/>
          </p:nvSpPr>
          <p:spPr>
            <a:xfrm>
              <a:off x="197277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 name="pl52"/>
            <p:cNvSpPr/>
            <p:nvPr/>
          </p:nvSpPr>
          <p:spPr>
            <a:xfrm>
              <a:off x="755888"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53" name="pl53"/>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40651" cap="flat">
              <a:solidFill>
                <a:srgbClr val="BEBEBE">
                  <a:alpha val="69803"/>
                </a:srgbClr>
              </a:solidFill>
              <a:prstDash val="solid"/>
              <a:round/>
            </a:ln>
          </p:spPr>
          <p:txBody>
            <a:bodyPr/>
            <a:lstStyle/>
            <a:p>
              <a:endParaRPr/>
            </a:p>
          </p:txBody>
        </p:sp>
        <p:sp>
          <p:nvSpPr>
            <p:cNvPr id="54" name="pl54"/>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35231" cap="flat">
              <a:solidFill>
                <a:srgbClr val="BEBEBE">
                  <a:alpha val="69803"/>
                </a:srgbClr>
              </a:solidFill>
              <a:prstDash val="solid"/>
              <a:round/>
            </a:ln>
          </p:spPr>
          <p:txBody>
            <a:bodyPr/>
            <a:lstStyle/>
            <a:p>
              <a:endParaRPr/>
            </a:p>
          </p:txBody>
        </p:sp>
        <p:sp>
          <p:nvSpPr>
            <p:cNvPr id="55" name="pl55"/>
            <p:cNvSpPr/>
            <p:nvPr/>
          </p:nvSpPr>
          <p:spPr>
            <a:xfrm>
              <a:off x="755888"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56" name="pl56"/>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40651" cap="flat">
              <a:solidFill>
                <a:srgbClr val="000000">
                  <a:alpha val="100000"/>
                </a:srgbClr>
              </a:solidFill>
              <a:prstDash val="solid"/>
              <a:round/>
            </a:ln>
          </p:spPr>
          <p:txBody>
            <a:bodyPr/>
            <a:lstStyle/>
            <a:p>
              <a:endParaRPr/>
            </a:p>
          </p:txBody>
        </p:sp>
        <p:sp>
          <p:nvSpPr>
            <p:cNvPr id="57" name="pl57"/>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35231" cap="flat">
              <a:solidFill>
                <a:srgbClr val="F26A21">
                  <a:alpha val="100000"/>
                </a:srgbClr>
              </a:solidFill>
              <a:prstDash val="solid"/>
              <a:round/>
            </a:ln>
          </p:spPr>
          <p:txBody>
            <a:bodyPr/>
            <a:lstStyle/>
            <a:p>
              <a:endParaRPr/>
            </a:p>
          </p:txBody>
        </p:sp>
        <p:sp>
          <p:nvSpPr>
            <p:cNvPr id="58" name="pl58"/>
            <p:cNvSpPr/>
            <p:nvPr/>
          </p:nvSpPr>
          <p:spPr>
            <a:xfrm>
              <a:off x="695044"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9" name="tx59"/>
            <p:cNvSpPr/>
            <p:nvPr/>
          </p:nvSpPr>
          <p:spPr>
            <a:xfrm>
              <a:off x="707694" y="2013338"/>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0" name="tx60"/>
            <p:cNvSpPr/>
            <p:nvPr/>
          </p:nvSpPr>
          <p:spPr>
            <a:xfrm>
              <a:off x="851389" y="2072585"/>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61" name="tx61"/>
            <p:cNvSpPr/>
            <p:nvPr/>
          </p:nvSpPr>
          <p:spPr>
            <a:xfrm>
              <a:off x="1043279" y="190800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2" name="tx62"/>
            <p:cNvSpPr/>
            <p:nvPr/>
          </p:nvSpPr>
          <p:spPr>
            <a:xfrm>
              <a:off x="1247264"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3" name="tx63"/>
            <p:cNvSpPr/>
            <p:nvPr/>
          </p:nvSpPr>
          <p:spPr>
            <a:xfrm>
              <a:off x="1421105"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4" name="tx64"/>
            <p:cNvSpPr/>
            <p:nvPr/>
          </p:nvSpPr>
          <p:spPr>
            <a:xfrm>
              <a:off x="1576895" y="200813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5" name="tx65"/>
            <p:cNvSpPr/>
            <p:nvPr/>
          </p:nvSpPr>
          <p:spPr>
            <a:xfrm>
              <a:off x="1750735" y="2022567"/>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66" name="tx66"/>
            <p:cNvSpPr/>
            <p:nvPr/>
          </p:nvSpPr>
          <p:spPr>
            <a:xfrm>
              <a:off x="1942625" y="192117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7" name="rc67"/>
            <p:cNvSpPr/>
            <p:nvPr/>
          </p:nvSpPr>
          <p:spPr>
            <a:xfrm>
              <a:off x="695044" y="2573641"/>
              <a:ext cx="1338570" cy="564829"/>
            </a:xfrm>
            <a:prstGeom prst="rect">
              <a:avLst/>
            </a:prstGeom>
            <a:solidFill>
              <a:srgbClr val="EBEBEB">
                <a:alpha val="100000"/>
              </a:srgbClr>
            </a:solidFill>
          </p:spPr>
          <p:txBody>
            <a:bodyPr/>
            <a:lstStyle/>
            <a:p>
              <a:endParaRPr/>
            </a:p>
          </p:txBody>
        </p:sp>
        <p:sp>
          <p:nvSpPr>
            <p:cNvPr id="68" name="pl68"/>
            <p:cNvSpPr/>
            <p:nvPr/>
          </p:nvSpPr>
          <p:spPr>
            <a:xfrm>
              <a:off x="695044"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695044"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0" name="pl70"/>
            <p:cNvSpPr/>
            <p:nvPr/>
          </p:nvSpPr>
          <p:spPr>
            <a:xfrm>
              <a:off x="695044"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1" name="pl71"/>
            <p:cNvSpPr/>
            <p:nvPr/>
          </p:nvSpPr>
          <p:spPr>
            <a:xfrm>
              <a:off x="695044"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 name="pl72"/>
            <p:cNvSpPr/>
            <p:nvPr/>
          </p:nvSpPr>
          <p:spPr>
            <a:xfrm>
              <a:off x="695044"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695044"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695044"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755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92972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10356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1277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1451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162509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1" name="pl81"/>
            <p:cNvSpPr/>
            <p:nvPr/>
          </p:nvSpPr>
          <p:spPr>
            <a:xfrm>
              <a:off x="1798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 name="pl82"/>
            <p:cNvSpPr/>
            <p:nvPr/>
          </p:nvSpPr>
          <p:spPr>
            <a:xfrm>
              <a:off x="197277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3" name="pl83"/>
            <p:cNvSpPr/>
            <p:nvPr/>
          </p:nvSpPr>
          <p:spPr>
            <a:xfrm>
              <a:off x="755888"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84" name="pl84"/>
            <p:cNvSpPr/>
            <p:nvPr/>
          </p:nvSpPr>
          <p:spPr>
            <a:xfrm>
              <a:off x="755888" y="2875805"/>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40651" cap="flat">
              <a:solidFill>
                <a:srgbClr val="BEBEBE">
                  <a:alpha val="69803"/>
                </a:srgbClr>
              </a:solidFill>
              <a:prstDash val="solid"/>
              <a:round/>
            </a:ln>
          </p:spPr>
          <p:txBody>
            <a:bodyPr/>
            <a:lstStyle/>
            <a:p>
              <a:endParaRPr/>
            </a:p>
          </p:txBody>
        </p:sp>
        <p:sp>
          <p:nvSpPr>
            <p:cNvPr id="85" name="pl85"/>
            <p:cNvSpPr/>
            <p:nvPr/>
          </p:nvSpPr>
          <p:spPr>
            <a:xfrm>
              <a:off x="755888" y="2875805"/>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35231" cap="flat">
              <a:solidFill>
                <a:srgbClr val="BEBEBE">
                  <a:alpha val="69803"/>
                </a:srgbClr>
              </a:solidFill>
              <a:prstDash val="solid"/>
              <a:round/>
            </a:ln>
          </p:spPr>
          <p:txBody>
            <a:bodyPr/>
            <a:lstStyle/>
            <a:p>
              <a:endParaRPr/>
            </a:p>
          </p:txBody>
        </p:sp>
        <p:sp>
          <p:nvSpPr>
            <p:cNvPr id="86" name="pl86"/>
            <p:cNvSpPr/>
            <p:nvPr/>
          </p:nvSpPr>
          <p:spPr>
            <a:xfrm>
              <a:off x="755888"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87" name="pl87"/>
            <p:cNvSpPr/>
            <p:nvPr/>
          </p:nvSpPr>
          <p:spPr>
            <a:xfrm>
              <a:off x="755888" y="2875805"/>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40651" cap="flat">
              <a:solidFill>
                <a:srgbClr val="000000">
                  <a:alpha val="100000"/>
                </a:srgbClr>
              </a:solidFill>
              <a:prstDash val="solid"/>
              <a:round/>
            </a:ln>
          </p:spPr>
          <p:txBody>
            <a:bodyPr/>
            <a:lstStyle/>
            <a:p>
              <a:endParaRPr/>
            </a:p>
          </p:txBody>
        </p:sp>
        <p:sp>
          <p:nvSpPr>
            <p:cNvPr id="88" name="pl88"/>
            <p:cNvSpPr/>
            <p:nvPr/>
          </p:nvSpPr>
          <p:spPr>
            <a:xfrm>
              <a:off x="755888" y="2875805"/>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35231" cap="flat">
              <a:solidFill>
                <a:srgbClr val="F26A21">
                  <a:alpha val="100000"/>
                </a:srgbClr>
              </a:solidFill>
              <a:prstDash val="solid"/>
              <a:round/>
            </a:ln>
          </p:spPr>
          <p:txBody>
            <a:bodyPr/>
            <a:lstStyle/>
            <a:p>
              <a:endParaRPr/>
            </a:p>
          </p:txBody>
        </p:sp>
        <p:sp>
          <p:nvSpPr>
            <p:cNvPr id="89" name="pl89"/>
            <p:cNvSpPr/>
            <p:nvPr/>
          </p:nvSpPr>
          <p:spPr>
            <a:xfrm>
              <a:off x="695044"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0" name="tx90"/>
            <p:cNvSpPr/>
            <p:nvPr/>
          </p:nvSpPr>
          <p:spPr>
            <a:xfrm>
              <a:off x="695599" y="272437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1" name="tx91"/>
            <p:cNvSpPr/>
            <p:nvPr/>
          </p:nvSpPr>
          <p:spPr>
            <a:xfrm>
              <a:off x="899584" y="277968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2" name="tx92"/>
            <p:cNvSpPr/>
            <p:nvPr/>
          </p:nvSpPr>
          <p:spPr>
            <a:xfrm>
              <a:off x="1073424" y="277968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3" name="tx93"/>
            <p:cNvSpPr/>
            <p:nvPr/>
          </p:nvSpPr>
          <p:spPr>
            <a:xfrm>
              <a:off x="1247264" y="277968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4" name="tx94"/>
            <p:cNvSpPr/>
            <p:nvPr/>
          </p:nvSpPr>
          <p:spPr>
            <a:xfrm>
              <a:off x="1421105" y="27638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5" name="tx95"/>
            <p:cNvSpPr/>
            <p:nvPr/>
          </p:nvSpPr>
          <p:spPr>
            <a:xfrm>
              <a:off x="1564800" y="272437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6" name="tx96"/>
            <p:cNvSpPr/>
            <p:nvPr/>
          </p:nvSpPr>
          <p:spPr>
            <a:xfrm>
              <a:off x="1738640" y="27125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97" name="tx97"/>
            <p:cNvSpPr/>
            <p:nvPr/>
          </p:nvSpPr>
          <p:spPr>
            <a:xfrm>
              <a:off x="1912481" y="271779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98" name="rc98"/>
            <p:cNvSpPr/>
            <p:nvPr/>
          </p:nvSpPr>
          <p:spPr>
            <a:xfrm>
              <a:off x="695044" y="3422922"/>
              <a:ext cx="1338570" cy="564829"/>
            </a:xfrm>
            <a:prstGeom prst="rect">
              <a:avLst/>
            </a:prstGeom>
            <a:solidFill>
              <a:srgbClr val="EBEBEB">
                <a:alpha val="100000"/>
              </a:srgbClr>
            </a:solidFill>
          </p:spPr>
          <p:txBody>
            <a:bodyPr/>
            <a:lstStyle/>
            <a:p>
              <a:endParaRPr/>
            </a:p>
          </p:txBody>
        </p:sp>
        <p:sp>
          <p:nvSpPr>
            <p:cNvPr id="99" name="pl99"/>
            <p:cNvSpPr/>
            <p:nvPr/>
          </p:nvSpPr>
          <p:spPr>
            <a:xfrm>
              <a:off x="695044"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 name="pl100"/>
            <p:cNvSpPr/>
            <p:nvPr/>
          </p:nvSpPr>
          <p:spPr>
            <a:xfrm>
              <a:off x="695044"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1" name="pl101"/>
            <p:cNvSpPr/>
            <p:nvPr/>
          </p:nvSpPr>
          <p:spPr>
            <a:xfrm>
              <a:off x="695044"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2" name="pl102"/>
            <p:cNvSpPr/>
            <p:nvPr/>
          </p:nvSpPr>
          <p:spPr>
            <a:xfrm>
              <a:off x="695044"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3" name="pl103"/>
            <p:cNvSpPr/>
            <p:nvPr/>
          </p:nvSpPr>
          <p:spPr>
            <a:xfrm>
              <a:off x="695044"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695044"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695044"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755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92972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110356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1277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1451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1" name="pl111"/>
            <p:cNvSpPr/>
            <p:nvPr/>
          </p:nvSpPr>
          <p:spPr>
            <a:xfrm>
              <a:off x="162509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2" name="pl112"/>
            <p:cNvSpPr/>
            <p:nvPr/>
          </p:nvSpPr>
          <p:spPr>
            <a:xfrm>
              <a:off x="1798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3" name="pl113"/>
            <p:cNvSpPr/>
            <p:nvPr/>
          </p:nvSpPr>
          <p:spPr>
            <a:xfrm>
              <a:off x="197277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4" name="pl114"/>
            <p:cNvSpPr/>
            <p:nvPr/>
          </p:nvSpPr>
          <p:spPr>
            <a:xfrm>
              <a:off x="755888"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115" name="pl115"/>
            <p:cNvSpPr/>
            <p:nvPr/>
          </p:nvSpPr>
          <p:spPr>
            <a:xfrm>
              <a:off x="755888" y="3817249"/>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40651" cap="flat">
              <a:solidFill>
                <a:srgbClr val="BEBEBE">
                  <a:alpha val="69803"/>
                </a:srgbClr>
              </a:solidFill>
              <a:prstDash val="solid"/>
              <a:round/>
            </a:ln>
          </p:spPr>
          <p:txBody>
            <a:bodyPr/>
            <a:lstStyle/>
            <a:p>
              <a:endParaRPr/>
            </a:p>
          </p:txBody>
        </p:sp>
        <p:sp>
          <p:nvSpPr>
            <p:cNvPr id="116" name="pl116"/>
            <p:cNvSpPr/>
            <p:nvPr/>
          </p:nvSpPr>
          <p:spPr>
            <a:xfrm>
              <a:off x="755888" y="3817249"/>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35231" cap="flat">
              <a:solidFill>
                <a:srgbClr val="BEBEBE">
                  <a:alpha val="69803"/>
                </a:srgbClr>
              </a:solidFill>
              <a:prstDash val="solid"/>
              <a:round/>
            </a:ln>
          </p:spPr>
          <p:txBody>
            <a:bodyPr/>
            <a:lstStyle/>
            <a:p>
              <a:endParaRPr/>
            </a:p>
          </p:txBody>
        </p:sp>
        <p:sp>
          <p:nvSpPr>
            <p:cNvPr id="117" name="pl117"/>
            <p:cNvSpPr/>
            <p:nvPr/>
          </p:nvSpPr>
          <p:spPr>
            <a:xfrm>
              <a:off x="755888"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118" name="pl118"/>
            <p:cNvSpPr/>
            <p:nvPr/>
          </p:nvSpPr>
          <p:spPr>
            <a:xfrm>
              <a:off x="755888" y="3817249"/>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40651" cap="flat">
              <a:solidFill>
                <a:srgbClr val="000000">
                  <a:alpha val="100000"/>
                </a:srgbClr>
              </a:solidFill>
              <a:prstDash val="solid"/>
              <a:round/>
            </a:ln>
          </p:spPr>
          <p:txBody>
            <a:bodyPr/>
            <a:lstStyle/>
            <a:p>
              <a:endParaRPr/>
            </a:p>
          </p:txBody>
        </p:sp>
        <p:sp>
          <p:nvSpPr>
            <p:cNvPr id="119" name="pl119"/>
            <p:cNvSpPr/>
            <p:nvPr/>
          </p:nvSpPr>
          <p:spPr>
            <a:xfrm>
              <a:off x="755888" y="3817249"/>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35231" cap="flat">
              <a:solidFill>
                <a:srgbClr val="F26A21">
                  <a:alpha val="100000"/>
                </a:srgbClr>
              </a:solidFill>
              <a:prstDash val="solid"/>
              <a:round/>
            </a:ln>
          </p:spPr>
          <p:txBody>
            <a:bodyPr/>
            <a:lstStyle/>
            <a:p>
              <a:endParaRPr/>
            </a:p>
          </p:txBody>
        </p:sp>
        <p:sp>
          <p:nvSpPr>
            <p:cNvPr id="120" name="pl120"/>
            <p:cNvSpPr/>
            <p:nvPr/>
          </p:nvSpPr>
          <p:spPr>
            <a:xfrm>
              <a:off x="695044"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21" name="tx121"/>
            <p:cNvSpPr/>
            <p:nvPr/>
          </p:nvSpPr>
          <p:spPr>
            <a:xfrm>
              <a:off x="725743"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2" name="tx122"/>
            <p:cNvSpPr/>
            <p:nvPr/>
          </p:nvSpPr>
          <p:spPr>
            <a:xfrm>
              <a:off x="899584"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3" name="tx123"/>
            <p:cNvSpPr/>
            <p:nvPr/>
          </p:nvSpPr>
          <p:spPr>
            <a:xfrm>
              <a:off x="1073424"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4" name="tx124"/>
            <p:cNvSpPr/>
            <p:nvPr/>
          </p:nvSpPr>
          <p:spPr>
            <a:xfrm>
              <a:off x="1247264" y="365259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25" name="tx125"/>
            <p:cNvSpPr/>
            <p:nvPr/>
          </p:nvSpPr>
          <p:spPr>
            <a:xfrm>
              <a:off x="1421105"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6" name="tx126"/>
            <p:cNvSpPr/>
            <p:nvPr/>
          </p:nvSpPr>
          <p:spPr>
            <a:xfrm>
              <a:off x="1594945"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7" name="tx127"/>
            <p:cNvSpPr/>
            <p:nvPr/>
          </p:nvSpPr>
          <p:spPr>
            <a:xfrm>
              <a:off x="1768785"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28" name="tx128"/>
            <p:cNvSpPr/>
            <p:nvPr/>
          </p:nvSpPr>
          <p:spPr>
            <a:xfrm>
              <a:off x="1942625"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29" name="rc129"/>
            <p:cNvSpPr/>
            <p:nvPr/>
          </p:nvSpPr>
          <p:spPr>
            <a:xfrm>
              <a:off x="695044" y="4272202"/>
              <a:ext cx="1338570" cy="564829"/>
            </a:xfrm>
            <a:prstGeom prst="rect">
              <a:avLst/>
            </a:prstGeom>
            <a:solidFill>
              <a:srgbClr val="EBEBEB">
                <a:alpha val="100000"/>
              </a:srgbClr>
            </a:solidFill>
          </p:spPr>
          <p:txBody>
            <a:bodyPr/>
            <a:lstStyle/>
            <a:p>
              <a:endParaRPr/>
            </a:p>
          </p:txBody>
        </p:sp>
        <p:sp>
          <p:nvSpPr>
            <p:cNvPr id="130" name="pl130"/>
            <p:cNvSpPr/>
            <p:nvPr/>
          </p:nvSpPr>
          <p:spPr>
            <a:xfrm>
              <a:off x="695044"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1" name="pl131"/>
            <p:cNvSpPr/>
            <p:nvPr/>
          </p:nvSpPr>
          <p:spPr>
            <a:xfrm>
              <a:off x="695044"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2" name="pl132"/>
            <p:cNvSpPr/>
            <p:nvPr/>
          </p:nvSpPr>
          <p:spPr>
            <a:xfrm>
              <a:off x="695044"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3" name="pl133"/>
            <p:cNvSpPr/>
            <p:nvPr/>
          </p:nvSpPr>
          <p:spPr>
            <a:xfrm>
              <a:off x="695044"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4" name="pl134"/>
            <p:cNvSpPr/>
            <p:nvPr/>
          </p:nvSpPr>
          <p:spPr>
            <a:xfrm>
              <a:off x="695044"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695044"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695044"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755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92972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110356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1277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1" name="pl141"/>
            <p:cNvSpPr/>
            <p:nvPr/>
          </p:nvSpPr>
          <p:spPr>
            <a:xfrm>
              <a:off x="1451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2" name="pl142"/>
            <p:cNvSpPr/>
            <p:nvPr/>
          </p:nvSpPr>
          <p:spPr>
            <a:xfrm>
              <a:off x="162509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3" name="pl143"/>
            <p:cNvSpPr/>
            <p:nvPr/>
          </p:nvSpPr>
          <p:spPr>
            <a:xfrm>
              <a:off x="1798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4" name="pl144"/>
            <p:cNvSpPr/>
            <p:nvPr/>
          </p:nvSpPr>
          <p:spPr>
            <a:xfrm>
              <a:off x="197277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5" name="pl145"/>
            <p:cNvSpPr/>
            <p:nvPr/>
          </p:nvSpPr>
          <p:spPr>
            <a:xfrm>
              <a:off x="755888"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146" name="pl146"/>
            <p:cNvSpPr/>
            <p:nvPr/>
          </p:nvSpPr>
          <p:spPr>
            <a:xfrm>
              <a:off x="755888" y="4594116"/>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40651" cap="flat">
              <a:solidFill>
                <a:srgbClr val="BEBEBE">
                  <a:alpha val="69803"/>
                </a:srgbClr>
              </a:solidFill>
              <a:prstDash val="solid"/>
              <a:round/>
            </a:ln>
          </p:spPr>
          <p:txBody>
            <a:bodyPr/>
            <a:lstStyle/>
            <a:p>
              <a:endParaRPr/>
            </a:p>
          </p:txBody>
        </p:sp>
        <p:sp>
          <p:nvSpPr>
            <p:cNvPr id="147" name="pl147"/>
            <p:cNvSpPr/>
            <p:nvPr/>
          </p:nvSpPr>
          <p:spPr>
            <a:xfrm>
              <a:off x="755888" y="4594116"/>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35231" cap="flat">
              <a:solidFill>
                <a:srgbClr val="BEBEBE">
                  <a:alpha val="69803"/>
                </a:srgbClr>
              </a:solidFill>
              <a:prstDash val="solid"/>
              <a:round/>
            </a:ln>
          </p:spPr>
          <p:txBody>
            <a:bodyPr/>
            <a:lstStyle/>
            <a:p>
              <a:endParaRPr/>
            </a:p>
          </p:txBody>
        </p:sp>
        <p:sp>
          <p:nvSpPr>
            <p:cNvPr id="148" name="pl148"/>
            <p:cNvSpPr/>
            <p:nvPr/>
          </p:nvSpPr>
          <p:spPr>
            <a:xfrm>
              <a:off x="755888"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149" name="pl149"/>
            <p:cNvSpPr/>
            <p:nvPr/>
          </p:nvSpPr>
          <p:spPr>
            <a:xfrm>
              <a:off x="755888" y="4594116"/>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40651" cap="flat">
              <a:solidFill>
                <a:srgbClr val="000000">
                  <a:alpha val="100000"/>
                </a:srgbClr>
              </a:solidFill>
              <a:prstDash val="solid"/>
              <a:round/>
            </a:ln>
          </p:spPr>
          <p:txBody>
            <a:bodyPr/>
            <a:lstStyle/>
            <a:p>
              <a:endParaRPr/>
            </a:p>
          </p:txBody>
        </p:sp>
        <p:sp>
          <p:nvSpPr>
            <p:cNvPr id="150" name="pl150"/>
            <p:cNvSpPr/>
            <p:nvPr/>
          </p:nvSpPr>
          <p:spPr>
            <a:xfrm>
              <a:off x="755888" y="4594116"/>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35231" cap="flat">
              <a:solidFill>
                <a:srgbClr val="F26A21">
                  <a:alpha val="100000"/>
                </a:srgbClr>
              </a:solidFill>
              <a:prstDash val="solid"/>
              <a:round/>
            </a:ln>
          </p:spPr>
          <p:txBody>
            <a:bodyPr/>
            <a:lstStyle/>
            <a:p>
              <a:endParaRPr/>
            </a:p>
          </p:txBody>
        </p:sp>
        <p:sp>
          <p:nvSpPr>
            <p:cNvPr id="151" name="pl151"/>
            <p:cNvSpPr/>
            <p:nvPr/>
          </p:nvSpPr>
          <p:spPr>
            <a:xfrm>
              <a:off x="695044"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52" name="tx152"/>
            <p:cNvSpPr/>
            <p:nvPr/>
          </p:nvSpPr>
          <p:spPr>
            <a:xfrm>
              <a:off x="707694" y="4529587"/>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53" name="tx153"/>
            <p:cNvSpPr/>
            <p:nvPr/>
          </p:nvSpPr>
          <p:spPr>
            <a:xfrm>
              <a:off x="899584"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54" name="tx154"/>
            <p:cNvSpPr/>
            <p:nvPr/>
          </p:nvSpPr>
          <p:spPr>
            <a:xfrm>
              <a:off x="1043279" y="443084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155" name="tx155"/>
            <p:cNvSpPr/>
            <p:nvPr/>
          </p:nvSpPr>
          <p:spPr>
            <a:xfrm>
              <a:off x="1247264" y="448218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56" name="tx156"/>
            <p:cNvSpPr/>
            <p:nvPr/>
          </p:nvSpPr>
          <p:spPr>
            <a:xfrm>
              <a:off x="1390960" y="44505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57" name="tx157"/>
            <p:cNvSpPr/>
            <p:nvPr/>
          </p:nvSpPr>
          <p:spPr>
            <a:xfrm>
              <a:off x="1594945" y="450187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58" name="tx158"/>
            <p:cNvSpPr/>
            <p:nvPr/>
          </p:nvSpPr>
          <p:spPr>
            <a:xfrm>
              <a:off x="1750735" y="4541377"/>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59" name="tx159"/>
            <p:cNvSpPr/>
            <p:nvPr/>
          </p:nvSpPr>
          <p:spPr>
            <a:xfrm>
              <a:off x="1942625" y="447824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60" name="rc160"/>
            <p:cNvSpPr/>
            <p:nvPr/>
          </p:nvSpPr>
          <p:spPr>
            <a:xfrm>
              <a:off x="695044" y="5121483"/>
              <a:ext cx="1338570" cy="564829"/>
            </a:xfrm>
            <a:prstGeom prst="rect">
              <a:avLst/>
            </a:prstGeom>
            <a:solidFill>
              <a:srgbClr val="EBEBEB">
                <a:alpha val="100000"/>
              </a:srgbClr>
            </a:solidFill>
          </p:spPr>
          <p:txBody>
            <a:bodyPr/>
            <a:lstStyle/>
            <a:p>
              <a:endParaRPr/>
            </a:p>
          </p:txBody>
        </p:sp>
        <p:sp>
          <p:nvSpPr>
            <p:cNvPr id="161" name="pl161"/>
            <p:cNvSpPr/>
            <p:nvPr/>
          </p:nvSpPr>
          <p:spPr>
            <a:xfrm>
              <a:off x="695044" y="56178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2" name="pl162"/>
            <p:cNvSpPr/>
            <p:nvPr/>
          </p:nvSpPr>
          <p:spPr>
            <a:xfrm>
              <a:off x="695044" y="54532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3" name="pl163"/>
            <p:cNvSpPr/>
            <p:nvPr/>
          </p:nvSpPr>
          <p:spPr>
            <a:xfrm>
              <a:off x="695044" y="52886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4" name="pl164"/>
            <p:cNvSpPr/>
            <p:nvPr/>
          </p:nvSpPr>
          <p:spPr>
            <a:xfrm>
              <a:off x="695044" y="512411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5" name="pl165"/>
            <p:cNvSpPr/>
            <p:nvPr/>
          </p:nvSpPr>
          <p:spPr>
            <a:xfrm>
              <a:off x="695044" y="553555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695044" y="53709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695044" y="520640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755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92972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110356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1" name="pl171"/>
            <p:cNvSpPr/>
            <p:nvPr/>
          </p:nvSpPr>
          <p:spPr>
            <a:xfrm>
              <a:off x="1277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2" name="pl172"/>
            <p:cNvSpPr/>
            <p:nvPr/>
          </p:nvSpPr>
          <p:spPr>
            <a:xfrm>
              <a:off x="1451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3" name="pl173"/>
            <p:cNvSpPr/>
            <p:nvPr/>
          </p:nvSpPr>
          <p:spPr>
            <a:xfrm>
              <a:off x="162509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4" name="pl174"/>
            <p:cNvSpPr/>
            <p:nvPr/>
          </p:nvSpPr>
          <p:spPr>
            <a:xfrm>
              <a:off x="1798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5" name="pl175"/>
            <p:cNvSpPr/>
            <p:nvPr/>
          </p:nvSpPr>
          <p:spPr>
            <a:xfrm>
              <a:off x="197277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6" name="pl176"/>
            <p:cNvSpPr/>
            <p:nvPr/>
          </p:nvSpPr>
          <p:spPr>
            <a:xfrm>
              <a:off x="755888" y="5496061"/>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177" name="pl177"/>
            <p:cNvSpPr/>
            <p:nvPr/>
          </p:nvSpPr>
          <p:spPr>
            <a:xfrm>
              <a:off x="755888" y="5430230"/>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40651" cap="flat">
              <a:solidFill>
                <a:srgbClr val="BEBEBE">
                  <a:alpha val="69803"/>
                </a:srgbClr>
              </a:solidFill>
              <a:prstDash val="solid"/>
              <a:round/>
            </a:ln>
          </p:spPr>
          <p:txBody>
            <a:bodyPr/>
            <a:lstStyle/>
            <a:p>
              <a:endParaRPr/>
            </a:p>
          </p:txBody>
        </p:sp>
        <p:sp>
          <p:nvSpPr>
            <p:cNvPr id="178" name="pl178"/>
            <p:cNvSpPr/>
            <p:nvPr/>
          </p:nvSpPr>
          <p:spPr>
            <a:xfrm>
              <a:off x="755888" y="5430230"/>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35231" cap="flat">
              <a:solidFill>
                <a:srgbClr val="BEBEBE">
                  <a:alpha val="69803"/>
                </a:srgbClr>
              </a:solidFill>
              <a:prstDash val="solid"/>
              <a:round/>
            </a:ln>
          </p:spPr>
          <p:txBody>
            <a:bodyPr/>
            <a:lstStyle/>
            <a:p>
              <a:endParaRPr/>
            </a:p>
          </p:txBody>
        </p:sp>
        <p:sp>
          <p:nvSpPr>
            <p:cNvPr id="179" name="pl179"/>
            <p:cNvSpPr/>
            <p:nvPr/>
          </p:nvSpPr>
          <p:spPr>
            <a:xfrm>
              <a:off x="755888" y="5496061"/>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180" name="pl180"/>
            <p:cNvSpPr/>
            <p:nvPr/>
          </p:nvSpPr>
          <p:spPr>
            <a:xfrm>
              <a:off x="755888" y="5430230"/>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40651" cap="flat">
              <a:solidFill>
                <a:srgbClr val="000000">
                  <a:alpha val="100000"/>
                </a:srgbClr>
              </a:solidFill>
              <a:prstDash val="solid"/>
              <a:round/>
            </a:ln>
          </p:spPr>
          <p:txBody>
            <a:bodyPr/>
            <a:lstStyle/>
            <a:p>
              <a:endParaRPr/>
            </a:p>
          </p:txBody>
        </p:sp>
        <p:sp>
          <p:nvSpPr>
            <p:cNvPr id="181" name="pl181"/>
            <p:cNvSpPr/>
            <p:nvPr/>
          </p:nvSpPr>
          <p:spPr>
            <a:xfrm>
              <a:off x="755888" y="5430230"/>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35231" cap="flat">
              <a:solidFill>
                <a:srgbClr val="F26A21">
                  <a:alpha val="100000"/>
                </a:srgbClr>
              </a:solidFill>
              <a:prstDash val="solid"/>
              <a:round/>
            </a:ln>
          </p:spPr>
          <p:txBody>
            <a:bodyPr/>
            <a:lstStyle/>
            <a:p>
              <a:endParaRPr/>
            </a:p>
          </p:txBody>
        </p:sp>
        <p:sp>
          <p:nvSpPr>
            <p:cNvPr id="182" name="pl182"/>
            <p:cNvSpPr/>
            <p:nvPr/>
          </p:nvSpPr>
          <p:spPr>
            <a:xfrm>
              <a:off x="695044" y="553555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83" name="tx183"/>
            <p:cNvSpPr/>
            <p:nvPr/>
          </p:nvSpPr>
          <p:spPr>
            <a:xfrm>
              <a:off x="695599" y="52853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84" name="tx184"/>
            <p:cNvSpPr/>
            <p:nvPr/>
          </p:nvSpPr>
          <p:spPr>
            <a:xfrm>
              <a:off x="899584" y="535116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85" name="tx185"/>
            <p:cNvSpPr/>
            <p:nvPr/>
          </p:nvSpPr>
          <p:spPr>
            <a:xfrm>
              <a:off x="1073424" y="536570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86" name="tx186"/>
            <p:cNvSpPr/>
            <p:nvPr/>
          </p:nvSpPr>
          <p:spPr>
            <a:xfrm>
              <a:off x="1217119" y="52853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87" name="tx187"/>
            <p:cNvSpPr/>
            <p:nvPr/>
          </p:nvSpPr>
          <p:spPr>
            <a:xfrm>
              <a:off x="1390960" y="529328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88" name="tx188"/>
            <p:cNvSpPr/>
            <p:nvPr/>
          </p:nvSpPr>
          <p:spPr>
            <a:xfrm>
              <a:off x="1564800" y="529987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89" name="tx189"/>
            <p:cNvSpPr/>
            <p:nvPr/>
          </p:nvSpPr>
          <p:spPr>
            <a:xfrm>
              <a:off x="1738640" y="526563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90" name="tx190"/>
            <p:cNvSpPr/>
            <p:nvPr/>
          </p:nvSpPr>
          <p:spPr>
            <a:xfrm>
              <a:off x="1942625" y="534627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91" name="rc191"/>
            <p:cNvSpPr/>
            <p:nvPr/>
          </p:nvSpPr>
          <p:spPr>
            <a:xfrm>
              <a:off x="2103203" y="875080"/>
              <a:ext cx="1338570" cy="564829"/>
            </a:xfrm>
            <a:prstGeom prst="rect">
              <a:avLst/>
            </a:prstGeom>
            <a:solidFill>
              <a:srgbClr val="EBEBEB">
                <a:alpha val="100000"/>
              </a:srgbClr>
            </a:solidFill>
          </p:spPr>
          <p:txBody>
            <a:bodyPr/>
            <a:lstStyle/>
            <a:p>
              <a:endParaRPr/>
            </a:p>
          </p:txBody>
        </p:sp>
        <p:sp>
          <p:nvSpPr>
            <p:cNvPr id="192" name="pl192"/>
            <p:cNvSpPr/>
            <p:nvPr/>
          </p:nvSpPr>
          <p:spPr>
            <a:xfrm>
              <a:off x="2103203"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3" name="pl193"/>
            <p:cNvSpPr/>
            <p:nvPr/>
          </p:nvSpPr>
          <p:spPr>
            <a:xfrm>
              <a:off x="2103203"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4" name="pl194"/>
            <p:cNvSpPr/>
            <p:nvPr/>
          </p:nvSpPr>
          <p:spPr>
            <a:xfrm>
              <a:off x="2103203"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5" name="pl195"/>
            <p:cNvSpPr/>
            <p:nvPr/>
          </p:nvSpPr>
          <p:spPr>
            <a:xfrm>
              <a:off x="2103203"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6" name="pl196"/>
            <p:cNvSpPr/>
            <p:nvPr/>
          </p:nvSpPr>
          <p:spPr>
            <a:xfrm>
              <a:off x="2103203"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2103203"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2103203"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21640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2337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1" name="pl201"/>
            <p:cNvSpPr/>
            <p:nvPr/>
          </p:nvSpPr>
          <p:spPr>
            <a:xfrm>
              <a:off x="2511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2" name="pl202"/>
            <p:cNvSpPr/>
            <p:nvPr/>
          </p:nvSpPr>
          <p:spPr>
            <a:xfrm>
              <a:off x="2685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3" name="pl203"/>
            <p:cNvSpPr/>
            <p:nvPr/>
          </p:nvSpPr>
          <p:spPr>
            <a:xfrm>
              <a:off x="2859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4" name="pl204"/>
            <p:cNvSpPr/>
            <p:nvPr/>
          </p:nvSpPr>
          <p:spPr>
            <a:xfrm>
              <a:off x="3033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5" name="pl205"/>
            <p:cNvSpPr/>
            <p:nvPr/>
          </p:nvSpPr>
          <p:spPr>
            <a:xfrm>
              <a:off x="3207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6" name="pl206"/>
            <p:cNvSpPr/>
            <p:nvPr/>
          </p:nvSpPr>
          <p:spPr>
            <a:xfrm>
              <a:off x="3380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7" name="pl207"/>
            <p:cNvSpPr/>
            <p:nvPr/>
          </p:nvSpPr>
          <p:spPr>
            <a:xfrm>
              <a:off x="2164048"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208" name="pl208"/>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40651" cap="flat">
              <a:solidFill>
                <a:srgbClr val="BEBEBE">
                  <a:alpha val="69803"/>
                </a:srgbClr>
              </a:solidFill>
              <a:prstDash val="solid"/>
              <a:round/>
            </a:ln>
          </p:spPr>
          <p:txBody>
            <a:bodyPr/>
            <a:lstStyle/>
            <a:p>
              <a:endParaRPr/>
            </a:p>
          </p:txBody>
        </p:sp>
        <p:sp>
          <p:nvSpPr>
            <p:cNvPr id="209" name="pl209"/>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35231" cap="flat">
              <a:solidFill>
                <a:srgbClr val="BEBEBE">
                  <a:alpha val="69803"/>
                </a:srgbClr>
              </a:solidFill>
              <a:prstDash val="solid"/>
              <a:round/>
            </a:ln>
          </p:spPr>
          <p:txBody>
            <a:bodyPr/>
            <a:lstStyle/>
            <a:p>
              <a:endParaRPr/>
            </a:p>
          </p:txBody>
        </p:sp>
        <p:sp>
          <p:nvSpPr>
            <p:cNvPr id="210" name="pl210"/>
            <p:cNvSpPr/>
            <p:nvPr/>
          </p:nvSpPr>
          <p:spPr>
            <a:xfrm>
              <a:off x="2164048"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211" name="pl211"/>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40651" cap="flat">
              <a:solidFill>
                <a:srgbClr val="000000">
                  <a:alpha val="100000"/>
                </a:srgbClr>
              </a:solidFill>
              <a:prstDash val="solid"/>
              <a:round/>
            </a:ln>
          </p:spPr>
          <p:txBody>
            <a:bodyPr/>
            <a:lstStyle/>
            <a:p>
              <a:endParaRPr/>
            </a:p>
          </p:txBody>
        </p:sp>
        <p:sp>
          <p:nvSpPr>
            <p:cNvPr id="212" name="pl212"/>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35231" cap="flat">
              <a:solidFill>
                <a:srgbClr val="F26A21">
                  <a:alpha val="100000"/>
                </a:srgbClr>
              </a:solidFill>
              <a:prstDash val="solid"/>
              <a:round/>
            </a:ln>
          </p:spPr>
          <p:txBody>
            <a:bodyPr/>
            <a:lstStyle/>
            <a:p>
              <a:endParaRPr/>
            </a:p>
          </p:txBody>
        </p:sp>
        <p:sp>
          <p:nvSpPr>
            <p:cNvPr id="213" name="pl213"/>
            <p:cNvSpPr/>
            <p:nvPr/>
          </p:nvSpPr>
          <p:spPr>
            <a:xfrm>
              <a:off x="2103203"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14" name="tx214"/>
            <p:cNvSpPr/>
            <p:nvPr/>
          </p:nvSpPr>
          <p:spPr>
            <a:xfrm>
              <a:off x="2115853"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5" name="tx215"/>
            <p:cNvSpPr/>
            <p:nvPr/>
          </p:nvSpPr>
          <p:spPr>
            <a:xfrm>
              <a:off x="2307743" y="111929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16" name="tx216"/>
            <p:cNvSpPr/>
            <p:nvPr/>
          </p:nvSpPr>
          <p:spPr>
            <a:xfrm>
              <a:off x="2481583" y="110475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7" name="tx217"/>
            <p:cNvSpPr/>
            <p:nvPr/>
          </p:nvSpPr>
          <p:spPr>
            <a:xfrm>
              <a:off x="2655424"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18" name="tx218"/>
            <p:cNvSpPr/>
            <p:nvPr/>
          </p:nvSpPr>
          <p:spPr>
            <a:xfrm>
              <a:off x="2829264"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9" name="tx219"/>
            <p:cNvSpPr/>
            <p:nvPr/>
          </p:nvSpPr>
          <p:spPr>
            <a:xfrm>
              <a:off x="2985054" y="1152532"/>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20" name="tx220"/>
            <p:cNvSpPr/>
            <p:nvPr/>
          </p:nvSpPr>
          <p:spPr>
            <a:xfrm>
              <a:off x="3158895"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21" name="tx221"/>
            <p:cNvSpPr/>
            <p:nvPr/>
          </p:nvSpPr>
          <p:spPr>
            <a:xfrm>
              <a:off x="3332735" y="113904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22" name="rc222"/>
            <p:cNvSpPr/>
            <p:nvPr/>
          </p:nvSpPr>
          <p:spPr>
            <a:xfrm>
              <a:off x="2103203" y="1724360"/>
              <a:ext cx="1338570" cy="564829"/>
            </a:xfrm>
            <a:prstGeom prst="rect">
              <a:avLst/>
            </a:prstGeom>
            <a:solidFill>
              <a:srgbClr val="EBEBEB">
                <a:alpha val="100000"/>
              </a:srgbClr>
            </a:solidFill>
          </p:spPr>
          <p:txBody>
            <a:bodyPr/>
            <a:lstStyle/>
            <a:p>
              <a:endParaRPr/>
            </a:p>
          </p:txBody>
        </p:sp>
        <p:sp>
          <p:nvSpPr>
            <p:cNvPr id="223" name="pl223"/>
            <p:cNvSpPr/>
            <p:nvPr/>
          </p:nvSpPr>
          <p:spPr>
            <a:xfrm>
              <a:off x="2103203"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4" name="pl224"/>
            <p:cNvSpPr/>
            <p:nvPr/>
          </p:nvSpPr>
          <p:spPr>
            <a:xfrm>
              <a:off x="2103203"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5" name="pl225"/>
            <p:cNvSpPr/>
            <p:nvPr/>
          </p:nvSpPr>
          <p:spPr>
            <a:xfrm>
              <a:off x="2103203"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6" name="pl226"/>
            <p:cNvSpPr/>
            <p:nvPr/>
          </p:nvSpPr>
          <p:spPr>
            <a:xfrm>
              <a:off x="2103203"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7" name="pl227"/>
            <p:cNvSpPr/>
            <p:nvPr/>
          </p:nvSpPr>
          <p:spPr>
            <a:xfrm>
              <a:off x="2103203"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2103203"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2103203"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21640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1" name="pl231"/>
            <p:cNvSpPr/>
            <p:nvPr/>
          </p:nvSpPr>
          <p:spPr>
            <a:xfrm>
              <a:off x="2337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2" name="pl232"/>
            <p:cNvSpPr/>
            <p:nvPr/>
          </p:nvSpPr>
          <p:spPr>
            <a:xfrm>
              <a:off x="2511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3" name="pl233"/>
            <p:cNvSpPr/>
            <p:nvPr/>
          </p:nvSpPr>
          <p:spPr>
            <a:xfrm>
              <a:off x="2685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4" name="pl234"/>
            <p:cNvSpPr/>
            <p:nvPr/>
          </p:nvSpPr>
          <p:spPr>
            <a:xfrm>
              <a:off x="2859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5" name="pl235"/>
            <p:cNvSpPr/>
            <p:nvPr/>
          </p:nvSpPr>
          <p:spPr>
            <a:xfrm>
              <a:off x="3033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6" name="pl236"/>
            <p:cNvSpPr/>
            <p:nvPr/>
          </p:nvSpPr>
          <p:spPr>
            <a:xfrm>
              <a:off x="3207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7" name="pl237"/>
            <p:cNvSpPr/>
            <p:nvPr/>
          </p:nvSpPr>
          <p:spPr>
            <a:xfrm>
              <a:off x="3380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8" name="pl238"/>
            <p:cNvSpPr/>
            <p:nvPr/>
          </p:nvSpPr>
          <p:spPr>
            <a:xfrm>
              <a:off x="2164048"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239" name="pl239"/>
            <p:cNvSpPr/>
            <p:nvPr/>
          </p:nvSpPr>
          <p:spPr>
            <a:xfrm>
              <a:off x="2164048" y="2112105"/>
              <a:ext cx="1216881" cy="26332"/>
            </a:xfrm>
            <a:custGeom>
              <a:avLst/>
              <a:gdLst/>
              <a:ahLst/>
              <a:cxnLst/>
              <a:rect l="0" t="0" r="0" b="0"/>
              <a:pathLst>
                <a:path w="1216881" h="26332">
                  <a:moveTo>
                    <a:pt x="0" y="0"/>
                  </a:moveTo>
                  <a:lnTo>
                    <a:pt x="173840" y="19749"/>
                  </a:lnTo>
                  <a:lnTo>
                    <a:pt x="347680" y="13166"/>
                  </a:lnTo>
                  <a:lnTo>
                    <a:pt x="521520" y="13166"/>
                  </a:lnTo>
                  <a:lnTo>
                    <a:pt x="695361" y="26332"/>
                  </a:lnTo>
                  <a:lnTo>
                    <a:pt x="869201" y="26332"/>
                  </a:lnTo>
                  <a:lnTo>
                    <a:pt x="1043041" y="26332"/>
                  </a:lnTo>
                  <a:lnTo>
                    <a:pt x="1216881" y="26332"/>
                  </a:lnTo>
                </a:path>
              </a:pathLst>
            </a:custGeom>
            <a:ln w="40651" cap="flat">
              <a:solidFill>
                <a:srgbClr val="BEBEBE">
                  <a:alpha val="69803"/>
                </a:srgbClr>
              </a:solidFill>
              <a:prstDash val="solid"/>
              <a:round/>
            </a:ln>
          </p:spPr>
          <p:txBody>
            <a:bodyPr/>
            <a:lstStyle/>
            <a:p>
              <a:endParaRPr/>
            </a:p>
          </p:txBody>
        </p:sp>
        <p:sp>
          <p:nvSpPr>
            <p:cNvPr id="240" name="pl240"/>
            <p:cNvSpPr/>
            <p:nvPr/>
          </p:nvSpPr>
          <p:spPr>
            <a:xfrm>
              <a:off x="2164048" y="2112105"/>
              <a:ext cx="1216881" cy="26332"/>
            </a:xfrm>
            <a:custGeom>
              <a:avLst/>
              <a:gdLst/>
              <a:ahLst/>
              <a:cxnLst/>
              <a:rect l="0" t="0" r="0" b="0"/>
              <a:pathLst>
                <a:path w="1216881" h="26332">
                  <a:moveTo>
                    <a:pt x="0" y="0"/>
                  </a:moveTo>
                  <a:lnTo>
                    <a:pt x="173840" y="19749"/>
                  </a:lnTo>
                  <a:lnTo>
                    <a:pt x="347680" y="13166"/>
                  </a:lnTo>
                  <a:lnTo>
                    <a:pt x="521520" y="13166"/>
                  </a:lnTo>
                  <a:lnTo>
                    <a:pt x="695361" y="26332"/>
                  </a:lnTo>
                  <a:lnTo>
                    <a:pt x="869201" y="26332"/>
                  </a:lnTo>
                  <a:lnTo>
                    <a:pt x="1043041" y="26332"/>
                  </a:lnTo>
                  <a:lnTo>
                    <a:pt x="1216881" y="26332"/>
                  </a:lnTo>
                </a:path>
              </a:pathLst>
            </a:custGeom>
            <a:ln w="35231" cap="flat">
              <a:solidFill>
                <a:srgbClr val="BEBEBE">
                  <a:alpha val="69803"/>
                </a:srgbClr>
              </a:solidFill>
              <a:prstDash val="solid"/>
              <a:round/>
            </a:ln>
          </p:spPr>
          <p:txBody>
            <a:bodyPr/>
            <a:lstStyle/>
            <a:p>
              <a:endParaRPr/>
            </a:p>
          </p:txBody>
        </p:sp>
        <p:sp>
          <p:nvSpPr>
            <p:cNvPr id="241" name="pl241"/>
            <p:cNvSpPr/>
            <p:nvPr/>
          </p:nvSpPr>
          <p:spPr>
            <a:xfrm>
              <a:off x="2164048"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242" name="pl242"/>
            <p:cNvSpPr/>
            <p:nvPr/>
          </p:nvSpPr>
          <p:spPr>
            <a:xfrm>
              <a:off x="2164048" y="2112105"/>
              <a:ext cx="1216881" cy="26332"/>
            </a:xfrm>
            <a:custGeom>
              <a:avLst/>
              <a:gdLst/>
              <a:ahLst/>
              <a:cxnLst/>
              <a:rect l="0" t="0" r="0" b="0"/>
              <a:pathLst>
                <a:path w="1216881" h="26332">
                  <a:moveTo>
                    <a:pt x="0" y="0"/>
                  </a:moveTo>
                  <a:lnTo>
                    <a:pt x="173840" y="19749"/>
                  </a:lnTo>
                  <a:lnTo>
                    <a:pt x="347680" y="13166"/>
                  </a:lnTo>
                  <a:lnTo>
                    <a:pt x="521520" y="13166"/>
                  </a:lnTo>
                  <a:lnTo>
                    <a:pt x="695361" y="26332"/>
                  </a:lnTo>
                  <a:lnTo>
                    <a:pt x="869201" y="26332"/>
                  </a:lnTo>
                  <a:lnTo>
                    <a:pt x="1043041" y="26332"/>
                  </a:lnTo>
                  <a:lnTo>
                    <a:pt x="1216881" y="26332"/>
                  </a:lnTo>
                </a:path>
              </a:pathLst>
            </a:custGeom>
            <a:ln w="40651" cap="flat">
              <a:solidFill>
                <a:srgbClr val="000000">
                  <a:alpha val="100000"/>
                </a:srgbClr>
              </a:solidFill>
              <a:prstDash val="solid"/>
              <a:round/>
            </a:ln>
          </p:spPr>
          <p:txBody>
            <a:bodyPr/>
            <a:lstStyle/>
            <a:p>
              <a:endParaRPr/>
            </a:p>
          </p:txBody>
        </p:sp>
        <p:sp>
          <p:nvSpPr>
            <p:cNvPr id="243" name="pl243"/>
            <p:cNvSpPr/>
            <p:nvPr/>
          </p:nvSpPr>
          <p:spPr>
            <a:xfrm>
              <a:off x="2164048" y="2112105"/>
              <a:ext cx="1216881" cy="26332"/>
            </a:xfrm>
            <a:custGeom>
              <a:avLst/>
              <a:gdLst/>
              <a:ahLst/>
              <a:cxnLst/>
              <a:rect l="0" t="0" r="0" b="0"/>
              <a:pathLst>
                <a:path w="1216881" h="26332">
                  <a:moveTo>
                    <a:pt x="0" y="0"/>
                  </a:moveTo>
                  <a:lnTo>
                    <a:pt x="173840" y="19749"/>
                  </a:lnTo>
                  <a:lnTo>
                    <a:pt x="347680" y="13166"/>
                  </a:lnTo>
                  <a:lnTo>
                    <a:pt x="521520" y="13166"/>
                  </a:lnTo>
                  <a:lnTo>
                    <a:pt x="695361" y="26332"/>
                  </a:lnTo>
                  <a:lnTo>
                    <a:pt x="869201" y="26332"/>
                  </a:lnTo>
                  <a:lnTo>
                    <a:pt x="1043041" y="26332"/>
                  </a:lnTo>
                  <a:lnTo>
                    <a:pt x="1216881" y="26332"/>
                  </a:lnTo>
                </a:path>
              </a:pathLst>
            </a:custGeom>
            <a:ln w="35231" cap="flat">
              <a:solidFill>
                <a:srgbClr val="F26A21">
                  <a:alpha val="100000"/>
                </a:srgbClr>
              </a:solidFill>
              <a:prstDash val="solid"/>
              <a:round/>
            </a:ln>
          </p:spPr>
          <p:txBody>
            <a:bodyPr/>
            <a:lstStyle/>
            <a:p>
              <a:endParaRPr/>
            </a:p>
          </p:txBody>
        </p:sp>
        <p:sp>
          <p:nvSpPr>
            <p:cNvPr id="244" name="pl244"/>
            <p:cNvSpPr/>
            <p:nvPr/>
          </p:nvSpPr>
          <p:spPr>
            <a:xfrm>
              <a:off x="2103203"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45" name="tx245"/>
            <p:cNvSpPr/>
            <p:nvPr/>
          </p:nvSpPr>
          <p:spPr>
            <a:xfrm>
              <a:off x="2133903"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46" name="tx246"/>
            <p:cNvSpPr/>
            <p:nvPr/>
          </p:nvSpPr>
          <p:spPr>
            <a:xfrm>
              <a:off x="2307743"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47" name="tx247"/>
            <p:cNvSpPr/>
            <p:nvPr/>
          </p:nvSpPr>
          <p:spPr>
            <a:xfrm>
              <a:off x="2481583" y="196199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48" name="tx248"/>
            <p:cNvSpPr/>
            <p:nvPr/>
          </p:nvSpPr>
          <p:spPr>
            <a:xfrm>
              <a:off x="2655424" y="196199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49" name="tx249"/>
            <p:cNvSpPr/>
            <p:nvPr/>
          </p:nvSpPr>
          <p:spPr>
            <a:xfrm>
              <a:off x="2829264"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50" name="tx250"/>
            <p:cNvSpPr/>
            <p:nvPr/>
          </p:nvSpPr>
          <p:spPr>
            <a:xfrm>
              <a:off x="3003104"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51" name="tx251"/>
            <p:cNvSpPr/>
            <p:nvPr/>
          </p:nvSpPr>
          <p:spPr>
            <a:xfrm>
              <a:off x="3176944"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52" name="tx252"/>
            <p:cNvSpPr/>
            <p:nvPr/>
          </p:nvSpPr>
          <p:spPr>
            <a:xfrm>
              <a:off x="3350785"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53" name="rc253"/>
            <p:cNvSpPr/>
            <p:nvPr/>
          </p:nvSpPr>
          <p:spPr>
            <a:xfrm>
              <a:off x="2103203" y="2573641"/>
              <a:ext cx="1338570" cy="564829"/>
            </a:xfrm>
            <a:prstGeom prst="rect">
              <a:avLst/>
            </a:prstGeom>
            <a:solidFill>
              <a:srgbClr val="EBEBEB">
                <a:alpha val="100000"/>
              </a:srgbClr>
            </a:solidFill>
          </p:spPr>
          <p:txBody>
            <a:bodyPr/>
            <a:lstStyle/>
            <a:p>
              <a:endParaRPr/>
            </a:p>
          </p:txBody>
        </p:sp>
        <p:sp>
          <p:nvSpPr>
            <p:cNvPr id="254" name="pl254"/>
            <p:cNvSpPr/>
            <p:nvPr/>
          </p:nvSpPr>
          <p:spPr>
            <a:xfrm>
              <a:off x="2103203"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5" name="pl255"/>
            <p:cNvSpPr/>
            <p:nvPr/>
          </p:nvSpPr>
          <p:spPr>
            <a:xfrm>
              <a:off x="2103203"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6" name="pl256"/>
            <p:cNvSpPr/>
            <p:nvPr/>
          </p:nvSpPr>
          <p:spPr>
            <a:xfrm>
              <a:off x="2103203"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7" name="pl257"/>
            <p:cNvSpPr/>
            <p:nvPr/>
          </p:nvSpPr>
          <p:spPr>
            <a:xfrm>
              <a:off x="2103203"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8" name="pl258"/>
            <p:cNvSpPr/>
            <p:nvPr/>
          </p:nvSpPr>
          <p:spPr>
            <a:xfrm>
              <a:off x="2103203"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2103203"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2103203"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61" name="pl261"/>
            <p:cNvSpPr/>
            <p:nvPr/>
          </p:nvSpPr>
          <p:spPr>
            <a:xfrm>
              <a:off x="21640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2" name="pl262"/>
            <p:cNvSpPr/>
            <p:nvPr/>
          </p:nvSpPr>
          <p:spPr>
            <a:xfrm>
              <a:off x="2337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3" name="pl263"/>
            <p:cNvSpPr/>
            <p:nvPr/>
          </p:nvSpPr>
          <p:spPr>
            <a:xfrm>
              <a:off x="2511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4" name="pl264"/>
            <p:cNvSpPr/>
            <p:nvPr/>
          </p:nvSpPr>
          <p:spPr>
            <a:xfrm>
              <a:off x="2685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5" name="pl265"/>
            <p:cNvSpPr/>
            <p:nvPr/>
          </p:nvSpPr>
          <p:spPr>
            <a:xfrm>
              <a:off x="2859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6" name="pl266"/>
            <p:cNvSpPr/>
            <p:nvPr/>
          </p:nvSpPr>
          <p:spPr>
            <a:xfrm>
              <a:off x="3033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7" name="pl267"/>
            <p:cNvSpPr/>
            <p:nvPr/>
          </p:nvSpPr>
          <p:spPr>
            <a:xfrm>
              <a:off x="3207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8" name="pl268"/>
            <p:cNvSpPr/>
            <p:nvPr/>
          </p:nvSpPr>
          <p:spPr>
            <a:xfrm>
              <a:off x="3380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9" name="pl269"/>
            <p:cNvSpPr/>
            <p:nvPr/>
          </p:nvSpPr>
          <p:spPr>
            <a:xfrm>
              <a:off x="2164048"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270" name="pl270"/>
            <p:cNvSpPr/>
            <p:nvPr/>
          </p:nvSpPr>
          <p:spPr>
            <a:xfrm>
              <a:off x="216404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40651" cap="flat">
              <a:solidFill>
                <a:srgbClr val="BEBEBE">
                  <a:alpha val="69803"/>
                </a:srgbClr>
              </a:solidFill>
              <a:prstDash val="solid"/>
              <a:round/>
            </a:ln>
          </p:spPr>
          <p:txBody>
            <a:bodyPr/>
            <a:lstStyle/>
            <a:p>
              <a:endParaRPr/>
            </a:p>
          </p:txBody>
        </p:sp>
        <p:sp>
          <p:nvSpPr>
            <p:cNvPr id="271" name="pl271"/>
            <p:cNvSpPr/>
            <p:nvPr/>
          </p:nvSpPr>
          <p:spPr>
            <a:xfrm>
              <a:off x="216404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35231" cap="flat">
              <a:solidFill>
                <a:srgbClr val="BEBEBE">
                  <a:alpha val="69803"/>
                </a:srgbClr>
              </a:solidFill>
              <a:prstDash val="solid"/>
              <a:round/>
            </a:ln>
          </p:spPr>
          <p:txBody>
            <a:bodyPr/>
            <a:lstStyle/>
            <a:p>
              <a:endParaRPr/>
            </a:p>
          </p:txBody>
        </p:sp>
        <p:sp>
          <p:nvSpPr>
            <p:cNvPr id="272" name="pl272"/>
            <p:cNvSpPr/>
            <p:nvPr/>
          </p:nvSpPr>
          <p:spPr>
            <a:xfrm>
              <a:off x="2164048"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273" name="pl273"/>
            <p:cNvSpPr/>
            <p:nvPr/>
          </p:nvSpPr>
          <p:spPr>
            <a:xfrm>
              <a:off x="216404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40651" cap="flat">
              <a:solidFill>
                <a:srgbClr val="000000">
                  <a:alpha val="100000"/>
                </a:srgbClr>
              </a:solidFill>
              <a:prstDash val="solid"/>
              <a:round/>
            </a:ln>
          </p:spPr>
          <p:txBody>
            <a:bodyPr/>
            <a:lstStyle/>
            <a:p>
              <a:endParaRPr/>
            </a:p>
          </p:txBody>
        </p:sp>
        <p:sp>
          <p:nvSpPr>
            <p:cNvPr id="274" name="pl274"/>
            <p:cNvSpPr/>
            <p:nvPr/>
          </p:nvSpPr>
          <p:spPr>
            <a:xfrm>
              <a:off x="216404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35231" cap="flat">
              <a:solidFill>
                <a:srgbClr val="F26A21">
                  <a:alpha val="100000"/>
                </a:srgbClr>
              </a:solidFill>
              <a:prstDash val="solid"/>
              <a:round/>
            </a:ln>
          </p:spPr>
          <p:txBody>
            <a:bodyPr/>
            <a:lstStyle/>
            <a:p>
              <a:endParaRPr/>
            </a:p>
          </p:txBody>
        </p:sp>
        <p:sp>
          <p:nvSpPr>
            <p:cNvPr id="275" name="pl275"/>
            <p:cNvSpPr/>
            <p:nvPr/>
          </p:nvSpPr>
          <p:spPr>
            <a:xfrm>
              <a:off x="2103203"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76" name="tx276"/>
            <p:cNvSpPr/>
            <p:nvPr/>
          </p:nvSpPr>
          <p:spPr>
            <a:xfrm>
              <a:off x="2133903" y="280331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77" name="tx277"/>
            <p:cNvSpPr/>
            <p:nvPr/>
          </p:nvSpPr>
          <p:spPr>
            <a:xfrm>
              <a:off x="2307743" y="281127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78" name="tx278"/>
            <p:cNvSpPr/>
            <p:nvPr/>
          </p:nvSpPr>
          <p:spPr>
            <a:xfrm>
              <a:off x="2463533" y="2882368"/>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279" name="tx279"/>
            <p:cNvSpPr/>
            <p:nvPr/>
          </p:nvSpPr>
          <p:spPr>
            <a:xfrm>
              <a:off x="2625279" y="271779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280" name="tx280"/>
            <p:cNvSpPr/>
            <p:nvPr/>
          </p:nvSpPr>
          <p:spPr>
            <a:xfrm>
              <a:off x="2829264"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81" name="tx281"/>
            <p:cNvSpPr/>
            <p:nvPr/>
          </p:nvSpPr>
          <p:spPr>
            <a:xfrm>
              <a:off x="3003104"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82" name="tx282"/>
            <p:cNvSpPr/>
            <p:nvPr/>
          </p:nvSpPr>
          <p:spPr>
            <a:xfrm>
              <a:off x="3176944"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83" name="tx283"/>
            <p:cNvSpPr/>
            <p:nvPr/>
          </p:nvSpPr>
          <p:spPr>
            <a:xfrm>
              <a:off x="3350785" y="281127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84" name="rc284"/>
            <p:cNvSpPr/>
            <p:nvPr/>
          </p:nvSpPr>
          <p:spPr>
            <a:xfrm>
              <a:off x="2103203" y="3422922"/>
              <a:ext cx="1338570" cy="564829"/>
            </a:xfrm>
            <a:prstGeom prst="rect">
              <a:avLst/>
            </a:prstGeom>
            <a:solidFill>
              <a:srgbClr val="EBEBEB">
                <a:alpha val="100000"/>
              </a:srgbClr>
            </a:solidFill>
          </p:spPr>
          <p:txBody>
            <a:bodyPr/>
            <a:lstStyle/>
            <a:p>
              <a:endParaRPr/>
            </a:p>
          </p:txBody>
        </p:sp>
        <p:sp>
          <p:nvSpPr>
            <p:cNvPr id="285" name="pl285"/>
            <p:cNvSpPr/>
            <p:nvPr/>
          </p:nvSpPr>
          <p:spPr>
            <a:xfrm>
              <a:off x="2103203"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6" name="pl286"/>
            <p:cNvSpPr/>
            <p:nvPr/>
          </p:nvSpPr>
          <p:spPr>
            <a:xfrm>
              <a:off x="2103203"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7" name="pl287"/>
            <p:cNvSpPr/>
            <p:nvPr/>
          </p:nvSpPr>
          <p:spPr>
            <a:xfrm>
              <a:off x="2103203"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8" name="pl288"/>
            <p:cNvSpPr/>
            <p:nvPr/>
          </p:nvSpPr>
          <p:spPr>
            <a:xfrm>
              <a:off x="2103203"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9" name="pl289"/>
            <p:cNvSpPr/>
            <p:nvPr/>
          </p:nvSpPr>
          <p:spPr>
            <a:xfrm>
              <a:off x="2103203"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2103203"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91" name="pl291"/>
            <p:cNvSpPr/>
            <p:nvPr/>
          </p:nvSpPr>
          <p:spPr>
            <a:xfrm>
              <a:off x="2103203"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92" name="pl292"/>
            <p:cNvSpPr/>
            <p:nvPr/>
          </p:nvSpPr>
          <p:spPr>
            <a:xfrm>
              <a:off x="21640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3" name="pl293"/>
            <p:cNvSpPr/>
            <p:nvPr/>
          </p:nvSpPr>
          <p:spPr>
            <a:xfrm>
              <a:off x="2337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4" name="pl294"/>
            <p:cNvSpPr/>
            <p:nvPr/>
          </p:nvSpPr>
          <p:spPr>
            <a:xfrm>
              <a:off x="2511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5" name="pl295"/>
            <p:cNvSpPr/>
            <p:nvPr/>
          </p:nvSpPr>
          <p:spPr>
            <a:xfrm>
              <a:off x="2685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6" name="pl296"/>
            <p:cNvSpPr/>
            <p:nvPr/>
          </p:nvSpPr>
          <p:spPr>
            <a:xfrm>
              <a:off x="2859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7" name="pl297"/>
            <p:cNvSpPr/>
            <p:nvPr/>
          </p:nvSpPr>
          <p:spPr>
            <a:xfrm>
              <a:off x="3033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8" name="pl298"/>
            <p:cNvSpPr/>
            <p:nvPr/>
          </p:nvSpPr>
          <p:spPr>
            <a:xfrm>
              <a:off x="3207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9" name="pl299"/>
            <p:cNvSpPr/>
            <p:nvPr/>
          </p:nvSpPr>
          <p:spPr>
            <a:xfrm>
              <a:off x="3380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0" name="pl300"/>
            <p:cNvSpPr/>
            <p:nvPr/>
          </p:nvSpPr>
          <p:spPr>
            <a:xfrm>
              <a:off x="2164048"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301" name="pl301"/>
            <p:cNvSpPr/>
            <p:nvPr/>
          </p:nvSpPr>
          <p:spPr>
            <a:xfrm>
              <a:off x="2164048" y="369875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40651" cap="flat">
              <a:solidFill>
                <a:srgbClr val="BEBEBE">
                  <a:alpha val="69803"/>
                </a:srgbClr>
              </a:solidFill>
              <a:prstDash val="solid"/>
              <a:round/>
            </a:ln>
          </p:spPr>
          <p:txBody>
            <a:bodyPr/>
            <a:lstStyle/>
            <a:p>
              <a:endParaRPr/>
            </a:p>
          </p:txBody>
        </p:sp>
        <p:sp>
          <p:nvSpPr>
            <p:cNvPr id="302" name="pl302"/>
            <p:cNvSpPr/>
            <p:nvPr/>
          </p:nvSpPr>
          <p:spPr>
            <a:xfrm>
              <a:off x="2164048" y="369875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35231" cap="flat">
              <a:solidFill>
                <a:srgbClr val="BEBEBE">
                  <a:alpha val="69803"/>
                </a:srgbClr>
              </a:solidFill>
              <a:prstDash val="solid"/>
              <a:round/>
            </a:ln>
          </p:spPr>
          <p:txBody>
            <a:bodyPr/>
            <a:lstStyle/>
            <a:p>
              <a:endParaRPr/>
            </a:p>
          </p:txBody>
        </p:sp>
        <p:sp>
          <p:nvSpPr>
            <p:cNvPr id="303" name="pl303"/>
            <p:cNvSpPr/>
            <p:nvPr/>
          </p:nvSpPr>
          <p:spPr>
            <a:xfrm>
              <a:off x="2164048"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304" name="pl304"/>
            <p:cNvSpPr/>
            <p:nvPr/>
          </p:nvSpPr>
          <p:spPr>
            <a:xfrm>
              <a:off x="2164048" y="369875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40651" cap="flat">
              <a:solidFill>
                <a:srgbClr val="000000">
                  <a:alpha val="100000"/>
                </a:srgbClr>
              </a:solidFill>
              <a:prstDash val="solid"/>
              <a:round/>
            </a:ln>
          </p:spPr>
          <p:txBody>
            <a:bodyPr/>
            <a:lstStyle/>
            <a:p>
              <a:endParaRPr/>
            </a:p>
          </p:txBody>
        </p:sp>
        <p:sp>
          <p:nvSpPr>
            <p:cNvPr id="305" name="pl305"/>
            <p:cNvSpPr/>
            <p:nvPr/>
          </p:nvSpPr>
          <p:spPr>
            <a:xfrm>
              <a:off x="2164048" y="369875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35231" cap="flat">
              <a:solidFill>
                <a:srgbClr val="F26A21">
                  <a:alpha val="100000"/>
                </a:srgbClr>
              </a:solidFill>
              <a:prstDash val="solid"/>
              <a:round/>
            </a:ln>
          </p:spPr>
          <p:txBody>
            <a:bodyPr/>
            <a:lstStyle/>
            <a:p>
              <a:endParaRPr/>
            </a:p>
          </p:txBody>
        </p:sp>
        <p:sp>
          <p:nvSpPr>
            <p:cNvPr id="306" name="pl306"/>
            <p:cNvSpPr/>
            <p:nvPr/>
          </p:nvSpPr>
          <p:spPr>
            <a:xfrm>
              <a:off x="2103203"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07" name="tx307"/>
            <p:cNvSpPr/>
            <p:nvPr/>
          </p:nvSpPr>
          <p:spPr>
            <a:xfrm>
              <a:off x="2103758" y="357365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08" name="tx308"/>
            <p:cNvSpPr/>
            <p:nvPr/>
          </p:nvSpPr>
          <p:spPr>
            <a:xfrm>
              <a:off x="2277598" y="358676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09" name="tx309"/>
            <p:cNvSpPr/>
            <p:nvPr/>
          </p:nvSpPr>
          <p:spPr>
            <a:xfrm>
              <a:off x="2481583" y="361315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10" name="tx310"/>
            <p:cNvSpPr/>
            <p:nvPr/>
          </p:nvSpPr>
          <p:spPr>
            <a:xfrm>
              <a:off x="2625279" y="35539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311" name="tx311"/>
            <p:cNvSpPr/>
            <p:nvPr/>
          </p:nvSpPr>
          <p:spPr>
            <a:xfrm>
              <a:off x="2829264" y="363290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12" name="tx312"/>
            <p:cNvSpPr/>
            <p:nvPr/>
          </p:nvSpPr>
          <p:spPr>
            <a:xfrm>
              <a:off x="3003104"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13" name="tx313"/>
            <p:cNvSpPr/>
            <p:nvPr/>
          </p:nvSpPr>
          <p:spPr>
            <a:xfrm>
              <a:off x="3158895" y="3680307"/>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14" name="tx314"/>
            <p:cNvSpPr/>
            <p:nvPr/>
          </p:nvSpPr>
          <p:spPr>
            <a:xfrm>
              <a:off x="3320640" y="353547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315" name="rc315"/>
            <p:cNvSpPr/>
            <p:nvPr/>
          </p:nvSpPr>
          <p:spPr>
            <a:xfrm>
              <a:off x="2103203" y="4272202"/>
              <a:ext cx="1338570" cy="564829"/>
            </a:xfrm>
            <a:prstGeom prst="rect">
              <a:avLst/>
            </a:prstGeom>
            <a:solidFill>
              <a:srgbClr val="EBEBEB">
                <a:alpha val="100000"/>
              </a:srgbClr>
            </a:solidFill>
          </p:spPr>
          <p:txBody>
            <a:bodyPr/>
            <a:lstStyle/>
            <a:p>
              <a:endParaRPr/>
            </a:p>
          </p:txBody>
        </p:sp>
        <p:sp>
          <p:nvSpPr>
            <p:cNvPr id="316" name="pl316"/>
            <p:cNvSpPr/>
            <p:nvPr/>
          </p:nvSpPr>
          <p:spPr>
            <a:xfrm>
              <a:off x="2103203"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17" name="pl317"/>
            <p:cNvSpPr/>
            <p:nvPr/>
          </p:nvSpPr>
          <p:spPr>
            <a:xfrm>
              <a:off x="2103203"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18" name="pl318"/>
            <p:cNvSpPr/>
            <p:nvPr/>
          </p:nvSpPr>
          <p:spPr>
            <a:xfrm>
              <a:off x="2103203"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19" name="pl319"/>
            <p:cNvSpPr/>
            <p:nvPr/>
          </p:nvSpPr>
          <p:spPr>
            <a:xfrm>
              <a:off x="2103203"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20" name="pl320"/>
            <p:cNvSpPr/>
            <p:nvPr/>
          </p:nvSpPr>
          <p:spPr>
            <a:xfrm>
              <a:off x="2103203"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21" name="pl321"/>
            <p:cNvSpPr/>
            <p:nvPr/>
          </p:nvSpPr>
          <p:spPr>
            <a:xfrm>
              <a:off x="2103203"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22" name="pl322"/>
            <p:cNvSpPr/>
            <p:nvPr/>
          </p:nvSpPr>
          <p:spPr>
            <a:xfrm>
              <a:off x="2103203"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23" name="pl323"/>
            <p:cNvSpPr/>
            <p:nvPr/>
          </p:nvSpPr>
          <p:spPr>
            <a:xfrm>
              <a:off x="21640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4" name="pl324"/>
            <p:cNvSpPr/>
            <p:nvPr/>
          </p:nvSpPr>
          <p:spPr>
            <a:xfrm>
              <a:off x="2337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5" name="pl325"/>
            <p:cNvSpPr/>
            <p:nvPr/>
          </p:nvSpPr>
          <p:spPr>
            <a:xfrm>
              <a:off x="2511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6" name="pl326"/>
            <p:cNvSpPr/>
            <p:nvPr/>
          </p:nvSpPr>
          <p:spPr>
            <a:xfrm>
              <a:off x="2685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7" name="pl327"/>
            <p:cNvSpPr/>
            <p:nvPr/>
          </p:nvSpPr>
          <p:spPr>
            <a:xfrm>
              <a:off x="2859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8" name="pl328"/>
            <p:cNvSpPr/>
            <p:nvPr/>
          </p:nvSpPr>
          <p:spPr>
            <a:xfrm>
              <a:off x="3033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9" name="pl329"/>
            <p:cNvSpPr/>
            <p:nvPr/>
          </p:nvSpPr>
          <p:spPr>
            <a:xfrm>
              <a:off x="3207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0" name="pl330"/>
            <p:cNvSpPr/>
            <p:nvPr/>
          </p:nvSpPr>
          <p:spPr>
            <a:xfrm>
              <a:off x="3380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1" name="pl331"/>
            <p:cNvSpPr/>
            <p:nvPr/>
          </p:nvSpPr>
          <p:spPr>
            <a:xfrm>
              <a:off x="2164048"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332" name="pl332"/>
            <p:cNvSpPr/>
            <p:nvPr/>
          </p:nvSpPr>
          <p:spPr>
            <a:xfrm>
              <a:off x="2164048" y="4462454"/>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40651" cap="flat">
              <a:solidFill>
                <a:srgbClr val="BEBEBE">
                  <a:alpha val="69803"/>
                </a:srgbClr>
              </a:solidFill>
              <a:prstDash val="solid"/>
              <a:round/>
            </a:ln>
          </p:spPr>
          <p:txBody>
            <a:bodyPr/>
            <a:lstStyle/>
            <a:p>
              <a:endParaRPr/>
            </a:p>
          </p:txBody>
        </p:sp>
        <p:sp>
          <p:nvSpPr>
            <p:cNvPr id="333" name="pl333"/>
            <p:cNvSpPr/>
            <p:nvPr/>
          </p:nvSpPr>
          <p:spPr>
            <a:xfrm>
              <a:off x="2164048" y="4462454"/>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35231" cap="flat">
              <a:solidFill>
                <a:srgbClr val="BEBEBE">
                  <a:alpha val="69803"/>
                </a:srgbClr>
              </a:solidFill>
              <a:prstDash val="solid"/>
              <a:round/>
            </a:ln>
          </p:spPr>
          <p:txBody>
            <a:bodyPr/>
            <a:lstStyle/>
            <a:p>
              <a:endParaRPr/>
            </a:p>
          </p:txBody>
        </p:sp>
        <p:sp>
          <p:nvSpPr>
            <p:cNvPr id="334" name="pl334"/>
            <p:cNvSpPr/>
            <p:nvPr/>
          </p:nvSpPr>
          <p:spPr>
            <a:xfrm>
              <a:off x="2164048"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335" name="pl335"/>
            <p:cNvSpPr/>
            <p:nvPr/>
          </p:nvSpPr>
          <p:spPr>
            <a:xfrm>
              <a:off x="2164048" y="4462454"/>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40651" cap="flat">
              <a:solidFill>
                <a:srgbClr val="000000">
                  <a:alpha val="100000"/>
                </a:srgbClr>
              </a:solidFill>
              <a:prstDash val="solid"/>
              <a:round/>
            </a:ln>
          </p:spPr>
          <p:txBody>
            <a:bodyPr/>
            <a:lstStyle/>
            <a:p>
              <a:endParaRPr/>
            </a:p>
          </p:txBody>
        </p:sp>
        <p:sp>
          <p:nvSpPr>
            <p:cNvPr id="336" name="pl336"/>
            <p:cNvSpPr/>
            <p:nvPr/>
          </p:nvSpPr>
          <p:spPr>
            <a:xfrm>
              <a:off x="2164048" y="4462454"/>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35231" cap="flat">
              <a:solidFill>
                <a:srgbClr val="F26A21">
                  <a:alpha val="100000"/>
                </a:srgbClr>
              </a:solidFill>
              <a:prstDash val="solid"/>
              <a:round/>
            </a:ln>
          </p:spPr>
          <p:txBody>
            <a:bodyPr/>
            <a:lstStyle/>
            <a:p>
              <a:endParaRPr/>
            </a:p>
          </p:txBody>
        </p:sp>
        <p:sp>
          <p:nvSpPr>
            <p:cNvPr id="337" name="pl337"/>
            <p:cNvSpPr/>
            <p:nvPr/>
          </p:nvSpPr>
          <p:spPr>
            <a:xfrm>
              <a:off x="2103203"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38" name="tx338"/>
            <p:cNvSpPr/>
            <p:nvPr/>
          </p:nvSpPr>
          <p:spPr>
            <a:xfrm>
              <a:off x="2115853" y="453617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39" name="tx339"/>
            <p:cNvSpPr/>
            <p:nvPr/>
          </p:nvSpPr>
          <p:spPr>
            <a:xfrm>
              <a:off x="2307743" y="451642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40" name="tx340"/>
            <p:cNvSpPr/>
            <p:nvPr/>
          </p:nvSpPr>
          <p:spPr>
            <a:xfrm>
              <a:off x="2481583" y="4490142"/>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41" name="tx341"/>
            <p:cNvSpPr/>
            <p:nvPr/>
          </p:nvSpPr>
          <p:spPr>
            <a:xfrm>
              <a:off x="2625279" y="443084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42" name="tx342"/>
            <p:cNvSpPr/>
            <p:nvPr/>
          </p:nvSpPr>
          <p:spPr>
            <a:xfrm>
              <a:off x="2799119" y="429780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34</a:t>
              </a:r>
            </a:p>
          </p:txBody>
        </p:sp>
        <p:sp>
          <p:nvSpPr>
            <p:cNvPr id="343" name="tx343"/>
            <p:cNvSpPr/>
            <p:nvPr/>
          </p:nvSpPr>
          <p:spPr>
            <a:xfrm>
              <a:off x="2985054" y="4555973"/>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44" name="tx344"/>
            <p:cNvSpPr/>
            <p:nvPr/>
          </p:nvSpPr>
          <p:spPr>
            <a:xfrm>
              <a:off x="3128750" y="4587512"/>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45" name="tx345"/>
            <p:cNvSpPr/>
            <p:nvPr/>
          </p:nvSpPr>
          <p:spPr>
            <a:xfrm>
              <a:off x="3302590" y="4587512"/>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46" name="rc346"/>
            <p:cNvSpPr/>
            <p:nvPr/>
          </p:nvSpPr>
          <p:spPr>
            <a:xfrm>
              <a:off x="2103203" y="5121483"/>
              <a:ext cx="1338570" cy="564829"/>
            </a:xfrm>
            <a:prstGeom prst="rect">
              <a:avLst/>
            </a:prstGeom>
            <a:solidFill>
              <a:srgbClr val="EBEBEB">
                <a:alpha val="100000"/>
              </a:srgbClr>
            </a:solidFill>
          </p:spPr>
          <p:txBody>
            <a:bodyPr/>
            <a:lstStyle/>
            <a:p>
              <a:endParaRPr/>
            </a:p>
          </p:txBody>
        </p:sp>
        <p:sp>
          <p:nvSpPr>
            <p:cNvPr id="347" name="pl347"/>
            <p:cNvSpPr/>
            <p:nvPr/>
          </p:nvSpPr>
          <p:spPr>
            <a:xfrm>
              <a:off x="2103203" y="56178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48" name="pl348"/>
            <p:cNvSpPr/>
            <p:nvPr/>
          </p:nvSpPr>
          <p:spPr>
            <a:xfrm>
              <a:off x="2103203" y="54532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49" name="pl349"/>
            <p:cNvSpPr/>
            <p:nvPr/>
          </p:nvSpPr>
          <p:spPr>
            <a:xfrm>
              <a:off x="2103203" y="52886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50" name="pl350"/>
            <p:cNvSpPr/>
            <p:nvPr/>
          </p:nvSpPr>
          <p:spPr>
            <a:xfrm>
              <a:off x="2103203" y="512411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51" name="pl351"/>
            <p:cNvSpPr/>
            <p:nvPr/>
          </p:nvSpPr>
          <p:spPr>
            <a:xfrm>
              <a:off x="2103203" y="553555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52" name="pl352"/>
            <p:cNvSpPr/>
            <p:nvPr/>
          </p:nvSpPr>
          <p:spPr>
            <a:xfrm>
              <a:off x="2103203" y="53709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53" name="pl353"/>
            <p:cNvSpPr/>
            <p:nvPr/>
          </p:nvSpPr>
          <p:spPr>
            <a:xfrm>
              <a:off x="2103203" y="520640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54" name="pl354"/>
            <p:cNvSpPr/>
            <p:nvPr/>
          </p:nvSpPr>
          <p:spPr>
            <a:xfrm>
              <a:off x="21640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5" name="pl355"/>
            <p:cNvSpPr/>
            <p:nvPr/>
          </p:nvSpPr>
          <p:spPr>
            <a:xfrm>
              <a:off x="2337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6" name="pl356"/>
            <p:cNvSpPr/>
            <p:nvPr/>
          </p:nvSpPr>
          <p:spPr>
            <a:xfrm>
              <a:off x="2511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7" name="pl357"/>
            <p:cNvSpPr/>
            <p:nvPr/>
          </p:nvSpPr>
          <p:spPr>
            <a:xfrm>
              <a:off x="2685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8" name="pl358"/>
            <p:cNvSpPr/>
            <p:nvPr/>
          </p:nvSpPr>
          <p:spPr>
            <a:xfrm>
              <a:off x="2859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9" name="pl359"/>
            <p:cNvSpPr/>
            <p:nvPr/>
          </p:nvSpPr>
          <p:spPr>
            <a:xfrm>
              <a:off x="3033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0" name="pl360"/>
            <p:cNvSpPr/>
            <p:nvPr/>
          </p:nvSpPr>
          <p:spPr>
            <a:xfrm>
              <a:off x="3207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 name="pl361"/>
            <p:cNvSpPr/>
            <p:nvPr/>
          </p:nvSpPr>
          <p:spPr>
            <a:xfrm>
              <a:off x="3380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2" name="pl362"/>
            <p:cNvSpPr/>
            <p:nvPr/>
          </p:nvSpPr>
          <p:spPr>
            <a:xfrm>
              <a:off x="2164048" y="5496061"/>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363" name="pl363"/>
            <p:cNvSpPr/>
            <p:nvPr/>
          </p:nvSpPr>
          <p:spPr>
            <a:xfrm>
              <a:off x="2164048" y="5351233"/>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40651" cap="flat">
              <a:solidFill>
                <a:srgbClr val="BEBEBE">
                  <a:alpha val="69803"/>
                </a:srgbClr>
              </a:solidFill>
              <a:prstDash val="solid"/>
              <a:round/>
            </a:ln>
          </p:spPr>
          <p:txBody>
            <a:bodyPr/>
            <a:lstStyle/>
            <a:p>
              <a:endParaRPr/>
            </a:p>
          </p:txBody>
        </p:sp>
        <p:sp>
          <p:nvSpPr>
            <p:cNvPr id="364" name="pl364"/>
            <p:cNvSpPr/>
            <p:nvPr/>
          </p:nvSpPr>
          <p:spPr>
            <a:xfrm>
              <a:off x="2164048" y="5351233"/>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35231" cap="flat">
              <a:solidFill>
                <a:srgbClr val="BEBEBE">
                  <a:alpha val="69803"/>
                </a:srgbClr>
              </a:solidFill>
              <a:prstDash val="solid"/>
              <a:round/>
            </a:ln>
          </p:spPr>
          <p:txBody>
            <a:bodyPr/>
            <a:lstStyle/>
            <a:p>
              <a:endParaRPr/>
            </a:p>
          </p:txBody>
        </p:sp>
        <p:sp>
          <p:nvSpPr>
            <p:cNvPr id="365" name="pl365"/>
            <p:cNvSpPr/>
            <p:nvPr/>
          </p:nvSpPr>
          <p:spPr>
            <a:xfrm>
              <a:off x="2164048" y="5496061"/>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366" name="pl366"/>
            <p:cNvSpPr/>
            <p:nvPr/>
          </p:nvSpPr>
          <p:spPr>
            <a:xfrm>
              <a:off x="2164048" y="5351233"/>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40651" cap="flat">
              <a:solidFill>
                <a:srgbClr val="000000">
                  <a:alpha val="100000"/>
                </a:srgbClr>
              </a:solidFill>
              <a:prstDash val="solid"/>
              <a:round/>
            </a:ln>
          </p:spPr>
          <p:txBody>
            <a:bodyPr/>
            <a:lstStyle/>
            <a:p>
              <a:endParaRPr/>
            </a:p>
          </p:txBody>
        </p:sp>
        <p:sp>
          <p:nvSpPr>
            <p:cNvPr id="367" name="pl367"/>
            <p:cNvSpPr/>
            <p:nvPr/>
          </p:nvSpPr>
          <p:spPr>
            <a:xfrm>
              <a:off x="2164048" y="5351233"/>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35231" cap="flat">
              <a:solidFill>
                <a:srgbClr val="F26A21">
                  <a:alpha val="100000"/>
                </a:srgbClr>
              </a:solidFill>
              <a:prstDash val="solid"/>
              <a:round/>
            </a:ln>
          </p:spPr>
          <p:txBody>
            <a:bodyPr/>
            <a:lstStyle/>
            <a:p>
              <a:endParaRPr/>
            </a:p>
          </p:txBody>
        </p:sp>
        <p:sp>
          <p:nvSpPr>
            <p:cNvPr id="368" name="pl368"/>
            <p:cNvSpPr/>
            <p:nvPr/>
          </p:nvSpPr>
          <p:spPr>
            <a:xfrm>
              <a:off x="2103203" y="553555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69" name="tx369"/>
            <p:cNvSpPr/>
            <p:nvPr/>
          </p:nvSpPr>
          <p:spPr>
            <a:xfrm>
              <a:off x="2133903" y="532752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70" name="tx370"/>
            <p:cNvSpPr/>
            <p:nvPr/>
          </p:nvSpPr>
          <p:spPr>
            <a:xfrm>
              <a:off x="2277598" y="523404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371" name="tx371"/>
            <p:cNvSpPr/>
            <p:nvPr/>
          </p:nvSpPr>
          <p:spPr>
            <a:xfrm>
              <a:off x="2451438" y="52063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372" name="tx372"/>
            <p:cNvSpPr/>
            <p:nvPr/>
          </p:nvSpPr>
          <p:spPr>
            <a:xfrm>
              <a:off x="2625279" y="51866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373" name="tx373"/>
            <p:cNvSpPr/>
            <p:nvPr/>
          </p:nvSpPr>
          <p:spPr>
            <a:xfrm>
              <a:off x="2799119" y="529987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74" name="tx374"/>
            <p:cNvSpPr/>
            <p:nvPr/>
          </p:nvSpPr>
          <p:spPr>
            <a:xfrm>
              <a:off x="2972959" y="52853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75" name="tx375"/>
            <p:cNvSpPr/>
            <p:nvPr/>
          </p:nvSpPr>
          <p:spPr>
            <a:xfrm>
              <a:off x="3146800" y="52722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76" name="tx376"/>
            <p:cNvSpPr/>
            <p:nvPr/>
          </p:nvSpPr>
          <p:spPr>
            <a:xfrm>
              <a:off x="3320640" y="526563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377" name="rc377"/>
            <p:cNvSpPr/>
            <p:nvPr/>
          </p:nvSpPr>
          <p:spPr>
            <a:xfrm>
              <a:off x="3511363" y="875080"/>
              <a:ext cx="1338570" cy="564829"/>
            </a:xfrm>
            <a:prstGeom prst="rect">
              <a:avLst/>
            </a:prstGeom>
            <a:solidFill>
              <a:srgbClr val="EBEBEB">
                <a:alpha val="100000"/>
              </a:srgbClr>
            </a:solidFill>
          </p:spPr>
          <p:txBody>
            <a:bodyPr/>
            <a:lstStyle/>
            <a:p>
              <a:endParaRPr/>
            </a:p>
          </p:txBody>
        </p:sp>
        <p:sp>
          <p:nvSpPr>
            <p:cNvPr id="378" name="pl378"/>
            <p:cNvSpPr/>
            <p:nvPr/>
          </p:nvSpPr>
          <p:spPr>
            <a:xfrm>
              <a:off x="3511363"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79" name="pl379"/>
            <p:cNvSpPr/>
            <p:nvPr/>
          </p:nvSpPr>
          <p:spPr>
            <a:xfrm>
              <a:off x="3511363"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0" name="pl380"/>
            <p:cNvSpPr/>
            <p:nvPr/>
          </p:nvSpPr>
          <p:spPr>
            <a:xfrm>
              <a:off x="3511363"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1" name="pl381"/>
            <p:cNvSpPr/>
            <p:nvPr/>
          </p:nvSpPr>
          <p:spPr>
            <a:xfrm>
              <a:off x="3511363"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2" name="pl382"/>
            <p:cNvSpPr/>
            <p:nvPr/>
          </p:nvSpPr>
          <p:spPr>
            <a:xfrm>
              <a:off x="3511363"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83" name="pl383"/>
            <p:cNvSpPr/>
            <p:nvPr/>
          </p:nvSpPr>
          <p:spPr>
            <a:xfrm>
              <a:off x="3511363"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84" name="pl384"/>
            <p:cNvSpPr/>
            <p:nvPr/>
          </p:nvSpPr>
          <p:spPr>
            <a:xfrm>
              <a:off x="3511363"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85" name="pl385"/>
            <p:cNvSpPr/>
            <p:nvPr/>
          </p:nvSpPr>
          <p:spPr>
            <a:xfrm>
              <a:off x="35722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6" name="pl386"/>
            <p:cNvSpPr/>
            <p:nvPr/>
          </p:nvSpPr>
          <p:spPr>
            <a:xfrm>
              <a:off x="3746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7" name="pl387"/>
            <p:cNvSpPr/>
            <p:nvPr/>
          </p:nvSpPr>
          <p:spPr>
            <a:xfrm>
              <a:off x="3919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8" name="pl388"/>
            <p:cNvSpPr/>
            <p:nvPr/>
          </p:nvSpPr>
          <p:spPr>
            <a:xfrm>
              <a:off x="4093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9" name="pl389"/>
            <p:cNvSpPr/>
            <p:nvPr/>
          </p:nvSpPr>
          <p:spPr>
            <a:xfrm>
              <a:off x="4267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0" name="pl390"/>
            <p:cNvSpPr/>
            <p:nvPr/>
          </p:nvSpPr>
          <p:spPr>
            <a:xfrm>
              <a:off x="4441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1" name="pl391"/>
            <p:cNvSpPr/>
            <p:nvPr/>
          </p:nvSpPr>
          <p:spPr>
            <a:xfrm>
              <a:off x="4615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2" name="pl392"/>
            <p:cNvSpPr/>
            <p:nvPr/>
          </p:nvSpPr>
          <p:spPr>
            <a:xfrm>
              <a:off x="4789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3" name="pl393"/>
            <p:cNvSpPr/>
            <p:nvPr/>
          </p:nvSpPr>
          <p:spPr>
            <a:xfrm>
              <a:off x="3572207"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394" name="pl394"/>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40651" cap="flat">
              <a:solidFill>
                <a:srgbClr val="BEBEBE">
                  <a:alpha val="69803"/>
                </a:srgbClr>
              </a:solidFill>
              <a:prstDash val="solid"/>
              <a:round/>
            </a:ln>
          </p:spPr>
          <p:txBody>
            <a:bodyPr/>
            <a:lstStyle/>
            <a:p>
              <a:endParaRPr/>
            </a:p>
          </p:txBody>
        </p:sp>
        <p:sp>
          <p:nvSpPr>
            <p:cNvPr id="395" name="pl395"/>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35231" cap="flat">
              <a:solidFill>
                <a:srgbClr val="BEBEBE">
                  <a:alpha val="69803"/>
                </a:srgbClr>
              </a:solidFill>
              <a:prstDash val="solid"/>
              <a:round/>
            </a:ln>
          </p:spPr>
          <p:txBody>
            <a:bodyPr/>
            <a:lstStyle/>
            <a:p>
              <a:endParaRPr/>
            </a:p>
          </p:txBody>
        </p:sp>
        <p:sp>
          <p:nvSpPr>
            <p:cNvPr id="396" name="pl396"/>
            <p:cNvSpPr/>
            <p:nvPr/>
          </p:nvSpPr>
          <p:spPr>
            <a:xfrm>
              <a:off x="3572207"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397" name="pl397"/>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40651" cap="flat">
              <a:solidFill>
                <a:srgbClr val="000000">
                  <a:alpha val="100000"/>
                </a:srgbClr>
              </a:solidFill>
              <a:prstDash val="solid"/>
              <a:round/>
            </a:ln>
          </p:spPr>
          <p:txBody>
            <a:bodyPr/>
            <a:lstStyle/>
            <a:p>
              <a:endParaRPr/>
            </a:p>
          </p:txBody>
        </p:sp>
        <p:sp>
          <p:nvSpPr>
            <p:cNvPr id="398" name="pl398"/>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35231" cap="flat">
              <a:solidFill>
                <a:srgbClr val="F26A21">
                  <a:alpha val="100000"/>
                </a:srgbClr>
              </a:solidFill>
              <a:prstDash val="solid"/>
              <a:round/>
            </a:ln>
          </p:spPr>
          <p:txBody>
            <a:bodyPr/>
            <a:lstStyle/>
            <a:p>
              <a:endParaRPr/>
            </a:p>
          </p:txBody>
        </p:sp>
        <p:sp>
          <p:nvSpPr>
            <p:cNvPr id="399" name="pl399"/>
            <p:cNvSpPr/>
            <p:nvPr/>
          </p:nvSpPr>
          <p:spPr>
            <a:xfrm>
              <a:off x="3511363"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00" name="tx400"/>
            <p:cNvSpPr/>
            <p:nvPr/>
          </p:nvSpPr>
          <p:spPr>
            <a:xfrm>
              <a:off x="3542062" y="10930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01" name="tx401"/>
            <p:cNvSpPr/>
            <p:nvPr/>
          </p:nvSpPr>
          <p:spPr>
            <a:xfrm>
              <a:off x="3715902" y="10653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02" name="tx402"/>
            <p:cNvSpPr/>
            <p:nvPr/>
          </p:nvSpPr>
          <p:spPr>
            <a:xfrm>
              <a:off x="3859598" y="10587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03" name="tx403"/>
            <p:cNvSpPr/>
            <p:nvPr/>
          </p:nvSpPr>
          <p:spPr>
            <a:xfrm>
              <a:off x="4033438" y="10587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04" name="tx404"/>
            <p:cNvSpPr/>
            <p:nvPr/>
          </p:nvSpPr>
          <p:spPr>
            <a:xfrm>
              <a:off x="4207278" y="10060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405" name="tx405"/>
            <p:cNvSpPr/>
            <p:nvPr/>
          </p:nvSpPr>
          <p:spPr>
            <a:xfrm>
              <a:off x="4381118" y="103892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406" name="tx406"/>
            <p:cNvSpPr/>
            <p:nvPr/>
          </p:nvSpPr>
          <p:spPr>
            <a:xfrm>
              <a:off x="4554959" y="104688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07" name="tx407"/>
            <p:cNvSpPr/>
            <p:nvPr/>
          </p:nvSpPr>
          <p:spPr>
            <a:xfrm>
              <a:off x="4758944" y="107189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08" name="rc408"/>
            <p:cNvSpPr/>
            <p:nvPr/>
          </p:nvSpPr>
          <p:spPr>
            <a:xfrm>
              <a:off x="3511363" y="1724360"/>
              <a:ext cx="1338570" cy="564829"/>
            </a:xfrm>
            <a:prstGeom prst="rect">
              <a:avLst/>
            </a:prstGeom>
            <a:solidFill>
              <a:srgbClr val="EBEBEB">
                <a:alpha val="100000"/>
              </a:srgbClr>
            </a:solidFill>
          </p:spPr>
          <p:txBody>
            <a:bodyPr/>
            <a:lstStyle/>
            <a:p>
              <a:endParaRPr/>
            </a:p>
          </p:txBody>
        </p:sp>
        <p:sp>
          <p:nvSpPr>
            <p:cNvPr id="409" name="pl409"/>
            <p:cNvSpPr/>
            <p:nvPr/>
          </p:nvSpPr>
          <p:spPr>
            <a:xfrm>
              <a:off x="3511363"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0" name="pl410"/>
            <p:cNvSpPr/>
            <p:nvPr/>
          </p:nvSpPr>
          <p:spPr>
            <a:xfrm>
              <a:off x="3511363"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1" name="pl411"/>
            <p:cNvSpPr/>
            <p:nvPr/>
          </p:nvSpPr>
          <p:spPr>
            <a:xfrm>
              <a:off x="3511363"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2" name="pl412"/>
            <p:cNvSpPr/>
            <p:nvPr/>
          </p:nvSpPr>
          <p:spPr>
            <a:xfrm>
              <a:off x="3511363"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3" name="pl413"/>
            <p:cNvSpPr/>
            <p:nvPr/>
          </p:nvSpPr>
          <p:spPr>
            <a:xfrm>
              <a:off x="3511363"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4" name="pl414"/>
            <p:cNvSpPr/>
            <p:nvPr/>
          </p:nvSpPr>
          <p:spPr>
            <a:xfrm>
              <a:off x="3511363"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5" name="pl415"/>
            <p:cNvSpPr/>
            <p:nvPr/>
          </p:nvSpPr>
          <p:spPr>
            <a:xfrm>
              <a:off x="3511363"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6" name="pl416"/>
            <p:cNvSpPr/>
            <p:nvPr/>
          </p:nvSpPr>
          <p:spPr>
            <a:xfrm>
              <a:off x="35722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7" name="pl417"/>
            <p:cNvSpPr/>
            <p:nvPr/>
          </p:nvSpPr>
          <p:spPr>
            <a:xfrm>
              <a:off x="3746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8" name="pl418"/>
            <p:cNvSpPr/>
            <p:nvPr/>
          </p:nvSpPr>
          <p:spPr>
            <a:xfrm>
              <a:off x="3919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9" name="pl419"/>
            <p:cNvSpPr/>
            <p:nvPr/>
          </p:nvSpPr>
          <p:spPr>
            <a:xfrm>
              <a:off x="4093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0" name="pl420"/>
            <p:cNvSpPr/>
            <p:nvPr/>
          </p:nvSpPr>
          <p:spPr>
            <a:xfrm>
              <a:off x="4267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1" name="pl421"/>
            <p:cNvSpPr/>
            <p:nvPr/>
          </p:nvSpPr>
          <p:spPr>
            <a:xfrm>
              <a:off x="4441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2" name="pl422"/>
            <p:cNvSpPr/>
            <p:nvPr/>
          </p:nvSpPr>
          <p:spPr>
            <a:xfrm>
              <a:off x="4615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3" name="pl423"/>
            <p:cNvSpPr/>
            <p:nvPr/>
          </p:nvSpPr>
          <p:spPr>
            <a:xfrm>
              <a:off x="4789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 name="pl424"/>
            <p:cNvSpPr/>
            <p:nvPr/>
          </p:nvSpPr>
          <p:spPr>
            <a:xfrm>
              <a:off x="3572207"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425" name="pl425"/>
            <p:cNvSpPr/>
            <p:nvPr/>
          </p:nvSpPr>
          <p:spPr>
            <a:xfrm>
              <a:off x="3572207"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40651" cap="flat">
              <a:solidFill>
                <a:srgbClr val="BEBEBE">
                  <a:alpha val="69803"/>
                </a:srgbClr>
              </a:solidFill>
              <a:prstDash val="solid"/>
              <a:round/>
            </a:ln>
          </p:spPr>
          <p:txBody>
            <a:bodyPr/>
            <a:lstStyle/>
            <a:p>
              <a:endParaRPr/>
            </a:p>
          </p:txBody>
        </p:sp>
        <p:sp>
          <p:nvSpPr>
            <p:cNvPr id="426" name="pl426"/>
            <p:cNvSpPr/>
            <p:nvPr/>
          </p:nvSpPr>
          <p:spPr>
            <a:xfrm>
              <a:off x="3572207"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35231" cap="flat">
              <a:solidFill>
                <a:srgbClr val="BEBEBE">
                  <a:alpha val="69803"/>
                </a:srgbClr>
              </a:solidFill>
              <a:prstDash val="solid"/>
              <a:round/>
            </a:ln>
          </p:spPr>
          <p:txBody>
            <a:bodyPr/>
            <a:lstStyle/>
            <a:p>
              <a:endParaRPr/>
            </a:p>
          </p:txBody>
        </p:sp>
        <p:sp>
          <p:nvSpPr>
            <p:cNvPr id="427" name="pl427"/>
            <p:cNvSpPr/>
            <p:nvPr/>
          </p:nvSpPr>
          <p:spPr>
            <a:xfrm>
              <a:off x="3572207"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428" name="pl428"/>
            <p:cNvSpPr/>
            <p:nvPr/>
          </p:nvSpPr>
          <p:spPr>
            <a:xfrm>
              <a:off x="3572207"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40651" cap="flat">
              <a:solidFill>
                <a:srgbClr val="000000">
                  <a:alpha val="100000"/>
                </a:srgbClr>
              </a:solidFill>
              <a:prstDash val="solid"/>
              <a:round/>
            </a:ln>
          </p:spPr>
          <p:txBody>
            <a:bodyPr/>
            <a:lstStyle/>
            <a:p>
              <a:endParaRPr/>
            </a:p>
          </p:txBody>
        </p:sp>
        <p:sp>
          <p:nvSpPr>
            <p:cNvPr id="429" name="pl429"/>
            <p:cNvSpPr/>
            <p:nvPr/>
          </p:nvSpPr>
          <p:spPr>
            <a:xfrm>
              <a:off x="3572207"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35231" cap="flat">
              <a:solidFill>
                <a:srgbClr val="F26A21">
                  <a:alpha val="100000"/>
                </a:srgbClr>
              </a:solidFill>
              <a:prstDash val="solid"/>
              <a:round/>
            </a:ln>
          </p:spPr>
          <p:txBody>
            <a:bodyPr/>
            <a:lstStyle/>
            <a:p>
              <a:endParaRPr/>
            </a:p>
          </p:txBody>
        </p:sp>
        <p:sp>
          <p:nvSpPr>
            <p:cNvPr id="430" name="pl430"/>
            <p:cNvSpPr/>
            <p:nvPr/>
          </p:nvSpPr>
          <p:spPr>
            <a:xfrm>
              <a:off x="3511363"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31" name="tx431"/>
            <p:cNvSpPr/>
            <p:nvPr/>
          </p:nvSpPr>
          <p:spPr>
            <a:xfrm>
              <a:off x="3542062" y="19343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32" name="tx432"/>
            <p:cNvSpPr/>
            <p:nvPr/>
          </p:nvSpPr>
          <p:spPr>
            <a:xfrm>
              <a:off x="3715902"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33" name="tx433"/>
            <p:cNvSpPr/>
            <p:nvPr/>
          </p:nvSpPr>
          <p:spPr>
            <a:xfrm>
              <a:off x="3889742"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34" name="tx434"/>
            <p:cNvSpPr/>
            <p:nvPr/>
          </p:nvSpPr>
          <p:spPr>
            <a:xfrm>
              <a:off x="4063583"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35" name="tx435"/>
            <p:cNvSpPr/>
            <p:nvPr/>
          </p:nvSpPr>
          <p:spPr>
            <a:xfrm>
              <a:off x="4237423"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36" name="tx436"/>
            <p:cNvSpPr/>
            <p:nvPr/>
          </p:nvSpPr>
          <p:spPr>
            <a:xfrm>
              <a:off x="4411263"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37" name="tx437"/>
            <p:cNvSpPr/>
            <p:nvPr/>
          </p:nvSpPr>
          <p:spPr>
            <a:xfrm>
              <a:off x="4585104"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38" name="tx438"/>
            <p:cNvSpPr/>
            <p:nvPr/>
          </p:nvSpPr>
          <p:spPr>
            <a:xfrm>
              <a:off x="4758944"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39" name="rc439"/>
            <p:cNvSpPr/>
            <p:nvPr/>
          </p:nvSpPr>
          <p:spPr>
            <a:xfrm>
              <a:off x="3511363" y="2573641"/>
              <a:ext cx="1338570" cy="564829"/>
            </a:xfrm>
            <a:prstGeom prst="rect">
              <a:avLst/>
            </a:prstGeom>
            <a:solidFill>
              <a:srgbClr val="EBEBEB">
                <a:alpha val="100000"/>
              </a:srgbClr>
            </a:solidFill>
          </p:spPr>
          <p:txBody>
            <a:bodyPr/>
            <a:lstStyle/>
            <a:p>
              <a:endParaRPr/>
            </a:p>
          </p:txBody>
        </p:sp>
        <p:sp>
          <p:nvSpPr>
            <p:cNvPr id="440" name="pl440"/>
            <p:cNvSpPr/>
            <p:nvPr/>
          </p:nvSpPr>
          <p:spPr>
            <a:xfrm>
              <a:off x="3511363"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1" name="pl441"/>
            <p:cNvSpPr/>
            <p:nvPr/>
          </p:nvSpPr>
          <p:spPr>
            <a:xfrm>
              <a:off x="3511363"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2" name="pl442"/>
            <p:cNvSpPr/>
            <p:nvPr/>
          </p:nvSpPr>
          <p:spPr>
            <a:xfrm>
              <a:off x="3511363"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3" name="pl443"/>
            <p:cNvSpPr/>
            <p:nvPr/>
          </p:nvSpPr>
          <p:spPr>
            <a:xfrm>
              <a:off x="3511363"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4" name="pl444"/>
            <p:cNvSpPr/>
            <p:nvPr/>
          </p:nvSpPr>
          <p:spPr>
            <a:xfrm>
              <a:off x="3511363"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5" name="pl445"/>
            <p:cNvSpPr/>
            <p:nvPr/>
          </p:nvSpPr>
          <p:spPr>
            <a:xfrm>
              <a:off x="3511363"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6" name="pl446"/>
            <p:cNvSpPr/>
            <p:nvPr/>
          </p:nvSpPr>
          <p:spPr>
            <a:xfrm>
              <a:off x="3511363"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7" name="pl447"/>
            <p:cNvSpPr/>
            <p:nvPr/>
          </p:nvSpPr>
          <p:spPr>
            <a:xfrm>
              <a:off x="35722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8" name="pl448"/>
            <p:cNvSpPr/>
            <p:nvPr/>
          </p:nvSpPr>
          <p:spPr>
            <a:xfrm>
              <a:off x="3746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9" name="pl449"/>
            <p:cNvSpPr/>
            <p:nvPr/>
          </p:nvSpPr>
          <p:spPr>
            <a:xfrm>
              <a:off x="3919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0" name="pl450"/>
            <p:cNvSpPr/>
            <p:nvPr/>
          </p:nvSpPr>
          <p:spPr>
            <a:xfrm>
              <a:off x="4093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1" name="pl451"/>
            <p:cNvSpPr/>
            <p:nvPr/>
          </p:nvSpPr>
          <p:spPr>
            <a:xfrm>
              <a:off x="4267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2" name="pl452"/>
            <p:cNvSpPr/>
            <p:nvPr/>
          </p:nvSpPr>
          <p:spPr>
            <a:xfrm>
              <a:off x="4441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 name="pl453"/>
            <p:cNvSpPr/>
            <p:nvPr/>
          </p:nvSpPr>
          <p:spPr>
            <a:xfrm>
              <a:off x="4615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 name="pl454"/>
            <p:cNvSpPr/>
            <p:nvPr/>
          </p:nvSpPr>
          <p:spPr>
            <a:xfrm>
              <a:off x="4789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5" name="pl455"/>
            <p:cNvSpPr/>
            <p:nvPr/>
          </p:nvSpPr>
          <p:spPr>
            <a:xfrm>
              <a:off x="3572207"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456" name="pl456"/>
            <p:cNvSpPr/>
            <p:nvPr/>
          </p:nvSpPr>
          <p:spPr>
            <a:xfrm>
              <a:off x="3572207"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40651" cap="flat">
              <a:solidFill>
                <a:srgbClr val="BEBEBE">
                  <a:alpha val="69803"/>
                </a:srgbClr>
              </a:solidFill>
              <a:prstDash val="solid"/>
              <a:round/>
            </a:ln>
          </p:spPr>
          <p:txBody>
            <a:bodyPr/>
            <a:lstStyle/>
            <a:p>
              <a:endParaRPr/>
            </a:p>
          </p:txBody>
        </p:sp>
        <p:sp>
          <p:nvSpPr>
            <p:cNvPr id="457" name="pl457"/>
            <p:cNvSpPr/>
            <p:nvPr/>
          </p:nvSpPr>
          <p:spPr>
            <a:xfrm>
              <a:off x="3572207"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35231" cap="flat">
              <a:solidFill>
                <a:srgbClr val="BEBEBE">
                  <a:alpha val="69803"/>
                </a:srgbClr>
              </a:solidFill>
              <a:prstDash val="solid"/>
              <a:round/>
            </a:ln>
          </p:spPr>
          <p:txBody>
            <a:bodyPr/>
            <a:lstStyle/>
            <a:p>
              <a:endParaRPr/>
            </a:p>
          </p:txBody>
        </p:sp>
        <p:sp>
          <p:nvSpPr>
            <p:cNvPr id="458" name="pl458"/>
            <p:cNvSpPr/>
            <p:nvPr/>
          </p:nvSpPr>
          <p:spPr>
            <a:xfrm>
              <a:off x="3572207"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459" name="pl459"/>
            <p:cNvSpPr/>
            <p:nvPr/>
          </p:nvSpPr>
          <p:spPr>
            <a:xfrm>
              <a:off x="3572207"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40651" cap="flat">
              <a:solidFill>
                <a:srgbClr val="000000">
                  <a:alpha val="100000"/>
                </a:srgbClr>
              </a:solidFill>
              <a:prstDash val="solid"/>
              <a:round/>
            </a:ln>
          </p:spPr>
          <p:txBody>
            <a:bodyPr/>
            <a:lstStyle/>
            <a:p>
              <a:endParaRPr/>
            </a:p>
          </p:txBody>
        </p:sp>
        <p:sp>
          <p:nvSpPr>
            <p:cNvPr id="460" name="pl460"/>
            <p:cNvSpPr/>
            <p:nvPr/>
          </p:nvSpPr>
          <p:spPr>
            <a:xfrm>
              <a:off x="3572207"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35231" cap="flat">
              <a:solidFill>
                <a:srgbClr val="F26A21">
                  <a:alpha val="100000"/>
                </a:srgbClr>
              </a:solidFill>
              <a:prstDash val="solid"/>
              <a:round/>
            </a:ln>
          </p:spPr>
          <p:txBody>
            <a:bodyPr/>
            <a:lstStyle/>
            <a:p>
              <a:endParaRPr/>
            </a:p>
          </p:txBody>
        </p:sp>
        <p:sp>
          <p:nvSpPr>
            <p:cNvPr id="461" name="pl461"/>
            <p:cNvSpPr/>
            <p:nvPr/>
          </p:nvSpPr>
          <p:spPr>
            <a:xfrm>
              <a:off x="3511363"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62" name="tx462"/>
            <p:cNvSpPr/>
            <p:nvPr/>
          </p:nvSpPr>
          <p:spPr>
            <a:xfrm>
              <a:off x="3542062" y="279842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63" name="tx463"/>
            <p:cNvSpPr/>
            <p:nvPr/>
          </p:nvSpPr>
          <p:spPr>
            <a:xfrm>
              <a:off x="3715902"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64" name="tx464"/>
            <p:cNvSpPr/>
            <p:nvPr/>
          </p:nvSpPr>
          <p:spPr>
            <a:xfrm>
              <a:off x="3859598" y="273228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465" name="tx465"/>
            <p:cNvSpPr/>
            <p:nvPr/>
          </p:nvSpPr>
          <p:spPr>
            <a:xfrm>
              <a:off x="4063583"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66" name="tx466"/>
            <p:cNvSpPr/>
            <p:nvPr/>
          </p:nvSpPr>
          <p:spPr>
            <a:xfrm>
              <a:off x="4207278" y="27125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67" name="tx467"/>
            <p:cNvSpPr/>
            <p:nvPr/>
          </p:nvSpPr>
          <p:spPr>
            <a:xfrm>
              <a:off x="4393213" y="2842816"/>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68" name="tx468"/>
            <p:cNvSpPr/>
            <p:nvPr/>
          </p:nvSpPr>
          <p:spPr>
            <a:xfrm>
              <a:off x="4585104" y="281127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69" name="tx469"/>
            <p:cNvSpPr/>
            <p:nvPr/>
          </p:nvSpPr>
          <p:spPr>
            <a:xfrm>
              <a:off x="4758944"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70" name="rc470"/>
            <p:cNvSpPr/>
            <p:nvPr/>
          </p:nvSpPr>
          <p:spPr>
            <a:xfrm>
              <a:off x="3511363" y="3422922"/>
              <a:ext cx="1338570" cy="564829"/>
            </a:xfrm>
            <a:prstGeom prst="rect">
              <a:avLst/>
            </a:prstGeom>
            <a:solidFill>
              <a:srgbClr val="EBEBEB">
                <a:alpha val="100000"/>
              </a:srgbClr>
            </a:solidFill>
          </p:spPr>
          <p:txBody>
            <a:bodyPr/>
            <a:lstStyle/>
            <a:p>
              <a:endParaRPr/>
            </a:p>
          </p:txBody>
        </p:sp>
        <p:sp>
          <p:nvSpPr>
            <p:cNvPr id="471" name="pl471"/>
            <p:cNvSpPr/>
            <p:nvPr/>
          </p:nvSpPr>
          <p:spPr>
            <a:xfrm>
              <a:off x="3511363"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2" name="pl472"/>
            <p:cNvSpPr/>
            <p:nvPr/>
          </p:nvSpPr>
          <p:spPr>
            <a:xfrm>
              <a:off x="3511363"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3" name="pl473"/>
            <p:cNvSpPr/>
            <p:nvPr/>
          </p:nvSpPr>
          <p:spPr>
            <a:xfrm>
              <a:off x="3511363"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4" name="pl474"/>
            <p:cNvSpPr/>
            <p:nvPr/>
          </p:nvSpPr>
          <p:spPr>
            <a:xfrm>
              <a:off x="3511363"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5" name="pl475"/>
            <p:cNvSpPr/>
            <p:nvPr/>
          </p:nvSpPr>
          <p:spPr>
            <a:xfrm>
              <a:off x="3511363"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76" name="pl476"/>
            <p:cNvSpPr/>
            <p:nvPr/>
          </p:nvSpPr>
          <p:spPr>
            <a:xfrm>
              <a:off x="3511363"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77" name="pl477"/>
            <p:cNvSpPr/>
            <p:nvPr/>
          </p:nvSpPr>
          <p:spPr>
            <a:xfrm>
              <a:off x="3511363"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78" name="pl478"/>
            <p:cNvSpPr/>
            <p:nvPr/>
          </p:nvSpPr>
          <p:spPr>
            <a:xfrm>
              <a:off x="35722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9" name="pl479"/>
            <p:cNvSpPr/>
            <p:nvPr/>
          </p:nvSpPr>
          <p:spPr>
            <a:xfrm>
              <a:off x="3746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 name="pl480"/>
            <p:cNvSpPr/>
            <p:nvPr/>
          </p:nvSpPr>
          <p:spPr>
            <a:xfrm>
              <a:off x="3919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 name="pl481"/>
            <p:cNvSpPr/>
            <p:nvPr/>
          </p:nvSpPr>
          <p:spPr>
            <a:xfrm>
              <a:off x="4093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2" name="pl482"/>
            <p:cNvSpPr/>
            <p:nvPr/>
          </p:nvSpPr>
          <p:spPr>
            <a:xfrm>
              <a:off x="4267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 name="pl483"/>
            <p:cNvSpPr/>
            <p:nvPr/>
          </p:nvSpPr>
          <p:spPr>
            <a:xfrm>
              <a:off x="4441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4" name="pl484"/>
            <p:cNvSpPr/>
            <p:nvPr/>
          </p:nvSpPr>
          <p:spPr>
            <a:xfrm>
              <a:off x="4615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5" name="pl485"/>
            <p:cNvSpPr/>
            <p:nvPr/>
          </p:nvSpPr>
          <p:spPr>
            <a:xfrm>
              <a:off x="4789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6" name="pl486"/>
            <p:cNvSpPr/>
            <p:nvPr/>
          </p:nvSpPr>
          <p:spPr>
            <a:xfrm>
              <a:off x="3572207"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487" name="pl487"/>
            <p:cNvSpPr/>
            <p:nvPr/>
          </p:nvSpPr>
          <p:spPr>
            <a:xfrm>
              <a:off x="3572207"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40651" cap="flat">
              <a:solidFill>
                <a:srgbClr val="BEBEBE">
                  <a:alpha val="69803"/>
                </a:srgbClr>
              </a:solidFill>
              <a:prstDash val="solid"/>
              <a:round/>
            </a:ln>
          </p:spPr>
          <p:txBody>
            <a:bodyPr/>
            <a:lstStyle/>
            <a:p>
              <a:endParaRPr/>
            </a:p>
          </p:txBody>
        </p:sp>
        <p:sp>
          <p:nvSpPr>
            <p:cNvPr id="488" name="pl488"/>
            <p:cNvSpPr/>
            <p:nvPr/>
          </p:nvSpPr>
          <p:spPr>
            <a:xfrm>
              <a:off x="3572207"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35231" cap="flat">
              <a:solidFill>
                <a:srgbClr val="BEBEBE">
                  <a:alpha val="69803"/>
                </a:srgbClr>
              </a:solidFill>
              <a:prstDash val="solid"/>
              <a:round/>
            </a:ln>
          </p:spPr>
          <p:txBody>
            <a:bodyPr/>
            <a:lstStyle/>
            <a:p>
              <a:endParaRPr/>
            </a:p>
          </p:txBody>
        </p:sp>
        <p:sp>
          <p:nvSpPr>
            <p:cNvPr id="489" name="pl489"/>
            <p:cNvSpPr/>
            <p:nvPr/>
          </p:nvSpPr>
          <p:spPr>
            <a:xfrm>
              <a:off x="3572207"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490" name="pl490"/>
            <p:cNvSpPr/>
            <p:nvPr/>
          </p:nvSpPr>
          <p:spPr>
            <a:xfrm>
              <a:off x="3572207"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40651" cap="flat">
              <a:solidFill>
                <a:srgbClr val="000000">
                  <a:alpha val="100000"/>
                </a:srgbClr>
              </a:solidFill>
              <a:prstDash val="solid"/>
              <a:round/>
            </a:ln>
          </p:spPr>
          <p:txBody>
            <a:bodyPr/>
            <a:lstStyle/>
            <a:p>
              <a:endParaRPr/>
            </a:p>
          </p:txBody>
        </p:sp>
        <p:sp>
          <p:nvSpPr>
            <p:cNvPr id="491" name="pl491"/>
            <p:cNvSpPr/>
            <p:nvPr/>
          </p:nvSpPr>
          <p:spPr>
            <a:xfrm>
              <a:off x="3572207"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35231" cap="flat">
              <a:solidFill>
                <a:srgbClr val="F26A21">
                  <a:alpha val="100000"/>
                </a:srgbClr>
              </a:solidFill>
              <a:prstDash val="solid"/>
              <a:round/>
            </a:ln>
          </p:spPr>
          <p:txBody>
            <a:bodyPr/>
            <a:lstStyle/>
            <a:p>
              <a:endParaRPr/>
            </a:p>
          </p:txBody>
        </p:sp>
        <p:sp>
          <p:nvSpPr>
            <p:cNvPr id="492" name="pl492"/>
            <p:cNvSpPr/>
            <p:nvPr/>
          </p:nvSpPr>
          <p:spPr>
            <a:xfrm>
              <a:off x="3511363"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93" name="tx493"/>
            <p:cNvSpPr/>
            <p:nvPr/>
          </p:nvSpPr>
          <p:spPr>
            <a:xfrm>
              <a:off x="3542062"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94" name="tx494"/>
            <p:cNvSpPr/>
            <p:nvPr/>
          </p:nvSpPr>
          <p:spPr>
            <a:xfrm>
              <a:off x="3715902"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95" name="tx495"/>
            <p:cNvSpPr/>
            <p:nvPr/>
          </p:nvSpPr>
          <p:spPr>
            <a:xfrm>
              <a:off x="3889742"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96" name="tx496"/>
            <p:cNvSpPr/>
            <p:nvPr/>
          </p:nvSpPr>
          <p:spPr>
            <a:xfrm>
              <a:off x="4063583"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97" name="tx497"/>
            <p:cNvSpPr/>
            <p:nvPr/>
          </p:nvSpPr>
          <p:spPr>
            <a:xfrm>
              <a:off x="4237423"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98" name="tx498"/>
            <p:cNvSpPr/>
            <p:nvPr/>
          </p:nvSpPr>
          <p:spPr>
            <a:xfrm>
              <a:off x="4411263"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99" name="tx499"/>
            <p:cNvSpPr/>
            <p:nvPr/>
          </p:nvSpPr>
          <p:spPr>
            <a:xfrm>
              <a:off x="4585104"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00" name="tx500"/>
            <p:cNvSpPr/>
            <p:nvPr/>
          </p:nvSpPr>
          <p:spPr>
            <a:xfrm>
              <a:off x="4758944"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01" name="rc501"/>
            <p:cNvSpPr/>
            <p:nvPr/>
          </p:nvSpPr>
          <p:spPr>
            <a:xfrm>
              <a:off x="3511363" y="4272202"/>
              <a:ext cx="1338570" cy="564829"/>
            </a:xfrm>
            <a:prstGeom prst="rect">
              <a:avLst/>
            </a:prstGeom>
            <a:solidFill>
              <a:srgbClr val="EBEBEB">
                <a:alpha val="100000"/>
              </a:srgbClr>
            </a:solidFill>
          </p:spPr>
          <p:txBody>
            <a:bodyPr/>
            <a:lstStyle/>
            <a:p>
              <a:endParaRPr/>
            </a:p>
          </p:txBody>
        </p:sp>
        <p:sp>
          <p:nvSpPr>
            <p:cNvPr id="502" name="pl502"/>
            <p:cNvSpPr/>
            <p:nvPr/>
          </p:nvSpPr>
          <p:spPr>
            <a:xfrm>
              <a:off x="3511363"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3" name="pl503"/>
            <p:cNvSpPr/>
            <p:nvPr/>
          </p:nvSpPr>
          <p:spPr>
            <a:xfrm>
              <a:off x="3511363"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4" name="pl504"/>
            <p:cNvSpPr/>
            <p:nvPr/>
          </p:nvSpPr>
          <p:spPr>
            <a:xfrm>
              <a:off x="3511363"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5" name="pl505"/>
            <p:cNvSpPr/>
            <p:nvPr/>
          </p:nvSpPr>
          <p:spPr>
            <a:xfrm>
              <a:off x="3511363"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6" name="pl506"/>
            <p:cNvSpPr/>
            <p:nvPr/>
          </p:nvSpPr>
          <p:spPr>
            <a:xfrm>
              <a:off x="3511363"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07" name="pl507"/>
            <p:cNvSpPr/>
            <p:nvPr/>
          </p:nvSpPr>
          <p:spPr>
            <a:xfrm>
              <a:off x="3511363"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08" name="pl508"/>
            <p:cNvSpPr/>
            <p:nvPr/>
          </p:nvSpPr>
          <p:spPr>
            <a:xfrm>
              <a:off x="3511363"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09" name="pl509"/>
            <p:cNvSpPr/>
            <p:nvPr/>
          </p:nvSpPr>
          <p:spPr>
            <a:xfrm>
              <a:off x="35722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0" name="pl510"/>
            <p:cNvSpPr/>
            <p:nvPr/>
          </p:nvSpPr>
          <p:spPr>
            <a:xfrm>
              <a:off x="3746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1" name="pl511"/>
            <p:cNvSpPr/>
            <p:nvPr/>
          </p:nvSpPr>
          <p:spPr>
            <a:xfrm>
              <a:off x="3919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 name="pl512"/>
            <p:cNvSpPr/>
            <p:nvPr/>
          </p:nvSpPr>
          <p:spPr>
            <a:xfrm>
              <a:off x="4093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3" name="pl513"/>
            <p:cNvSpPr/>
            <p:nvPr/>
          </p:nvSpPr>
          <p:spPr>
            <a:xfrm>
              <a:off x="4267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4" name="pl514"/>
            <p:cNvSpPr/>
            <p:nvPr/>
          </p:nvSpPr>
          <p:spPr>
            <a:xfrm>
              <a:off x="4441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5" name="pl515"/>
            <p:cNvSpPr/>
            <p:nvPr/>
          </p:nvSpPr>
          <p:spPr>
            <a:xfrm>
              <a:off x="4615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6" name="pl516"/>
            <p:cNvSpPr/>
            <p:nvPr/>
          </p:nvSpPr>
          <p:spPr>
            <a:xfrm>
              <a:off x="4789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7" name="pl517"/>
            <p:cNvSpPr/>
            <p:nvPr/>
          </p:nvSpPr>
          <p:spPr>
            <a:xfrm>
              <a:off x="3572207"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518" name="pl518"/>
            <p:cNvSpPr/>
            <p:nvPr/>
          </p:nvSpPr>
          <p:spPr>
            <a:xfrm>
              <a:off x="3572207"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40651" cap="flat">
              <a:solidFill>
                <a:srgbClr val="BEBEBE">
                  <a:alpha val="69803"/>
                </a:srgbClr>
              </a:solidFill>
              <a:prstDash val="solid"/>
              <a:round/>
            </a:ln>
          </p:spPr>
          <p:txBody>
            <a:bodyPr/>
            <a:lstStyle/>
            <a:p>
              <a:endParaRPr/>
            </a:p>
          </p:txBody>
        </p:sp>
        <p:sp>
          <p:nvSpPr>
            <p:cNvPr id="519" name="pl519"/>
            <p:cNvSpPr/>
            <p:nvPr/>
          </p:nvSpPr>
          <p:spPr>
            <a:xfrm>
              <a:off x="3572207"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35231" cap="flat">
              <a:solidFill>
                <a:srgbClr val="BEBEBE">
                  <a:alpha val="69803"/>
                </a:srgbClr>
              </a:solidFill>
              <a:prstDash val="solid"/>
              <a:round/>
            </a:ln>
          </p:spPr>
          <p:txBody>
            <a:bodyPr/>
            <a:lstStyle/>
            <a:p>
              <a:endParaRPr/>
            </a:p>
          </p:txBody>
        </p:sp>
        <p:sp>
          <p:nvSpPr>
            <p:cNvPr id="520" name="pl520"/>
            <p:cNvSpPr/>
            <p:nvPr/>
          </p:nvSpPr>
          <p:spPr>
            <a:xfrm>
              <a:off x="3572207"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521" name="pl521"/>
            <p:cNvSpPr/>
            <p:nvPr/>
          </p:nvSpPr>
          <p:spPr>
            <a:xfrm>
              <a:off x="3572207"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40651" cap="flat">
              <a:solidFill>
                <a:srgbClr val="000000">
                  <a:alpha val="100000"/>
                </a:srgbClr>
              </a:solidFill>
              <a:prstDash val="solid"/>
              <a:round/>
            </a:ln>
          </p:spPr>
          <p:txBody>
            <a:bodyPr/>
            <a:lstStyle/>
            <a:p>
              <a:endParaRPr/>
            </a:p>
          </p:txBody>
        </p:sp>
        <p:sp>
          <p:nvSpPr>
            <p:cNvPr id="522" name="pl522"/>
            <p:cNvSpPr/>
            <p:nvPr/>
          </p:nvSpPr>
          <p:spPr>
            <a:xfrm>
              <a:off x="3572207"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35231" cap="flat">
              <a:solidFill>
                <a:srgbClr val="F26A21">
                  <a:alpha val="100000"/>
                </a:srgbClr>
              </a:solidFill>
              <a:prstDash val="solid"/>
              <a:round/>
            </a:ln>
          </p:spPr>
          <p:txBody>
            <a:bodyPr/>
            <a:lstStyle/>
            <a:p>
              <a:endParaRPr/>
            </a:p>
          </p:txBody>
        </p:sp>
        <p:sp>
          <p:nvSpPr>
            <p:cNvPr id="523" name="pl523"/>
            <p:cNvSpPr/>
            <p:nvPr/>
          </p:nvSpPr>
          <p:spPr>
            <a:xfrm>
              <a:off x="3511363"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24" name="tx524"/>
            <p:cNvSpPr/>
            <p:nvPr/>
          </p:nvSpPr>
          <p:spPr>
            <a:xfrm>
              <a:off x="3511917" y="44505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525" name="tx525"/>
            <p:cNvSpPr/>
            <p:nvPr/>
          </p:nvSpPr>
          <p:spPr>
            <a:xfrm>
              <a:off x="3685757" y="44440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26" name="tx526"/>
            <p:cNvSpPr/>
            <p:nvPr/>
          </p:nvSpPr>
          <p:spPr>
            <a:xfrm>
              <a:off x="3859598" y="441109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27" name="tx527"/>
            <p:cNvSpPr/>
            <p:nvPr/>
          </p:nvSpPr>
          <p:spPr>
            <a:xfrm>
              <a:off x="4033438" y="443604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528" name="tx528"/>
            <p:cNvSpPr/>
            <p:nvPr/>
          </p:nvSpPr>
          <p:spPr>
            <a:xfrm>
              <a:off x="4207278" y="43900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529" name="tx529"/>
            <p:cNvSpPr/>
            <p:nvPr/>
          </p:nvSpPr>
          <p:spPr>
            <a:xfrm>
              <a:off x="4411263" y="44624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30" name="tx530"/>
            <p:cNvSpPr/>
            <p:nvPr/>
          </p:nvSpPr>
          <p:spPr>
            <a:xfrm>
              <a:off x="4585104" y="44624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31" name="tx531"/>
            <p:cNvSpPr/>
            <p:nvPr/>
          </p:nvSpPr>
          <p:spPr>
            <a:xfrm>
              <a:off x="4758944" y="44624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32" name="rc532"/>
            <p:cNvSpPr/>
            <p:nvPr/>
          </p:nvSpPr>
          <p:spPr>
            <a:xfrm>
              <a:off x="3511363" y="5121483"/>
              <a:ext cx="1338570" cy="564829"/>
            </a:xfrm>
            <a:prstGeom prst="rect">
              <a:avLst/>
            </a:prstGeom>
            <a:solidFill>
              <a:srgbClr val="EBEBEB">
                <a:alpha val="100000"/>
              </a:srgbClr>
            </a:solidFill>
          </p:spPr>
          <p:txBody>
            <a:bodyPr/>
            <a:lstStyle/>
            <a:p>
              <a:endParaRPr/>
            </a:p>
          </p:txBody>
        </p:sp>
        <p:sp>
          <p:nvSpPr>
            <p:cNvPr id="533" name="pl533"/>
            <p:cNvSpPr/>
            <p:nvPr/>
          </p:nvSpPr>
          <p:spPr>
            <a:xfrm>
              <a:off x="3511363" y="56178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4" name="pl534"/>
            <p:cNvSpPr/>
            <p:nvPr/>
          </p:nvSpPr>
          <p:spPr>
            <a:xfrm>
              <a:off x="3511363" y="54532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5" name="pl535"/>
            <p:cNvSpPr/>
            <p:nvPr/>
          </p:nvSpPr>
          <p:spPr>
            <a:xfrm>
              <a:off x="3511363" y="52886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6" name="pl536"/>
            <p:cNvSpPr/>
            <p:nvPr/>
          </p:nvSpPr>
          <p:spPr>
            <a:xfrm>
              <a:off x="3511363" y="512411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7" name="pl537"/>
            <p:cNvSpPr/>
            <p:nvPr/>
          </p:nvSpPr>
          <p:spPr>
            <a:xfrm>
              <a:off x="3511363" y="553555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38" name="pl538"/>
            <p:cNvSpPr/>
            <p:nvPr/>
          </p:nvSpPr>
          <p:spPr>
            <a:xfrm>
              <a:off x="3511363" y="53709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39" name="pl539"/>
            <p:cNvSpPr/>
            <p:nvPr/>
          </p:nvSpPr>
          <p:spPr>
            <a:xfrm>
              <a:off x="3511363" y="520640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40" name="pl540"/>
            <p:cNvSpPr/>
            <p:nvPr/>
          </p:nvSpPr>
          <p:spPr>
            <a:xfrm>
              <a:off x="357220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1" name="pl541"/>
            <p:cNvSpPr/>
            <p:nvPr/>
          </p:nvSpPr>
          <p:spPr>
            <a:xfrm>
              <a:off x="374604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2" name="pl542"/>
            <p:cNvSpPr/>
            <p:nvPr/>
          </p:nvSpPr>
          <p:spPr>
            <a:xfrm>
              <a:off x="391988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3" name="pl543"/>
            <p:cNvSpPr/>
            <p:nvPr/>
          </p:nvSpPr>
          <p:spPr>
            <a:xfrm>
              <a:off x="4093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4" name="pl544"/>
            <p:cNvSpPr/>
            <p:nvPr/>
          </p:nvSpPr>
          <p:spPr>
            <a:xfrm>
              <a:off x="4267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5" name="pl545"/>
            <p:cNvSpPr/>
            <p:nvPr/>
          </p:nvSpPr>
          <p:spPr>
            <a:xfrm>
              <a:off x="444140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6" name="pl546"/>
            <p:cNvSpPr/>
            <p:nvPr/>
          </p:nvSpPr>
          <p:spPr>
            <a:xfrm>
              <a:off x="46152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7" name="pl547"/>
            <p:cNvSpPr/>
            <p:nvPr/>
          </p:nvSpPr>
          <p:spPr>
            <a:xfrm>
              <a:off x="4789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8" name="pl548"/>
            <p:cNvSpPr/>
            <p:nvPr/>
          </p:nvSpPr>
          <p:spPr>
            <a:xfrm>
              <a:off x="3572207" y="5496061"/>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549" name="pl549"/>
            <p:cNvSpPr/>
            <p:nvPr/>
          </p:nvSpPr>
          <p:spPr>
            <a:xfrm>
              <a:off x="3572207"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40651" cap="flat">
              <a:solidFill>
                <a:srgbClr val="BEBEBE">
                  <a:alpha val="69803"/>
                </a:srgbClr>
              </a:solidFill>
              <a:prstDash val="solid"/>
              <a:round/>
            </a:ln>
          </p:spPr>
          <p:txBody>
            <a:bodyPr/>
            <a:lstStyle/>
            <a:p>
              <a:endParaRPr/>
            </a:p>
          </p:txBody>
        </p:sp>
        <p:sp>
          <p:nvSpPr>
            <p:cNvPr id="550" name="pl550"/>
            <p:cNvSpPr/>
            <p:nvPr/>
          </p:nvSpPr>
          <p:spPr>
            <a:xfrm>
              <a:off x="3572207"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35231" cap="flat">
              <a:solidFill>
                <a:srgbClr val="BEBEBE">
                  <a:alpha val="69803"/>
                </a:srgbClr>
              </a:solidFill>
              <a:prstDash val="solid"/>
              <a:round/>
            </a:ln>
          </p:spPr>
          <p:txBody>
            <a:bodyPr/>
            <a:lstStyle/>
            <a:p>
              <a:endParaRPr/>
            </a:p>
          </p:txBody>
        </p:sp>
        <p:sp>
          <p:nvSpPr>
            <p:cNvPr id="551" name="pl551"/>
            <p:cNvSpPr/>
            <p:nvPr/>
          </p:nvSpPr>
          <p:spPr>
            <a:xfrm>
              <a:off x="3572207" y="5496061"/>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552" name="pl552"/>
            <p:cNvSpPr/>
            <p:nvPr/>
          </p:nvSpPr>
          <p:spPr>
            <a:xfrm>
              <a:off x="3572207"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40651" cap="flat">
              <a:solidFill>
                <a:srgbClr val="000000">
                  <a:alpha val="100000"/>
                </a:srgbClr>
              </a:solidFill>
              <a:prstDash val="solid"/>
              <a:round/>
            </a:ln>
          </p:spPr>
          <p:txBody>
            <a:bodyPr/>
            <a:lstStyle/>
            <a:p>
              <a:endParaRPr/>
            </a:p>
          </p:txBody>
        </p:sp>
        <p:sp>
          <p:nvSpPr>
            <p:cNvPr id="553" name="pl553"/>
            <p:cNvSpPr/>
            <p:nvPr/>
          </p:nvSpPr>
          <p:spPr>
            <a:xfrm>
              <a:off x="3572207"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35231" cap="flat">
              <a:solidFill>
                <a:srgbClr val="F26A21">
                  <a:alpha val="100000"/>
                </a:srgbClr>
              </a:solidFill>
              <a:prstDash val="solid"/>
              <a:round/>
            </a:ln>
          </p:spPr>
          <p:txBody>
            <a:bodyPr/>
            <a:lstStyle/>
            <a:p>
              <a:endParaRPr/>
            </a:p>
          </p:txBody>
        </p:sp>
        <p:sp>
          <p:nvSpPr>
            <p:cNvPr id="554" name="pl554"/>
            <p:cNvSpPr/>
            <p:nvPr/>
          </p:nvSpPr>
          <p:spPr>
            <a:xfrm>
              <a:off x="3511363" y="553555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55" name="tx555"/>
            <p:cNvSpPr/>
            <p:nvPr/>
          </p:nvSpPr>
          <p:spPr>
            <a:xfrm>
              <a:off x="3542062" y="531171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56" name="tx556"/>
            <p:cNvSpPr/>
            <p:nvPr/>
          </p:nvSpPr>
          <p:spPr>
            <a:xfrm>
              <a:off x="3697852" y="5410460"/>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57" name="tx557"/>
            <p:cNvSpPr/>
            <p:nvPr/>
          </p:nvSpPr>
          <p:spPr>
            <a:xfrm>
              <a:off x="3889742" y="531829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58" name="tx558"/>
            <p:cNvSpPr/>
            <p:nvPr/>
          </p:nvSpPr>
          <p:spPr>
            <a:xfrm>
              <a:off x="4063583" y="53591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59" name="tx559"/>
            <p:cNvSpPr/>
            <p:nvPr/>
          </p:nvSpPr>
          <p:spPr>
            <a:xfrm>
              <a:off x="4237423" y="536570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60" name="tx560"/>
            <p:cNvSpPr/>
            <p:nvPr/>
          </p:nvSpPr>
          <p:spPr>
            <a:xfrm>
              <a:off x="4411263" y="531171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61" name="tx561"/>
            <p:cNvSpPr/>
            <p:nvPr/>
          </p:nvSpPr>
          <p:spPr>
            <a:xfrm>
              <a:off x="4567054" y="5398935"/>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62" name="tx562"/>
            <p:cNvSpPr/>
            <p:nvPr/>
          </p:nvSpPr>
          <p:spPr>
            <a:xfrm>
              <a:off x="4758944" y="533146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63" name="rc563"/>
            <p:cNvSpPr/>
            <p:nvPr/>
          </p:nvSpPr>
          <p:spPr>
            <a:xfrm>
              <a:off x="4919522" y="875080"/>
              <a:ext cx="1338570" cy="564829"/>
            </a:xfrm>
            <a:prstGeom prst="rect">
              <a:avLst/>
            </a:prstGeom>
            <a:solidFill>
              <a:srgbClr val="EBEBEB">
                <a:alpha val="100000"/>
              </a:srgbClr>
            </a:solidFill>
          </p:spPr>
          <p:txBody>
            <a:bodyPr/>
            <a:lstStyle/>
            <a:p>
              <a:endParaRPr/>
            </a:p>
          </p:txBody>
        </p:sp>
        <p:sp>
          <p:nvSpPr>
            <p:cNvPr id="564" name="pl564"/>
            <p:cNvSpPr/>
            <p:nvPr/>
          </p:nvSpPr>
          <p:spPr>
            <a:xfrm>
              <a:off x="4919522"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5" name="pl565"/>
            <p:cNvSpPr/>
            <p:nvPr/>
          </p:nvSpPr>
          <p:spPr>
            <a:xfrm>
              <a:off x="4919522"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6" name="pl566"/>
            <p:cNvSpPr/>
            <p:nvPr/>
          </p:nvSpPr>
          <p:spPr>
            <a:xfrm>
              <a:off x="4919522"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7" name="pl567"/>
            <p:cNvSpPr/>
            <p:nvPr/>
          </p:nvSpPr>
          <p:spPr>
            <a:xfrm>
              <a:off x="4919522"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8" name="pl568"/>
            <p:cNvSpPr/>
            <p:nvPr/>
          </p:nvSpPr>
          <p:spPr>
            <a:xfrm>
              <a:off x="4919522"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69" name="pl569"/>
            <p:cNvSpPr/>
            <p:nvPr/>
          </p:nvSpPr>
          <p:spPr>
            <a:xfrm>
              <a:off x="4919522"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70" name="pl570"/>
            <p:cNvSpPr/>
            <p:nvPr/>
          </p:nvSpPr>
          <p:spPr>
            <a:xfrm>
              <a:off x="4919522"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71" name="pl571"/>
            <p:cNvSpPr/>
            <p:nvPr/>
          </p:nvSpPr>
          <p:spPr>
            <a:xfrm>
              <a:off x="49803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2" name="pl572"/>
            <p:cNvSpPr/>
            <p:nvPr/>
          </p:nvSpPr>
          <p:spPr>
            <a:xfrm>
              <a:off x="5154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3" name="pl573"/>
            <p:cNvSpPr/>
            <p:nvPr/>
          </p:nvSpPr>
          <p:spPr>
            <a:xfrm>
              <a:off x="5328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4" name="pl574"/>
            <p:cNvSpPr/>
            <p:nvPr/>
          </p:nvSpPr>
          <p:spPr>
            <a:xfrm>
              <a:off x="5501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5" name="pl575"/>
            <p:cNvSpPr/>
            <p:nvPr/>
          </p:nvSpPr>
          <p:spPr>
            <a:xfrm>
              <a:off x="5675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6" name="pl576"/>
            <p:cNvSpPr/>
            <p:nvPr/>
          </p:nvSpPr>
          <p:spPr>
            <a:xfrm>
              <a:off x="5849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7" name="pl577"/>
            <p:cNvSpPr/>
            <p:nvPr/>
          </p:nvSpPr>
          <p:spPr>
            <a:xfrm>
              <a:off x="6023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8" name="pl578"/>
            <p:cNvSpPr/>
            <p:nvPr/>
          </p:nvSpPr>
          <p:spPr>
            <a:xfrm>
              <a:off x="6197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9" name="pl579"/>
            <p:cNvSpPr/>
            <p:nvPr/>
          </p:nvSpPr>
          <p:spPr>
            <a:xfrm>
              <a:off x="4980366"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580" name="pl580"/>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40651" cap="flat">
              <a:solidFill>
                <a:srgbClr val="BEBEBE">
                  <a:alpha val="69803"/>
                </a:srgbClr>
              </a:solidFill>
              <a:prstDash val="solid"/>
              <a:round/>
            </a:ln>
          </p:spPr>
          <p:txBody>
            <a:bodyPr/>
            <a:lstStyle/>
            <a:p>
              <a:endParaRPr/>
            </a:p>
          </p:txBody>
        </p:sp>
        <p:sp>
          <p:nvSpPr>
            <p:cNvPr id="581" name="pl581"/>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35231" cap="flat">
              <a:solidFill>
                <a:srgbClr val="BEBEBE">
                  <a:alpha val="69803"/>
                </a:srgbClr>
              </a:solidFill>
              <a:prstDash val="solid"/>
              <a:round/>
            </a:ln>
          </p:spPr>
          <p:txBody>
            <a:bodyPr/>
            <a:lstStyle/>
            <a:p>
              <a:endParaRPr/>
            </a:p>
          </p:txBody>
        </p:sp>
        <p:sp>
          <p:nvSpPr>
            <p:cNvPr id="582" name="pl582"/>
            <p:cNvSpPr/>
            <p:nvPr/>
          </p:nvSpPr>
          <p:spPr>
            <a:xfrm>
              <a:off x="4980366"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583" name="pl583"/>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40651" cap="flat">
              <a:solidFill>
                <a:srgbClr val="000000">
                  <a:alpha val="100000"/>
                </a:srgbClr>
              </a:solidFill>
              <a:prstDash val="solid"/>
              <a:round/>
            </a:ln>
          </p:spPr>
          <p:txBody>
            <a:bodyPr/>
            <a:lstStyle/>
            <a:p>
              <a:endParaRPr/>
            </a:p>
          </p:txBody>
        </p:sp>
        <p:sp>
          <p:nvSpPr>
            <p:cNvPr id="584" name="pl584"/>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35231" cap="flat">
              <a:solidFill>
                <a:srgbClr val="F26A21">
                  <a:alpha val="100000"/>
                </a:srgbClr>
              </a:solidFill>
              <a:prstDash val="solid"/>
              <a:round/>
            </a:ln>
          </p:spPr>
          <p:txBody>
            <a:bodyPr/>
            <a:lstStyle/>
            <a:p>
              <a:endParaRPr/>
            </a:p>
          </p:txBody>
        </p:sp>
        <p:sp>
          <p:nvSpPr>
            <p:cNvPr id="585" name="pl585"/>
            <p:cNvSpPr/>
            <p:nvPr/>
          </p:nvSpPr>
          <p:spPr>
            <a:xfrm>
              <a:off x="4919522"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86" name="tx586"/>
            <p:cNvSpPr/>
            <p:nvPr/>
          </p:nvSpPr>
          <p:spPr>
            <a:xfrm>
              <a:off x="4920076" y="105346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587" name="tx587"/>
            <p:cNvSpPr/>
            <p:nvPr/>
          </p:nvSpPr>
          <p:spPr>
            <a:xfrm>
              <a:off x="5124061"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88" name="tx588"/>
            <p:cNvSpPr/>
            <p:nvPr/>
          </p:nvSpPr>
          <p:spPr>
            <a:xfrm>
              <a:off x="5279852"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89" name="tx589"/>
            <p:cNvSpPr/>
            <p:nvPr/>
          </p:nvSpPr>
          <p:spPr>
            <a:xfrm>
              <a:off x="5471742" y="1081123"/>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90" name="tx590"/>
            <p:cNvSpPr/>
            <p:nvPr/>
          </p:nvSpPr>
          <p:spPr>
            <a:xfrm>
              <a:off x="5645582"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91" name="tx591"/>
            <p:cNvSpPr/>
            <p:nvPr/>
          </p:nvSpPr>
          <p:spPr>
            <a:xfrm>
              <a:off x="5819423"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92" name="tx592"/>
            <p:cNvSpPr/>
            <p:nvPr/>
          </p:nvSpPr>
          <p:spPr>
            <a:xfrm>
              <a:off x="5993263"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93" name="tx593"/>
            <p:cNvSpPr/>
            <p:nvPr/>
          </p:nvSpPr>
          <p:spPr>
            <a:xfrm>
              <a:off x="6167103"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94" name="rc594"/>
            <p:cNvSpPr/>
            <p:nvPr/>
          </p:nvSpPr>
          <p:spPr>
            <a:xfrm>
              <a:off x="4919522" y="1724360"/>
              <a:ext cx="1338570" cy="564829"/>
            </a:xfrm>
            <a:prstGeom prst="rect">
              <a:avLst/>
            </a:prstGeom>
            <a:solidFill>
              <a:srgbClr val="EBEBEB">
                <a:alpha val="100000"/>
              </a:srgbClr>
            </a:solidFill>
          </p:spPr>
          <p:txBody>
            <a:bodyPr/>
            <a:lstStyle/>
            <a:p>
              <a:endParaRPr/>
            </a:p>
          </p:txBody>
        </p:sp>
        <p:sp>
          <p:nvSpPr>
            <p:cNvPr id="595" name="pl595"/>
            <p:cNvSpPr/>
            <p:nvPr/>
          </p:nvSpPr>
          <p:spPr>
            <a:xfrm>
              <a:off x="4919522"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6" name="pl596"/>
            <p:cNvSpPr/>
            <p:nvPr/>
          </p:nvSpPr>
          <p:spPr>
            <a:xfrm>
              <a:off x="4919522"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7" name="pl597"/>
            <p:cNvSpPr/>
            <p:nvPr/>
          </p:nvSpPr>
          <p:spPr>
            <a:xfrm>
              <a:off x="4919522"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8" name="pl598"/>
            <p:cNvSpPr/>
            <p:nvPr/>
          </p:nvSpPr>
          <p:spPr>
            <a:xfrm>
              <a:off x="4919522"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9" name="pl599"/>
            <p:cNvSpPr/>
            <p:nvPr/>
          </p:nvSpPr>
          <p:spPr>
            <a:xfrm>
              <a:off x="4919522"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00" name="pl600"/>
            <p:cNvSpPr/>
            <p:nvPr/>
          </p:nvSpPr>
          <p:spPr>
            <a:xfrm>
              <a:off x="4919522"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01" name="pl601"/>
            <p:cNvSpPr/>
            <p:nvPr/>
          </p:nvSpPr>
          <p:spPr>
            <a:xfrm>
              <a:off x="4919522"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02" name="pl602"/>
            <p:cNvSpPr/>
            <p:nvPr/>
          </p:nvSpPr>
          <p:spPr>
            <a:xfrm>
              <a:off x="49803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3" name="pl603"/>
            <p:cNvSpPr/>
            <p:nvPr/>
          </p:nvSpPr>
          <p:spPr>
            <a:xfrm>
              <a:off x="5154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4" name="pl604"/>
            <p:cNvSpPr/>
            <p:nvPr/>
          </p:nvSpPr>
          <p:spPr>
            <a:xfrm>
              <a:off x="5328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5" name="pl605"/>
            <p:cNvSpPr/>
            <p:nvPr/>
          </p:nvSpPr>
          <p:spPr>
            <a:xfrm>
              <a:off x="5501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6" name="pl606"/>
            <p:cNvSpPr/>
            <p:nvPr/>
          </p:nvSpPr>
          <p:spPr>
            <a:xfrm>
              <a:off x="5675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7" name="pl607"/>
            <p:cNvSpPr/>
            <p:nvPr/>
          </p:nvSpPr>
          <p:spPr>
            <a:xfrm>
              <a:off x="5849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8" name="pl608"/>
            <p:cNvSpPr/>
            <p:nvPr/>
          </p:nvSpPr>
          <p:spPr>
            <a:xfrm>
              <a:off x="6023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9" name="pl609"/>
            <p:cNvSpPr/>
            <p:nvPr/>
          </p:nvSpPr>
          <p:spPr>
            <a:xfrm>
              <a:off x="6197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0" name="pl610"/>
            <p:cNvSpPr/>
            <p:nvPr/>
          </p:nvSpPr>
          <p:spPr>
            <a:xfrm>
              <a:off x="4980366"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611" name="pl611"/>
            <p:cNvSpPr/>
            <p:nvPr/>
          </p:nvSpPr>
          <p:spPr>
            <a:xfrm>
              <a:off x="4980366"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40651" cap="flat">
              <a:solidFill>
                <a:srgbClr val="BEBEBE">
                  <a:alpha val="69803"/>
                </a:srgbClr>
              </a:solidFill>
              <a:prstDash val="solid"/>
              <a:round/>
            </a:ln>
          </p:spPr>
          <p:txBody>
            <a:bodyPr/>
            <a:lstStyle/>
            <a:p>
              <a:endParaRPr/>
            </a:p>
          </p:txBody>
        </p:sp>
        <p:sp>
          <p:nvSpPr>
            <p:cNvPr id="612" name="pl612"/>
            <p:cNvSpPr/>
            <p:nvPr/>
          </p:nvSpPr>
          <p:spPr>
            <a:xfrm>
              <a:off x="4980366"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35231" cap="flat">
              <a:solidFill>
                <a:srgbClr val="BEBEBE">
                  <a:alpha val="69803"/>
                </a:srgbClr>
              </a:solidFill>
              <a:prstDash val="solid"/>
              <a:round/>
            </a:ln>
          </p:spPr>
          <p:txBody>
            <a:bodyPr/>
            <a:lstStyle/>
            <a:p>
              <a:endParaRPr/>
            </a:p>
          </p:txBody>
        </p:sp>
        <p:sp>
          <p:nvSpPr>
            <p:cNvPr id="613" name="pl613"/>
            <p:cNvSpPr/>
            <p:nvPr/>
          </p:nvSpPr>
          <p:spPr>
            <a:xfrm>
              <a:off x="4980366"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614" name="pl614"/>
            <p:cNvSpPr/>
            <p:nvPr/>
          </p:nvSpPr>
          <p:spPr>
            <a:xfrm>
              <a:off x="4980366"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40651" cap="flat">
              <a:solidFill>
                <a:srgbClr val="000000">
                  <a:alpha val="100000"/>
                </a:srgbClr>
              </a:solidFill>
              <a:prstDash val="solid"/>
              <a:round/>
            </a:ln>
          </p:spPr>
          <p:txBody>
            <a:bodyPr/>
            <a:lstStyle/>
            <a:p>
              <a:endParaRPr/>
            </a:p>
          </p:txBody>
        </p:sp>
        <p:sp>
          <p:nvSpPr>
            <p:cNvPr id="615" name="pl615"/>
            <p:cNvSpPr/>
            <p:nvPr/>
          </p:nvSpPr>
          <p:spPr>
            <a:xfrm>
              <a:off x="4980366"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35231" cap="flat">
              <a:solidFill>
                <a:srgbClr val="F26A21">
                  <a:alpha val="100000"/>
                </a:srgbClr>
              </a:solidFill>
              <a:prstDash val="solid"/>
              <a:round/>
            </a:ln>
          </p:spPr>
          <p:txBody>
            <a:bodyPr/>
            <a:lstStyle/>
            <a:p>
              <a:endParaRPr/>
            </a:p>
          </p:txBody>
        </p:sp>
        <p:sp>
          <p:nvSpPr>
            <p:cNvPr id="616" name="pl616"/>
            <p:cNvSpPr/>
            <p:nvPr/>
          </p:nvSpPr>
          <p:spPr>
            <a:xfrm>
              <a:off x="4919522"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17" name="tx617"/>
            <p:cNvSpPr/>
            <p:nvPr/>
          </p:nvSpPr>
          <p:spPr>
            <a:xfrm>
              <a:off x="4932171" y="199353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18" name="tx618"/>
            <p:cNvSpPr/>
            <p:nvPr/>
          </p:nvSpPr>
          <p:spPr>
            <a:xfrm>
              <a:off x="5124061"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19" name="tx619"/>
            <p:cNvSpPr/>
            <p:nvPr/>
          </p:nvSpPr>
          <p:spPr>
            <a:xfrm>
              <a:off x="5297902" y="196199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20" name="tx620"/>
            <p:cNvSpPr/>
            <p:nvPr/>
          </p:nvSpPr>
          <p:spPr>
            <a:xfrm>
              <a:off x="5471742"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21" name="tx621"/>
            <p:cNvSpPr/>
            <p:nvPr/>
          </p:nvSpPr>
          <p:spPr>
            <a:xfrm>
              <a:off x="5645582"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22" name="tx622"/>
            <p:cNvSpPr/>
            <p:nvPr/>
          </p:nvSpPr>
          <p:spPr>
            <a:xfrm>
              <a:off x="5801373" y="199353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23" name="tx623"/>
            <p:cNvSpPr/>
            <p:nvPr/>
          </p:nvSpPr>
          <p:spPr>
            <a:xfrm>
              <a:off x="5975213" y="2001812"/>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24" name="tx624"/>
            <p:cNvSpPr/>
            <p:nvPr/>
          </p:nvSpPr>
          <p:spPr>
            <a:xfrm>
              <a:off x="6167103"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25" name="rc625"/>
            <p:cNvSpPr/>
            <p:nvPr/>
          </p:nvSpPr>
          <p:spPr>
            <a:xfrm>
              <a:off x="4919522" y="2573641"/>
              <a:ext cx="1338570" cy="564829"/>
            </a:xfrm>
            <a:prstGeom prst="rect">
              <a:avLst/>
            </a:prstGeom>
            <a:solidFill>
              <a:srgbClr val="EBEBEB">
                <a:alpha val="100000"/>
              </a:srgbClr>
            </a:solidFill>
          </p:spPr>
          <p:txBody>
            <a:bodyPr/>
            <a:lstStyle/>
            <a:p>
              <a:endParaRPr/>
            </a:p>
          </p:txBody>
        </p:sp>
        <p:sp>
          <p:nvSpPr>
            <p:cNvPr id="626" name="pl626"/>
            <p:cNvSpPr/>
            <p:nvPr/>
          </p:nvSpPr>
          <p:spPr>
            <a:xfrm>
              <a:off x="4919522"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27" name="pl627"/>
            <p:cNvSpPr/>
            <p:nvPr/>
          </p:nvSpPr>
          <p:spPr>
            <a:xfrm>
              <a:off x="4919522"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28" name="pl628"/>
            <p:cNvSpPr/>
            <p:nvPr/>
          </p:nvSpPr>
          <p:spPr>
            <a:xfrm>
              <a:off x="4919522"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29" name="pl629"/>
            <p:cNvSpPr/>
            <p:nvPr/>
          </p:nvSpPr>
          <p:spPr>
            <a:xfrm>
              <a:off x="4919522"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0" name="pl630"/>
            <p:cNvSpPr/>
            <p:nvPr/>
          </p:nvSpPr>
          <p:spPr>
            <a:xfrm>
              <a:off x="4919522"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31" name="pl631"/>
            <p:cNvSpPr/>
            <p:nvPr/>
          </p:nvSpPr>
          <p:spPr>
            <a:xfrm>
              <a:off x="4919522"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32" name="pl632"/>
            <p:cNvSpPr/>
            <p:nvPr/>
          </p:nvSpPr>
          <p:spPr>
            <a:xfrm>
              <a:off x="4919522"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33" name="pl633"/>
            <p:cNvSpPr/>
            <p:nvPr/>
          </p:nvSpPr>
          <p:spPr>
            <a:xfrm>
              <a:off x="49803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4" name="pl634"/>
            <p:cNvSpPr/>
            <p:nvPr/>
          </p:nvSpPr>
          <p:spPr>
            <a:xfrm>
              <a:off x="5154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5" name="pl635"/>
            <p:cNvSpPr/>
            <p:nvPr/>
          </p:nvSpPr>
          <p:spPr>
            <a:xfrm>
              <a:off x="5328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6" name="pl636"/>
            <p:cNvSpPr/>
            <p:nvPr/>
          </p:nvSpPr>
          <p:spPr>
            <a:xfrm>
              <a:off x="5501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7" name="pl637"/>
            <p:cNvSpPr/>
            <p:nvPr/>
          </p:nvSpPr>
          <p:spPr>
            <a:xfrm>
              <a:off x="5675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8" name="pl638"/>
            <p:cNvSpPr/>
            <p:nvPr/>
          </p:nvSpPr>
          <p:spPr>
            <a:xfrm>
              <a:off x="5849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9" name="pl639"/>
            <p:cNvSpPr/>
            <p:nvPr/>
          </p:nvSpPr>
          <p:spPr>
            <a:xfrm>
              <a:off x="6023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0" name="pl640"/>
            <p:cNvSpPr/>
            <p:nvPr/>
          </p:nvSpPr>
          <p:spPr>
            <a:xfrm>
              <a:off x="6197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1" name="pl641"/>
            <p:cNvSpPr/>
            <p:nvPr/>
          </p:nvSpPr>
          <p:spPr>
            <a:xfrm>
              <a:off x="4980366"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642" name="pl642"/>
            <p:cNvSpPr/>
            <p:nvPr/>
          </p:nvSpPr>
          <p:spPr>
            <a:xfrm>
              <a:off x="4980366" y="2941636"/>
              <a:ext cx="1216881" cy="13166"/>
            </a:xfrm>
            <a:custGeom>
              <a:avLst/>
              <a:gdLst/>
              <a:ahLst/>
              <a:cxnLst/>
              <a:rect l="0" t="0" r="0" b="0"/>
              <a:pathLst>
                <a:path w="1216881" h="13166">
                  <a:moveTo>
                    <a:pt x="0" y="13166"/>
                  </a:moveTo>
                  <a:lnTo>
                    <a:pt x="173840" y="0"/>
                  </a:lnTo>
                  <a:lnTo>
                    <a:pt x="347680" y="6583"/>
                  </a:lnTo>
                  <a:lnTo>
                    <a:pt x="521520" y="13166"/>
                  </a:lnTo>
                  <a:lnTo>
                    <a:pt x="695361" y="6583"/>
                  </a:lnTo>
                  <a:lnTo>
                    <a:pt x="869201" y="6583"/>
                  </a:lnTo>
                  <a:lnTo>
                    <a:pt x="1043041" y="6583"/>
                  </a:lnTo>
                  <a:lnTo>
                    <a:pt x="1216881" y="6583"/>
                  </a:lnTo>
                </a:path>
              </a:pathLst>
            </a:custGeom>
            <a:ln w="40651" cap="flat">
              <a:solidFill>
                <a:srgbClr val="BEBEBE">
                  <a:alpha val="69803"/>
                </a:srgbClr>
              </a:solidFill>
              <a:prstDash val="solid"/>
              <a:round/>
            </a:ln>
          </p:spPr>
          <p:txBody>
            <a:bodyPr/>
            <a:lstStyle/>
            <a:p>
              <a:endParaRPr/>
            </a:p>
          </p:txBody>
        </p:sp>
        <p:sp>
          <p:nvSpPr>
            <p:cNvPr id="643" name="pl643"/>
            <p:cNvSpPr/>
            <p:nvPr/>
          </p:nvSpPr>
          <p:spPr>
            <a:xfrm>
              <a:off x="4980366" y="2941636"/>
              <a:ext cx="1216881" cy="13166"/>
            </a:xfrm>
            <a:custGeom>
              <a:avLst/>
              <a:gdLst/>
              <a:ahLst/>
              <a:cxnLst/>
              <a:rect l="0" t="0" r="0" b="0"/>
              <a:pathLst>
                <a:path w="1216881" h="13166">
                  <a:moveTo>
                    <a:pt x="0" y="13166"/>
                  </a:moveTo>
                  <a:lnTo>
                    <a:pt x="173840" y="0"/>
                  </a:lnTo>
                  <a:lnTo>
                    <a:pt x="347680" y="6583"/>
                  </a:lnTo>
                  <a:lnTo>
                    <a:pt x="521520" y="13166"/>
                  </a:lnTo>
                  <a:lnTo>
                    <a:pt x="695361" y="6583"/>
                  </a:lnTo>
                  <a:lnTo>
                    <a:pt x="869201" y="6583"/>
                  </a:lnTo>
                  <a:lnTo>
                    <a:pt x="1043041" y="6583"/>
                  </a:lnTo>
                  <a:lnTo>
                    <a:pt x="1216881" y="6583"/>
                  </a:lnTo>
                </a:path>
              </a:pathLst>
            </a:custGeom>
            <a:ln w="35231" cap="flat">
              <a:solidFill>
                <a:srgbClr val="BEBEBE">
                  <a:alpha val="69803"/>
                </a:srgbClr>
              </a:solidFill>
              <a:prstDash val="solid"/>
              <a:round/>
            </a:ln>
          </p:spPr>
          <p:txBody>
            <a:bodyPr/>
            <a:lstStyle/>
            <a:p>
              <a:endParaRPr/>
            </a:p>
          </p:txBody>
        </p:sp>
        <p:sp>
          <p:nvSpPr>
            <p:cNvPr id="644" name="pl644"/>
            <p:cNvSpPr/>
            <p:nvPr/>
          </p:nvSpPr>
          <p:spPr>
            <a:xfrm>
              <a:off x="4980366"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645" name="pl645"/>
            <p:cNvSpPr/>
            <p:nvPr/>
          </p:nvSpPr>
          <p:spPr>
            <a:xfrm>
              <a:off x="4980366" y="2941636"/>
              <a:ext cx="1216881" cy="13166"/>
            </a:xfrm>
            <a:custGeom>
              <a:avLst/>
              <a:gdLst/>
              <a:ahLst/>
              <a:cxnLst/>
              <a:rect l="0" t="0" r="0" b="0"/>
              <a:pathLst>
                <a:path w="1216881" h="13166">
                  <a:moveTo>
                    <a:pt x="0" y="13166"/>
                  </a:moveTo>
                  <a:lnTo>
                    <a:pt x="173840" y="0"/>
                  </a:lnTo>
                  <a:lnTo>
                    <a:pt x="347680" y="6583"/>
                  </a:lnTo>
                  <a:lnTo>
                    <a:pt x="521520" y="13166"/>
                  </a:lnTo>
                  <a:lnTo>
                    <a:pt x="695361" y="6583"/>
                  </a:lnTo>
                  <a:lnTo>
                    <a:pt x="869201" y="6583"/>
                  </a:lnTo>
                  <a:lnTo>
                    <a:pt x="1043041" y="6583"/>
                  </a:lnTo>
                  <a:lnTo>
                    <a:pt x="1216881" y="6583"/>
                  </a:lnTo>
                </a:path>
              </a:pathLst>
            </a:custGeom>
            <a:ln w="40651" cap="flat">
              <a:solidFill>
                <a:srgbClr val="000000">
                  <a:alpha val="100000"/>
                </a:srgbClr>
              </a:solidFill>
              <a:prstDash val="solid"/>
              <a:round/>
            </a:ln>
          </p:spPr>
          <p:txBody>
            <a:bodyPr/>
            <a:lstStyle/>
            <a:p>
              <a:endParaRPr/>
            </a:p>
          </p:txBody>
        </p:sp>
        <p:sp>
          <p:nvSpPr>
            <p:cNvPr id="646" name="pl646"/>
            <p:cNvSpPr/>
            <p:nvPr/>
          </p:nvSpPr>
          <p:spPr>
            <a:xfrm>
              <a:off x="4980366" y="2941636"/>
              <a:ext cx="1216881" cy="13166"/>
            </a:xfrm>
            <a:custGeom>
              <a:avLst/>
              <a:gdLst/>
              <a:ahLst/>
              <a:cxnLst/>
              <a:rect l="0" t="0" r="0" b="0"/>
              <a:pathLst>
                <a:path w="1216881" h="13166">
                  <a:moveTo>
                    <a:pt x="0" y="13166"/>
                  </a:moveTo>
                  <a:lnTo>
                    <a:pt x="173840" y="0"/>
                  </a:lnTo>
                  <a:lnTo>
                    <a:pt x="347680" y="6583"/>
                  </a:lnTo>
                  <a:lnTo>
                    <a:pt x="521520" y="13166"/>
                  </a:lnTo>
                  <a:lnTo>
                    <a:pt x="695361" y="6583"/>
                  </a:lnTo>
                  <a:lnTo>
                    <a:pt x="869201" y="6583"/>
                  </a:lnTo>
                  <a:lnTo>
                    <a:pt x="1043041" y="6583"/>
                  </a:lnTo>
                  <a:lnTo>
                    <a:pt x="1216881" y="6583"/>
                  </a:lnTo>
                </a:path>
              </a:pathLst>
            </a:custGeom>
            <a:ln w="35231" cap="flat">
              <a:solidFill>
                <a:srgbClr val="F26A21">
                  <a:alpha val="100000"/>
                </a:srgbClr>
              </a:solidFill>
              <a:prstDash val="solid"/>
              <a:round/>
            </a:ln>
          </p:spPr>
          <p:txBody>
            <a:bodyPr/>
            <a:lstStyle/>
            <a:p>
              <a:endParaRPr/>
            </a:p>
          </p:txBody>
        </p:sp>
        <p:sp>
          <p:nvSpPr>
            <p:cNvPr id="647" name="pl647"/>
            <p:cNvSpPr/>
            <p:nvPr/>
          </p:nvSpPr>
          <p:spPr>
            <a:xfrm>
              <a:off x="4919522"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48" name="tx648"/>
            <p:cNvSpPr/>
            <p:nvPr/>
          </p:nvSpPr>
          <p:spPr>
            <a:xfrm>
              <a:off x="4950221" y="279158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49" name="tx649"/>
            <p:cNvSpPr/>
            <p:nvPr/>
          </p:nvSpPr>
          <p:spPr>
            <a:xfrm>
              <a:off x="5124061" y="277968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650" name="tx650"/>
            <p:cNvSpPr/>
            <p:nvPr/>
          </p:nvSpPr>
          <p:spPr>
            <a:xfrm>
              <a:off x="5297902" y="278362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51" name="tx651"/>
            <p:cNvSpPr/>
            <p:nvPr/>
          </p:nvSpPr>
          <p:spPr>
            <a:xfrm>
              <a:off x="5471742" y="279158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52" name="tx652"/>
            <p:cNvSpPr/>
            <p:nvPr/>
          </p:nvSpPr>
          <p:spPr>
            <a:xfrm>
              <a:off x="5645582" y="278362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53" name="tx653"/>
            <p:cNvSpPr/>
            <p:nvPr/>
          </p:nvSpPr>
          <p:spPr>
            <a:xfrm>
              <a:off x="5819423" y="278362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54" name="tx654"/>
            <p:cNvSpPr/>
            <p:nvPr/>
          </p:nvSpPr>
          <p:spPr>
            <a:xfrm>
              <a:off x="5993263" y="278362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55" name="tx655"/>
            <p:cNvSpPr/>
            <p:nvPr/>
          </p:nvSpPr>
          <p:spPr>
            <a:xfrm>
              <a:off x="6167103" y="278362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56" name="rc656"/>
            <p:cNvSpPr/>
            <p:nvPr/>
          </p:nvSpPr>
          <p:spPr>
            <a:xfrm>
              <a:off x="4919522" y="3422922"/>
              <a:ext cx="1338570" cy="564829"/>
            </a:xfrm>
            <a:prstGeom prst="rect">
              <a:avLst/>
            </a:prstGeom>
            <a:solidFill>
              <a:srgbClr val="EBEBEB">
                <a:alpha val="100000"/>
              </a:srgbClr>
            </a:solidFill>
          </p:spPr>
          <p:txBody>
            <a:bodyPr/>
            <a:lstStyle/>
            <a:p>
              <a:endParaRPr/>
            </a:p>
          </p:txBody>
        </p:sp>
        <p:sp>
          <p:nvSpPr>
            <p:cNvPr id="657" name="pl657"/>
            <p:cNvSpPr/>
            <p:nvPr/>
          </p:nvSpPr>
          <p:spPr>
            <a:xfrm>
              <a:off x="4919522"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58" name="pl658"/>
            <p:cNvSpPr/>
            <p:nvPr/>
          </p:nvSpPr>
          <p:spPr>
            <a:xfrm>
              <a:off x="4919522"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59" name="pl659"/>
            <p:cNvSpPr/>
            <p:nvPr/>
          </p:nvSpPr>
          <p:spPr>
            <a:xfrm>
              <a:off x="4919522"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0" name="pl660"/>
            <p:cNvSpPr/>
            <p:nvPr/>
          </p:nvSpPr>
          <p:spPr>
            <a:xfrm>
              <a:off x="4919522"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1" name="pl661"/>
            <p:cNvSpPr/>
            <p:nvPr/>
          </p:nvSpPr>
          <p:spPr>
            <a:xfrm>
              <a:off x="4919522"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62" name="pl662"/>
            <p:cNvSpPr/>
            <p:nvPr/>
          </p:nvSpPr>
          <p:spPr>
            <a:xfrm>
              <a:off x="4919522"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63" name="pl663"/>
            <p:cNvSpPr/>
            <p:nvPr/>
          </p:nvSpPr>
          <p:spPr>
            <a:xfrm>
              <a:off x="4919522"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64" name="pl664"/>
            <p:cNvSpPr/>
            <p:nvPr/>
          </p:nvSpPr>
          <p:spPr>
            <a:xfrm>
              <a:off x="49803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5" name="pl665"/>
            <p:cNvSpPr/>
            <p:nvPr/>
          </p:nvSpPr>
          <p:spPr>
            <a:xfrm>
              <a:off x="5154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6" name="pl666"/>
            <p:cNvSpPr/>
            <p:nvPr/>
          </p:nvSpPr>
          <p:spPr>
            <a:xfrm>
              <a:off x="5328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7" name="pl667"/>
            <p:cNvSpPr/>
            <p:nvPr/>
          </p:nvSpPr>
          <p:spPr>
            <a:xfrm>
              <a:off x="5501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8" name="pl668"/>
            <p:cNvSpPr/>
            <p:nvPr/>
          </p:nvSpPr>
          <p:spPr>
            <a:xfrm>
              <a:off x="5675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9" name="pl669"/>
            <p:cNvSpPr/>
            <p:nvPr/>
          </p:nvSpPr>
          <p:spPr>
            <a:xfrm>
              <a:off x="5849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0" name="pl670"/>
            <p:cNvSpPr/>
            <p:nvPr/>
          </p:nvSpPr>
          <p:spPr>
            <a:xfrm>
              <a:off x="6023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1" name="pl671"/>
            <p:cNvSpPr/>
            <p:nvPr/>
          </p:nvSpPr>
          <p:spPr>
            <a:xfrm>
              <a:off x="6197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2" name="pl672"/>
            <p:cNvSpPr/>
            <p:nvPr/>
          </p:nvSpPr>
          <p:spPr>
            <a:xfrm>
              <a:off x="4980366"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673" name="pl673"/>
            <p:cNvSpPr/>
            <p:nvPr/>
          </p:nvSpPr>
          <p:spPr>
            <a:xfrm>
              <a:off x="4980366"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40651" cap="flat">
              <a:solidFill>
                <a:srgbClr val="BEBEBE">
                  <a:alpha val="69803"/>
                </a:srgbClr>
              </a:solidFill>
              <a:prstDash val="solid"/>
              <a:round/>
            </a:ln>
          </p:spPr>
          <p:txBody>
            <a:bodyPr/>
            <a:lstStyle/>
            <a:p>
              <a:endParaRPr/>
            </a:p>
          </p:txBody>
        </p:sp>
        <p:sp>
          <p:nvSpPr>
            <p:cNvPr id="674" name="pl674"/>
            <p:cNvSpPr/>
            <p:nvPr/>
          </p:nvSpPr>
          <p:spPr>
            <a:xfrm>
              <a:off x="4980366"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35231" cap="flat">
              <a:solidFill>
                <a:srgbClr val="BEBEBE">
                  <a:alpha val="69803"/>
                </a:srgbClr>
              </a:solidFill>
              <a:prstDash val="solid"/>
              <a:round/>
            </a:ln>
          </p:spPr>
          <p:txBody>
            <a:bodyPr/>
            <a:lstStyle/>
            <a:p>
              <a:endParaRPr/>
            </a:p>
          </p:txBody>
        </p:sp>
        <p:sp>
          <p:nvSpPr>
            <p:cNvPr id="675" name="pl675"/>
            <p:cNvSpPr/>
            <p:nvPr/>
          </p:nvSpPr>
          <p:spPr>
            <a:xfrm>
              <a:off x="4980366"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676" name="pl676"/>
            <p:cNvSpPr/>
            <p:nvPr/>
          </p:nvSpPr>
          <p:spPr>
            <a:xfrm>
              <a:off x="4980366"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40651" cap="flat">
              <a:solidFill>
                <a:srgbClr val="000000">
                  <a:alpha val="100000"/>
                </a:srgbClr>
              </a:solidFill>
              <a:prstDash val="solid"/>
              <a:round/>
            </a:ln>
          </p:spPr>
          <p:txBody>
            <a:bodyPr/>
            <a:lstStyle/>
            <a:p>
              <a:endParaRPr/>
            </a:p>
          </p:txBody>
        </p:sp>
        <p:sp>
          <p:nvSpPr>
            <p:cNvPr id="677" name="pl677"/>
            <p:cNvSpPr/>
            <p:nvPr/>
          </p:nvSpPr>
          <p:spPr>
            <a:xfrm>
              <a:off x="4980366"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35231" cap="flat">
              <a:solidFill>
                <a:srgbClr val="F26A21">
                  <a:alpha val="100000"/>
                </a:srgbClr>
              </a:solidFill>
              <a:prstDash val="solid"/>
              <a:round/>
            </a:ln>
          </p:spPr>
          <p:txBody>
            <a:bodyPr/>
            <a:lstStyle/>
            <a:p>
              <a:endParaRPr/>
            </a:p>
          </p:txBody>
        </p:sp>
        <p:sp>
          <p:nvSpPr>
            <p:cNvPr id="678" name="pl678"/>
            <p:cNvSpPr/>
            <p:nvPr/>
          </p:nvSpPr>
          <p:spPr>
            <a:xfrm>
              <a:off x="4919522"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79" name="tx679"/>
            <p:cNvSpPr/>
            <p:nvPr/>
          </p:nvSpPr>
          <p:spPr>
            <a:xfrm>
              <a:off x="4920076" y="360657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80" name="tx680"/>
            <p:cNvSpPr/>
            <p:nvPr/>
          </p:nvSpPr>
          <p:spPr>
            <a:xfrm>
              <a:off x="5124061" y="365259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81" name="tx681"/>
            <p:cNvSpPr/>
            <p:nvPr/>
          </p:nvSpPr>
          <p:spPr>
            <a:xfrm>
              <a:off x="5297902" y="365259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82" name="tx682"/>
            <p:cNvSpPr/>
            <p:nvPr/>
          </p:nvSpPr>
          <p:spPr>
            <a:xfrm>
              <a:off x="5471742" y="36408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83" name="tx683"/>
            <p:cNvSpPr/>
            <p:nvPr/>
          </p:nvSpPr>
          <p:spPr>
            <a:xfrm>
              <a:off x="5645582" y="362896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684" name="tx684"/>
            <p:cNvSpPr/>
            <p:nvPr/>
          </p:nvSpPr>
          <p:spPr>
            <a:xfrm>
              <a:off x="5819423" y="363290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85" name="tx685"/>
            <p:cNvSpPr/>
            <p:nvPr/>
          </p:nvSpPr>
          <p:spPr>
            <a:xfrm>
              <a:off x="5993263" y="36408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86" name="tx686"/>
            <p:cNvSpPr/>
            <p:nvPr/>
          </p:nvSpPr>
          <p:spPr>
            <a:xfrm>
              <a:off x="6167103"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87" name="rc687"/>
            <p:cNvSpPr/>
            <p:nvPr/>
          </p:nvSpPr>
          <p:spPr>
            <a:xfrm>
              <a:off x="4919522" y="4272202"/>
              <a:ext cx="1338570" cy="564829"/>
            </a:xfrm>
            <a:prstGeom prst="rect">
              <a:avLst/>
            </a:prstGeom>
            <a:solidFill>
              <a:srgbClr val="EBEBEB">
                <a:alpha val="100000"/>
              </a:srgbClr>
            </a:solidFill>
          </p:spPr>
          <p:txBody>
            <a:bodyPr/>
            <a:lstStyle/>
            <a:p>
              <a:endParaRPr/>
            </a:p>
          </p:txBody>
        </p:sp>
        <p:sp>
          <p:nvSpPr>
            <p:cNvPr id="688" name="pl688"/>
            <p:cNvSpPr/>
            <p:nvPr/>
          </p:nvSpPr>
          <p:spPr>
            <a:xfrm>
              <a:off x="4919522"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89" name="pl689"/>
            <p:cNvSpPr/>
            <p:nvPr/>
          </p:nvSpPr>
          <p:spPr>
            <a:xfrm>
              <a:off x="4919522"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0" name="pl690"/>
            <p:cNvSpPr/>
            <p:nvPr/>
          </p:nvSpPr>
          <p:spPr>
            <a:xfrm>
              <a:off x="4919522"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1" name="pl691"/>
            <p:cNvSpPr/>
            <p:nvPr/>
          </p:nvSpPr>
          <p:spPr>
            <a:xfrm>
              <a:off x="4919522"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2" name="pl692"/>
            <p:cNvSpPr/>
            <p:nvPr/>
          </p:nvSpPr>
          <p:spPr>
            <a:xfrm>
              <a:off x="4919522"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93" name="pl693"/>
            <p:cNvSpPr/>
            <p:nvPr/>
          </p:nvSpPr>
          <p:spPr>
            <a:xfrm>
              <a:off x="4919522"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94" name="pl694"/>
            <p:cNvSpPr/>
            <p:nvPr/>
          </p:nvSpPr>
          <p:spPr>
            <a:xfrm>
              <a:off x="4919522"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95" name="pl695"/>
            <p:cNvSpPr/>
            <p:nvPr/>
          </p:nvSpPr>
          <p:spPr>
            <a:xfrm>
              <a:off x="49803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6" name="pl696"/>
            <p:cNvSpPr/>
            <p:nvPr/>
          </p:nvSpPr>
          <p:spPr>
            <a:xfrm>
              <a:off x="5154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7" name="pl697"/>
            <p:cNvSpPr/>
            <p:nvPr/>
          </p:nvSpPr>
          <p:spPr>
            <a:xfrm>
              <a:off x="5328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8" name="pl698"/>
            <p:cNvSpPr/>
            <p:nvPr/>
          </p:nvSpPr>
          <p:spPr>
            <a:xfrm>
              <a:off x="5501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9" name="pl699"/>
            <p:cNvSpPr/>
            <p:nvPr/>
          </p:nvSpPr>
          <p:spPr>
            <a:xfrm>
              <a:off x="5675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0" name="pl700"/>
            <p:cNvSpPr/>
            <p:nvPr/>
          </p:nvSpPr>
          <p:spPr>
            <a:xfrm>
              <a:off x="5849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1" name="pl701"/>
            <p:cNvSpPr/>
            <p:nvPr/>
          </p:nvSpPr>
          <p:spPr>
            <a:xfrm>
              <a:off x="6023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2" name="pl702"/>
            <p:cNvSpPr/>
            <p:nvPr/>
          </p:nvSpPr>
          <p:spPr>
            <a:xfrm>
              <a:off x="6197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3" name="pl703"/>
            <p:cNvSpPr/>
            <p:nvPr/>
          </p:nvSpPr>
          <p:spPr>
            <a:xfrm>
              <a:off x="4980366"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704" name="pl704"/>
            <p:cNvSpPr/>
            <p:nvPr/>
          </p:nvSpPr>
          <p:spPr>
            <a:xfrm>
              <a:off x="4980366"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40651" cap="flat">
              <a:solidFill>
                <a:srgbClr val="BEBEBE">
                  <a:alpha val="69803"/>
                </a:srgbClr>
              </a:solidFill>
              <a:prstDash val="solid"/>
              <a:round/>
            </a:ln>
          </p:spPr>
          <p:txBody>
            <a:bodyPr/>
            <a:lstStyle/>
            <a:p>
              <a:endParaRPr/>
            </a:p>
          </p:txBody>
        </p:sp>
        <p:sp>
          <p:nvSpPr>
            <p:cNvPr id="705" name="pl705"/>
            <p:cNvSpPr/>
            <p:nvPr/>
          </p:nvSpPr>
          <p:spPr>
            <a:xfrm>
              <a:off x="4980366"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35231" cap="flat">
              <a:solidFill>
                <a:srgbClr val="BEBEBE">
                  <a:alpha val="69803"/>
                </a:srgbClr>
              </a:solidFill>
              <a:prstDash val="solid"/>
              <a:round/>
            </a:ln>
          </p:spPr>
          <p:txBody>
            <a:bodyPr/>
            <a:lstStyle/>
            <a:p>
              <a:endParaRPr/>
            </a:p>
          </p:txBody>
        </p:sp>
        <p:sp>
          <p:nvSpPr>
            <p:cNvPr id="706" name="pl706"/>
            <p:cNvSpPr/>
            <p:nvPr/>
          </p:nvSpPr>
          <p:spPr>
            <a:xfrm>
              <a:off x="4980366"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707" name="pl707"/>
            <p:cNvSpPr/>
            <p:nvPr/>
          </p:nvSpPr>
          <p:spPr>
            <a:xfrm>
              <a:off x="4980366"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40651" cap="flat">
              <a:solidFill>
                <a:srgbClr val="000000">
                  <a:alpha val="100000"/>
                </a:srgbClr>
              </a:solidFill>
              <a:prstDash val="solid"/>
              <a:round/>
            </a:ln>
          </p:spPr>
          <p:txBody>
            <a:bodyPr/>
            <a:lstStyle/>
            <a:p>
              <a:endParaRPr/>
            </a:p>
          </p:txBody>
        </p:sp>
        <p:sp>
          <p:nvSpPr>
            <p:cNvPr id="708" name="pl708"/>
            <p:cNvSpPr/>
            <p:nvPr/>
          </p:nvSpPr>
          <p:spPr>
            <a:xfrm>
              <a:off x="4980366"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35231" cap="flat">
              <a:solidFill>
                <a:srgbClr val="F26A21">
                  <a:alpha val="100000"/>
                </a:srgbClr>
              </a:solidFill>
              <a:prstDash val="solid"/>
              <a:round/>
            </a:ln>
          </p:spPr>
          <p:txBody>
            <a:bodyPr/>
            <a:lstStyle/>
            <a:p>
              <a:endParaRPr/>
            </a:p>
          </p:txBody>
        </p:sp>
        <p:sp>
          <p:nvSpPr>
            <p:cNvPr id="709" name="pl709"/>
            <p:cNvSpPr/>
            <p:nvPr/>
          </p:nvSpPr>
          <p:spPr>
            <a:xfrm>
              <a:off x="4919522"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10" name="tx710"/>
            <p:cNvSpPr/>
            <p:nvPr/>
          </p:nvSpPr>
          <p:spPr>
            <a:xfrm>
              <a:off x="4950221" y="447824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711" name="tx711"/>
            <p:cNvSpPr/>
            <p:nvPr/>
          </p:nvSpPr>
          <p:spPr>
            <a:xfrm>
              <a:off x="5124061"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12" name="tx712"/>
            <p:cNvSpPr/>
            <p:nvPr/>
          </p:nvSpPr>
          <p:spPr>
            <a:xfrm>
              <a:off x="5297902" y="4490142"/>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13" name="tx713"/>
            <p:cNvSpPr/>
            <p:nvPr/>
          </p:nvSpPr>
          <p:spPr>
            <a:xfrm>
              <a:off x="5441597" y="44505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714" name="tx714"/>
            <p:cNvSpPr/>
            <p:nvPr/>
          </p:nvSpPr>
          <p:spPr>
            <a:xfrm>
              <a:off x="5645582" y="447824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715" name="tx715"/>
            <p:cNvSpPr/>
            <p:nvPr/>
          </p:nvSpPr>
          <p:spPr>
            <a:xfrm>
              <a:off x="5819423" y="44969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16" name="tx716"/>
            <p:cNvSpPr/>
            <p:nvPr/>
          </p:nvSpPr>
          <p:spPr>
            <a:xfrm>
              <a:off x="5993263" y="450983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717" name="tx717"/>
            <p:cNvSpPr/>
            <p:nvPr/>
          </p:nvSpPr>
          <p:spPr>
            <a:xfrm>
              <a:off x="6167103" y="450983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718" name="rc718"/>
            <p:cNvSpPr/>
            <p:nvPr/>
          </p:nvSpPr>
          <p:spPr>
            <a:xfrm>
              <a:off x="4919522" y="5121483"/>
              <a:ext cx="1338570" cy="564829"/>
            </a:xfrm>
            <a:prstGeom prst="rect">
              <a:avLst/>
            </a:prstGeom>
            <a:solidFill>
              <a:srgbClr val="EBEBEB">
                <a:alpha val="100000"/>
              </a:srgbClr>
            </a:solidFill>
          </p:spPr>
          <p:txBody>
            <a:bodyPr/>
            <a:lstStyle/>
            <a:p>
              <a:endParaRPr/>
            </a:p>
          </p:txBody>
        </p:sp>
        <p:sp>
          <p:nvSpPr>
            <p:cNvPr id="719" name="pl719"/>
            <p:cNvSpPr/>
            <p:nvPr/>
          </p:nvSpPr>
          <p:spPr>
            <a:xfrm>
              <a:off x="4919522" y="56178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0" name="pl720"/>
            <p:cNvSpPr/>
            <p:nvPr/>
          </p:nvSpPr>
          <p:spPr>
            <a:xfrm>
              <a:off x="4919522" y="54532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1" name="pl721"/>
            <p:cNvSpPr/>
            <p:nvPr/>
          </p:nvSpPr>
          <p:spPr>
            <a:xfrm>
              <a:off x="4919522" y="52886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2" name="pl722"/>
            <p:cNvSpPr/>
            <p:nvPr/>
          </p:nvSpPr>
          <p:spPr>
            <a:xfrm>
              <a:off x="4919522" y="512411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3" name="pl723"/>
            <p:cNvSpPr/>
            <p:nvPr/>
          </p:nvSpPr>
          <p:spPr>
            <a:xfrm>
              <a:off x="4919522" y="553555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4" name="pl724"/>
            <p:cNvSpPr/>
            <p:nvPr/>
          </p:nvSpPr>
          <p:spPr>
            <a:xfrm>
              <a:off x="4919522" y="53709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5" name="pl725"/>
            <p:cNvSpPr/>
            <p:nvPr/>
          </p:nvSpPr>
          <p:spPr>
            <a:xfrm>
              <a:off x="4919522" y="520640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6" name="pl726"/>
            <p:cNvSpPr/>
            <p:nvPr/>
          </p:nvSpPr>
          <p:spPr>
            <a:xfrm>
              <a:off x="4980366"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7" name="pl727"/>
            <p:cNvSpPr/>
            <p:nvPr/>
          </p:nvSpPr>
          <p:spPr>
            <a:xfrm>
              <a:off x="5154206"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8" name="pl728"/>
            <p:cNvSpPr/>
            <p:nvPr/>
          </p:nvSpPr>
          <p:spPr>
            <a:xfrm>
              <a:off x="532804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9" name="pl729"/>
            <p:cNvSpPr/>
            <p:nvPr/>
          </p:nvSpPr>
          <p:spPr>
            <a:xfrm>
              <a:off x="550188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0" name="pl730"/>
            <p:cNvSpPr/>
            <p:nvPr/>
          </p:nvSpPr>
          <p:spPr>
            <a:xfrm>
              <a:off x="567572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1" name="pl731"/>
            <p:cNvSpPr/>
            <p:nvPr/>
          </p:nvSpPr>
          <p:spPr>
            <a:xfrm>
              <a:off x="584956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2" name="pl732"/>
            <p:cNvSpPr/>
            <p:nvPr/>
          </p:nvSpPr>
          <p:spPr>
            <a:xfrm>
              <a:off x="602340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3" name="pl733"/>
            <p:cNvSpPr/>
            <p:nvPr/>
          </p:nvSpPr>
          <p:spPr>
            <a:xfrm>
              <a:off x="61972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4" name="pl734"/>
            <p:cNvSpPr/>
            <p:nvPr/>
          </p:nvSpPr>
          <p:spPr>
            <a:xfrm>
              <a:off x="4980366" y="5496061"/>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735" name="pl735"/>
            <p:cNvSpPr/>
            <p:nvPr/>
          </p:nvSpPr>
          <p:spPr>
            <a:xfrm>
              <a:off x="4980366"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40651" cap="flat">
              <a:solidFill>
                <a:srgbClr val="BEBEBE">
                  <a:alpha val="69803"/>
                </a:srgbClr>
              </a:solidFill>
              <a:prstDash val="solid"/>
              <a:round/>
            </a:ln>
          </p:spPr>
          <p:txBody>
            <a:bodyPr/>
            <a:lstStyle/>
            <a:p>
              <a:endParaRPr/>
            </a:p>
          </p:txBody>
        </p:sp>
        <p:sp>
          <p:nvSpPr>
            <p:cNvPr id="736" name="pl736"/>
            <p:cNvSpPr/>
            <p:nvPr/>
          </p:nvSpPr>
          <p:spPr>
            <a:xfrm>
              <a:off x="4980366"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35231" cap="flat">
              <a:solidFill>
                <a:srgbClr val="BEBEBE">
                  <a:alpha val="69803"/>
                </a:srgbClr>
              </a:solidFill>
              <a:prstDash val="solid"/>
              <a:round/>
            </a:ln>
          </p:spPr>
          <p:txBody>
            <a:bodyPr/>
            <a:lstStyle/>
            <a:p>
              <a:endParaRPr/>
            </a:p>
          </p:txBody>
        </p:sp>
        <p:sp>
          <p:nvSpPr>
            <p:cNvPr id="737" name="pl737"/>
            <p:cNvSpPr/>
            <p:nvPr/>
          </p:nvSpPr>
          <p:spPr>
            <a:xfrm>
              <a:off x="4980366" y="5496061"/>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738" name="pl738"/>
            <p:cNvSpPr/>
            <p:nvPr/>
          </p:nvSpPr>
          <p:spPr>
            <a:xfrm>
              <a:off x="4980366"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40651" cap="flat">
              <a:solidFill>
                <a:srgbClr val="000000">
                  <a:alpha val="100000"/>
                </a:srgbClr>
              </a:solidFill>
              <a:prstDash val="solid"/>
              <a:round/>
            </a:ln>
          </p:spPr>
          <p:txBody>
            <a:bodyPr/>
            <a:lstStyle/>
            <a:p>
              <a:endParaRPr/>
            </a:p>
          </p:txBody>
        </p:sp>
        <p:sp>
          <p:nvSpPr>
            <p:cNvPr id="739" name="pl739"/>
            <p:cNvSpPr/>
            <p:nvPr/>
          </p:nvSpPr>
          <p:spPr>
            <a:xfrm>
              <a:off x="4980366"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35231" cap="flat">
              <a:solidFill>
                <a:srgbClr val="F26A21">
                  <a:alpha val="100000"/>
                </a:srgbClr>
              </a:solidFill>
              <a:prstDash val="solid"/>
              <a:round/>
            </a:ln>
          </p:spPr>
          <p:txBody>
            <a:bodyPr/>
            <a:lstStyle/>
            <a:p>
              <a:endParaRPr/>
            </a:p>
          </p:txBody>
        </p:sp>
        <p:sp>
          <p:nvSpPr>
            <p:cNvPr id="740" name="pl740"/>
            <p:cNvSpPr/>
            <p:nvPr/>
          </p:nvSpPr>
          <p:spPr>
            <a:xfrm>
              <a:off x="4919522" y="553555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41" name="tx741"/>
            <p:cNvSpPr/>
            <p:nvPr/>
          </p:nvSpPr>
          <p:spPr>
            <a:xfrm>
              <a:off x="4932171" y="537886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42" name="tx742"/>
            <p:cNvSpPr/>
            <p:nvPr/>
          </p:nvSpPr>
          <p:spPr>
            <a:xfrm>
              <a:off x="5124061" y="535116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43" name="tx743"/>
            <p:cNvSpPr/>
            <p:nvPr/>
          </p:nvSpPr>
          <p:spPr>
            <a:xfrm>
              <a:off x="5297902" y="535116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44" name="tx744"/>
            <p:cNvSpPr/>
            <p:nvPr/>
          </p:nvSpPr>
          <p:spPr>
            <a:xfrm>
              <a:off x="5471742" y="533942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45" name="tx745"/>
            <p:cNvSpPr/>
            <p:nvPr/>
          </p:nvSpPr>
          <p:spPr>
            <a:xfrm>
              <a:off x="5645582" y="535116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46" name="tx746"/>
            <p:cNvSpPr/>
            <p:nvPr/>
          </p:nvSpPr>
          <p:spPr>
            <a:xfrm>
              <a:off x="5819423" y="53591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747" name="tx747"/>
            <p:cNvSpPr/>
            <p:nvPr/>
          </p:nvSpPr>
          <p:spPr>
            <a:xfrm>
              <a:off x="5993263" y="537096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48" name="tx748"/>
            <p:cNvSpPr/>
            <p:nvPr/>
          </p:nvSpPr>
          <p:spPr>
            <a:xfrm>
              <a:off x="6167103" y="536570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49" name="rc749"/>
            <p:cNvSpPr/>
            <p:nvPr/>
          </p:nvSpPr>
          <p:spPr>
            <a:xfrm>
              <a:off x="6327681" y="875080"/>
              <a:ext cx="1338570" cy="564829"/>
            </a:xfrm>
            <a:prstGeom prst="rect">
              <a:avLst/>
            </a:prstGeom>
            <a:solidFill>
              <a:srgbClr val="EBEBEB">
                <a:alpha val="100000"/>
              </a:srgbClr>
            </a:solidFill>
          </p:spPr>
          <p:txBody>
            <a:bodyPr/>
            <a:lstStyle/>
            <a:p>
              <a:endParaRPr/>
            </a:p>
          </p:txBody>
        </p:sp>
        <p:sp>
          <p:nvSpPr>
            <p:cNvPr id="750" name="pl750"/>
            <p:cNvSpPr/>
            <p:nvPr/>
          </p:nvSpPr>
          <p:spPr>
            <a:xfrm>
              <a:off x="6327681"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1" name="pl751"/>
            <p:cNvSpPr/>
            <p:nvPr/>
          </p:nvSpPr>
          <p:spPr>
            <a:xfrm>
              <a:off x="6327681"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2" name="pl752"/>
            <p:cNvSpPr/>
            <p:nvPr/>
          </p:nvSpPr>
          <p:spPr>
            <a:xfrm>
              <a:off x="6327681"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3" name="pl753"/>
            <p:cNvSpPr/>
            <p:nvPr/>
          </p:nvSpPr>
          <p:spPr>
            <a:xfrm>
              <a:off x="6327681"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4" name="pl754"/>
            <p:cNvSpPr/>
            <p:nvPr/>
          </p:nvSpPr>
          <p:spPr>
            <a:xfrm>
              <a:off x="6327681"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5" name="pl755"/>
            <p:cNvSpPr/>
            <p:nvPr/>
          </p:nvSpPr>
          <p:spPr>
            <a:xfrm>
              <a:off x="6327681"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6" name="pl756"/>
            <p:cNvSpPr/>
            <p:nvPr/>
          </p:nvSpPr>
          <p:spPr>
            <a:xfrm>
              <a:off x="6327681"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7" name="pl757"/>
            <p:cNvSpPr/>
            <p:nvPr/>
          </p:nvSpPr>
          <p:spPr>
            <a:xfrm>
              <a:off x="6388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8" name="pl758"/>
            <p:cNvSpPr/>
            <p:nvPr/>
          </p:nvSpPr>
          <p:spPr>
            <a:xfrm>
              <a:off x="6562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9" name="pl759"/>
            <p:cNvSpPr/>
            <p:nvPr/>
          </p:nvSpPr>
          <p:spPr>
            <a:xfrm>
              <a:off x="6736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0" name="pl760"/>
            <p:cNvSpPr/>
            <p:nvPr/>
          </p:nvSpPr>
          <p:spPr>
            <a:xfrm>
              <a:off x="6910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1" name="pl761"/>
            <p:cNvSpPr/>
            <p:nvPr/>
          </p:nvSpPr>
          <p:spPr>
            <a:xfrm>
              <a:off x="7083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2" name="pl762"/>
            <p:cNvSpPr/>
            <p:nvPr/>
          </p:nvSpPr>
          <p:spPr>
            <a:xfrm>
              <a:off x="7257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3" name="pl763"/>
            <p:cNvSpPr/>
            <p:nvPr/>
          </p:nvSpPr>
          <p:spPr>
            <a:xfrm>
              <a:off x="7431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4" name="pl764"/>
            <p:cNvSpPr/>
            <p:nvPr/>
          </p:nvSpPr>
          <p:spPr>
            <a:xfrm>
              <a:off x="76054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5" name="pl765"/>
            <p:cNvSpPr/>
            <p:nvPr/>
          </p:nvSpPr>
          <p:spPr>
            <a:xfrm>
              <a:off x="6388525"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766" name="pl766"/>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40651" cap="flat">
              <a:solidFill>
                <a:srgbClr val="BEBEBE">
                  <a:alpha val="69803"/>
                </a:srgbClr>
              </a:solidFill>
              <a:prstDash val="solid"/>
              <a:round/>
            </a:ln>
          </p:spPr>
          <p:txBody>
            <a:bodyPr/>
            <a:lstStyle/>
            <a:p>
              <a:endParaRPr/>
            </a:p>
          </p:txBody>
        </p:sp>
        <p:sp>
          <p:nvSpPr>
            <p:cNvPr id="767" name="pl767"/>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35231" cap="flat">
              <a:solidFill>
                <a:srgbClr val="BEBEBE">
                  <a:alpha val="69803"/>
                </a:srgbClr>
              </a:solidFill>
              <a:prstDash val="solid"/>
              <a:round/>
            </a:ln>
          </p:spPr>
          <p:txBody>
            <a:bodyPr/>
            <a:lstStyle/>
            <a:p>
              <a:endParaRPr/>
            </a:p>
          </p:txBody>
        </p:sp>
        <p:sp>
          <p:nvSpPr>
            <p:cNvPr id="768" name="pl768"/>
            <p:cNvSpPr/>
            <p:nvPr/>
          </p:nvSpPr>
          <p:spPr>
            <a:xfrm>
              <a:off x="6388525"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769" name="pl769"/>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40651" cap="flat">
              <a:solidFill>
                <a:srgbClr val="000000">
                  <a:alpha val="100000"/>
                </a:srgbClr>
              </a:solidFill>
              <a:prstDash val="solid"/>
              <a:round/>
            </a:ln>
          </p:spPr>
          <p:txBody>
            <a:bodyPr/>
            <a:lstStyle/>
            <a:p>
              <a:endParaRPr/>
            </a:p>
          </p:txBody>
        </p:sp>
        <p:sp>
          <p:nvSpPr>
            <p:cNvPr id="770" name="pl770"/>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35231" cap="flat">
              <a:solidFill>
                <a:srgbClr val="F26A21">
                  <a:alpha val="100000"/>
                </a:srgbClr>
              </a:solidFill>
              <a:prstDash val="solid"/>
              <a:round/>
            </a:ln>
          </p:spPr>
          <p:txBody>
            <a:bodyPr/>
            <a:lstStyle/>
            <a:p>
              <a:endParaRPr/>
            </a:p>
          </p:txBody>
        </p:sp>
        <p:sp>
          <p:nvSpPr>
            <p:cNvPr id="771" name="pl771"/>
            <p:cNvSpPr/>
            <p:nvPr/>
          </p:nvSpPr>
          <p:spPr>
            <a:xfrm>
              <a:off x="6327681"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72" name="tx772"/>
            <p:cNvSpPr/>
            <p:nvPr/>
          </p:nvSpPr>
          <p:spPr>
            <a:xfrm>
              <a:off x="6358380"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3" name="tx773"/>
            <p:cNvSpPr/>
            <p:nvPr/>
          </p:nvSpPr>
          <p:spPr>
            <a:xfrm>
              <a:off x="6532221" y="110475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74" name="tx774"/>
            <p:cNvSpPr/>
            <p:nvPr/>
          </p:nvSpPr>
          <p:spPr>
            <a:xfrm>
              <a:off x="6688011" y="1152532"/>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75" name="tx775"/>
            <p:cNvSpPr/>
            <p:nvPr/>
          </p:nvSpPr>
          <p:spPr>
            <a:xfrm>
              <a:off x="6879901" y="10930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76" name="tx776"/>
            <p:cNvSpPr/>
            <p:nvPr/>
          </p:nvSpPr>
          <p:spPr>
            <a:xfrm>
              <a:off x="7023597" y="105346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777" name="tx777"/>
            <p:cNvSpPr/>
            <p:nvPr/>
          </p:nvSpPr>
          <p:spPr>
            <a:xfrm>
              <a:off x="7209532" y="118380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778" name="tx778"/>
            <p:cNvSpPr/>
            <p:nvPr/>
          </p:nvSpPr>
          <p:spPr>
            <a:xfrm>
              <a:off x="7401422"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779" name="tx779"/>
            <p:cNvSpPr/>
            <p:nvPr/>
          </p:nvSpPr>
          <p:spPr>
            <a:xfrm>
              <a:off x="7575262" y="111929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80" name="rc780"/>
            <p:cNvSpPr/>
            <p:nvPr/>
          </p:nvSpPr>
          <p:spPr>
            <a:xfrm>
              <a:off x="6327681" y="1724360"/>
              <a:ext cx="1338570" cy="564829"/>
            </a:xfrm>
            <a:prstGeom prst="rect">
              <a:avLst/>
            </a:prstGeom>
            <a:solidFill>
              <a:srgbClr val="EBEBEB">
                <a:alpha val="100000"/>
              </a:srgbClr>
            </a:solidFill>
          </p:spPr>
          <p:txBody>
            <a:bodyPr/>
            <a:lstStyle/>
            <a:p>
              <a:endParaRPr/>
            </a:p>
          </p:txBody>
        </p:sp>
        <p:sp>
          <p:nvSpPr>
            <p:cNvPr id="781" name="pl781"/>
            <p:cNvSpPr/>
            <p:nvPr/>
          </p:nvSpPr>
          <p:spPr>
            <a:xfrm>
              <a:off x="6327681"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2" name="pl782"/>
            <p:cNvSpPr/>
            <p:nvPr/>
          </p:nvSpPr>
          <p:spPr>
            <a:xfrm>
              <a:off x="6327681"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3" name="pl783"/>
            <p:cNvSpPr/>
            <p:nvPr/>
          </p:nvSpPr>
          <p:spPr>
            <a:xfrm>
              <a:off x="6327681"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4" name="pl784"/>
            <p:cNvSpPr/>
            <p:nvPr/>
          </p:nvSpPr>
          <p:spPr>
            <a:xfrm>
              <a:off x="6327681"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5" name="pl785"/>
            <p:cNvSpPr/>
            <p:nvPr/>
          </p:nvSpPr>
          <p:spPr>
            <a:xfrm>
              <a:off x="6327681"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86" name="pl786"/>
            <p:cNvSpPr/>
            <p:nvPr/>
          </p:nvSpPr>
          <p:spPr>
            <a:xfrm>
              <a:off x="6327681"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87" name="pl787"/>
            <p:cNvSpPr/>
            <p:nvPr/>
          </p:nvSpPr>
          <p:spPr>
            <a:xfrm>
              <a:off x="6327681"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88" name="pl788"/>
            <p:cNvSpPr/>
            <p:nvPr/>
          </p:nvSpPr>
          <p:spPr>
            <a:xfrm>
              <a:off x="6388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9" name="pl789"/>
            <p:cNvSpPr/>
            <p:nvPr/>
          </p:nvSpPr>
          <p:spPr>
            <a:xfrm>
              <a:off x="6562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0" name="pl790"/>
            <p:cNvSpPr/>
            <p:nvPr/>
          </p:nvSpPr>
          <p:spPr>
            <a:xfrm>
              <a:off x="6736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1" name="pl791"/>
            <p:cNvSpPr/>
            <p:nvPr/>
          </p:nvSpPr>
          <p:spPr>
            <a:xfrm>
              <a:off x="6910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2" name="pl792"/>
            <p:cNvSpPr/>
            <p:nvPr/>
          </p:nvSpPr>
          <p:spPr>
            <a:xfrm>
              <a:off x="7083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3" name="pl793"/>
            <p:cNvSpPr/>
            <p:nvPr/>
          </p:nvSpPr>
          <p:spPr>
            <a:xfrm>
              <a:off x="7257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4" name="pl794"/>
            <p:cNvSpPr/>
            <p:nvPr/>
          </p:nvSpPr>
          <p:spPr>
            <a:xfrm>
              <a:off x="7431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5" name="pl795"/>
            <p:cNvSpPr/>
            <p:nvPr/>
          </p:nvSpPr>
          <p:spPr>
            <a:xfrm>
              <a:off x="76054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6" name="pl796"/>
            <p:cNvSpPr/>
            <p:nvPr/>
          </p:nvSpPr>
          <p:spPr>
            <a:xfrm>
              <a:off x="6388525"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797" name="pl797"/>
            <p:cNvSpPr/>
            <p:nvPr/>
          </p:nvSpPr>
          <p:spPr>
            <a:xfrm>
              <a:off x="6388525"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40651" cap="flat">
              <a:solidFill>
                <a:srgbClr val="BEBEBE">
                  <a:alpha val="69803"/>
                </a:srgbClr>
              </a:solidFill>
              <a:prstDash val="solid"/>
              <a:round/>
            </a:ln>
          </p:spPr>
          <p:txBody>
            <a:bodyPr/>
            <a:lstStyle/>
            <a:p>
              <a:endParaRPr/>
            </a:p>
          </p:txBody>
        </p:sp>
        <p:sp>
          <p:nvSpPr>
            <p:cNvPr id="798" name="pl798"/>
            <p:cNvSpPr/>
            <p:nvPr/>
          </p:nvSpPr>
          <p:spPr>
            <a:xfrm>
              <a:off x="6388525"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35231" cap="flat">
              <a:solidFill>
                <a:srgbClr val="BEBEBE">
                  <a:alpha val="69803"/>
                </a:srgbClr>
              </a:solidFill>
              <a:prstDash val="solid"/>
              <a:round/>
            </a:ln>
          </p:spPr>
          <p:txBody>
            <a:bodyPr/>
            <a:lstStyle/>
            <a:p>
              <a:endParaRPr/>
            </a:p>
          </p:txBody>
        </p:sp>
        <p:sp>
          <p:nvSpPr>
            <p:cNvPr id="799" name="pl799"/>
            <p:cNvSpPr/>
            <p:nvPr/>
          </p:nvSpPr>
          <p:spPr>
            <a:xfrm>
              <a:off x="6388525"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800" name="pl800"/>
            <p:cNvSpPr/>
            <p:nvPr/>
          </p:nvSpPr>
          <p:spPr>
            <a:xfrm>
              <a:off x="6388525"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40651" cap="flat">
              <a:solidFill>
                <a:srgbClr val="000000">
                  <a:alpha val="100000"/>
                </a:srgbClr>
              </a:solidFill>
              <a:prstDash val="solid"/>
              <a:round/>
            </a:ln>
          </p:spPr>
          <p:txBody>
            <a:bodyPr/>
            <a:lstStyle/>
            <a:p>
              <a:endParaRPr/>
            </a:p>
          </p:txBody>
        </p:sp>
        <p:sp>
          <p:nvSpPr>
            <p:cNvPr id="801" name="pl801"/>
            <p:cNvSpPr/>
            <p:nvPr/>
          </p:nvSpPr>
          <p:spPr>
            <a:xfrm>
              <a:off x="6388525"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35231" cap="flat">
              <a:solidFill>
                <a:srgbClr val="F26A21">
                  <a:alpha val="100000"/>
                </a:srgbClr>
              </a:solidFill>
              <a:prstDash val="solid"/>
              <a:round/>
            </a:ln>
          </p:spPr>
          <p:txBody>
            <a:bodyPr/>
            <a:lstStyle/>
            <a:p>
              <a:endParaRPr/>
            </a:p>
          </p:txBody>
        </p:sp>
        <p:sp>
          <p:nvSpPr>
            <p:cNvPr id="802" name="pl802"/>
            <p:cNvSpPr/>
            <p:nvPr/>
          </p:nvSpPr>
          <p:spPr>
            <a:xfrm>
              <a:off x="6327681"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03" name="tx803"/>
            <p:cNvSpPr/>
            <p:nvPr/>
          </p:nvSpPr>
          <p:spPr>
            <a:xfrm>
              <a:off x="6358380"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4" name="tx804"/>
            <p:cNvSpPr/>
            <p:nvPr/>
          </p:nvSpPr>
          <p:spPr>
            <a:xfrm>
              <a:off x="6532221"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5" name="tx805"/>
            <p:cNvSpPr/>
            <p:nvPr/>
          </p:nvSpPr>
          <p:spPr>
            <a:xfrm>
              <a:off x="6706061"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06" name="tx806"/>
            <p:cNvSpPr/>
            <p:nvPr/>
          </p:nvSpPr>
          <p:spPr>
            <a:xfrm>
              <a:off x="6879901"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07" name="tx807"/>
            <p:cNvSpPr/>
            <p:nvPr/>
          </p:nvSpPr>
          <p:spPr>
            <a:xfrm>
              <a:off x="7053741"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08" name="tx808"/>
            <p:cNvSpPr/>
            <p:nvPr/>
          </p:nvSpPr>
          <p:spPr>
            <a:xfrm>
              <a:off x="7227582" y="19343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09" name="tx809"/>
            <p:cNvSpPr/>
            <p:nvPr/>
          </p:nvSpPr>
          <p:spPr>
            <a:xfrm>
              <a:off x="7401422"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10" name="tx810"/>
            <p:cNvSpPr/>
            <p:nvPr/>
          </p:nvSpPr>
          <p:spPr>
            <a:xfrm>
              <a:off x="7557212" y="1981746"/>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11" name="rc811"/>
            <p:cNvSpPr/>
            <p:nvPr/>
          </p:nvSpPr>
          <p:spPr>
            <a:xfrm>
              <a:off x="6327681" y="2573641"/>
              <a:ext cx="1338570" cy="564829"/>
            </a:xfrm>
            <a:prstGeom prst="rect">
              <a:avLst/>
            </a:prstGeom>
            <a:solidFill>
              <a:srgbClr val="EBEBEB">
                <a:alpha val="100000"/>
              </a:srgbClr>
            </a:solidFill>
          </p:spPr>
          <p:txBody>
            <a:bodyPr/>
            <a:lstStyle/>
            <a:p>
              <a:endParaRPr/>
            </a:p>
          </p:txBody>
        </p:sp>
        <p:sp>
          <p:nvSpPr>
            <p:cNvPr id="812" name="pl812"/>
            <p:cNvSpPr/>
            <p:nvPr/>
          </p:nvSpPr>
          <p:spPr>
            <a:xfrm>
              <a:off x="6327681"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3" name="pl813"/>
            <p:cNvSpPr/>
            <p:nvPr/>
          </p:nvSpPr>
          <p:spPr>
            <a:xfrm>
              <a:off x="6327681"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4" name="pl814"/>
            <p:cNvSpPr/>
            <p:nvPr/>
          </p:nvSpPr>
          <p:spPr>
            <a:xfrm>
              <a:off x="6327681"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5" name="pl815"/>
            <p:cNvSpPr/>
            <p:nvPr/>
          </p:nvSpPr>
          <p:spPr>
            <a:xfrm>
              <a:off x="6327681"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6" name="pl816"/>
            <p:cNvSpPr/>
            <p:nvPr/>
          </p:nvSpPr>
          <p:spPr>
            <a:xfrm>
              <a:off x="6327681"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17" name="pl817"/>
            <p:cNvSpPr/>
            <p:nvPr/>
          </p:nvSpPr>
          <p:spPr>
            <a:xfrm>
              <a:off x="6327681"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18" name="pl818"/>
            <p:cNvSpPr/>
            <p:nvPr/>
          </p:nvSpPr>
          <p:spPr>
            <a:xfrm>
              <a:off x="6327681"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19" name="pl819"/>
            <p:cNvSpPr/>
            <p:nvPr/>
          </p:nvSpPr>
          <p:spPr>
            <a:xfrm>
              <a:off x="6388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0" name="pl820"/>
            <p:cNvSpPr/>
            <p:nvPr/>
          </p:nvSpPr>
          <p:spPr>
            <a:xfrm>
              <a:off x="6562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1" name="pl821"/>
            <p:cNvSpPr/>
            <p:nvPr/>
          </p:nvSpPr>
          <p:spPr>
            <a:xfrm>
              <a:off x="6736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2" name="pl822"/>
            <p:cNvSpPr/>
            <p:nvPr/>
          </p:nvSpPr>
          <p:spPr>
            <a:xfrm>
              <a:off x="6910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3" name="pl823"/>
            <p:cNvSpPr/>
            <p:nvPr/>
          </p:nvSpPr>
          <p:spPr>
            <a:xfrm>
              <a:off x="7083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4" name="pl824"/>
            <p:cNvSpPr/>
            <p:nvPr/>
          </p:nvSpPr>
          <p:spPr>
            <a:xfrm>
              <a:off x="7257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5" name="pl825"/>
            <p:cNvSpPr/>
            <p:nvPr/>
          </p:nvSpPr>
          <p:spPr>
            <a:xfrm>
              <a:off x="7431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6" name="pl826"/>
            <p:cNvSpPr/>
            <p:nvPr/>
          </p:nvSpPr>
          <p:spPr>
            <a:xfrm>
              <a:off x="76054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7" name="pl827"/>
            <p:cNvSpPr/>
            <p:nvPr/>
          </p:nvSpPr>
          <p:spPr>
            <a:xfrm>
              <a:off x="6388525"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828" name="pl828"/>
            <p:cNvSpPr/>
            <p:nvPr/>
          </p:nvSpPr>
          <p:spPr>
            <a:xfrm>
              <a:off x="6388525"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40651" cap="flat">
              <a:solidFill>
                <a:srgbClr val="BEBEBE">
                  <a:alpha val="69803"/>
                </a:srgbClr>
              </a:solidFill>
              <a:prstDash val="solid"/>
              <a:round/>
            </a:ln>
          </p:spPr>
          <p:txBody>
            <a:bodyPr/>
            <a:lstStyle/>
            <a:p>
              <a:endParaRPr/>
            </a:p>
          </p:txBody>
        </p:sp>
        <p:sp>
          <p:nvSpPr>
            <p:cNvPr id="829" name="pl829"/>
            <p:cNvSpPr/>
            <p:nvPr/>
          </p:nvSpPr>
          <p:spPr>
            <a:xfrm>
              <a:off x="6388525"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35231" cap="flat">
              <a:solidFill>
                <a:srgbClr val="BEBEBE">
                  <a:alpha val="69803"/>
                </a:srgbClr>
              </a:solidFill>
              <a:prstDash val="solid"/>
              <a:round/>
            </a:ln>
          </p:spPr>
          <p:txBody>
            <a:bodyPr/>
            <a:lstStyle/>
            <a:p>
              <a:endParaRPr/>
            </a:p>
          </p:txBody>
        </p:sp>
        <p:sp>
          <p:nvSpPr>
            <p:cNvPr id="830" name="pl830"/>
            <p:cNvSpPr/>
            <p:nvPr/>
          </p:nvSpPr>
          <p:spPr>
            <a:xfrm>
              <a:off x="6388525"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831" name="pl831"/>
            <p:cNvSpPr/>
            <p:nvPr/>
          </p:nvSpPr>
          <p:spPr>
            <a:xfrm>
              <a:off x="6388525"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40651" cap="flat">
              <a:solidFill>
                <a:srgbClr val="000000">
                  <a:alpha val="100000"/>
                </a:srgbClr>
              </a:solidFill>
              <a:prstDash val="solid"/>
              <a:round/>
            </a:ln>
          </p:spPr>
          <p:txBody>
            <a:bodyPr/>
            <a:lstStyle/>
            <a:p>
              <a:endParaRPr/>
            </a:p>
          </p:txBody>
        </p:sp>
        <p:sp>
          <p:nvSpPr>
            <p:cNvPr id="832" name="pl832"/>
            <p:cNvSpPr/>
            <p:nvPr/>
          </p:nvSpPr>
          <p:spPr>
            <a:xfrm>
              <a:off x="6388525"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35231" cap="flat">
              <a:solidFill>
                <a:srgbClr val="F26A21">
                  <a:alpha val="100000"/>
                </a:srgbClr>
              </a:solidFill>
              <a:prstDash val="solid"/>
              <a:round/>
            </a:ln>
          </p:spPr>
          <p:txBody>
            <a:bodyPr/>
            <a:lstStyle/>
            <a:p>
              <a:endParaRPr/>
            </a:p>
          </p:txBody>
        </p:sp>
        <p:sp>
          <p:nvSpPr>
            <p:cNvPr id="833" name="pl833"/>
            <p:cNvSpPr/>
            <p:nvPr/>
          </p:nvSpPr>
          <p:spPr>
            <a:xfrm>
              <a:off x="6327681"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34" name="tx834"/>
            <p:cNvSpPr/>
            <p:nvPr/>
          </p:nvSpPr>
          <p:spPr>
            <a:xfrm>
              <a:off x="6328235" y="274544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835" name="tx835"/>
            <p:cNvSpPr/>
            <p:nvPr/>
          </p:nvSpPr>
          <p:spPr>
            <a:xfrm>
              <a:off x="6532221"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36" name="tx836"/>
            <p:cNvSpPr/>
            <p:nvPr/>
          </p:nvSpPr>
          <p:spPr>
            <a:xfrm>
              <a:off x="6688011" y="285741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37" name="tx837"/>
            <p:cNvSpPr/>
            <p:nvPr/>
          </p:nvSpPr>
          <p:spPr>
            <a:xfrm>
              <a:off x="6849756" y="27125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838" name="tx838"/>
            <p:cNvSpPr/>
            <p:nvPr/>
          </p:nvSpPr>
          <p:spPr>
            <a:xfrm>
              <a:off x="7053741" y="279842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39" name="tx839"/>
            <p:cNvSpPr/>
            <p:nvPr/>
          </p:nvSpPr>
          <p:spPr>
            <a:xfrm>
              <a:off x="7197437" y="27520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40" name="tx840"/>
            <p:cNvSpPr/>
            <p:nvPr/>
          </p:nvSpPr>
          <p:spPr>
            <a:xfrm>
              <a:off x="7371277" y="27520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41" name="tx841"/>
            <p:cNvSpPr/>
            <p:nvPr/>
          </p:nvSpPr>
          <p:spPr>
            <a:xfrm>
              <a:off x="7545117" y="27520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42" name="rc842"/>
            <p:cNvSpPr/>
            <p:nvPr/>
          </p:nvSpPr>
          <p:spPr>
            <a:xfrm>
              <a:off x="6327681" y="3422922"/>
              <a:ext cx="1338570" cy="564829"/>
            </a:xfrm>
            <a:prstGeom prst="rect">
              <a:avLst/>
            </a:prstGeom>
            <a:solidFill>
              <a:srgbClr val="EBEBEB">
                <a:alpha val="100000"/>
              </a:srgbClr>
            </a:solidFill>
          </p:spPr>
          <p:txBody>
            <a:bodyPr/>
            <a:lstStyle/>
            <a:p>
              <a:endParaRPr/>
            </a:p>
          </p:txBody>
        </p:sp>
        <p:sp>
          <p:nvSpPr>
            <p:cNvPr id="843" name="pl843"/>
            <p:cNvSpPr/>
            <p:nvPr/>
          </p:nvSpPr>
          <p:spPr>
            <a:xfrm>
              <a:off x="6327681"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4" name="pl844"/>
            <p:cNvSpPr/>
            <p:nvPr/>
          </p:nvSpPr>
          <p:spPr>
            <a:xfrm>
              <a:off x="6327681"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5" name="pl845"/>
            <p:cNvSpPr/>
            <p:nvPr/>
          </p:nvSpPr>
          <p:spPr>
            <a:xfrm>
              <a:off x="6327681"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6" name="pl846"/>
            <p:cNvSpPr/>
            <p:nvPr/>
          </p:nvSpPr>
          <p:spPr>
            <a:xfrm>
              <a:off x="6327681"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7" name="pl847"/>
            <p:cNvSpPr/>
            <p:nvPr/>
          </p:nvSpPr>
          <p:spPr>
            <a:xfrm>
              <a:off x="6327681"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48" name="pl848"/>
            <p:cNvSpPr/>
            <p:nvPr/>
          </p:nvSpPr>
          <p:spPr>
            <a:xfrm>
              <a:off x="6327681"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49" name="pl849"/>
            <p:cNvSpPr/>
            <p:nvPr/>
          </p:nvSpPr>
          <p:spPr>
            <a:xfrm>
              <a:off x="6327681"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0" name="pl850"/>
            <p:cNvSpPr/>
            <p:nvPr/>
          </p:nvSpPr>
          <p:spPr>
            <a:xfrm>
              <a:off x="6388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1" name="pl851"/>
            <p:cNvSpPr/>
            <p:nvPr/>
          </p:nvSpPr>
          <p:spPr>
            <a:xfrm>
              <a:off x="6562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2" name="pl852"/>
            <p:cNvSpPr/>
            <p:nvPr/>
          </p:nvSpPr>
          <p:spPr>
            <a:xfrm>
              <a:off x="6736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3" name="pl853"/>
            <p:cNvSpPr/>
            <p:nvPr/>
          </p:nvSpPr>
          <p:spPr>
            <a:xfrm>
              <a:off x="6910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4" name="pl854"/>
            <p:cNvSpPr/>
            <p:nvPr/>
          </p:nvSpPr>
          <p:spPr>
            <a:xfrm>
              <a:off x="7083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5" name="pl855"/>
            <p:cNvSpPr/>
            <p:nvPr/>
          </p:nvSpPr>
          <p:spPr>
            <a:xfrm>
              <a:off x="7257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6" name="pl856"/>
            <p:cNvSpPr/>
            <p:nvPr/>
          </p:nvSpPr>
          <p:spPr>
            <a:xfrm>
              <a:off x="7431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7" name="pl857"/>
            <p:cNvSpPr/>
            <p:nvPr/>
          </p:nvSpPr>
          <p:spPr>
            <a:xfrm>
              <a:off x="76054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8" name="pl858"/>
            <p:cNvSpPr/>
            <p:nvPr/>
          </p:nvSpPr>
          <p:spPr>
            <a:xfrm>
              <a:off x="6388525"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859" name="pl859"/>
            <p:cNvSpPr/>
            <p:nvPr/>
          </p:nvSpPr>
          <p:spPr>
            <a:xfrm>
              <a:off x="6388525"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40651" cap="flat">
              <a:solidFill>
                <a:srgbClr val="BEBEBE">
                  <a:alpha val="69803"/>
                </a:srgbClr>
              </a:solidFill>
              <a:prstDash val="solid"/>
              <a:round/>
            </a:ln>
          </p:spPr>
          <p:txBody>
            <a:bodyPr/>
            <a:lstStyle/>
            <a:p>
              <a:endParaRPr/>
            </a:p>
          </p:txBody>
        </p:sp>
        <p:sp>
          <p:nvSpPr>
            <p:cNvPr id="860" name="pl860"/>
            <p:cNvSpPr/>
            <p:nvPr/>
          </p:nvSpPr>
          <p:spPr>
            <a:xfrm>
              <a:off x="6388525"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35231" cap="flat">
              <a:solidFill>
                <a:srgbClr val="BEBEBE">
                  <a:alpha val="69803"/>
                </a:srgbClr>
              </a:solidFill>
              <a:prstDash val="solid"/>
              <a:round/>
            </a:ln>
          </p:spPr>
          <p:txBody>
            <a:bodyPr/>
            <a:lstStyle/>
            <a:p>
              <a:endParaRPr/>
            </a:p>
          </p:txBody>
        </p:sp>
        <p:sp>
          <p:nvSpPr>
            <p:cNvPr id="861" name="pl861"/>
            <p:cNvSpPr/>
            <p:nvPr/>
          </p:nvSpPr>
          <p:spPr>
            <a:xfrm>
              <a:off x="6388525"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862" name="pl862"/>
            <p:cNvSpPr/>
            <p:nvPr/>
          </p:nvSpPr>
          <p:spPr>
            <a:xfrm>
              <a:off x="6388525"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40651" cap="flat">
              <a:solidFill>
                <a:srgbClr val="000000">
                  <a:alpha val="100000"/>
                </a:srgbClr>
              </a:solidFill>
              <a:prstDash val="solid"/>
              <a:round/>
            </a:ln>
          </p:spPr>
          <p:txBody>
            <a:bodyPr/>
            <a:lstStyle/>
            <a:p>
              <a:endParaRPr/>
            </a:p>
          </p:txBody>
        </p:sp>
        <p:sp>
          <p:nvSpPr>
            <p:cNvPr id="863" name="pl863"/>
            <p:cNvSpPr/>
            <p:nvPr/>
          </p:nvSpPr>
          <p:spPr>
            <a:xfrm>
              <a:off x="6388525"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35231" cap="flat">
              <a:solidFill>
                <a:srgbClr val="F26A21">
                  <a:alpha val="100000"/>
                </a:srgbClr>
              </a:solidFill>
              <a:prstDash val="solid"/>
              <a:round/>
            </a:ln>
          </p:spPr>
          <p:txBody>
            <a:bodyPr/>
            <a:lstStyle/>
            <a:p>
              <a:endParaRPr/>
            </a:p>
          </p:txBody>
        </p:sp>
        <p:sp>
          <p:nvSpPr>
            <p:cNvPr id="864" name="pl864"/>
            <p:cNvSpPr/>
            <p:nvPr/>
          </p:nvSpPr>
          <p:spPr>
            <a:xfrm>
              <a:off x="6327681"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65" name="tx865"/>
            <p:cNvSpPr/>
            <p:nvPr/>
          </p:nvSpPr>
          <p:spPr>
            <a:xfrm>
              <a:off x="6340330" y="372506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866" name="tx866"/>
            <p:cNvSpPr/>
            <p:nvPr/>
          </p:nvSpPr>
          <p:spPr>
            <a:xfrm>
              <a:off x="6502076" y="358676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867" name="tx867"/>
            <p:cNvSpPr/>
            <p:nvPr/>
          </p:nvSpPr>
          <p:spPr>
            <a:xfrm>
              <a:off x="6657866" y="379747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868" name="tx868"/>
            <p:cNvSpPr/>
            <p:nvPr/>
          </p:nvSpPr>
          <p:spPr>
            <a:xfrm>
              <a:off x="6831706" y="379747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869" name="tx869"/>
            <p:cNvSpPr/>
            <p:nvPr/>
          </p:nvSpPr>
          <p:spPr>
            <a:xfrm>
              <a:off x="7053741" y="361973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870" name="tx870"/>
            <p:cNvSpPr/>
            <p:nvPr/>
          </p:nvSpPr>
          <p:spPr>
            <a:xfrm>
              <a:off x="7197437" y="357365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871" name="tx871"/>
            <p:cNvSpPr/>
            <p:nvPr/>
          </p:nvSpPr>
          <p:spPr>
            <a:xfrm>
              <a:off x="7401422" y="3647709"/>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72" name="tx872"/>
            <p:cNvSpPr/>
            <p:nvPr/>
          </p:nvSpPr>
          <p:spPr>
            <a:xfrm>
              <a:off x="7575262"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73" name="rc873"/>
            <p:cNvSpPr/>
            <p:nvPr/>
          </p:nvSpPr>
          <p:spPr>
            <a:xfrm>
              <a:off x="6327681" y="4272202"/>
              <a:ext cx="1338570" cy="564829"/>
            </a:xfrm>
            <a:prstGeom prst="rect">
              <a:avLst/>
            </a:prstGeom>
            <a:solidFill>
              <a:srgbClr val="EBEBEB">
                <a:alpha val="100000"/>
              </a:srgbClr>
            </a:solidFill>
          </p:spPr>
          <p:txBody>
            <a:bodyPr/>
            <a:lstStyle/>
            <a:p>
              <a:endParaRPr/>
            </a:p>
          </p:txBody>
        </p:sp>
        <p:sp>
          <p:nvSpPr>
            <p:cNvPr id="874" name="pl874"/>
            <p:cNvSpPr/>
            <p:nvPr/>
          </p:nvSpPr>
          <p:spPr>
            <a:xfrm>
              <a:off x="6327681"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5" name="pl875"/>
            <p:cNvSpPr/>
            <p:nvPr/>
          </p:nvSpPr>
          <p:spPr>
            <a:xfrm>
              <a:off x="6327681"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6" name="pl876"/>
            <p:cNvSpPr/>
            <p:nvPr/>
          </p:nvSpPr>
          <p:spPr>
            <a:xfrm>
              <a:off x="6327681"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7" name="pl877"/>
            <p:cNvSpPr/>
            <p:nvPr/>
          </p:nvSpPr>
          <p:spPr>
            <a:xfrm>
              <a:off x="6327681"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8" name="pl878"/>
            <p:cNvSpPr/>
            <p:nvPr/>
          </p:nvSpPr>
          <p:spPr>
            <a:xfrm>
              <a:off x="6327681"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79" name="pl879"/>
            <p:cNvSpPr/>
            <p:nvPr/>
          </p:nvSpPr>
          <p:spPr>
            <a:xfrm>
              <a:off x="6327681"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0" name="pl880"/>
            <p:cNvSpPr/>
            <p:nvPr/>
          </p:nvSpPr>
          <p:spPr>
            <a:xfrm>
              <a:off x="6327681"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1" name="pl881"/>
            <p:cNvSpPr/>
            <p:nvPr/>
          </p:nvSpPr>
          <p:spPr>
            <a:xfrm>
              <a:off x="6388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2" name="pl882"/>
            <p:cNvSpPr/>
            <p:nvPr/>
          </p:nvSpPr>
          <p:spPr>
            <a:xfrm>
              <a:off x="6562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3" name="pl883"/>
            <p:cNvSpPr/>
            <p:nvPr/>
          </p:nvSpPr>
          <p:spPr>
            <a:xfrm>
              <a:off x="6736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4" name="pl884"/>
            <p:cNvSpPr/>
            <p:nvPr/>
          </p:nvSpPr>
          <p:spPr>
            <a:xfrm>
              <a:off x="6910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5" name="pl885"/>
            <p:cNvSpPr/>
            <p:nvPr/>
          </p:nvSpPr>
          <p:spPr>
            <a:xfrm>
              <a:off x="7083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6" name="pl886"/>
            <p:cNvSpPr/>
            <p:nvPr/>
          </p:nvSpPr>
          <p:spPr>
            <a:xfrm>
              <a:off x="7257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7" name="pl887"/>
            <p:cNvSpPr/>
            <p:nvPr/>
          </p:nvSpPr>
          <p:spPr>
            <a:xfrm>
              <a:off x="7431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8" name="pl888"/>
            <p:cNvSpPr/>
            <p:nvPr/>
          </p:nvSpPr>
          <p:spPr>
            <a:xfrm>
              <a:off x="76054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9" name="pl889"/>
            <p:cNvSpPr/>
            <p:nvPr/>
          </p:nvSpPr>
          <p:spPr>
            <a:xfrm>
              <a:off x="6388525"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890" name="pl890"/>
            <p:cNvSpPr/>
            <p:nvPr/>
          </p:nvSpPr>
          <p:spPr>
            <a:xfrm>
              <a:off x="6388525"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40651" cap="flat">
              <a:solidFill>
                <a:srgbClr val="BEBEBE">
                  <a:alpha val="69803"/>
                </a:srgbClr>
              </a:solidFill>
              <a:prstDash val="solid"/>
              <a:round/>
            </a:ln>
          </p:spPr>
          <p:txBody>
            <a:bodyPr/>
            <a:lstStyle/>
            <a:p>
              <a:endParaRPr/>
            </a:p>
          </p:txBody>
        </p:sp>
        <p:sp>
          <p:nvSpPr>
            <p:cNvPr id="891" name="pl891"/>
            <p:cNvSpPr/>
            <p:nvPr/>
          </p:nvSpPr>
          <p:spPr>
            <a:xfrm>
              <a:off x="6388525"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35231" cap="flat">
              <a:solidFill>
                <a:srgbClr val="BEBEBE">
                  <a:alpha val="69803"/>
                </a:srgbClr>
              </a:solidFill>
              <a:prstDash val="solid"/>
              <a:round/>
            </a:ln>
          </p:spPr>
          <p:txBody>
            <a:bodyPr/>
            <a:lstStyle/>
            <a:p>
              <a:endParaRPr/>
            </a:p>
          </p:txBody>
        </p:sp>
        <p:sp>
          <p:nvSpPr>
            <p:cNvPr id="892" name="pl892"/>
            <p:cNvSpPr/>
            <p:nvPr/>
          </p:nvSpPr>
          <p:spPr>
            <a:xfrm>
              <a:off x="6388525"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893" name="pl893"/>
            <p:cNvSpPr/>
            <p:nvPr/>
          </p:nvSpPr>
          <p:spPr>
            <a:xfrm>
              <a:off x="6388525"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40651" cap="flat">
              <a:solidFill>
                <a:srgbClr val="000000">
                  <a:alpha val="100000"/>
                </a:srgbClr>
              </a:solidFill>
              <a:prstDash val="solid"/>
              <a:round/>
            </a:ln>
          </p:spPr>
          <p:txBody>
            <a:bodyPr/>
            <a:lstStyle/>
            <a:p>
              <a:endParaRPr/>
            </a:p>
          </p:txBody>
        </p:sp>
        <p:sp>
          <p:nvSpPr>
            <p:cNvPr id="894" name="pl894"/>
            <p:cNvSpPr/>
            <p:nvPr/>
          </p:nvSpPr>
          <p:spPr>
            <a:xfrm>
              <a:off x="6388525"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35231" cap="flat">
              <a:solidFill>
                <a:srgbClr val="F26A21">
                  <a:alpha val="100000"/>
                </a:srgbClr>
              </a:solidFill>
              <a:prstDash val="solid"/>
              <a:round/>
            </a:ln>
          </p:spPr>
          <p:txBody>
            <a:bodyPr/>
            <a:lstStyle/>
            <a:p>
              <a:endParaRPr/>
            </a:p>
          </p:txBody>
        </p:sp>
        <p:sp>
          <p:nvSpPr>
            <p:cNvPr id="895" name="pl895"/>
            <p:cNvSpPr/>
            <p:nvPr/>
          </p:nvSpPr>
          <p:spPr>
            <a:xfrm>
              <a:off x="6327681"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96" name="tx896"/>
            <p:cNvSpPr/>
            <p:nvPr/>
          </p:nvSpPr>
          <p:spPr>
            <a:xfrm>
              <a:off x="6358380" y="450187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97" name="tx897"/>
            <p:cNvSpPr/>
            <p:nvPr/>
          </p:nvSpPr>
          <p:spPr>
            <a:xfrm>
              <a:off x="6532221"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8" name="tx898"/>
            <p:cNvSpPr/>
            <p:nvPr/>
          </p:nvSpPr>
          <p:spPr>
            <a:xfrm>
              <a:off x="6706061" y="44969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99" name="tx899"/>
            <p:cNvSpPr/>
            <p:nvPr/>
          </p:nvSpPr>
          <p:spPr>
            <a:xfrm>
              <a:off x="6879901" y="451642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00" name="tx900"/>
            <p:cNvSpPr/>
            <p:nvPr/>
          </p:nvSpPr>
          <p:spPr>
            <a:xfrm>
              <a:off x="7053741" y="451642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01" name="tx901"/>
            <p:cNvSpPr/>
            <p:nvPr/>
          </p:nvSpPr>
          <p:spPr>
            <a:xfrm>
              <a:off x="7227582" y="450187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2" name="tx902"/>
            <p:cNvSpPr/>
            <p:nvPr/>
          </p:nvSpPr>
          <p:spPr>
            <a:xfrm>
              <a:off x="7401422" y="450983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03" name="tx903"/>
            <p:cNvSpPr/>
            <p:nvPr/>
          </p:nvSpPr>
          <p:spPr>
            <a:xfrm>
              <a:off x="7575262" y="448218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04" name="rc904"/>
            <p:cNvSpPr/>
            <p:nvPr/>
          </p:nvSpPr>
          <p:spPr>
            <a:xfrm>
              <a:off x="6327681" y="5121483"/>
              <a:ext cx="1338570" cy="564829"/>
            </a:xfrm>
            <a:prstGeom prst="rect">
              <a:avLst/>
            </a:prstGeom>
            <a:solidFill>
              <a:srgbClr val="EBEBEB">
                <a:alpha val="100000"/>
              </a:srgbClr>
            </a:solidFill>
          </p:spPr>
          <p:txBody>
            <a:bodyPr/>
            <a:lstStyle/>
            <a:p>
              <a:endParaRPr/>
            </a:p>
          </p:txBody>
        </p:sp>
        <p:sp>
          <p:nvSpPr>
            <p:cNvPr id="905" name="pl905"/>
            <p:cNvSpPr/>
            <p:nvPr/>
          </p:nvSpPr>
          <p:spPr>
            <a:xfrm>
              <a:off x="6327681" y="56178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6" name="pl906"/>
            <p:cNvSpPr/>
            <p:nvPr/>
          </p:nvSpPr>
          <p:spPr>
            <a:xfrm>
              <a:off x="6327681" y="54532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7" name="pl907"/>
            <p:cNvSpPr/>
            <p:nvPr/>
          </p:nvSpPr>
          <p:spPr>
            <a:xfrm>
              <a:off x="6327681" y="52886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8" name="pl908"/>
            <p:cNvSpPr/>
            <p:nvPr/>
          </p:nvSpPr>
          <p:spPr>
            <a:xfrm>
              <a:off x="6327681" y="512411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9" name="pl909"/>
            <p:cNvSpPr/>
            <p:nvPr/>
          </p:nvSpPr>
          <p:spPr>
            <a:xfrm>
              <a:off x="6327681" y="553555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0" name="pl910"/>
            <p:cNvSpPr/>
            <p:nvPr/>
          </p:nvSpPr>
          <p:spPr>
            <a:xfrm>
              <a:off x="6327681" y="53709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1" name="pl911"/>
            <p:cNvSpPr/>
            <p:nvPr/>
          </p:nvSpPr>
          <p:spPr>
            <a:xfrm>
              <a:off x="6327681" y="520640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2" name="pl912"/>
            <p:cNvSpPr/>
            <p:nvPr/>
          </p:nvSpPr>
          <p:spPr>
            <a:xfrm>
              <a:off x="6388525"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3" name="pl913"/>
            <p:cNvSpPr/>
            <p:nvPr/>
          </p:nvSpPr>
          <p:spPr>
            <a:xfrm>
              <a:off x="6562365"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4" name="pl914"/>
            <p:cNvSpPr/>
            <p:nvPr/>
          </p:nvSpPr>
          <p:spPr>
            <a:xfrm>
              <a:off x="6736206"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5" name="pl915"/>
            <p:cNvSpPr/>
            <p:nvPr/>
          </p:nvSpPr>
          <p:spPr>
            <a:xfrm>
              <a:off x="6910046"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6" name="pl916"/>
            <p:cNvSpPr/>
            <p:nvPr/>
          </p:nvSpPr>
          <p:spPr>
            <a:xfrm>
              <a:off x="7083886"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7" name="pl917"/>
            <p:cNvSpPr/>
            <p:nvPr/>
          </p:nvSpPr>
          <p:spPr>
            <a:xfrm>
              <a:off x="725772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8" name="pl918"/>
            <p:cNvSpPr/>
            <p:nvPr/>
          </p:nvSpPr>
          <p:spPr>
            <a:xfrm>
              <a:off x="743156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9" name="pl919"/>
            <p:cNvSpPr/>
            <p:nvPr/>
          </p:nvSpPr>
          <p:spPr>
            <a:xfrm>
              <a:off x="760540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20" name="pl920"/>
            <p:cNvSpPr/>
            <p:nvPr/>
          </p:nvSpPr>
          <p:spPr>
            <a:xfrm>
              <a:off x="6388525" y="5496061"/>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921" name="pl921"/>
            <p:cNvSpPr/>
            <p:nvPr/>
          </p:nvSpPr>
          <p:spPr>
            <a:xfrm>
              <a:off x="6388525"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40651" cap="flat">
              <a:solidFill>
                <a:srgbClr val="BEBEBE">
                  <a:alpha val="69803"/>
                </a:srgbClr>
              </a:solidFill>
              <a:prstDash val="solid"/>
              <a:round/>
            </a:ln>
          </p:spPr>
          <p:txBody>
            <a:bodyPr/>
            <a:lstStyle/>
            <a:p>
              <a:endParaRPr/>
            </a:p>
          </p:txBody>
        </p:sp>
        <p:sp>
          <p:nvSpPr>
            <p:cNvPr id="922" name="pl922"/>
            <p:cNvSpPr/>
            <p:nvPr/>
          </p:nvSpPr>
          <p:spPr>
            <a:xfrm>
              <a:off x="6388525"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35231" cap="flat">
              <a:solidFill>
                <a:srgbClr val="BEBEBE">
                  <a:alpha val="69803"/>
                </a:srgbClr>
              </a:solidFill>
              <a:prstDash val="solid"/>
              <a:round/>
            </a:ln>
          </p:spPr>
          <p:txBody>
            <a:bodyPr/>
            <a:lstStyle/>
            <a:p>
              <a:endParaRPr/>
            </a:p>
          </p:txBody>
        </p:sp>
        <p:sp>
          <p:nvSpPr>
            <p:cNvPr id="923" name="pl923"/>
            <p:cNvSpPr/>
            <p:nvPr/>
          </p:nvSpPr>
          <p:spPr>
            <a:xfrm>
              <a:off x="6388525" y="5496061"/>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924" name="pl924"/>
            <p:cNvSpPr/>
            <p:nvPr/>
          </p:nvSpPr>
          <p:spPr>
            <a:xfrm>
              <a:off x="6388525"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40651" cap="flat">
              <a:solidFill>
                <a:srgbClr val="000000">
                  <a:alpha val="100000"/>
                </a:srgbClr>
              </a:solidFill>
              <a:prstDash val="solid"/>
              <a:round/>
            </a:ln>
          </p:spPr>
          <p:txBody>
            <a:bodyPr/>
            <a:lstStyle/>
            <a:p>
              <a:endParaRPr/>
            </a:p>
          </p:txBody>
        </p:sp>
        <p:sp>
          <p:nvSpPr>
            <p:cNvPr id="925" name="pl925"/>
            <p:cNvSpPr/>
            <p:nvPr/>
          </p:nvSpPr>
          <p:spPr>
            <a:xfrm>
              <a:off x="6388525"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35231" cap="flat">
              <a:solidFill>
                <a:srgbClr val="F26A21">
                  <a:alpha val="100000"/>
                </a:srgbClr>
              </a:solidFill>
              <a:prstDash val="solid"/>
              <a:round/>
            </a:ln>
          </p:spPr>
          <p:txBody>
            <a:bodyPr/>
            <a:lstStyle/>
            <a:p>
              <a:endParaRPr/>
            </a:p>
          </p:txBody>
        </p:sp>
        <p:sp>
          <p:nvSpPr>
            <p:cNvPr id="926" name="pl926"/>
            <p:cNvSpPr/>
            <p:nvPr/>
          </p:nvSpPr>
          <p:spPr>
            <a:xfrm>
              <a:off x="6327681" y="553555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27" name="tx927"/>
            <p:cNvSpPr/>
            <p:nvPr/>
          </p:nvSpPr>
          <p:spPr>
            <a:xfrm>
              <a:off x="6328235" y="529328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928" name="tx928"/>
            <p:cNvSpPr/>
            <p:nvPr/>
          </p:nvSpPr>
          <p:spPr>
            <a:xfrm>
              <a:off x="6514171" y="5430210"/>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29" name="tx929"/>
            <p:cNvSpPr/>
            <p:nvPr/>
          </p:nvSpPr>
          <p:spPr>
            <a:xfrm>
              <a:off x="6688011" y="5398935"/>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930" name="tx930"/>
            <p:cNvSpPr/>
            <p:nvPr/>
          </p:nvSpPr>
          <p:spPr>
            <a:xfrm>
              <a:off x="6879901" y="532752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31" name="tx931"/>
            <p:cNvSpPr/>
            <p:nvPr/>
          </p:nvSpPr>
          <p:spPr>
            <a:xfrm>
              <a:off x="7053741" y="532752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32" name="tx932"/>
            <p:cNvSpPr/>
            <p:nvPr/>
          </p:nvSpPr>
          <p:spPr>
            <a:xfrm>
              <a:off x="7209532" y="5405253"/>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33" name="tx933"/>
            <p:cNvSpPr/>
            <p:nvPr/>
          </p:nvSpPr>
          <p:spPr>
            <a:xfrm>
              <a:off x="7383372" y="5410460"/>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34" name="tx934"/>
            <p:cNvSpPr/>
            <p:nvPr/>
          </p:nvSpPr>
          <p:spPr>
            <a:xfrm>
              <a:off x="7575262" y="532752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35" name="rc935"/>
            <p:cNvSpPr/>
            <p:nvPr/>
          </p:nvSpPr>
          <p:spPr>
            <a:xfrm>
              <a:off x="7735840" y="875080"/>
              <a:ext cx="1338570" cy="564829"/>
            </a:xfrm>
            <a:prstGeom prst="rect">
              <a:avLst/>
            </a:prstGeom>
            <a:solidFill>
              <a:srgbClr val="EBEBEB">
                <a:alpha val="100000"/>
              </a:srgbClr>
            </a:solidFill>
          </p:spPr>
          <p:txBody>
            <a:bodyPr/>
            <a:lstStyle/>
            <a:p>
              <a:endParaRPr/>
            </a:p>
          </p:txBody>
        </p:sp>
        <p:sp>
          <p:nvSpPr>
            <p:cNvPr id="936" name="pl936"/>
            <p:cNvSpPr/>
            <p:nvPr/>
          </p:nvSpPr>
          <p:spPr>
            <a:xfrm>
              <a:off x="7735840"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7" name="pl937"/>
            <p:cNvSpPr/>
            <p:nvPr/>
          </p:nvSpPr>
          <p:spPr>
            <a:xfrm>
              <a:off x="7735840"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8" name="pl938"/>
            <p:cNvSpPr/>
            <p:nvPr/>
          </p:nvSpPr>
          <p:spPr>
            <a:xfrm>
              <a:off x="7735840"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9" name="pl939"/>
            <p:cNvSpPr/>
            <p:nvPr/>
          </p:nvSpPr>
          <p:spPr>
            <a:xfrm>
              <a:off x="7735840"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40" name="pl940"/>
            <p:cNvSpPr/>
            <p:nvPr/>
          </p:nvSpPr>
          <p:spPr>
            <a:xfrm>
              <a:off x="7735840"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1" name="pl941"/>
            <p:cNvSpPr/>
            <p:nvPr/>
          </p:nvSpPr>
          <p:spPr>
            <a:xfrm>
              <a:off x="7735840"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2" name="pl942"/>
            <p:cNvSpPr/>
            <p:nvPr/>
          </p:nvSpPr>
          <p:spPr>
            <a:xfrm>
              <a:off x="7735840"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3" name="pl943"/>
            <p:cNvSpPr/>
            <p:nvPr/>
          </p:nvSpPr>
          <p:spPr>
            <a:xfrm>
              <a:off x="7796684"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4" name="pl944"/>
            <p:cNvSpPr/>
            <p:nvPr/>
          </p:nvSpPr>
          <p:spPr>
            <a:xfrm>
              <a:off x="7970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5" name="pl945"/>
            <p:cNvSpPr/>
            <p:nvPr/>
          </p:nvSpPr>
          <p:spPr>
            <a:xfrm>
              <a:off x="8144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6" name="pl946"/>
            <p:cNvSpPr/>
            <p:nvPr/>
          </p:nvSpPr>
          <p:spPr>
            <a:xfrm>
              <a:off x="831820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7" name="pl947"/>
            <p:cNvSpPr/>
            <p:nvPr/>
          </p:nvSpPr>
          <p:spPr>
            <a:xfrm>
              <a:off x="8492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8" name="pl948"/>
            <p:cNvSpPr/>
            <p:nvPr/>
          </p:nvSpPr>
          <p:spPr>
            <a:xfrm>
              <a:off x="8665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9" name="pl949"/>
            <p:cNvSpPr/>
            <p:nvPr/>
          </p:nvSpPr>
          <p:spPr>
            <a:xfrm>
              <a:off x="883972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50" name="pl950"/>
            <p:cNvSpPr/>
            <p:nvPr/>
          </p:nvSpPr>
          <p:spPr>
            <a:xfrm>
              <a:off x="90135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51" name="pl951"/>
            <p:cNvSpPr/>
            <p:nvPr/>
          </p:nvSpPr>
          <p:spPr>
            <a:xfrm>
              <a:off x="7796684"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952" name="pl952"/>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40651" cap="flat">
              <a:solidFill>
                <a:srgbClr val="BEBEBE">
                  <a:alpha val="69803"/>
                </a:srgbClr>
              </a:solidFill>
              <a:prstDash val="solid"/>
              <a:round/>
            </a:ln>
          </p:spPr>
          <p:txBody>
            <a:bodyPr/>
            <a:lstStyle/>
            <a:p>
              <a:endParaRPr/>
            </a:p>
          </p:txBody>
        </p:sp>
        <p:sp>
          <p:nvSpPr>
            <p:cNvPr id="953" name="pl953"/>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35231" cap="flat">
              <a:solidFill>
                <a:srgbClr val="BEBEBE">
                  <a:alpha val="69803"/>
                </a:srgbClr>
              </a:solidFill>
              <a:prstDash val="solid"/>
              <a:round/>
            </a:ln>
          </p:spPr>
          <p:txBody>
            <a:bodyPr/>
            <a:lstStyle/>
            <a:p>
              <a:endParaRPr/>
            </a:p>
          </p:txBody>
        </p:sp>
        <p:sp>
          <p:nvSpPr>
            <p:cNvPr id="954" name="pl954"/>
            <p:cNvSpPr/>
            <p:nvPr/>
          </p:nvSpPr>
          <p:spPr>
            <a:xfrm>
              <a:off x="7796684" y="124965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955" name="pl955"/>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40651" cap="flat">
              <a:solidFill>
                <a:srgbClr val="000000">
                  <a:alpha val="100000"/>
                </a:srgbClr>
              </a:solidFill>
              <a:prstDash val="solid"/>
              <a:round/>
            </a:ln>
          </p:spPr>
          <p:txBody>
            <a:bodyPr/>
            <a:lstStyle/>
            <a:p>
              <a:endParaRPr/>
            </a:p>
          </p:txBody>
        </p:sp>
        <p:sp>
          <p:nvSpPr>
            <p:cNvPr id="956" name="pl956"/>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35231" cap="flat">
              <a:solidFill>
                <a:srgbClr val="F26A21">
                  <a:alpha val="100000"/>
                </a:srgbClr>
              </a:solidFill>
              <a:prstDash val="solid"/>
              <a:round/>
            </a:ln>
          </p:spPr>
          <p:txBody>
            <a:bodyPr/>
            <a:lstStyle/>
            <a:p>
              <a:endParaRPr/>
            </a:p>
          </p:txBody>
        </p:sp>
        <p:sp>
          <p:nvSpPr>
            <p:cNvPr id="957" name="pl957"/>
            <p:cNvSpPr/>
            <p:nvPr/>
          </p:nvSpPr>
          <p:spPr>
            <a:xfrm>
              <a:off x="7735840"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58" name="tx958"/>
            <p:cNvSpPr/>
            <p:nvPr/>
          </p:nvSpPr>
          <p:spPr>
            <a:xfrm>
              <a:off x="7766540"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59" name="tx959"/>
            <p:cNvSpPr/>
            <p:nvPr/>
          </p:nvSpPr>
          <p:spPr>
            <a:xfrm>
              <a:off x="7940380"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60" name="tx960"/>
            <p:cNvSpPr/>
            <p:nvPr/>
          </p:nvSpPr>
          <p:spPr>
            <a:xfrm>
              <a:off x="8114220"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61" name="tx961"/>
            <p:cNvSpPr/>
            <p:nvPr/>
          </p:nvSpPr>
          <p:spPr>
            <a:xfrm>
              <a:off x="8288060"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62" name="tx962"/>
            <p:cNvSpPr/>
            <p:nvPr/>
          </p:nvSpPr>
          <p:spPr>
            <a:xfrm>
              <a:off x="8461901" y="107189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963" name="tx963"/>
            <p:cNvSpPr/>
            <p:nvPr/>
          </p:nvSpPr>
          <p:spPr>
            <a:xfrm>
              <a:off x="8635741"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64" name="tx964"/>
            <p:cNvSpPr/>
            <p:nvPr/>
          </p:nvSpPr>
          <p:spPr>
            <a:xfrm>
              <a:off x="8791531"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65" name="tx965"/>
            <p:cNvSpPr/>
            <p:nvPr/>
          </p:nvSpPr>
          <p:spPr>
            <a:xfrm>
              <a:off x="8965372"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66" name="rc966"/>
            <p:cNvSpPr/>
            <p:nvPr/>
          </p:nvSpPr>
          <p:spPr>
            <a:xfrm>
              <a:off x="7735840" y="1724360"/>
              <a:ext cx="1338570" cy="564829"/>
            </a:xfrm>
            <a:prstGeom prst="rect">
              <a:avLst/>
            </a:prstGeom>
            <a:solidFill>
              <a:srgbClr val="EBEBEB">
                <a:alpha val="100000"/>
              </a:srgbClr>
            </a:solidFill>
          </p:spPr>
          <p:txBody>
            <a:bodyPr/>
            <a:lstStyle/>
            <a:p>
              <a:endParaRPr/>
            </a:p>
          </p:txBody>
        </p:sp>
        <p:sp>
          <p:nvSpPr>
            <p:cNvPr id="967" name="pl967"/>
            <p:cNvSpPr/>
            <p:nvPr/>
          </p:nvSpPr>
          <p:spPr>
            <a:xfrm>
              <a:off x="7735840"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8" name="pl968"/>
            <p:cNvSpPr/>
            <p:nvPr/>
          </p:nvSpPr>
          <p:spPr>
            <a:xfrm>
              <a:off x="7735840"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9" name="pl969"/>
            <p:cNvSpPr/>
            <p:nvPr/>
          </p:nvSpPr>
          <p:spPr>
            <a:xfrm>
              <a:off x="7735840"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70" name="pl970"/>
            <p:cNvSpPr/>
            <p:nvPr/>
          </p:nvSpPr>
          <p:spPr>
            <a:xfrm>
              <a:off x="7735840"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71" name="pl971"/>
            <p:cNvSpPr/>
            <p:nvPr/>
          </p:nvSpPr>
          <p:spPr>
            <a:xfrm>
              <a:off x="7735840"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2" name="pl972"/>
            <p:cNvSpPr/>
            <p:nvPr/>
          </p:nvSpPr>
          <p:spPr>
            <a:xfrm>
              <a:off x="7735840"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3" name="pl973"/>
            <p:cNvSpPr/>
            <p:nvPr/>
          </p:nvSpPr>
          <p:spPr>
            <a:xfrm>
              <a:off x="7735840"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4" name="pl974"/>
            <p:cNvSpPr/>
            <p:nvPr/>
          </p:nvSpPr>
          <p:spPr>
            <a:xfrm>
              <a:off x="7796684"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5" name="pl975"/>
            <p:cNvSpPr/>
            <p:nvPr/>
          </p:nvSpPr>
          <p:spPr>
            <a:xfrm>
              <a:off x="7970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6" name="pl976"/>
            <p:cNvSpPr/>
            <p:nvPr/>
          </p:nvSpPr>
          <p:spPr>
            <a:xfrm>
              <a:off x="8144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7" name="pl977"/>
            <p:cNvSpPr/>
            <p:nvPr/>
          </p:nvSpPr>
          <p:spPr>
            <a:xfrm>
              <a:off x="831820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8" name="pl978"/>
            <p:cNvSpPr/>
            <p:nvPr/>
          </p:nvSpPr>
          <p:spPr>
            <a:xfrm>
              <a:off x="8492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9" name="pl979"/>
            <p:cNvSpPr/>
            <p:nvPr/>
          </p:nvSpPr>
          <p:spPr>
            <a:xfrm>
              <a:off x="8665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0" name="pl980"/>
            <p:cNvSpPr/>
            <p:nvPr/>
          </p:nvSpPr>
          <p:spPr>
            <a:xfrm>
              <a:off x="883972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1" name="pl981"/>
            <p:cNvSpPr/>
            <p:nvPr/>
          </p:nvSpPr>
          <p:spPr>
            <a:xfrm>
              <a:off x="90135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2" name="pl982"/>
            <p:cNvSpPr/>
            <p:nvPr/>
          </p:nvSpPr>
          <p:spPr>
            <a:xfrm>
              <a:off x="7796684"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983" name="pl983"/>
            <p:cNvSpPr/>
            <p:nvPr/>
          </p:nvSpPr>
          <p:spPr>
            <a:xfrm>
              <a:off x="7796684"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40651" cap="flat">
              <a:solidFill>
                <a:srgbClr val="BEBEBE">
                  <a:alpha val="69803"/>
                </a:srgbClr>
              </a:solidFill>
              <a:prstDash val="solid"/>
              <a:round/>
            </a:ln>
          </p:spPr>
          <p:txBody>
            <a:bodyPr/>
            <a:lstStyle/>
            <a:p>
              <a:endParaRPr/>
            </a:p>
          </p:txBody>
        </p:sp>
        <p:sp>
          <p:nvSpPr>
            <p:cNvPr id="984" name="pl984"/>
            <p:cNvSpPr/>
            <p:nvPr/>
          </p:nvSpPr>
          <p:spPr>
            <a:xfrm>
              <a:off x="7796684"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35231" cap="flat">
              <a:solidFill>
                <a:srgbClr val="BEBEBE">
                  <a:alpha val="69803"/>
                </a:srgbClr>
              </a:solidFill>
              <a:prstDash val="solid"/>
              <a:round/>
            </a:ln>
          </p:spPr>
          <p:txBody>
            <a:bodyPr/>
            <a:lstStyle/>
            <a:p>
              <a:endParaRPr/>
            </a:p>
          </p:txBody>
        </p:sp>
        <p:sp>
          <p:nvSpPr>
            <p:cNvPr id="985" name="pl985"/>
            <p:cNvSpPr/>
            <p:nvPr/>
          </p:nvSpPr>
          <p:spPr>
            <a:xfrm>
              <a:off x="7796684" y="2098938"/>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986" name="pl986"/>
            <p:cNvSpPr/>
            <p:nvPr/>
          </p:nvSpPr>
          <p:spPr>
            <a:xfrm>
              <a:off x="7796684"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40651" cap="flat">
              <a:solidFill>
                <a:srgbClr val="000000">
                  <a:alpha val="100000"/>
                </a:srgbClr>
              </a:solidFill>
              <a:prstDash val="solid"/>
              <a:round/>
            </a:ln>
          </p:spPr>
          <p:txBody>
            <a:bodyPr/>
            <a:lstStyle/>
            <a:p>
              <a:endParaRPr/>
            </a:p>
          </p:txBody>
        </p:sp>
        <p:sp>
          <p:nvSpPr>
            <p:cNvPr id="987" name="pl987"/>
            <p:cNvSpPr/>
            <p:nvPr/>
          </p:nvSpPr>
          <p:spPr>
            <a:xfrm>
              <a:off x="7796684"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35231" cap="flat">
              <a:solidFill>
                <a:srgbClr val="F26A21">
                  <a:alpha val="100000"/>
                </a:srgbClr>
              </a:solidFill>
              <a:prstDash val="solid"/>
              <a:round/>
            </a:ln>
          </p:spPr>
          <p:txBody>
            <a:bodyPr/>
            <a:lstStyle/>
            <a:p>
              <a:endParaRPr/>
            </a:p>
          </p:txBody>
        </p:sp>
        <p:sp>
          <p:nvSpPr>
            <p:cNvPr id="988" name="pl988"/>
            <p:cNvSpPr/>
            <p:nvPr/>
          </p:nvSpPr>
          <p:spPr>
            <a:xfrm>
              <a:off x="7735840"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89" name="tx989"/>
            <p:cNvSpPr/>
            <p:nvPr/>
          </p:nvSpPr>
          <p:spPr>
            <a:xfrm>
              <a:off x="7766540"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90" name="tx990"/>
            <p:cNvSpPr/>
            <p:nvPr/>
          </p:nvSpPr>
          <p:spPr>
            <a:xfrm>
              <a:off x="7940380"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91" name="tx991"/>
            <p:cNvSpPr/>
            <p:nvPr/>
          </p:nvSpPr>
          <p:spPr>
            <a:xfrm>
              <a:off x="8114220"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92" name="tx992"/>
            <p:cNvSpPr/>
            <p:nvPr/>
          </p:nvSpPr>
          <p:spPr>
            <a:xfrm>
              <a:off x="8288060"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93" name="tx993"/>
            <p:cNvSpPr/>
            <p:nvPr/>
          </p:nvSpPr>
          <p:spPr>
            <a:xfrm>
              <a:off x="8461901"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94" name="tx994"/>
            <p:cNvSpPr/>
            <p:nvPr/>
          </p:nvSpPr>
          <p:spPr>
            <a:xfrm>
              <a:off x="8635741"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95" name="tx995"/>
            <p:cNvSpPr/>
            <p:nvPr/>
          </p:nvSpPr>
          <p:spPr>
            <a:xfrm>
              <a:off x="8809581"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96" name="tx996"/>
            <p:cNvSpPr/>
            <p:nvPr/>
          </p:nvSpPr>
          <p:spPr>
            <a:xfrm>
              <a:off x="8983422"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97" name="rc997"/>
            <p:cNvSpPr/>
            <p:nvPr/>
          </p:nvSpPr>
          <p:spPr>
            <a:xfrm>
              <a:off x="7735840" y="2573641"/>
              <a:ext cx="1338570" cy="564829"/>
            </a:xfrm>
            <a:prstGeom prst="rect">
              <a:avLst/>
            </a:prstGeom>
            <a:solidFill>
              <a:srgbClr val="EBEBEB">
                <a:alpha val="100000"/>
              </a:srgbClr>
            </a:solidFill>
          </p:spPr>
          <p:txBody>
            <a:bodyPr/>
            <a:lstStyle/>
            <a:p>
              <a:endParaRPr/>
            </a:p>
          </p:txBody>
        </p:sp>
        <p:sp>
          <p:nvSpPr>
            <p:cNvPr id="998" name="pl998"/>
            <p:cNvSpPr/>
            <p:nvPr/>
          </p:nvSpPr>
          <p:spPr>
            <a:xfrm>
              <a:off x="7735840"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99" name="pl999"/>
            <p:cNvSpPr/>
            <p:nvPr/>
          </p:nvSpPr>
          <p:spPr>
            <a:xfrm>
              <a:off x="7735840"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0" name="pl1000"/>
            <p:cNvSpPr/>
            <p:nvPr/>
          </p:nvSpPr>
          <p:spPr>
            <a:xfrm>
              <a:off x="7735840"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1" name="pl1001"/>
            <p:cNvSpPr/>
            <p:nvPr/>
          </p:nvSpPr>
          <p:spPr>
            <a:xfrm>
              <a:off x="7735840"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2" name="pl1002"/>
            <p:cNvSpPr/>
            <p:nvPr/>
          </p:nvSpPr>
          <p:spPr>
            <a:xfrm>
              <a:off x="7735840"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3" name="pl1003"/>
            <p:cNvSpPr/>
            <p:nvPr/>
          </p:nvSpPr>
          <p:spPr>
            <a:xfrm>
              <a:off x="7735840"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4" name="pl1004"/>
            <p:cNvSpPr/>
            <p:nvPr/>
          </p:nvSpPr>
          <p:spPr>
            <a:xfrm>
              <a:off x="7735840"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5" name="pl1005"/>
            <p:cNvSpPr/>
            <p:nvPr/>
          </p:nvSpPr>
          <p:spPr>
            <a:xfrm>
              <a:off x="7796684"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6" name="pl1006"/>
            <p:cNvSpPr/>
            <p:nvPr/>
          </p:nvSpPr>
          <p:spPr>
            <a:xfrm>
              <a:off x="7970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7" name="pl1007"/>
            <p:cNvSpPr/>
            <p:nvPr/>
          </p:nvSpPr>
          <p:spPr>
            <a:xfrm>
              <a:off x="8144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8" name="pl1008"/>
            <p:cNvSpPr/>
            <p:nvPr/>
          </p:nvSpPr>
          <p:spPr>
            <a:xfrm>
              <a:off x="831820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9" name="pl1009"/>
            <p:cNvSpPr/>
            <p:nvPr/>
          </p:nvSpPr>
          <p:spPr>
            <a:xfrm>
              <a:off x="8492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0" name="pl1010"/>
            <p:cNvSpPr/>
            <p:nvPr/>
          </p:nvSpPr>
          <p:spPr>
            <a:xfrm>
              <a:off x="8665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1" name="pl1011"/>
            <p:cNvSpPr/>
            <p:nvPr/>
          </p:nvSpPr>
          <p:spPr>
            <a:xfrm>
              <a:off x="883972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2" name="pl1012"/>
            <p:cNvSpPr/>
            <p:nvPr/>
          </p:nvSpPr>
          <p:spPr>
            <a:xfrm>
              <a:off x="90135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3" name="pl1013"/>
            <p:cNvSpPr/>
            <p:nvPr/>
          </p:nvSpPr>
          <p:spPr>
            <a:xfrm>
              <a:off x="7796684"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1014" name="pl1014"/>
            <p:cNvSpPr/>
            <p:nvPr/>
          </p:nvSpPr>
          <p:spPr>
            <a:xfrm>
              <a:off x="7796684"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40651" cap="flat">
              <a:solidFill>
                <a:srgbClr val="BEBEBE">
                  <a:alpha val="69803"/>
                </a:srgbClr>
              </a:solidFill>
              <a:prstDash val="solid"/>
              <a:round/>
            </a:ln>
          </p:spPr>
          <p:txBody>
            <a:bodyPr/>
            <a:lstStyle/>
            <a:p>
              <a:endParaRPr/>
            </a:p>
          </p:txBody>
        </p:sp>
        <p:sp>
          <p:nvSpPr>
            <p:cNvPr id="1015" name="pl1015"/>
            <p:cNvSpPr/>
            <p:nvPr/>
          </p:nvSpPr>
          <p:spPr>
            <a:xfrm>
              <a:off x="7796684"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35231" cap="flat">
              <a:solidFill>
                <a:srgbClr val="BEBEBE">
                  <a:alpha val="69803"/>
                </a:srgbClr>
              </a:solidFill>
              <a:prstDash val="solid"/>
              <a:round/>
            </a:ln>
          </p:spPr>
          <p:txBody>
            <a:bodyPr/>
            <a:lstStyle/>
            <a:p>
              <a:endParaRPr/>
            </a:p>
          </p:txBody>
        </p:sp>
        <p:sp>
          <p:nvSpPr>
            <p:cNvPr id="1016" name="pl1016"/>
            <p:cNvSpPr/>
            <p:nvPr/>
          </p:nvSpPr>
          <p:spPr>
            <a:xfrm>
              <a:off x="7796684" y="2948219"/>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1017" name="pl1017"/>
            <p:cNvSpPr/>
            <p:nvPr/>
          </p:nvSpPr>
          <p:spPr>
            <a:xfrm>
              <a:off x="7796684"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40651" cap="flat">
              <a:solidFill>
                <a:srgbClr val="000000">
                  <a:alpha val="100000"/>
                </a:srgbClr>
              </a:solidFill>
              <a:prstDash val="solid"/>
              <a:round/>
            </a:ln>
          </p:spPr>
          <p:txBody>
            <a:bodyPr/>
            <a:lstStyle/>
            <a:p>
              <a:endParaRPr/>
            </a:p>
          </p:txBody>
        </p:sp>
        <p:sp>
          <p:nvSpPr>
            <p:cNvPr id="1018" name="pl1018"/>
            <p:cNvSpPr/>
            <p:nvPr/>
          </p:nvSpPr>
          <p:spPr>
            <a:xfrm>
              <a:off x="7796684"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35231" cap="flat">
              <a:solidFill>
                <a:srgbClr val="F26A21">
                  <a:alpha val="100000"/>
                </a:srgbClr>
              </a:solidFill>
              <a:prstDash val="solid"/>
              <a:round/>
            </a:ln>
          </p:spPr>
          <p:txBody>
            <a:bodyPr/>
            <a:lstStyle/>
            <a:p>
              <a:endParaRPr/>
            </a:p>
          </p:txBody>
        </p:sp>
        <p:sp>
          <p:nvSpPr>
            <p:cNvPr id="1019" name="pl1019"/>
            <p:cNvSpPr/>
            <p:nvPr/>
          </p:nvSpPr>
          <p:spPr>
            <a:xfrm>
              <a:off x="7735840"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020" name="tx1020"/>
            <p:cNvSpPr/>
            <p:nvPr/>
          </p:nvSpPr>
          <p:spPr>
            <a:xfrm>
              <a:off x="7766540" y="279158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021" name="tx1021"/>
            <p:cNvSpPr/>
            <p:nvPr/>
          </p:nvSpPr>
          <p:spPr>
            <a:xfrm>
              <a:off x="7940380" y="278362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022" name="tx1022"/>
            <p:cNvSpPr/>
            <p:nvPr/>
          </p:nvSpPr>
          <p:spPr>
            <a:xfrm>
              <a:off x="8084075" y="27572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1023" name="tx1023"/>
            <p:cNvSpPr/>
            <p:nvPr/>
          </p:nvSpPr>
          <p:spPr>
            <a:xfrm>
              <a:off x="8288060" y="280331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024" name="tx1024"/>
            <p:cNvSpPr/>
            <p:nvPr/>
          </p:nvSpPr>
          <p:spPr>
            <a:xfrm>
              <a:off x="8461901" y="27638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025" name="tx1025"/>
            <p:cNvSpPr/>
            <p:nvPr/>
          </p:nvSpPr>
          <p:spPr>
            <a:xfrm>
              <a:off x="8605596" y="27572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1026" name="tx1026"/>
            <p:cNvSpPr/>
            <p:nvPr/>
          </p:nvSpPr>
          <p:spPr>
            <a:xfrm>
              <a:off x="8809581" y="279158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027" name="tx1027"/>
            <p:cNvSpPr/>
            <p:nvPr/>
          </p:nvSpPr>
          <p:spPr>
            <a:xfrm>
              <a:off x="8965372" y="285741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028" name="rc1028"/>
            <p:cNvSpPr/>
            <p:nvPr/>
          </p:nvSpPr>
          <p:spPr>
            <a:xfrm>
              <a:off x="7735840" y="3422922"/>
              <a:ext cx="1338570" cy="564829"/>
            </a:xfrm>
            <a:prstGeom prst="rect">
              <a:avLst/>
            </a:prstGeom>
            <a:solidFill>
              <a:srgbClr val="EBEBEB">
                <a:alpha val="100000"/>
              </a:srgbClr>
            </a:solidFill>
          </p:spPr>
          <p:txBody>
            <a:bodyPr/>
            <a:lstStyle/>
            <a:p>
              <a:endParaRPr/>
            </a:p>
          </p:txBody>
        </p:sp>
        <p:sp>
          <p:nvSpPr>
            <p:cNvPr id="1029" name="pl1029"/>
            <p:cNvSpPr/>
            <p:nvPr/>
          </p:nvSpPr>
          <p:spPr>
            <a:xfrm>
              <a:off x="7735840"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30" name="pl1030"/>
            <p:cNvSpPr/>
            <p:nvPr/>
          </p:nvSpPr>
          <p:spPr>
            <a:xfrm>
              <a:off x="7735840"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31" name="pl1031"/>
            <p:cNvSpPr/>
            <p:nvPr/>
          </p:nvSpPr>
          <p:spPr>
            <a:xfrm>
              <a:off x="7735840"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32" name="pl1032"/>
            <p:cNvSpPr/>
            <p:nvPr/>
          </p:nvSpPr>
          <p:spPr>
            <a:xfrm>
              <a:off x="7735840"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33" name="pl1033"/>
            <p:cNvSpPr/>
            <p:nvPr/>
          </p:nvSpPr>
          <p:spPr>
            <a:xfrm>
              <a:off x="7735840"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34" name="pl1034"/>
            <p:cNvSpPr/>
            <p:nvPr/>
          </p:nvSpPr>
          <p:spPr>
            <a:xfrm>
              <a:off x="7735840"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35" name="pl1035"/>
            <p:cNvSpPr/>
            <p:nvPr/>
          </p:nvSpPr>
          <p:spPr>
            <a:xfrm>
              <a:off x="7735840"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36" name="pl1036"/>
            <p:cNvSpPr/>
            <p:nvPr/>
          </p:nvSpPr>
          <p:spPr>
            <a:xfrm>
              <a:off x="7796684"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7" name="pl1037"/>
            <p:cNvSpPr/>
            <p:nvPr/>
          </p:nvSpPr>
          <p:spPr>
            <a:xfrm>
              <a:off x="7970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8" name="pl1038"/>
            <p:cNvSpPr/>
            <p:nvPr/>
          </p:nvSpPr>
          <p:spPr>
            <a:xfrm>
              <a:off x="8144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9" name="pl1039"/>
            <p:cNvSpPr/>
            <p:nvPr/>
          </p:nvSpPr>
          <p:spPr>
            <a:xfrm>
              <a:off x="831820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0" name="pl1040"/>
            <p:cNvSpPr/>
            <p:nvPr/>
          </p:nvSpPr>
          <p:spPr>
            <a:xfrm>
              <a:off x="8492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1" name="pl1041"/>
            <p:cNvSpPr/>
            <p:nvPr/>
          </p:nvSpPr>
          <p:spPr>
            <a:xfrm>
              <a:off x="8665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2" name="pl1042"/>
            <p:cNvSpPr/>
            <p:nvPr/>
          </p:nvSpPr>
          <p:spPr>
            <a:xfrm>
              <a:off x="883972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3" name="pl1043"/>
            <p:cNvSpPr/>
            <p:nvPr/>
          </p:nvSpPr>
          <p:spPr>
            <a:xfrm>
              <a:off x="90135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4" name="pl1044"/>
            <p:cNvSpPr/>
            <p:nvPr/>
          </p:nvSpPr>
          <p:spPr>
            <a:xfrm>
              <a:off x="7796684"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1045" name="pl1045"/>
            <p:cNvSpPr/>
            <p:nvPr/>
          </p:nvSpPr>
          <p:spPr>
            <a:xfrm>
              <a:off x="7796684"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40651" cap="flat">
              <a:solidFill>
                <a:srgbClr val="BEBEBE">
                  <a:alpha val="69803"/>
                </a:srgbClr>
              </a:solidFill>
              <a:prstDash val="solid"/>
              <a:round/>
            </a:ln>
          </p:spPr>
          <p:txBody>
            <a:bodyPr/>
            <a:lstStyle/>
            <a:p>
              <a:endParaRPr/>
            </a:p>
          </p:txBody>
        </p:sp>
        <p:sp>
          <p:nvSpPr>
            <p:cNvPr id="1046" name="pl1046"/>
            <p:cNvSpPr/>
            <p:nvPr/>
          </p:nvSpPr>
          <p:spPr>
            <a:xfrm>
              <a:off x="7796684"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35231" cap="flat">
              <a:solidFill>
                <a:srgbClr val="BEBEBE">
                  <a:alpha val="69803"/>
                </a:srgbClr>
              </a:solidFill>
              <a:prstDash val="solid"/>
              <a:round/>
            </a:ln>
          </p:spPr>
          <p:txBody>
            <a:bodyPr/>
            <a:lstStyle/>
            <a:p>
              <a:endParaRPr/>
            </a:p>
          </p:txBody>
        </p:sp>
        <p:sp>
          <p:nvSpPr>
            <p:cNvPr id="1047" name="pl1047"/>
            <p:cNvSpPr/>
            <p:nvPr/>
          </p:nvSpPr>
          <p:spPr>
            <a:xfrm>
              <a:off x="7796684" y="379750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1048" name="pl1048"/>
            <p:cNvSpPr/>
            <p:nvPr/>
          </p:nvSpPr>
          <p:spPr>
            <a:xfrm>
              <a:off x="7796684"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40651" cap="flat">
              <a:solidFill>
                <a:srgbClr val="000000">
                  <a:alpha val="100000"/>
                </a:srgbClr>
              </a:solidFill>
              <a:prstDash val="solid"/>
              <a:round/>
            </a:ln>
          </p:spPr>
          <p:txBody>
            <a:bodyPr/>
            <a:lstStyle/>
            <a:p>
              <a:endParaRPr/>
            </a:p>
          </p:txBody>
        </p:sp>
        <p:sp>
          <p:nvSpPr>
            <p:cNvPr id="1049" name="pl1049"/>
            <p:cNvSpPr/>
            <p:nvPr/>
          </p:nvSpPr>
          <p:spPr>
            <a:xfrm>
              <a:off x="7796684"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35231" cap="flat">
              <a:solidFill>
                <a:srgbClr val="F26A21">
                  <a:alpha val="100000"/>
                </a:srgbClr>
              </a:solidFill>
              <a:prstDash val="solid"/>
              <a:round/>
            </a:ln>
          </p:spPr>
          <p:txBody>
            <a:bodyPr/>
            <a:lstStyle/>
            <a:p>
              <a:endParaRPr/>
            </a:p>
          </p:txBody>
        </p:sp>
        <p:sp>
          <p:nvSpPr>
            <p:cNvPr id="1050" name="pl1050"/>
            <p:cNvSpPr/>
            <p:nvPr/>
          </p:nvSpPr>
          <p:spPr>
            <a:xfrm>
              <a:off x="7735840"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051" name="tx1051"/>
            <p:cNvSpPr/>
            <p:nvPr/>
          </p:nvSpPr>
          <p:spPr>
            <a:xfrm>
              <a:off x="7766540"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2" name="tx1052"/>
            <p:cNvSpPr/>
            <p:nvPr/>
          </p:nvSpPr>
          <p:spPr>
            <a:xfrm>
              <a:off x="7940380"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3" name="tx1053"/>
            <p:cNvSpPr/>
            <p:nvPr/>
          </p:nvSpPr>
          <p:spPr>
            <a:xfrm>
              <a:off x="8114220"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4" name="tx1054"/>
            <p:cNvSpPr/>
            <p:nvPr/>
          </p:nvSpPr>
          <p:spPr>
            <a:xfrm>
              <a:off x="8288060"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5" name="tx1055"/>
            <p:cNvSpPr/>
            <p:nvPr/>
          </p:nvSpPr>
          <p:spPr>
            <a:xfrm>
              <a:off x="8461901"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6" name="tx1056"/>
            <p:cNvSpPr/>
            <p:nvPr/>
          </p:nvSpPr>
          <p:spPr>
            <a:xfrm>
              <a:off x="8635741"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7" name="tx1057"/>
            <p:cNvSpPr/>
            <p:nvPr/>
          </p:nvSpPr>
          <p:spPr>
            <a:xfrm>
              <a:off x="8809581"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58" name="tx1058"/>
            <p:cNvSpPr/>
            <p:nvPr/>
          </p:nvSpPr>
          <p:spPr>
            <a:xfrm>
              <a:off x="8983422"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059" name="rc1059"/>
            <p:cNvSpPr/>
            <p:nvPr/>
          </p:nvSpPr>
          <p:spPr>
            <a:xfrm>
              <a:off x="7735840" y="4272202"/>
              <a:ext cx="1338570" cy="564829"/>
            </a:xfrm>
            <a:prstGeom prst="rect">
              <a:avLst/>
            </a:prstGeom>
            <a:solidFill>
              <a:srgbClr val="EBEBEB">
                <a:alpha val="100000"/>
              </a:srgbClr>
            </a:solidFill>
          </p:spPr>
          <p:txBody>
            <a:bodyPr/>
            <a:lstStyle/>
            <a:p>
              <a:endParaRPr/>
            </a:p>
          </p:txBody>
        </p:sp>
        <p:sp>
          <p:nvSpPr>
            <p:cNvPr id="1060" name="pl1060"/>
            <p:cNvSpPr/>
            <p:nvPr/>
          </p:nvSpPr>
          <p:spPr>
            <a:xfrm>
              <a:off x="7735840"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61" name="pl1061"/>
            <p:cNvSpPr/>
            <p:nvPr/>
          </p:nvSpPr>
          <p:spPr>
            <a:xfrm>
              <a:off x="7735840"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62" name="pl1062"/>
            <p:cNvSpPr/>
            <p:nvPr/>
          </p:nvSpPr>
          <p:spPr>
            <a:xfrm>
              <a:off x="7735840"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63" name="pl1063"/>
            <p:cNvSpPr/>
            <p:nvPr/>
          </p:nvSpPr>
          <p:spPr>
            <a:xfrm>
              <a:off x="7735840"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64" name="pl1064"/>
            <p:cNvSpPr/>
            <p:nvPr/>
          </p:nvSpPr>
          <p:spPr>
            <a:xfrm>
              <a:off x="7735840"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65" name="pl1065"/>
            <p:cNvSpPr/>
            <p:nvPr/>
          </p:nvSpPr>
          <p:spPr>
            <a:xfrm>
              <a:off x="7735840"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66" name="pl1066"/>
            <p:cNvSpPr/>
            <p:nvPr/>
          </p:nvSpPr>
          <p:spPr>
            <a:xfrm>
              <a:off x="7735840"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67" name="pl1067"/>
            <p:cNvSpPr/>
            <p:nvPr/>
          </p:nvSpPr>
          <p:spPr>
            <a:xfrm>
              <a:off x="7796684"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8" name="pl1068"/>
            <p:cNvSpPr/>
            <p:nvPr/>
          </p:nvSpPr>
          <p:spPr>
            <a:xfrm>
              <a:off x="7970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9" name="pl1069"/>
            <p:cNvSpPr/>
            <p:nvPr/>
          </p:nvSpPr>
          <p:spPr>
            <a:xfrm>
              <a:off x="8144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0" name="pl1070"/>
            <p:cNvSpPr/>
            <p:nvPr/>
          </p:nvSpPr>
          <p:spPr>
            <a:xfrm>
              <a:off x="831820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1" name="pl1071"/>
            <p:cNvSpPr/>
            <p:nvPr/>
          </p:nvSpPr>
          <p:spPr>
            <a:xfrm>
              <a:off x="8492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2" name="pl1072"/>
            <p:cNvSpPr/>
            <p:nvPr/>
          </p:nvSpPr>
          <p:spPr>
            <a:xfrm>
              <a:off x="8665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3" name="pl1073"/>
            <p:cNvSpPr/>
            <p:nvPr/>
          </p:nvSpPr>
          <p:spPr>
            <a:xfrm>
              <a:off x="883972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4" name="pl1074"/>
            <p:cNvSpPr/>
            <p:nvPr/>
          </p:nvSpPr>
          <p:spPr>
            <a:xfrm>
              <a:off x="90135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5" name="pl1075"/>
            <p:cNvSpPr/>
            <p:nvPr/>
          </p:nvSpPr>
          <p:spPr>
            <a:xfrm>
              <a:off x="7796684"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BEBEBE">
                  <a:alpha val="69803"/>
                </a:srgbClr>
              </a:solidFill>
              <a:prstDash val="solid"/>
              <a:round/>
            </a:ln>
          </p:spPr>
          <p:txBody>
            <a:bodyPr/>
            <a:lstStyle/>
            <a:p>
              <a:endParaRPr/>
            </a:p>
          </p:txBody>
        </p:sp>
        <p:sp>
          <p:nvSpPr>
            <p:cNvPr id="1076" name="pl1076"/>
            <p:cNvSpPr/>
            <p:nvPr/>
          </p:nvSpPr>
          <p:spPr>
            <a:xfrm>
              <a:off x="7796684"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40651" cap="flat">
              <a:solidFill>
                <a:srgbClr val="BEBEBE">
                  <a:alpha val="69803"/>
                </a:srgbClr>
              </a:solidFill>
              <a:prstDash val="solid"/>
              <a:round/>
            </a:ln>
          </p:spPr>
          <p:txBody>
            <a:bodyPr/>
            <a:lstStyle/>
            <a:p>
              <a:endParaRPr/>
            </a:p>
          </p:txBody>
        </p:sp>
        <p:sp>
          <p:nvSpPr>
            <p:cNvPr id="1077" name="pl1077"/>
            <p:cNvSpPr/>
            <p:nvPr/>
          </p:nvSpPr>
          <p:spPr>
            <a:xfrm>
              <a:off x="7796684"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35231" cap="flat">
              <a:solidFill>
                <a:srgbClr val="BEBEBE">
                  <a:alpha val="69803"/>
                </a:srgbClr>
              </a:solidFill>
              <a:prstDash val="solid"/>
              <a:round/>
            </a:ln>
          </p:spPr>
          <p:txBody>
            <a:bodyPr/>
            <a:lstStyle/>
            <a:p>
              <a:endParaRPr/>
            </a:p>
          </p:txBody>
        </p:sp>
        <p:sp>
          <p:nvSpPr>
            <p:cNvPr id="1078" name="pl1078"/>
            <p:cNvSpPr/>
            <p:nvPr/>
          </p:nvSpPr>
          <p:spPr>
            <a:xfrm>
              <a:off x="7796684" y="4646780"/>
              <a:ext cx="1216881" cy="32915"/>
            </a:xfrm>
            <a:custGeom>
              <a:avLst/>
              <a:gdLst/>
              <a:ahLst/>
              <a:cxnLst/>
              <a:rect l="0" t="0" r="0" b="0"/>
              <a:pathLst>
                <a:path w="1216881" h="32915">
                  <a:moveTo>
                    <a:pt x="0" y="32915"/>
                  </a:moveTo>
                  <a:lnTo>
                    <a:pt x="173840" y="26332"/>
                  </a:lnTo>
                  <a:lnTo>
                    <a:pt x="347680" y="19749"/>
                  </a:lnTo>
                  <a:lnTo>
                    <a:pt x="521520" y="32915"/>
                  </a:lnTo>
                  <a:lnTo>
                    <a:pt x="695361" y="0"/>
                  </a:lnTo>
                  <a:lnTo>
                    <a:pt x="869201" y="13166"/>
                  </a:lnTo>
                  <a:lnTo>
                    <a:pt x="1043041" y="32915"/>
                  </a:lnTo>
                  <a:lnTo>
                    <a:pt x="1216881" y="6583"/>
                  </a:lnTo>
                </a:path>
              </a:pathLst>
            </a:custGeom>
            <a:ln w="20325" cap="flat">
              <a:solidFill>
                <a:srgbClr val="6B6B6B">
                  <a:alpha val="100000"/>
                </a:srgbClr>
              </a:solidFill>
              <a:prstDash val="solid"/>
              <a:round/>
            </a:ln>
          </p:spPr>
          <p:txBody>
            <a:bodyPr/>
            <a:lstStyle/>
            <a:p>
              <a:endParaRPr/>
            </a:p>
          </p:txBody>
        </p:sp>
        <p:sp>
          <p:nvSpPr>
            <p:cNvPr id="1079" name="pl1079"/>
            <p:cNvSpPr/>
            <p:nvPr/>
          </p:nvSpPr>
          <p:spPr>
            <a:xfrm>
              <a:off x="7796684"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40651" cap="flat">
              <a:solidFill>
                <a:srgbClr val="000000">
                  <a:alpha val="100000"/>
                </a:srgbClr>
              </a:solidFill>
              <a:prstDash val="solid"/>
              <a:round/>
            </a:ln>
          </p:spPr>
          <p:txBody>
            <a:bodyPr/>
            <a:lstStyle/>
            <a:p>
              <a:endParaRPr/>
            </a:p>
          </p:txBody>
        </p:sp>
        <p:sp>
          <p:nvSpPr>
            <p:cNvPr id="1080" name="pl1080"/>
            <p:cNvSpPr/>
            <p:nvPr/>
          </p:nvSpPr>
          <p:spPr>
            <a:xfrm>
              <a:off x="7796684"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35231" cap="flat">
              <a:solidFill>
                <a:srgbClr val="F26A21">
                  <a:alpha val="100000"/>
                </a:srgbClr>
              </a:solidFill>
              <a:prstDash val="solid"/>
              <a:round/>
            </a:ln>
          </p:spPr>
          <p:txBody>
            <a:bodyPr/>
            <a:lstStyle/>
            <a:p>
              <a:endParaRPr/>
            </a:p>
          </p:txBody>
        </p:sp>
        <p:sp>
          <p:nvSpPr>
            <p:cNvPr id="1081" name="pl1081"/>
            <p:cNvSpPr/>
            <p:nvPr/>
          </p:nvSpPr>
          <p:spPr>
            <a:xfrm>
              <a:off x="7735840"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082" name="tx1082"/>
            <p:cNvSpPr/>
            <p:nvPr/>
          </p:nvSpPr>
          <p:spPr>
            <a:xfrm>
              <a:off x="7748490" y="453617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083" name="tx1083"/>
            <p:cNvSpPr/>
            <p:nvPr/>
          </p:nvSpPr>
          <p:spPr>
            <a:xfrm>
              <a:off x="7940380"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84" name="tx1084"/>
            <p:cNvSpPr/>
            <p:nvPr/>
          </p:nvSpPr>
          <p:spPr>
            <a:xfrm>
              <a:off x="8114220"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85" name="tx1085"/>
            <p:cNvSpPr/>
            <p:nvPr/>
          </p:nvSpPr>
          <p:spPr>
            <a:xfrm>
              <a:off x="8270011" y="454965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086" name="tx1086"/>
            <p:cNvSpPr/>
            <p:nvPr/>
          </p:nvSpPr>
          <p:spPr>
            <a:xfrm>
              <a:off x="8461901"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87" name="tx1087"/>
            <p:cNvSpPr/>
            <p:nvPr/>
          </p:nvSpPr>
          <p:spPr>
            <a:xfrm>
              <a:off x="8635741" y="44969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088" name="tx1088"/>
            <p:cNvSpPr/>
            <p:nvPr/>
          </p:nvSpPr>
          <p:spPr>
            <a:xfrm>
              <a:off x="8809581"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89" name="tx1089"/>
            <p:cNvSpPr/>
            <p:nvPr/>
          </p:nvSpPr>
          <p:spPr>
            <a:xfrm>
              <a:off x="8983422"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90" name="tx1090"/>
            <p:cNvSpPr/>
            <p:nvPr/>
          </p:nvSpPr>
          <p:spPr>
            <a:xfrm>
              <a:off x="1066075" y="497132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1091" name="tx1091"/>
            <p:cNvSpPr/>
            <p:nvPr/>
          </p:nvSpPr>
          <p:spPr>
            <a:xfrm>
              <a:off x="2533334" y="4971323"/>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1092" name="tx1092"/>
            <p:cNvSpPr/>
            <p:nvPr/>
          </p:nvSpPr>
          <p:spPr>
            <a:xfrm>
              <a:off x="3730252" y="4950532"/>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Trinidad y Tobago</a:t>
              </a:r>
            </a:p>
          </p:txBody>
        </p:sp>
        <p:sp>
          <p:nvSpPr>
            <p:cNvPr id="1093" name="tx1093"/>
            <p:cNvSpPr/>
            <p:nvPr/>
          </p:nvSpPr>
          <p:spPr>
            <a:xfrm>
              <a:off x="5377593" y="4950532"/>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Uruguay</a:t>
              </a:r>
            </a:p>
          </p:txBody>
        </p:sp>
        <p:sp>
          <p:nvSpPr>
            <p:cNvPr id="1094" name="tx1094"/>
            <p:cNvSpPr/>
            <p:nvPr/>
          </p:nvSpPr>
          <p:spPr>
            <a:xfrm>
              <a:off x="6732873" y="497274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1095" name="tx1095"/>
            <p:cNvSpPr/>
            <p:nvPr/>
          </p:nvSpPr>
          <p:spPr>
            <a:xfrm>
              <a:off x="1156198" y="4123025"/>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1096" name="tx1096"/>
            <p:cNvSpPr/>
            <p:nvPr/>
          </p:nvSpPr>
          <p:spPr>
            <a:xfrm>
              <a:off x="2533280" y="410125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1097" name="tx1097"/>
            <p:cNvSpPr/>
            <p:nvPr/>
          </p:nvSpPr>
          <p:spPr>
            <a:xfrm>
              <a:off x="4062612" y="412302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1098" name="tx1098"/>
            <p:cNvSpPr/>
            <p:nvPr/>
          </p:nvSpPr>
          <p:spPr>
            <a:xfrm>
              <a:off x="5029707" y="4102124"/>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1099" name="tx1099"/>
            <p:cNvSpPr/>
            <p:nvPr/>
          </p:nvSpPr>
          <p:spPr>
            <a:xfrm>
              <a:off x="6431727" y="4099887"/>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Cristóbal y Nieves</a:t>
              </a:r>
            </a:p>
          </p:txBody>
        </p:sp>
        <p:sp>
          <p:nvSpPr>
            <p:cNvPr id="1100" name="tx1100"/>
            <p:cNvSpPr/>
            <p:nvPr/>
          </p:nvSpPr>
          <p:spPr>
            <a:xfrm>
              <a:off x="7668945" y="409988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Vicente y las Granadinas</a:t>
              </a:r>
            </a:p>
          </p:txBody>
        </p:sp>
        <p:sp>
          <p:nvSpPr>
            <p:cNvPr id="1101" name="tx1101"/>
            <p:cNvSpPr/>
            <p:nvPr/>
          </p:nvSpPr>
          <p:spPr>
            <a:xfrm>
              <a:off x="1168613" y="3250606"/>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Guyana</a:t>
              </a:r>
            </a:p>
          </p:txBody>
        </p:sp>
        <p:sp>
          <p:nvSpPr>
            <p:cNvPr id="1102" name="tx1102"/>
            <p:cNvSpPr/>
            <p:nvPr/>
          </p:nvSpPr>
          <p:spPr>
            <a:xfrm>
              <a:off x="2657591" y="3273744"/>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1103" name="tx1103"/>
            <p:cNvSpPr/>
            <p:nvPr/>
          </p:nvSpPr>
          <p:spPr>
            <a:xfrm>
              <a:off x="3938356"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1104" name="tx1104"/>
            <p:cNvSpPr/>
            <p:nvPr/>
          </p:nvSpPr>
          <p:spPr>
            <a:xfrm>
              <a:off x="5380730" y="327412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1105" name="tx1105"/>
            <p:cNvSpPr/>
            <p:nvPr/>
          </p:nvSpPr>
          <p:spPr>
            <a:xfrm>
              <a:off x="6819967" y="3273744"/>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1106" name="tx1106"/>
            <p:cNvSpPr/>
            <p:nvPr/>
          </p:nvSpPr>
          <p:spPr>
            <a:xfrm>
              <a:off x="8150418"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1107" name="tx1107"/>
            <p:cNvSpPr/>
            <p:nvPr/>
          </p:nvSpPr>
          <p:spPr>
            <a:xfrm>
              <a:off x="1131423" y="242490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1108" name="tx1108"/>
            <p:cNvSpPr/>
            <p:nvPr/>
          </p:nvSpPr>
          <p:spPr>
            <a:xfrm>
              <a:off x="2564357" y="242490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1109" name="tx1109"/>
            <p:cNvSpPr/>
            <p:nvPr/>
          </p:nvSpPr>
          <p:spPr>
            <a:xfrm>
              <a:off x="3894890" y="2423481"/>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El Salvador</a:t>
              </a:r>
            </a:p>
          </p:txBody>
        </p:sp>
        <p:sp>
          <p:nvSpPr>
            <p:cNvPr id="1110" name="tx1110"/>
            <p:cNvSpPr/>
            <p:nvPr/>
          </p:nvSpPr>
          <p:spPr>
            <a:xfrm>
              <a:off x="5197429" y="2424846"/>
              <a:ext cx="782756"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Estados Unidos</a:t>
              </a:r>
            </a:p>
          </p:txBody>
        </p:sp>
        <p:sp>
          <p:nvSpPr>
            <p:cNvPr id="1111" name="tx1111"/>
            <p:cNvSpPr/>
            <p:nvPr/>
          </p:nvSpPr>
          <p:spPr>
            <a:xfrm>
              <a:off x="6779503" y="242348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1112" name="tx1112"/>
            <p:cNvSpPr/>
            <p:nvPr/>
          </p:nvSpPr>
          <p:spPr>
            <a:xfrm>
              <a:off x="8131783" y="2423481"/>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1113" name="tx1113"/>
            <p:cNvSpPr/>
            <p:nvPr/>
          </p:nvSpPr>
          <p:spPr>
            <a:xfrm>
              <a:off x="1224602" y="1575620"/>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Brasil</a:t>
              </a:r>
            </a:p>
          </p:txBody>
        </p:sp>
        <p:sp>
          <p:nvSpPr>
            <p:cNvPr id="1114" name="tx1114"/>
            <p:cNvSpPr/>
            <p:nvPr/>
          </p:nvSpPr>
          <p:spPr>
            <a:xfrm>
              <a:off x="2576745" y="1574201"/>
              <a:ext cx="3914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Canadá</a:t>
              </a:r>
            </a:p>
          </p:txBody>
        </p:sp>
        <p:sp>
          <p:nvSpPr>
            <p:cNvPr id="1115" name="tx1115"/>
            <p:cNvSpPr/>
            <p:nvPr/>
          </p:nvSpPr>
          <p:spPr>
            <a:xfrm>
              <a:off x="4053308" y="157420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1116" name="tx1116"/>
            <p:cNvSpPr/>
            <p:nvPr/>
          </p:nvSpPr>
          <p:spPr>
            <a:xfrm>
              <a:off x="5352763" y="157420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1117" name="tx1117"/>
            <p:cNvSpPr/>
            <p:nvPr/>
          </p:nvSpPr>
          <p:spPr>
            <a:xfrm>
              <a:off x="6723678" y="1574201"/>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Costa Rica</a:t>
              </a:r>
            </a:p>
          </p:txBody>
        </p:sp>
        <p:sp>
          <p:nvSpPr>
            <p:cNvPr id="1118" name="tx1118"/>
            <p:cNvSpPr/>
            <p:nvPr/>
          </p:nvSpPr>
          <p:spPr>
            <a:xfrm>
              <a:off x="8271537" y="1574201"/>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Cuba</a:t>
              </a:r>
            </a:p>
          </p:txBody>
        </p:sp>
        <p:sp>
          <p:nvSpPr>
            <p:cNvPr id="1119" name="tx1119"/>
            <p:cNvSpPr/>
            <p:nvPr/>
          </p:nvSpPr>
          <p:spPr>
            <a:xfrm>
              <a:off x="904547" y="704129"/>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Antigua y Barbuda</a:t>
              </a:r>
            </a:p>
          </p:txBody>
        </p:sp>
        <p:sp>
          <p:nvSpPr>
            <p:cNvPr id="1120" name="tx1120"/>
            <p:cNvSpPr/>
            <p:nvPr/>
          </p:nvSpPr>
          <p:spPr>
            <a:xfrm>
              <a:off x="2533280"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1121" name="tx1121"/>
            <p:cNvSpPr/>
            <p:nvPr/>
          </p:nvSpPr>
          <p:spPr>
            <a:xfrm>
              <a:off x="3944577" y="726339"/>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1122" name="tx1122"/>
            <p:cNvSpPr/>
            <p:nvPr/>
          </p:nvSpPr>
          <p:spPr>
            <a:xfrm>
              <a:off x="5349598"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1123" name="tx1123"/>
            <p:cNvSpPr/>
            <p:nvPr/>
          </p:nvSpPr>
          <p:spPr>
            <a:xfrm>
              <a:off x="6844770"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1124" name="tx1124"/>
            <p:cNvSpPr/>
            <p:nvPr/>
          </p:nvSpPr>
          <p:spPr>
            <a:xfrm>
              <a:off x="8240514"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1125" name="pl1125"/>
            <p:cNvSpPr/>
            <p:nvPr/>
          </p:nvSpPr>
          <p:spPr>
            <a:xfrm>
              <a:off x="755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6" name="pl1126"/>
            <p:cNvSpPr/>
            <p:nvPr/>
          </p:nvSpPr>
          <p:spPr>
            <a:xfrm>
              <a:off x="92972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7" name="pl1127"/>
            <p:cNvSpPr/>
            <p:nvPr/>
          </p:nvSpPr>
          <p:spPr>
            <a:xfrm>
              <a:off x="110356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8" name="pl1128"/>
            <p:cNvSpPr/>
            <p:nvPr/>
          </p:nvSpPr>
          <p:spPr>
            <a:xfrm>
              <a:off x="1277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9" name="pl1129"/>
            <p:cNvSpPr/>
            <p:nvPr/>
          </p:nvSpPr>
          <p:spPr>
            <a:xfrm>
              <a:off x="1451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0" name="pl1130"/>
            <p:cNvSpPr/>
            <p:nvPr/>
          </p:nvSpPr>
          <p:spPr>
            <a:xfrm>
              <a:off x="162509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1" name="pl1131"/>
            <p:cNvSpPr/>
            <p:nvPr/>
          </p:nvSpPr>
          <p:spPr>
            <a:xfrm>
              <a:off x="1798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2" name="pl1132"/>
            <p:cNvSpPr/>
            <p:nvPr/>
          </p:nvSpPr>
          <p:spPr>
            <a:xfrm>
              <a:off x="197277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3" name="tx1133"/>
            <p:cNvSpPr/>
            <p:nvPr/>
          </p:nvSpPr>
          <p:spPr>
            <a:xfrm rot="-5400000">
              <a:off x="630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34" name="tx1134"/>
            <p:cNvSpPr/>
            <p:nvPr/>
          </p:nvSpPr>
          <p:spPr>
            <a:xfrm rot="-5400000">
              <a:off x="8045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35" name="tx1135"/>
            <p:cNvSpPr/>
            <p:nvPr/>
          </p:nvSpPr>
          <p:spPr>
            <a:xfrm rot="-5400000">
              <a:off x="97841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36" name="tx1136"/>
            <p:cNvSpPr/>
            <p:nvPr/>
          </p:nvSpPr>
          <p:spPr>
            <a:xfrm rot="-5400000">
              <a:off x="1152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37" name="tx1137"/>
            <p:cNvSpPr/>
            <p:nvPr/>
          </p:nvSpPr>
          <p:spPr>
            <a:xfrm rot="-5400000">
              <a:off x="132609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38" name="tx1138"/>
            <p:cNvSpPr/>
            <p:nvPr/>
          </p:nvSpPr>
          <p:spPr>
            <a:xfrm rot="-5400000">
              <a:off x="149990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39" name="tx1139"/>
            <p:cNvSpPr/>
            <p:nvPr/>
          </p:nvSpPr>
          <p:spPr>
            <a:xfrm rot="-5400000">
              <a:off x="167377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40" name="tx1140"/>
            <p:cNvSpPr/>
            <p:nvPr/>
          </p:nvSpPr>
          <p:spPr>
            <a:xfrm rot="-5400000">
              <a:off x="184761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41" name="pl1141"/>
            <p:cNvSpPr/>
            <p:nvPr/>
          </p:nvSpPr>
          <p:spPr>
            <a:xfrm>
              <a:off x="21640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2" name="pl1142"/>
            <p:cNvSpPr/>
            <p:nvPr/>
          </p:nvSpPr>
          <p:spPr>
            <a:xfrm>
              <a:off x="2337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3" name="pl1143"/>
            <p:cNvSpPr/>
            <p:nvPr/>
          </p:nvSpPr>
          <p:spPr>
            <a:xfrm>
              <a:off x="2511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4" name="pl1144"/>
            <p:cNvSpPr/>
            <p:nvPr/>
          </p:nvSpPr>
          <p:spPr>
            <a:xfrm>
              <a:off x="268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5" name="pl1145"/>
            <p:cNvSpPr/>
            <p:nvPr/>
          </p:nvSpPr>
          <p:spPr>
            <a:xfrm>
              <a:off x="2859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6" name="pl1146"/>
            <p:cNvSpPr/>
            <p:nvPr/>
          </p:nvSpPr>
          <p:spPr>
            <a:xfrm>
              <a:off x="3033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7" name="pl1147"/>
            <p:cNvSpPr/>
            <p:nvPr/>
          </p:nvSpPr>
          <p:spPr>
            <a:xfrm>
              <a:off x="3207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8" name="pl1148"/>
            <p:cNvSpPr/>
            <p:nvPr/>
          </p:nvSpPr>
          <p:spPr>
            <a:xfrm>
              <a:off x="3380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9" name="tx1149"/>
            <p:cNvSpPr/>
            <p:nvPr/>
          </p:nvSpPr>
          <p:spPr>
            <a:xfrm rot="-5400000">
              <a:off x="20388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50" name="tx1150"/>
            <p:cNvSpPr/>
            <p:nvPr/>
          </p:nvSpPr>
          <p:spPr>
            <a:xfrm rot="-5400000">
              <a:off x="2212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51" name="tx1151"/>
            <p:cNvSpPr/>
            <p:nvPr/>
          </p:nvSpPr>
          <p:spPr>
            <a:xfrm rot="-5400000">
              <a:off x="2386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52" name="tx1152"/>
            <p:cNvSpPr/>
            <p:nvPr/>
          </p:nvSpPr>
          <p:spPr>
            <a:xfrm rot="-5400000">
              <a:off x="256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53" name="tx1153"/>
            <p:cNvSpPr/>
            <p:nvPr/>
          </p:nvSpPr>
          <p:spPr>
            <a:xfrm rot="-5400000">
              <a:off x="2734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54" name="tx1154"/>
            <p:cNvSpPr/>
            <p:nvPr/>
          </p:nvSpPr>
          <p:spPr>
            <a:xfrm rot="-5400000">
              <a:off x="290806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55" name="tx1155"/>
            <p:cNvSpPr/>
            <p:nvPr/>
          </p:nvSpPr>
          <p:spPr>
            <a:xfrm rot="-5400000">
              <a:off x="3081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56" name="tx1156"/>
            <p:cNvSpPr/>
            <p:nvPr/>
          </p:nvSpPr>
          <p:spPr>
            <a:xfrm rot="-5400000">
              <a:off x="32557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57" name="pl1157"/>
            <p:cNvSpPr/>
            <p:nvPr/>
          </p:nvSpPr>
          <p:spPr>
            <a:xfrm>
              <a:off x="35722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58" name="pl1158"/>
            <p:cNvSpPr/>
            <p:nvPr/>
          </p:nvSpPr>
          <p:spPr>
            <a:xfrm>
              <a:off x="374604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59" name="pl1159"/>
            <p:cNvSpPr/>
            <p:nvPr/>
          </p:nvSpPr>
          <p:spPr>
            <a:xfrm>
              <a:off x="391988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60" name="pl1160"/>
            <p:cNvSpPr/>
            <p:nvPr/>
          </p:nvSpPr>
          <p:spPr>
            <a:xfrm>
              <a:off x="4093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61" name="pl1161"/>
            <p:cNvSpPr/>
            <p:nvPr/>
          </p:nvSpPr>
          <p:spPr>
            <a:xfrm>
              <a:off x="4267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62" name="pl1162"/>
            <p:cNvSpPr/>
            <p:nvPr/>
          </p:nvSpPr>
          <p:spPr>
            <a:xfrm>
              <a:off x="4441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63" name="pl1163"/>
            <p:cNvSpPr/>
            <p:nvPr/>
          </p:nvSpPr>
          <p:spPr>
            <a:xfrm>
              <a:off x="46152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64" name="pl1164"/>
            <p:cNvSpPr/>
            <p:nvPr/>
          </p:nvSpPr>
          <p:spPr>
            <a:xfrm>
              <a:off x="4789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65" name="tx1165"/>
            <p:cNvSpPr/>
            <p:nvPr/>
          </p:nvSpPr>
          <p:spPr>
            <a:xfrm rot="-5400000">
              <a:off x="34470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66" name="tx1166"/>
            <p:cNvSpPr/>
            <p:nvPr/>
          </p:nvSpPr>
          <p:spPr>
            <a:xfrm rot="-5400000">
              <a:off x="362089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67" name="tx1167"/>
            <p:cNvSpPr/>
            <p:nvPr/>
          </p:nvSpPr>
          <p:spPr>
            <a:xfrm rot="-5400000">
              <a:off x="379473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68" name="tx1168"/>
            <p:cNvSpPr/>
            <p:nvPr/>
          </p:nvSpPr>
          <p:spPr>
            <a:xfrm rot="-5400000">
              <a:off x="3968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69" name="tx1169"/>
            <p:cNvSpPr/>
            <p:nvPr/>
          </p:nvSpPr>
          <p:spPr>
            <a:xfrm rot="-5400000">
              <a:off x="4142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70" name="tx1170"/>
            <p:cNvSpPr/>
            <p:nvPr/>
          </p:nvSpPr>
          <p:spPr>
            <a:xfrm rot="-5400000">
              <a:off x="4316224"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71" name="tx1171"/>
            <p:cNvSpPr/>
            <p:nvPr/>
          </p:nvSpPr>
          <p:spPr>
            <a:xfrm rot="-5400000">
              <a:off x="44900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72" name="tx1172"/>
            <p:cNvSpPr/>
            <p:nvPr/>
          </p:nvSpPr>
          <p:spPr>
            <a:xfrm rot="-5400000">
              <a:off x="4663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73" name="pl1173"/>
            <p:cNvSpPr/>
            <p:nvPr/>
          </p:nvSpPr>
          <p:spPr>
            <a:xfrm>
              <a:off x="498036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4" name="pl1174"/>
            <p:cNvSpPr/>
            <p:nvPr/>
          </p:nvSpPr>
          <p:spPr>
            <a:xfrm>
              <a:off x="515420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5" name="pl1175"/>
            <p:cNvSpPr/>
            <p:nvPr/>
          </p:nvSpPr>
          <p:spPr>
            <a:xfrm>
              <a:off x="532804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6" name="pl1176"/>
            <p:cNvSpPr/>
            <p:nvPr/>
          </p:nvSpPr>
          <p:spPr>
            <a:xfrm>
              <a:off x="550188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7" name="pl1177"/>
            <p:cNvSpPr/>
            <p:nvPr/>
          </p:nvSpPr>
          <p:spPr>
            <a:xfrm>
              <a:off x="567572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8" name="pl1178"/>
            <p:cNvSpPr/>
            <p:nvPr/>
          </p:nvSpPr>
          <p:spPr>
            <a:xfrm>
              <a:off x="584956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9" name="pl1179"/>
            <p:cNvSpPr/>
            <p:nvPr/>
          </p:nvSpPr>
          <p:spPr>
            <a:xfrm>
              <a:off x="6023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80" name="pl1180"/>
            <p:cNvSpPr/>
            <p:nvPr/>
          </p:nvSpPr>
          <p:spPr>
            <a:xfrm>
              <a:off x="61972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81" name="tx1181"/>
            <p:cNvSpPr/>
            <p:nvPr/>
          </p:nvSpPr>
          <p:spPr>
            <a:xfrm rot="-5400000">
              <a:off x="485520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82" name="tx1182"/>
            <p:cNvSpPr/>
            <p:nvPr/>
          </p:nvSpPr>
          <p:spPr>
            <a:xfrm rot="-5400000">
              <a:off x="502904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83" name="tx1183"/>
            <p:cNvSpPr/>
            <p:nvPr/>
          </p:nvSpPr>
          <p:spPr>
            <a:xfrm rot="-5400000">
              <a:off x="520289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84" name="tx1184"/>
            <p:cNvSpPr/>
            <p:nvPr/>
          </p:nvSpPr>
          <p:spPr>
            <a:xfrm rot="-5400000">
              <a:off x="537673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85" name="tx1185"/>
            <p:cNvSpPr/>
            <p:nvPr/>
          </p:nvSpPr>
          <p:spPr>
            <a:xfrm rot="-5400000">
              <a:off x="555057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86" name="tx1186"/>
            <p:cNvSpPr/>
            <p:nvPr/>
          </p:nvSpPr>
          <p:spPr>
            <a:xfrm rot="-5400000">
              <a:off x="5724383"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87" name="tx1187"/>
            <p:cNvSpPr/>
            <p:nvPr/>
          </p:nvSpPr>
          <p:spPr>
            <a:xfrm rot="-5400000">
              <a:off x="5898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88" name="tx1188"/>
            <p:cNvSpPr/>
            <p:nvPr/>
          </p:nvSpPr>
          <p:spPr>
            <a:xfrm rot="-5400000">
              <a:off x="60720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89" name="pl1189"/>
            <p:cNvSpPr/>
            <p:nvPr/>
          </p:nvSpPr>
          <p:spPr>
            <a:xfrm>
              <a:off x="638852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90" name="pl1190"/>
            <p:cNvSpPr/>
            <p:nvPr/>
          </p:nvSpPr>
          <p:spPr>
            <a:xfrm>
              <a:off x="6562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91" name="pl1191"/>
            <p:cNvSpPr/>
            <p:nvPr/>
          </p:nvSpPr>
          <p:spPr>
            <a:xfrm>
              <a:off x="673620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92" name="pl1192"/>
            <p:cNvSpPr/>
            <p:nvPr/>
          </p:nvSpPr>
          <p:spPr>
            <a:xfrm>
              <a:off x="691004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93" name="pl1193"/>
            <p:cNvSpPr/>
            <p:nvPr/>
          </p:nvSpPr>
          <p:spPr>
            <a:xfrm>
              <a:off x="708388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94" name="pl1194"/>
            <p:cNvSpPr/>
            <p:nvPr/>
          </p:nvSpPr>
          <p:spPr>
            <a:xfrm>
              <a:off x="725772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95" name="pl1195"/>
            <p:cNvSpPr/>
            <p:nvPr/>
          </p:nvSpPr>
          <p:spPr>
            <a:xfrm>
              <a:off x="743156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96" name="pl1196"/>
            <p:cNvSpPr/>
            <p:nvPr/>
          </p:nvSpPr>
          <p:spPr>
            <a:xfrm>
              <a:off x="76054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97" name="tx1197"/>
            <p:cNvSpPr/>
            <p:nvPr/>
          </p:nvSpPr>
          <p:spPr>
            <a:xfrm rot="-5400000">
              <a:off x="626336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98" name="tx1198"/>
            <p:cNvSpPr/>
            <p:nvPr/>
          </p:nvSpPr>
          <p:spPr>
            <a:xfrm rot="-5400000">
              <a:off x="6437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99" name="tx1199"/>
            <p:cNvSpPr/>
            <p:nvPr/>
          </p:nvSpPr>
          <p:spPr>
            <a:xfrm rot="-5400000">
              <a:off x="661104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200" name="tx1200"/>
            <p:cNvSpPr/>
            <p:nvPr/>
          </p:nvSpPr>
          <p:spPr>
            <a:xfrm rot="-5400000">
              <a:off x="678488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201" name="tx1201"/>
            <p:cNvSpPr/>
            <p:nvPr/>
          </p:nvSpPr>
          <p:spPr>
            <a:xfrm rot="-5400000">
              <a:off x="695872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202" name="tx1202"/>
            <p:cNvSpPr/>
            <p:nvPr/>
          </p:nvSpPr>
          <p:spPr>
            <a:xfrm rot="-5400000">
              <a:off x="7132542"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203" name="tx1203"/>
            <p:cNvSpPr/>
            <p:nvPr/>
          </p:nvSpPr>
          <p:spPr>
            <a:xfrm rot="-5400000">
              <a:off x="730641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204" name="tx1204"/>
            <p:cNvSpPr/>
            <p:nvPr/>
          </p:nvSpPr>
          <p:spPr>
            <a:xfrm rot="-5400000">
              <a:off x="74802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205" name="pl1205"/>
            <p:cNvSpPr/>
            <p:nvPr/>
          </p:nvSpPr>
          <p:spPr>
            <a:xfrm>
              <a:off x="7796684"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06" name="pl1206"/>
            <p:cNvSpPr/>
            <p:nvPr/>
          </p:nvSpPr>
          <p:spPr>
            <a:xfrm>
              <a:off x="797052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07" name="pl1207"/>
            <p:cNvSpPr/>
            <p:nvPr/>
          </p:nvSpPr>
          <p:spPr>
            <a:xfrm>
              <a:off x="814436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08" name="pl1208"/>
            <p:cNvSpPr/>
            <p:nvPr/>
          </p:nvSpPr>
          <p:spPr>
            <a:xfrm>
              <a:off x="831820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09" name="pl1209"/>
            <p:cNvSpPr/>
            <p:nvPr/>
          </p:nvSpPr>
          <p:spPr>
            <a:xfrm>
              <a:off x="849204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10" name="pl1210"/>
            <p:cNvSpPr/>
            <p:nvPr/>
          </p:nvSpPr>
          <p:spPr>
            <a:xfrm>
              <a:off x="866588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11" name="pl1211"/>
            <p:cNvSpPr/>
            <p:nvPr/>
          </p:nvSpPr>
          <p:spPr>
            <a:xfrm>
              <a:off x="883972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12" name="pl1212"/>
            <p:cNvSpPr/>
            <p:nvPr/>
          </p:nvSpPr>
          <p:spPr>
            <a:xfrm>
              <a:off x="901356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13" name="tx1213"/>
            <p:cNvSpPr/>
            <p:nvPr/>
          </p:nvSpPr>
          <p:spPr>
            <a:xfrm rot="-5400000">
              <a:off x="7671527"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214" name="tx1214"/>
            <p:cNvSpPr/>
            <p:nvPr/>
          </p:nvSpPr>
          <p:spPr>
            <a:xfrm rot="-5400000">
              <a:off x="784536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215" name="tx1215"/>
            <p:cNvSpPr/>
            <p:nvPr/>
          </p:nvSpPr>
          <p:spPr>
            <a:xfrm rot="-5400000">
              <a:off x="801920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216" name="tx1216"/>
            <p:cNvSpPr/>
            <p:nvPr/>
          </p:nvSpPr>
          <p:spPr>
            <a:xfrm rot="-5400000">
              <a:off x="819304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217" name="tx1217"/>
            <p:cNvSpPr/>
            <p:nvPr/>
          </p:nvSpPr>
          <p:spPr>
            <a:xfrm rot="-5400000">
              <a:off x="836688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218" name="tx1218"/>
            <p:cNvSpPr/>
            <p:nvPr/>
          </p:nvSpPr>
          <p:spPr>
            <a:xfrm rot="-5400000">
              <a:off x="8540701"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219" name="tx1219"/>
            <p:cNvSpPr/>
            <p:nvPr/>
          </p:nvSpPr>
          <p:spPr>
            <a:xfrm rot="-5400000">
              <a:off x="871456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220" name="tx1220"/>
            <p:cNvSpPr/>
            <p:nvPr/>
          </p:nvSpPr>
          <p:spPr>
            <a:xfrm rot="-5400000">
              <a:off x="888840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221" name="tx1221"/>
            <p:cNvSpPr/>
            <p:nvPr/>
          </p:nvSpPr>
          <p:spPr>
            <a:xfrm>
              <a:off x="570259" y="124746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222" name="tx1222"/>
            <p:cNvSpPr/>
            <p:nvPr/>
          </p:nvSpPr>
          <p:spPr>
            <a:xfrm>
              <a:off x="508103" y="108288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223" name="tx1223"/>
            <p:cNvSpPr/>
            <p:nvPr/>
          </p:nvSpPr>
          <p:spPr>
            <a:xfrm>
              <a:off x="508103" y="91831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224" name="pl1224"/>
            <p:cNvSpPr/>
            <p:nvPr/>
          </p:nvSpPr>
          <p:spPr>
            <a:xfrm>
              <a:off x="660250" y="12891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25" name="pl1225"/>
            <p:cNvSpPr/>
            <p:nvPr/>
          </p:nvSpPr>
          <p:spPr>
            <a:xfrm>
              <a:off x="660250" y="11245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26" name="pl1226"/>
            <p:cNvSpPr/>
            <p:nvPr/>
          </p:nvSpPr>
          <p:spPr>
            <a:xfrm>
              <a:off x="660250" y="96000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27" name="tx1227"/>
            <p:cNvSpPr/>
            <p:nvPr/>
          </p:nvSpPr>
          <p:spPr>
            <a:xfrm>
              <a:off x="570259" y="209674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228" name="tx1228"/>
            <p:cNvSpPr/>
            <p:nvPr/>
          </p:nvSpPr>
          <p:spPr>
            <a:xfrm>
              <a:off x="508103" y="193216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229" name="tx1229"/>
            <p:cNvSpPr/>
            <p:nvPr/>
          </p:nvSpPr>
          <p:spPr>
            <a:xfrm>
              <a:off x="508103" y="176759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230" name="pl1230"/>
            <p:cNvSpPr/>
            <p:nvPr/>
          </p:nvSpPr>
          <p:spPr>
            <a:xfrm>
              <a:off x="660250" y="21384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31" name="pl1231"/>
            <p:cNvSpPr/>
            <p:nvPr/>
          </p:nvSpPr>
          <p:spPr>
            <a:xfrm>
              <a:off x="660250" y="19738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32" name="pl1232"/>
            <p:cNvSpPr/>
            <p:nvPr/>
          </p:nvSpPr>
          <p:spPr>
            <a:xfrm>
              <a:off x="660250" y="180928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33" name="tx1233"/>
            <p:cNvSpPr/>
            <p:nvPr/>
          </p:nvSpPr>
          <p:spPr>
            <a:xfrm>
              <a:off x="570259" y="294602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234" name="tx1234"/>
            <p:cNvSpPr/>
            <p:nvPr/>
          </p:nvSpPr>
          <p:spPr>
            <a:xfrm>
              <a:off x="508103" y="278144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235" name="tx1235"/>
            <p:cNvSpPr/>
            <p:nvPr/>
          </p:nvSpPr>
          <p:spPr>
            <a:xfrm>
              <a:off x="508103" y="261687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236" name="pl1236"/>
            <p:cNvSpPr/>
            <p:nvPr/>
          </p:nvSpPr>
          <p:spPr>
            <a:xfrm>
              <a:off x="660250" y="298771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37" name="pl1237"/>
            <p:cNvSpPr/>
            <p:nvPr/>
          </p:nvSpPr>
          <p:spPr>
            <a:xfrm>
              <a:off x="660250" y="282314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38" name="pl1238"/>
            <p:cNvSpPr/>
            <p:nvPr/>
          </p:nvSpPr>
          <p:spPr>
            <a:xfrm>
              <a:off x="660250" y="265856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39" name="tx1239"/>
            <p:cNvSpPr/>
            <p:nvPr/>
          </p:nvSpPr>
          <p:spPr>
            <a:xfrm>
              <a:off x="570259" y="379530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240" name="tx1240"/>
            <p:cNvSpPr/>
            <p:nvPr/>
          </p:nvSpPr>
          <p:spPr>
            <a:xfrm>
              <a:off x="508103" y="363072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241" name="tx1241"/>
            <p:cNvSpPr/>
            <p:nvPr/>
          </p:nvSpPr>
          <p:spPr>
            <a:xfrm>
              <a:off x="508103" y="34661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242" name="pl1242"/>
            <p:cNvSpPr/>
            <p:nvPr/>
          </p:nvSpPr>
          <p:spPr>
            <a:xfrm>
              <a:off x="660250" y="383699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43" name="pl1243"/>
            <p:cNvSpPr/>
            <p:nvPr/>
          </p:nvSpPr>
          <p:spPr>
            <a:xfrm>
              <a:off x="660250" y="367242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44" name="pl1244"/>
            <p:cNvSpPr/>
            <p:nvPr/>
          </p:nvSpPr>
          <p:spPr>
            <a:xfrm>
              <a:off x="660250" y="350784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45" name="tx1245"/>
            <p:cNvSpPr/>
            <p:nvPr/>
          </p:nvSpPr>
          <p:spPr>
            <a:xfrm>
              <a:off x="570259" y="4644587"/>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246" name="tx1246"/>
            <p:cNvSpPr/>
            <p:nvPr/>
          </p:nvSpPr>
          <p:spPr>
            <a:xfrm>
              <a:off x="508103" y="448001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247" name="tx1247"/>
            <p:cNvSpPr/>
            <p:nvPr/>
          </p:nvSpPr>
          <p:spPr>
            <a:xfrm>
              <a:off x="508103" y="431543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248" name="pl1248"/>
            <p:cNvSpPr/>
            <p:nvPr/>
          </p:nvSpPr>
          <p:spPr>
            <a:xfrm>
              <a:off x="660250" y="46862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49" name="pl1249"/>
            <p:cNvSpPr/>
            <p:nvPr/>
          </p:nvSpPr>
          <p:spPr>
            <a:xfrm>
              <a:off x="660250" y="452170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50" name="pl1250"/>
            <p:cNvSpPr/>
            <p:nvPr/>
          </p:nvSpPr>
          <p:spPr>
            <a:xfrm>
              <a:off x="660250" y="43571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51" name="tx1251"/>
            <p:cNvSpPr/>
            <p:nvPr/>
          </p:nvSpPr>
          <p:spPr>
            <a:xfrm>
              <a:off x="570259" y="5493868"/>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252" name="tx1252"/>
            <p:cNvSpPr/>
            <p:nvPr/>
          </p:nvSpPr>
          <p:spPr>
            <a:xfrm>
              <a:off x="508103" y="532929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253" name="tx1253"/>
            <p:cNvSpPr/>
            <p:nvPr/>
          </p:nvSpPr>
          <p:spPr>
            <a:xfrm>
              <a:off x="508103" y="516471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254" name="pl1254"/>
            <p:cNvSpPr/>
            <p:nvPr/>
          </p:nvSpPr>
          <p:spPr>
            <a:xfrm>
              <a:off x="660250" y="553555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55" name="pl1255"/>
            <p:cNvSpPr/>
            <p:nvPr/>
          </p:nvSpPr>
          <p:spPr>
            <a:xfrm>
              <a:off x="660250" y="537098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56" name="pl1256"/>
            <p:cNvSpPr/>
            <p:nvPr/>
          </p:nvSpPr>
          <p:spPr>
            <a:xfrm>
              <a:off x="660250" y="520640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257" name="tx1257"/>
            <p:cNvSpPr/>
            <p:nvPr/>
          </p:nvSpPr>
          <p:spPr>
            <a:xfrm rot="-5400000">
              <a:off x="-68199" y="3215143"/>
              <a:ext cx="89311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Abandono (%)</a:t>
              </a:r>
            </a:p>
          </p:txBody>
        </p:sp>
        <p:sp>
          <p:nvSpPr>
            <p:cNvPr id="1258" name="tx1258"/>
            <p:cNvSpPr/>
            <p:nvPr/>
          </p:nvSpPr>
          <p:spPr>
            <a:xfrm>
              <a:off x="695044" y="398022"/>
              <a:ext cx="46776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Abandono entre DTP1 y MCV1 (%), por país, AMR, 2018-2025</a:t>
              </a:r>
            </a:p>
          </p:txBody>
        </p:sp>
        <p:sp>
          <p:nvSpPr>
            <p:cNvPr id="1259" name="tx1259"/>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260" name="tx1260"/>
            <p:cNvSpPr/>
            <p:nvPr/>
          </p:nvSpPr>
          <p:spPr>
            <a:xfrm>
              <a:off x="5185512" y="6327165"/>
              <a:ext cx="388889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deserción regional a modo de referencia.</a:t>
              </a:r>
            </a:p>
          </p:txBody>
        </p:sp>
        <p:sp>
          <p:nvSpPr>
            <p:cNvPr id="1261" name="tx1261"/>
            <p:cNvSpPr/>
            <p:nvPr/>
          </p:nvSpPr>
          <p:spPr>
            <a:xfrm>
              <a:off x="9074410" y="6552750"/>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262" name="tx1262"/>
            <p:cNvSpPr/>
            <p:nvPr/>
          </p:nvSpPr>
          <p:spPr>
            <a:xfrm>
              <a:off x="5660328" y="6568567"/>
              <a:ext cx="341408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Clasificación de abandono: &lt;5% = bajo, 5-10% = medio, &gt;10% = alto</a:t>
              </a:r>
            </a:p>
          </p:txBody>
        </p:sp>
      </p:grpSp>
      <p:sp>
        <p:nvSpPr>
          <p:cNvPr id="126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las tendencias en las tasas de abandono entre la DTP1 y la MCV1 por países.
En 2025, Haití registró el mayor índice de abandono, con un 21 % de los niños que recibieron la DTP1 y no recibieron la MCV1.
Canadá, Cuba, Guyana y San Vicente y las Granadinas registraron el menor índice de abandono de la DTP-MCV (0 %).
Cuatro países registraron una tasa de abandono entre la DTP y la MCV superior al 10 %.#n
Hubo cinco países con una tasa de abandono negativa entre la DTP y la MCV (es decir, más niños recibieron la MCV1 que la DTP1).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61438" y="221574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761438" y="196159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61438" y="170743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61438" y="145328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61438" y="119912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761438" y="94497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761438" y="2342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61438" y="208866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761438" y="183451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761438" y="158035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761438" y="132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761438" y="107205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056104"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483157"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910210"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337263"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678906"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3105959"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191369"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056104" y="1110173"/>
              <a:ext cx="2135265" cy="343108"/>
            </a:xfrm>
            <a:custGeom>
              <a:avLst/>
              <a:gdLst/>
              <a:ahLst/>
              <a:cxnLst/>
              <a:rect l="0" t="0" r="0" b="0"/>
              <a:pathLst>
                <a:path w="2135265" h="343108">
                  <a:moveTo>
                    <a:pt x="0" y="12707"/>
                  </a:moveTo>
                  <a:lnTo>
                    <a:pt x="85410" y="25415"/>
                  </a:lnTo>
                  <a:lnTo>
                    <a:pt x="170821" y="25415"/>
                  </a:lnTo>
                  <a:lnTo>
                    <a:pt x="256231" y="0"/>
                  </a:lnTo>
                  <a:lnTo>
                    <a:pt x="341642" y="0"/>
                  </a:lnTo>
                  <a:lnTo>
                    <a:pt x="427053" y="0"/>
                  </a:lnTo>
                  <a:lnTo>
                    <a:pt x="512463" y="12707"/>
                  </a:lnTo>
                  <a:lnTo>
                    <a:pt x="597874" y="12707"/>
                  </a:lnTo>
                  <a:lnTo>
                    <a:pt x="683284" y="0"/>
                  </a:lnTo>
                  <a:lnTo>
                    <a:pt x="768695" y="0"/>
                  </a:lnTo>
                  <a:lnTo>
                    <a:pt x="854106" y="12707"/>
                  </a:lnTo>
                  <a:lnTo>
                    <a:pt x="939516" y="12707"/>
                  </a:lnTo>
                  <a:lnTo>
                    <a:pt x="1024927" y="0"/>
                  </a:lnTo>
                  <a:lnTo>
                    <a:pt x="1110337" y="25415"/>
                  </a:lnTo>
                  <a:lnTo>
                    <a:pt x="1195748" y="12707"/>
                  </a:lnTo>
                  <a:lnTo>
                    <a:pt x="1281159" y="12707"/>
                  </a:lnTo>
                  <a:lnTo>
                    <a:pt x="1366569" y="38123"/>
                  </a:lnTo>
                  <a:lnTo>
                    <a:pt x="1451980" y="50830"/>
                  </a:lnTo>
                  <a:lnTo>
                    <a:pt x="1537390" y="38123"/>
                  </a:lnTo>
                  <a:lnTo>
                    <a:pt x="1622801" y="139785"/>
                  </a:lnTo>
                  <a:lnTo>
                    <a:pt x="1708212" y="343108"/>
                  </a:lnTo>
                  <a:lnTo>
                    <a:pt x="1793622" y="177908"/>
                  </a:lnTo>
                  <a:lnTo>
                    <a:pt x="1879033" y="114369"/>
                  </a:lnTo>
                  <a:lnTo>
                    <a:pt x="1964443" y="139785"/>
                  </a:lnTo>
                  <a:lnTo>
                    <a:pt x="2049854" y="101661"/>
                  </a:lnTo>
                  <a:lnTo>
                    <a:pt x="2135265" y="114369"/>
                  </a:lnTo>
                </a:path>
              </a:pathLst>
            </a:custGeom>
            <a:ln w="27101" cap="flat">
              <a:solidFill>
                <a:srgbClr val="1CABE2">
                  <a:alpha val="100000"/>
                </a:srgbClr>
              </a:solidFill>
              <a:prstDash val="solid"/>
              <a:round/>
            </a:ln>
          </p:spPr>
          <p:txBody>
            <a:bodyPr/>
            <a:lstStyle/>
            <a:p>
              <a:endParaRPr/>
            </a:p>
          </p:txBody>
        </p:sp>
        <p:sp>
          <p:nvSpPr>
            <p:cNvPr id="24" name="tx24"/>
            <p:cNvSpPr/>
            <p:nvPr/>
          </p:nvSpPr>
          <p:spPr>
            <a:xfrm>
              <a:off x="904174" y="10306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25" name="tx25"/>
            <p:cNvSpPr/>
            <p:nvPr/>
          </p:nvSpPr>
          <p:spPr>
            <a:xfrm>
              <a:off x="3223926" y="11322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88</a:t>
              </a:r>
            </a:p>
          </p:txBody>
        </p:sp>
        <p:sp>
          <p:nvSpPr>
            <p:cNvPr id="26" name="tx26"/>
            <p:cNvSpPr/>
            <p:nvPr/>
          </p:nvSpPr>
          <p:spPr>
            <a:xfrm>
              <a:off x="1428897" y="96901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97</a:t>
              </a:r>
            </a:p>
          </p:txBody>
        </p:sp>
        <p:sp>
          <p:nvSpPr>
            <p:cNvPr id="27" name="tx27"/>
            <p:cNvSpPr/>
            <p:nvPr/>
          </p:nvSpPr>
          <p:spPr>
            <a:xfrm>
              <a:off x="1855950" y="9817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28" name="tx28"/>
            <p:cNvSpPr/>
            <p:nvPr/>
          </p:nvSpPr>
          <p:spPr>
            <a:xfrm>
              <a:off x="2283003" y="9817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29" name="tx29"/>
            <p:cNvSpPr/>
            <p:nvPr/>
          </p:nvSpPr>
          <p:spPr>
            <a:xfrm>
              <a:off x="2624645" y="110880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30" name="tx30"/>
            <p:cNvSpPr/>
            <p:nvPr/>
          </p:nvSpPr>
          <p:spPr>
            <a:xfrm>
              <a:off x="3051698" y="107068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89</a:t>
              </a:r>
            </a:p>
          </p:txBody>
        </p:sp>
        <p:sp>
          <p:nvSpPr>
            <p:cNvPr id="31" name="pl31"/>
            <p:cNvSpPr/>
            <p:nvPr/>
          </p:nvSpPr>
          <p:spPr>
            <a:xfrm>
              <a:off x="761438" y="403783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2" name="pl32"/>
            <p:cNvSpPr/>
            <p:nvPr/>
          </p:nvSpPr>
          <p:spPr>
            <a:xfrm>
              <a:off x="761438" y="378367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3" name="pl33"/>
            <p:cNvSpPr/>
            <p:nvPr/>
          </p:nvSpPr>
          <p:spPr>
            <a:xfrm>
              <a:off x="761438" y="352952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4" name="pl34"/>
            <p:cNvSpPr/>
            <p:nvPr/>
          </p:nvSpPr>
          <p:spPr>
            <a:xfrm>
              <a:off x="761438" y="327536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5" name="pl35"/>
            <p:cNvSpPr/>
            <p:nvPr/>
          </p:nvSpPr>
          <p:spPr>
            <a:xfrm>
              <a:off x="761438" y="302121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6" name="pl36"/>
            <p:cNvSpPr/>
            <p:nvPr/>
          </p:nvSpPr>
          <p:spPr>
            <a:xfrm>
              <a:off x="761438" y="276706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7" name="pl37"/>
            <p:cNvSpPr/>
            <p:nvPr/>
          </p:nvSpPr>
          <p:spPr>
            <a:xfrm>
              <a:off x="761438" y="416491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761438" y="39107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761438" y="36566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761438" y="3402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761438" y="314829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761438" y="289413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1056104"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1483157"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1910210"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2337263"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2678906"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3105959"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3191369"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2337263" y="2995799"/>
              <a:ext cx="854106" cy="254154"/>
            </a:xfrm>
            <a:custGeom>
              <a:avLst/>
              <a:gdLst/>
              <a:ahLst/>
              <a:cxnLst/>
              <a:rect l="0" t="0" r="0" b="0"/>
              <a:pathLst>
                <a:path w="854106" h="254154">
                  <a:moveTo>
                    <a:pt x="0" y="254154"/>
                  </a:moveTo>
                  <a:lnTo>
                    <a:pt x="85410" y="38123"/>
                  </a:lnTo>
                  <a:lnTo>
                    <a:pt x="170821" y="0"/>
                  </a:lnTo>
                  <a:lnTo>
                    <a:pt x="256231" y="25415"/>
                  </a:lnTo>
                  <a:lnTo>
                    <a:pt x="341642" y="25415"/>
                  </a:lnTo>
                  <a:lnTo>
                    <a:pt x="427053" y="76246"/>
                  </a:lnTo>
                  <a:lnTo>
                    <a:pt x="512463" y="76246"/>
                  </a:lnTo>
                  <a:lnTo>
                    <a:pt x="597874" y="38123"/>
                  </a:lnTo>
                  <a:lnTo>
                    <a:pt x="683284" y="38123"/>
                  </a:lnTo>
                  <a:lnTo>
                    <a:pt x="768695" y="38123"/>
                  </a:lnTo>
                  <a:lnTo>
                    <a:pt x="854106" y="12707"/>
                  </a:lnTo>
                </a:path>
              </a:pathLst>
            </a:custGeom>
            <a:ln w="27101" cap="flat">
              <a:solidFill>
                <a:srgbClr val="1CABE2">
                  <a:alpha val="100000"/>
                </a:srgbClr>
              </a:solidFill>
              <a:prstDash val="solid"/>
              <a:round/>
            </a:ln>
          </p:spPr>
          <p:txBody>
            <a:bodyPr/>
            <a:lstStyle/>
            <a:p>
              <a:endParaRPr/>
            </a:p>
          </p:txBody>
        </p:sp>
        <p:sp>
          <p:nvSpPr>
            <p:cNvPr id="51" name="tx51"/>
            <p:cNvSpPr/>
            <p:nvPr/>
          </p:nvSpPr>
          <p:spPr>
            <a:xfrm>
              <a:off x="2185333" y="3158878"/>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72</a:t>
              </a:r>
            </a:p>
          </p:txBody>
        </p:sp>
        <p:sp>
          <p:nvSpPr>
            <p:cNvPr id="52" name="tx52"/>
            <p:cNvSpPr/>
            <p:nvPr/>
          </p:nvSpPr>
          <p:spPr>
            <a:xfrm>
              <a:off x="3223926" y="29162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91</a:t>
              </a:r>
            </a:p>
          </p:txBody>
        </p:sp>
        <p:sp>
          <p:nvSpPr>
            <p:cNvPr id="53" name="tx53"/>
            <p:cNvSpPr/>
            <p:nvPr/>
          </p:nvSpPr>
          <p:spPr>
            <a:xfrm>
              <a:off x="2624645" y="288006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90</a:t>
              </a:r>
            </a:p>
          </p:txBody>
        </p:sp>
        <p:sp>
          <p:nvSpPr>
            <p:cNvPr id="54" name="tx54"/>
            <p:cNvSpPr/>
            <p:nvPr/>
          </p:nvSpPr>
          <p:spPr>
            <a:xfrm>
              <a:off x="3051698" y="28927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89</a:t>
              </a:r>
            </a:p>
          </p:txBody>
        </p:sp>
        <p:sp>
          <p:nvSpPr>
            <p:cNvPr id="55" name="pl55"/>
            <p:cNvSpPr/>
            <p:nvPr/>
          </p:nvSpPr>
          <p:spPr>
            <a:xfrm>
              <a:off x="761438" y="58599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6" name="pl56"/>
            <p:cNvSpPr/>
            <p:nvPr/>
          </p:nvSpPr>
          <p:spPr>
            <a:xfrm>
              <a:off x="761438" y="56057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7" name="pl57"/>
            <p:cNvSpPr/>
            <p:nvPr/>
          </p:nvSpPr>
          <p:spPr>
            <a:xfrm>
              <a:off x="761438" y="53516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8" name="pl58"/>
            <p:cNvSpPr/>
            <p:nvPr/>
          </p:nvSpPr>
          <p:spPr>
            <a:xfrm>
              <a:off x="761438" y="509745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9" name="pl59"/>
            <p:cNvSpPr/>
            <p:nvPr/>
          </p:nvSpPr>
          <p:spPr>
            <a:xfrm>
              <a:off x="761438" y="484330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761438" y="458914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761438" y="598699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2" name="pl62"/>
            <p:cNvSpPr/>
            <p:nvPr/>
          </p:nvSpPr>
          <p:spPr>
            <a:xfrm>
              <a:off x="761438" y="573284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3" name="pl63"/>
            <p:cNvSpPr/>
            <p:nvPr/>
          </p:nvSpPr>
          <p:spPr>
            <a:xfrm>
              <a:off x="761438" y="547868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761438" y="522453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761438" y="497037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761438" y="471622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1056104"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1483157"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1910210"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2337263"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2678906"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3105959"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3191369"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1056104" y="4919548"/>
              <a:ext cx="2135265" cy="304985"/>
            </a:xfrm>
            <a:custGeom>
              <a:avLst/>
              <a:gdLst/>
              <a:ahLst/>
              <a:cxnLst/>
              <a:rect l="0" t="0" r="0" b="0"/>
              <a:pathLst>
                <a:path w="2135265" h="304985">
                  <a:moveTo>
                    <a:pt x="0" y="241446"/>
                  </a:moveTo>
                  <a:lnTo>
                    <a:pt x="85410" y="228739"/>
                  </a:lnTo>
                  <a:lnTo>
                    <a:pt x="170821" y="266862"/>
                  </a:lnTo>
                  <a:lnTo>
                    <a:pt x="256231" y="292277"/>
                  </a:lnTo>
                  <a:lnTo>
                    <a:pt x="341642" y="266862"/>
                  </a:lnTo>
                  <a:lnTo>
                    <a:pt x="427053" y="279570"/>
                  </a:lnTo>
                  <a:lnTo>
                    <a:pt x="512463" y="292277"/>
                  </a:lnTo>
                  <a:lnTo>
                    <a:pt x="597874" y="304985"/>
                  </a:lnTo>
                  <a:lnTo>
                    <a:pt x="683284" y="279570"/>
                  </a:lnTo>
                  <a:lnTo>
                    <a:pt x="768695" y="228739"/>
                  </a:lnTo>
                  <a:lnTo>
                    <a:pt x="854106" y="216031"/>
                  </a:lnTo>
                  <a:lnTo>
                    <a:pt x="939516" y="152492"/>
                  </a:lnTo>
                  <a:lnTo>
                    <a:pt x="1024927" y="139785"/>
                  </a:lnTo>
                  <a:lnTo>
                    <a:pt x="1110337" y="177908"/>
                  </a:lnTo>
                  <a:lnTo>
                    <a:pt x="1195748" y="76246"/>
                  </a:lnTo>
                  <a:lnTo>
                    <a:pt x="1281159" y="76246"/>
                  </a:lnTo>
                  <a:lnTo>
                    <a:pt x="1366569" y="50830"/>
                  </a:lnTo>
                  <a:lnTo>
                    <a:pt x="1451980" y="114369"/>
                  </a:lnTo>
                  <a:lnTo>
                    <a:pt x="1537390" y="0"/>
                  </a:lnTo>
                  <a:lnTo>
                    <a:pt x="1622801" y="139785"/>
                  </a:lnTo>
                  <a:lnTo>
                    <a:pt x="1708212" y="139785"/>
                  </a:lnTo>
                  <a:lnTo>
                    <a:pt x="1793622" y="88954"/>
                  </a:lnTo>
                  <a:lnTo>
                    <a:pt x="1879033" y="88954"/>
                  </a:lnTo>
                  <a:lnTo>
                    <a:pt x="1964443" y="88954"/>
                  </a:lnTo>
                  <a:lnTo>
                    <a:pt x="2049854" y="63538"/>
                  </a:lnTo>
                  <a:lnTo>
                    <a:pt x="2135265" y="76246"/>
                  </a:lnTo>
                </a:path>
              </a:pathLst>
            </a:custGeom>
            <a:ln w="27101" cap="flat">
              <a:solidFill>
                <a:srgbClr val="1CABE2">
                  <a:alpha val="100000"/>
                </a:srgbClr>
              </a:solidFill>
              <a:prstDash val="solid"/>
              <a:round/>
            </a:ln>
          </p:spPr>
          <p:txBody>
            <a:bodyPr/>
            <a:lstStyle/>
            <a:p>
              <a:endParaRPr/>
            </a:p>
          </p:txBody>
        </p:sp>
        <p:sp>
          <p:nvSpPr>
            <p:cNvPr id="75" name="tx75"/>
            <p:cNvSpPr/>
            <p:nvPr/>
          </p:nvSpPr>
          <p:spPr>
            <a:xfrm>
              <a:off x="904174" y="5068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65</a:t>
              </a:r>
            </a:p>
          </p:txBody>
        </p:sp>
        <p:sp>
          <p:nvSpPr>
            <p:cNvPr id="76" name="tx76"/>
            <p:cNvSpPr/>
            <p:nvPr/>
          </p:nvSpPr>
          <p:spPr>
            <a:xfrm>
              <a:off x="3223926" y="49035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78</a:t>
              </a:r>
            </a:p>
          </p:txBody>
        </p:sp>
        <p:sp>
          <p:nvSpPr>
            <p:cNvPr id="77" name="tx77"/>
            <p:cNvSpPr/>
            <p:nvPr/>
          </p:nvSpPr>
          <p:spPr>
            <a:xfrm>
              <a:off x="1428897" y="50579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62</a:t>
              </a:r>
            </a:p>
          </p:txBody>
        </p:sp>
        <p:sp>
          <p:nvSpPr>
            <p:cNvPr id="78" name="tx78"/>
            <p:cNvSpPr/>
            <p:nvPr/>
          </p:nvSpPr>
          <p:spPr>
            <a:xfrm>
              <a:off x="1855950" y="49944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67</a:t>
              </a:r>
            </a:p>
          </p:txBody>
        </p:sp>
        <p:sp>
          <p:nvSpPr>
            <p:cNvPr id="79" name="tx79"/>
            <p:cNvSpPr/>
            <p:nvPr/>
          </p:nvSpPr>
          <p:spPr>
            <a:xfrm>
              <a:off x="2283003" y="48546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78</a:t>
              </a:r>
            </a:p>
          </p:txBody>
        </p:sp>
        <p:sp>
          <p:nvSpPr>
            <p:cNvPr id="80" name="tx80"/>
            <p:cNvSpPr/>
            <p:nvPr/>
          </p:nvSpPr>
          <p:spPr>
            <a:xfrm>
              <a:off x="2624645" y="491813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73</a:t>
              </a:r>
            </a:p>
          </p:txBody>
        </p:sp>
        <p:sp>
          <p:nvSpPr>
            <p:cNvPr id="81" name="tx81"/>
            <p:cNvSpPr/>
            <p:nvPr/>
          </p:nvSpPr>
          <p:spPr>
            <a:xfrm>
              <a:off x="3051698" y="484193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79</a:t>
              </a:r>
            </a:p>
          </p:txBody>
        </p:sp>
        <p:sp>
          <p:nvSpPr>
            <p:cNvPr id="82" name="pl82"/>
            <p:cNvSpPr/>
            <p:nvPr/>
          </p:nvSpPr>
          <p:spPr>
            <a:xfrm>
              <a:off x="3555625" y="221574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3" name="pl83"/>
            <p:cNvSpPr/>
            <p:nvPr/>
          </p:nvSpPr>
          <p:spPr>
            <a:xfrm>
              <a:off x="3555625" y="196159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4" name="pl84"/>
            <p:cNvSpPr/>
            <p:nvPr/>
          </p:nvSpPr>
          <p:spPr>
            <a:xfrm>
              <a:off x="3555625" y="170743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5" name="pl85"/>
            <p:cNvSpPr/>
            <p:nvPr/>
          </p:nvSpPr>
          <p:spPr>
            <a:xfrm>
              <a:off x="3555625" y="145328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6" name="pl86"/>
            <p:cNvSpPr/>
            <p:nvPr/>
          </p:nvSpPr>
          <p:spPr>
            <a:xfrm>
              <a:off x="3555625" y="119912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7" name="pl87"/>
            <p:cNvSpPr/>
            <p:nvPr/>
          </p:nvSpPr>
          <p:spPr>
            <a:xfrm>
              <a:off x="3555625" y="94497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8" name="pl88"/>
            <p:cNvSpPr/>
            <p:nvPr/>
          </p:nvSpPr>
          <p:spPr>
            <a:xfrm>
              <a:off x="3555625" y="2342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89" name="pl89"/>
            <p:cNvSpPr/>
            <p:nvPr/>
          </p:nvSpPr>
          <p:spPr>
            <a:xfrm>
              <a:off x="3555625" y="208866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0" name="pl90"/>
            <p:cNvSpPr/>
            <p:nvPr/>
          </p:nvSpPr>
          <p:spPr>
            <a:xfrm>
              <a:off x="3555625" y="183451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1" name="pl91"/>
            <p:cNvSpPr/>
            <p:nvPr/>
          </p:nvSpPr>
          <p:spPr>
            <a:xfrm>
              <a:off x="3555625" y="158035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2" name="pl92"/>
            <p:cNvSpPr/>
            <p:nvPr/>
          </p:nvSpPr>
          <p:spPr>
            <a:xfrm>
              <a:off x="3555625" y="132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3" name="pl93"/>
            <p:cNvSpPr/>
            <p:nvPr/>
          </p:nvSpPr>
          <p:spPr>
            <a:xfrm>
              <a:off x="3555625" y="107205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4" name="pl94"/>
            <p:cNvSpPr/>
            <p:nvPr/>
          </p:nvSpPr>
          <p:spPr>
            <a:xfrm>
              <a:off x="3850292"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5" name="pl95"/>
            <p:cNvSpPr/>
            <p:nvPr/>
          </p:nvSpPr>
          <p:spPr>
            <a:xfrm>
              <a:off x="4277345"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4704398"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5131451"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5473093"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9" name="pl99"/>
            <p:cNvSpPr/>
            <p:nvPr/>
          </p:nvSpPr>
          <p:spPr>
            <a:xfrm>
              <a:off x="5900146"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00" name="pl100"/>
            <p:cNvSpPr/>
            <p:nvPr/>
          </p:nvSpPr>
          <p:spPr>
            <a:xfrm>
              <a:off x="5985557"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01" name="pl101"/>
            <p:cNvSpPr/>
            <p:nvPr/>
          </p:nvSpPr>
          <p:spPr>
            <a:xfrm>
              <a:off x="3850292" y="1097465"/>
              <a:ext cx="2135265" cy="139785"/>
            </a:xfrm>
            <a:custGeom>
              <a:avLst/>
              <a:gdLst/>
              <a:ahLst/>
              <a:cxnLst/>
              <a:rect l="0" t="0" r="0" b="0"/>
              <a:pathLst>
                <a:path w="2135265" h="139785">
                  <a:moveTo>
                    <a:pt x="0" y="12707"/>
                  </a:moveTo>
                  <a:lnTo>
                    <a:pt x="85410" y="25415"/>
                  </a:lnTo>
                  <a:lnTo>
                    <a:pt x="170821" y="25415"/>
                  </a:lnTo>
                  <a:lnTo>
                    <a:pt x="256231" y="12707"/>
                  </a:lnTo>
                  <a:lnTo>
                    <a:pt x="341642" y="12707"/>
                  </a:lnTo>
                  <a:lnTo>
                    <a:pt x="427053" y="0"/>
                  </a:lnTo>
                  <a:lnTo>
                    <a:pt x="512463" y="12707"/>
                  </a:lnTo>
                  <a:lnTo>
                    <a:pt x="597874" y="25415"/>
                  </a:lnTo>
                  <a:lnTo>
                    <a:pt x="683284" y="12707"/>
                  </a:lnTo>
                  <a:lnTo>
                    <a:pt x="768695" y="12707"/>
                  </a:lnTo>
                  <a:lnTo>
                    <a:pt x="854106" y="12707"/>
                  </a:lnTo>
                  <a:lnTo>
                    <a:pt x="939516" y="12707"/>
                  </a:lnTo>
                  <a:lnTo>
                    <a:pt x="1024927" y="12707"/>
                  </a:lnTo>
                  <a:lnTo>
                    <a:pt x="1110337" y="38123"/>
                  </a:lnTo>
                  <a:lnTo>
                    <a:pt x="1195748" y="25415"/>
                  </a:lnTo>
                  <a:lnTo>
                    <a:pt x="1281159" y="12707"/>
                  </a:lnTo>
                  <a:lnTo>
                    <a:pt x="1366569" y="25415"/>
                  </a:lnTo>
                  <a:lnTo>
                    <a:pt x="1451980" y="50830"/>
                  </a:lnTo>
                  <a:lnTo>
                    <a:pt x="1537390" y="76246"/>
                  </a:lnTo>
                  <a:lnTo>
                    <a:pt x="1622801" y="114369"/>
                  </a:lnTo>
                  <a:lnTo>
                    <a:pt x="1708212" y="114369"/>
                  </a:lnTo>
                  <a:lnTo>
                    <a:pt x="1793622" y="139785"/>
                  </a:lnTo>
                  <a:lnTo>
                    <a:pt x="1879033" y="101661"/>
                  </a:lnTo>
                  <a:lnTo>
                    <a:pt x="1964443" y="101661"/>
                  </a:lnTo>
                  <a:lnTo>
                    <a:pt x="2049854" y="101661"/>
                  </a:lnTo>
                  <a:lnTo>
                    <a:pt x="2135265" y="76246"/>
                  </a:lnTo>
                </a:path>
              </a:pathLst>
            </a:custGeom>
            <a:ln w="27101" cap="flat">
              <a:solidFill>
                <a:srgbClr val="1CABE2">
                  <a:alpha val="100000"/>
                </a:srgbClr>
              </a:solidFill>
              <a:prstDash val="solid"/>
              <a:round/>
            </a:ln>
          </p:spPr>
          <p:txBody>
            <a:bodyPr/>
            <a:lstStyle/>
            <a:p>
              <a:endParaRPr/>
            </a:p>
          </p:txBody>
        </p:sp>
        <p:sp>
          <p:nvSpPr>
            <p:cNvPr id="102" name="tx102"/>
            <p:cNvSpPr/>
            <p:nvPr/>
          </p:nvSpPr>
          <p:spPr>
            <a:xfrm>
              <a:off x="3698362" y="101790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97</a:t>
              </a:r>
            </a:p>
          </p:txBody>
        </p:sp>
        <p:sp>
          <p:nvSpPr>
            <p:cNvPr id="103" name="tx103"/>
            <p:cNvSpPr/>
            <p:nvPr/>
          </p:nvSpPr>
          <p:spPr>
            <a:xfrm>
              <a:off x="6018113" y="108144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92</a:t>
              </a:r>
            </a:p>
          </p:txBody>
        </p:sp>
        <p:sp>
          <p:nvSpPr>
            <p:cNvPr id="104" name="tx104"/>
            <p:cNvSpPr/>
            <p:nvPr/>
          </p:nvSpPr>
          <p:spPr>
            <a:xfrm>
              <a:off x="4223084" y="95631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98</a:t>
              </a:r>
            </a:p>
          </p:txBody>
        </p:sp>
        <p:sp>
          <p:nvSpPr>
            <p:cNvPr id="105" name="tx105"/>
            <p:cNvSpPr/>
            <p:nvPr/>
          </p:nvSpPr>
          <p:spPr>
            <a:xfrm>
              <a:off x="4650137" y="96901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97</a:t>
              </a:r>
            </a:p>
          </p:txBody>
        </p:sp>
        <p:sp>
          <p:nvSpPr>
            <p:cNvPr id="106" name="tx106"/>
            <p:cNvSpPr/>
            <p:nvPr/>
          </p:nvSpPr>
          <p:spPr>
            <a:xfrm>
              <a:off x="5077190" y="96901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97</a:t>
              </a:r>
            </a:p>
          </p:txBody>
        </p:sp>
        <p:sp>
          <p:nvSpPr>
            <p:cNvPr id="107" name="tx107"/>
            <p:cNvSpPr/>
            <p:nvPr/>
          </p:nvSpPr>
          <p:spPr>
            <a:xfrm>
              <a:off x="5418832" y="107068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89</a:t>
              </a:r>
            </a:p>
          </p:txBody>
        </p:sp>
        <p:sp>
          <p:nvSpPr>
            <p:cNvPr id="108" name="tx108"/>
            <p:cNvSpPr/>
            <p:nvPr/>
          </p:nvSpPr>
          <p:spPr>
            <a:xfrm>
              <a:off x="5845885" y="105797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90</a:t>
              </a:r>
            </a:p>
          </p:txBody>
        </p:sp>
        <p:sp>
          <p:nvSpPr>
            <p:cNvPr id="109" name="pl109"/>
            <p:cNvSpPr/>
            <p:nvPr/>
          </p:nvSpPr>
          <p:spPr>
            <a:xfrm>
              <a:off x="3555625" y="403783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0" name="pl110"/>
            <p:cNvSpPr/>
            <p:nvPr/>
          </p:nvSpPr>
          <p:spPr>
            <a:xfrm>
              <a:off x="3555625" y="378367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1" name="pl111"/>
            <p:cNvSpPr/>
            <p:nvPr/>
          </p:nvSpPr>
          <p:spPr>
            <a:xfrm>
              <a:off x="3555625" y="352952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2" name="pl112"/>
            <p:cNvSpPr/>
            <p:nvPr/>
          </p:nvSpPr>
          <p:spPr>
            <a:xfrm>
              <a:off x="3555625" y="327536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3" name="pl113"/>
            <p:cNvSpPr/>
            <p:nvPr/>
          </p:nvSpPr>
          <p:spPr>
            <a:xfrm>
              <a:off x="3555625" y="302121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3555625" y="276706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5" name="pl115"/>
            <p:cNvSpPr/>
            <p:nvPr/>
          </p:nvSpPr>
          <p:spPr>
            <a:xfrm>
              <a:off x="3555625" y="416491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3555625" y="39107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3555625" y="36566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3555625" y="3402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3555625" y="314829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3555625" y="289413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3850292"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2" name="pl122"/>
            <p:cNvSpPr/>
            <p:nvPr/>
          </p:nvSpPr>
          <p:spPr>
            <a:xfrm>
              <a:off x="4277345"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3" name="pl123"/>
            <p:cNvSpPr/>
            <p:nvPr/>
          </p:nvSpPr>
          <p:spPr>
            <a:xfrm>
              <a:off x="4704398"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4" name="pl124"/>
            <p:cNvSpPr/>
            <p:nvPr/>
          </p:nvSpPr>
          <p:spPr>
            <a:xfrm>
              <a:off x="5131451"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5" name="pl125"/>
            <p:cNvSpPr/>
            <p:nvPr/>
          </p:nvSpPr>
          <p:spPr>
            <a:xfrm>
              <a:off x="5473093"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6" name="pl126"/>
            <p:cNvSpPr/>
            <p:nvPr/>
          </p:nvSpPr>
          <p:spPr>
            <a:xfrm>
              <a:off x="5900146"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7" name="pl127"/>
            <p:cNvSpPr/>
            <p:nvPr/>
          </p:nvSpPr>
          <p:spPr>
            <a:xfrm>
              <a:off x="5985557"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8" name="pl128"/>
            <p:cNvSpPr/>
            <p:nvPr/>
          </p:nvSpPr>
          <p:spPr>
            <a:xfrm>
              <a:off x="5643914" y="3084753"/>
              <a:ext cx="341642" cy="101661"/>
            </a:xfrm>
            <a:custGeom>
              <a:avLst/>
              <a:gdLst/>
              <a:ahLst/>
              <a:cxnLst/>
              <a:rect l="0" t="0" r="0" b="0"/>
              <a:pathLst>
                <a:path w="341642" h="101661">
                  <a:moveTo>
                    <a:pt x="0" y="101661"/>
                  </a:moveTo>
                  <a:lnTo>
                    <a:pt x="85410" y="50830"/>
                  </a:lnTo>
                  <a:lnTo>
                    <a:pt x="170821" y="0"/>
                  </a:lnTo>
                  <a:lnTo>
                    <a:pt x="256231" y="25415"/>
                  </a:lnTo>
                  <a:lnTo>
                    <a:pt x="341642" y="0"/>
                  </a:lnTo>
                </a:path>
              </a:pathLst>
            </a:custGeom>
            <a:ln w="27101" cap="flat">
              <a:solidFill>
                <a:srgbClr val="1CABE2">
                  <a:alpha val="100000"/>
                </a:srgbClr>
              </a:solidFill>
              <a:prstDash val="solid"/>
              <a:round/>
            </a:ln>
          </p:spPr>
          <p:txBody>
            <a:bodyPr/>
            <a:lstStyle/>
            <a:p>
              <a:endParaRPr/>
            </a:p>
          </p:txBody>
        </p:sp>
        <p:sp>
          <p:nvSpPr>
            <p:cNvPr id="129" name="tx129"/>
            <p:cNvSpPr/>
            <p:nvPr/>
          </p:nvSpPr>
          <p:spPr>
            <a:xfrm>
              <a:off x="5491984" y="309653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77</a:t>
              </a:r>
            </a:p>
          </p:txBody>
        </p:sp>
        <p:sp>
          <p:nvSpPr>
            <p:cNvPr id="130" name="tx130"/>
            <p:cNvSpPr/>
            <p:nvPr/>
          </p:nvSpPr>
          <p:spPr>
            <a:xfrm>
              <a:off x="6018113" y="29924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85</a:t>
              </a:r>
            </a:p>
          </p:txBody>
        </p:sp>
        <p:sp>
          <p:nvSpPr>
            <p:cNvPr id="131" name="tx131"/>
            <p:cNvSpPr/>
            <p:nvPr/>
          </p:nvSpPr>
          <p:spPr>
            <a:xfrm>
              <a:off x="5845885" y="2968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83</a:t>
              </a:r>
            </a:p>
          </p:txBody>
        </p:sp>
        <p:sp>
          <p:nvSpPr>
            <p:cNvPr id="132" name="pl132"/>
            <p:cNvSpPr/>
            <p:nvPr/>
          </p:nvSpPr>
          <p:spPr>
            <a:xfrm>
              <a:off x="3555625" y="58599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3" name="pl133"/>
            <p:cNvSpPr/>
            <p:nvPr/>
          </p:nvSpPr>
          <p:spPr>
            <a:xfrm>
              <a:off x="3555625" y="56057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4" name="pl134"/>
            <p:cNvSpPr/>
            <p:nvPr/>
          </p:nvSpPr>
          <p:spPr>
            <a:xfrm>
              <a:off x="3555625" y="53516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5" name="pl135"/>
            <p:cNvSpPr/>
            <p:nvPr/>
          </p:nvSpPr>
          <p:spPr>
            <a:xfrm>
              <a:off x="3555625" y="509745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6" name="pl136"/>
            <p:cNvSpPr/>
            <p:nvPr/>
          </p:nvSpPr>
          <p:spPr>
            <a:xfrm>
              <a:off x="3555625" y="484330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7" name="pl137"/>
            <p:cNvSpPr/>
            <p:nvPr/>
          </p:nvSpPr>
          <p:spPr>
            <a:xfrm>
              <a:off x="3555625" y="458914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8" name="pl138"/>
            <p:cNvSpPr/>
            <p:nvPr/>
          </p:nvSpPr>
          <p:spPr>
            <a:xfrm>
              <a:off x="3555625" y="598699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9" name="pl139"/>
            <p:cNvSpPr/>
            <p:nvPr/>
          </p:nvSpPr>
          <p:spPr>
            <a:xfrm>
              <a:off x="3555625" y="573284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0" name="pl140"/>
            <p:cNvSpPr/>
            <p:nvPr/>
          </p:nvSpPr>
          <p:spPr>
            <a:xfrm>
              <a:off x="3555625" y="547868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1" name="pl141"/>
            <p:cNvSpPr/>
            <p:nvPr/>
          </p:nvSpPr>
          <p:spPr>
            <a:xfrm>
              <a:off x="3555625" y="522453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2" name="pl142"/>
            <p:cNvSpPr/>
            <p:nvPr/>
          </p:nvSpPr>
          <p:spPr>
            <a:xfrm>
              <a:off x="3555625" y="497037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3" name="pl143"/>
            <p:cNvSpPr/>
            <p:nvPr/>
          </p:nvSpPr>
          <p:spPr>
            <a:xfrm>
              <a:off x="3555625" y="471622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4" name="pl144"/>
            <p:cNvSpPr/>
            <p:nvPr/>
          </p:nvSpPr>
          <p:spPr>
            <a:xfrm>
              <a:off x="3850292"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5" name="pl145"/>
            <p:cNvSpPr/>
            <p:nvPr/>
          </p:nvSpPr>
          <p:spPr>
            <a:xfrm>
              <a:off x="4277345"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6" name="pl146"/>
            <p:cNvSpPr/>
            <p:nvPr/>
          </p:nvSpPr>
          <p:spPr>
            <a:xfrm>
              <a:off x="4704398"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7" name="pl147"/>
            <p:cNvSpPr/>
            <p:nvPr/>
          </p:nvSpPr>
          <p:spPr>
            <a:xfrm>
              <a:off x="5131451"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8" name="pl148"/>
            <p:cNvSpPr/>
            <p:nvPr/>
          </p:nvSpPr>
          <p:spPr>
            <a:xfrm>
              <a:off x="5473093"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9" name="pl149"/>
            <p:cNvSpPr/>
            <p:nvPr/>
          </p:nvSpPr>
          <p:spPr>
            <a:xfrm>
              <a:off x="5900146"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50" name="pl150"/>
            <p:cNvSpPr/>
            <p:nvPr/>
          </p:nvSpPr>
          <p:spPr>
            <a:xfrm>
              <a:off x="5985557"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51" name="pl151"/>
            <p:cNvSpPr/>
            <p:nvPr/>
          </p:nvSpPr>
          <p:spPr>
            <a:xfrm>
              <a:off x="4533576" y="4906840"/>
              <a:ext cx="1451980" cy="711633"/>
            </a:xfrm>
            <a:custGeom>
              <a:avLst/>
              <a:gdLst/>
              <a:ahLst/>
              <a:cxnLst/>
              <a:rect l="0" t="0" r="0" b="0"/>
              <a:pathLst>
                <a:path w="1451980" h="711633">
                  <a:moveTo>
                    <a:pt x="0" y="711633"/>
                  </a:moveTo>
                  <a:lnTo>
                    <a:pt x="85410" y="648094"/>
                  </a:lnTo>
                  <a:lnTo>
                    <a:pt x="170821" y="432062"/>
                  </a:lnTo>
                  <a:lnTo>
                    <a:pt x="256231" y="203323"/>
                  </a:lnTo>
                  <a:lnTo>
                    <a:pt x="341642" y="101661"/>
                  </a:lnTo>
                  <a:lnTo>
                    <a:pt x="427053" y="63538"/>
                  </a:lnTo>
                  <a:lnTo>
                    <a:pt x="512463" y="25415"/>
                  </a:lnTo>
                  <a:lnTo>
                    <a:pt x="597874" y="0"/>
                  </a:lnTo>
                  <a:lnTo>
                    <a:pt x="683284" y="25415"/>
                  </a:lnTo>
                  <a:lnTo>
                    <a:pt x="768695" y="38123"/>
                  </a:lnTo>
                  <a:lnTo>
                    <a:pt x="854106" y="38123"/>
                  </a:lnTo>
                  <a:lnTo>
                    <a:pt x="939516" y="50830"/>
                  </a:lnTo>
                  <a:lnTo>
                    <a:pt x="1024927" y="114369"/>
                  </a:lnTo>
                  <a:lnTo>
                    <a:pt x="1110337" y="127077"/>
                  </a:lnTo>
                  <a:lnTo>
                    <a:pt x="1195748" y="101661"/>
                  </a:lnTo>
                  <a:lnTo>
                    <a:pt x="1281159" y="76246"/>
                  </a:lnTo>
                  <a:lnTo>
                    <a:pt x="1366569" y="50830"/>
                  </a:lnTo>
                  <a:lnTo>
                    <a:pt x="1451980" y="63538"/>
                  </a:lnTo>
                </a:path>
              </a:pathLst>
            </a:custGeom>
            <a:ln w="27101" cap="flat">
              <a:solidFill>
                <a:srgbClr val="1CABE2">
                  <a:alpha val="100000"/>
                </a:srgbClr>
              </a:solidFill>
              <a:prstDash val="solid"/>
              <a:round/>
            </a:ln>
          </p:spPr>
          <p:txBody>
            <a:bodyPr/>
            <a:lstStyle/>
            <a:p>
              <a:endParaRPr/>
            </a:p>
          </p:txBody>
        </p:sp>
        <p:sp>
          <p:nvSpPr>
            <p:cNvPr id="152" name="tx152"/>
            <p:cNvSpPr/>
            <p:nvPr/>
          </p:nvSpPr>
          <p:spPr>
            <a:xfrm>
              <a:off x="4381646" y="55262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29</a:t>
              </a:r>
            </a:p>
          </p:txBody>
        </p:sp>
        <p:sp>
          <p:nvSpPr>
            <p:cNvPr id="153" name="tx153"/>
            <p:cNvSpPr/>
            <p:nvPr/>
          </p:nvSpPr>
          <p:spPr>
            <a:xfrm>
              <a:off x="6018113" y="487811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80</a:t>
              </a:r>
            </a:p>
          </p:txBody>
        </p:sp>
        <p:sp>
          <p:nvSpPr>
            <p:cNvPr id="154" name="tx154"/>
            <p:cNvSpPr/>
            <p:nvPr/>
          </p:nvSpPr>
          <p:spPr>
            <a:xfrm>
              <a:off x="4650137" y="519774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51</a:t>
              </a:r>
            </a:p>
          </p:txBody>
        </p:sp>
        <p:sp>
          <p:nvSpPr>
            <p:cNvPr id="155" name="tx155"/>
            <p:cNvSpPr/>
            <p:nvPr/>
          </p:nvSpPr>
          <p:spPr>
            <a:xfrm>
              <a:off x="5077190" y="4765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85</a:t>
              </a:r>
            </a:p>
          </p:txBody>
        </p:sp>
        <p:sp>
          <p:nvSpPr>
            <p:cNvPr id="156" name="tx156"/>
            <p:cNvSpPr/>
            <p:nvPr/>
          </p:nvSpPr>
          <p:spPr>
            <a:xfrm>
              <a:off x="5418832" y="481651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81</a:t>
              </a:r>
            </a:p>
          </p:txBody>
        </p:sp>
        <p:sp>
          <p:nvSpPr>
            <p:cNvPr id="157" name="tx157"/>
            <p:cNvSpPr/>
            <p:nvPr/>
          </p:nvSpPr>
          <p:spPr>
            <a:xfrm>
              <a:off x="5845885" y="481651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81</a:t>
              </a:r>
            </a:p>
          </p:txBody>
        </p:sp>
        <p:sp>
          <p:nvSpPr>
            <p:cNvPr id="158" name="pl158"/>
            <p:cNvSpPr/>
            <p:nvPr/>
          </p:nvSpPr>
          <p:spPr>
            <a:xfrm>
              <a:off x="6349812" y="221574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59" name="pl159"/>
            <p:cNvSpPr/>
            <p:nvPr/>
          </p:nvSpPr>
          <p:spPr>
            <a:xfrm>
              <a:off x="6349812" y="196159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0" name="pl160"/>
            <p:cNvSpPr/>
            <p:nvPr/>
          </p:nvSpPr>
          <p:spPr>
            <a:xfrm>
              <a:off x="6349812" y="170743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1" name="pl161"/>
            <p:cNvSpPr/>
            <p:nvPr/>
          </p:nvSpPr>
          <p:spPr>
            <a:xfrm>
              <a:off x="6349812" y="145328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2" name="pl162"/>
            <p:cNvSpPr/>
            <p:nvPr/>
          </p:nvSpPr>
          <p:spPr>
            <a:xfrm>
              <a:off x="6349812" y="119912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3" name="pl163"/>
            <p:cNvSpPr/>
            <p:nvPr/>
          </p:nvSpPr>
          <p:spPr>
            <a:xfrm>
              <a:off x="6349812" y="94497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4" name="pl164"/>
            <p:cNvSpPr/>
            <p:nvPr/>
          </p:nvSpPr>
          <p:spPr>
            <a:xfrm>
              <a:off x="6349812" y="2342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6349812" y="208866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6349812" y="183451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6349812" y="158035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6349812" y="132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6349812" y="107205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6644479"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7071532"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7498585"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7925638"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4" name="pl174"/>
            <p:cNvSpPr/>
            <p:nvPr/>
          </p:nvSpPr>
          <p:spPr>
            <a:xfrm>
              <a:off x="8267280"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5" name="pl175"/>
            <p:cNvSpPr/>
            <p:nvPr/>
          </p:nvSpPr>
          <p:spPr>
            <a:xfrm>
              <a:off x="8694333"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6" name="pl176"/>
            <p:cNvSpPr/>
            <p:nvPr/>
          </p:nvSpPr>
          <p:spPr>
            <a:xfrm>
              <a:off x="8779744"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7" name="pl177"/>
            <p:cNvSpPr/>
            <p:nvPr/>
          </p:nvSpPr>
          <p:spPr>
            <a:xfrm>
              <a:off x="6644479" y="1148296"/>
              <a:ext cx="2135265" cy="165200"/>
            </a:xfrm>
            <a:custGeom>
              <a:avLst/>
              <a:gdLst/>
              <a:ahLst/>
              <a:cxnLst/>
              <a:rect l="0" t="0" r="0" b="0"/>
              <a:pathLst>
                <a:path w="2135265" h="165200">
                  <a:moveTo>
                    <a:pt x="0" y="38123"/>
                  </a:moveTo>
                  <a:lnTo>
                    <a:pt x="85410" y="38123"/>
                  </a:lnTo>
                  <a:lnTo>
                    <a:pt x="170821" y="25415"/>
                  </a:lnTo>
                  <a:lnTo>
                    <a:pt x="256231" y="12707"/>
                  </a:lnTo>
                  <a:lnTo>
                    <a:pt x="341642" y="0"/>
                  </a:lnTo>
                  <a:lnTo>
                    <a:pt x="427053" y="0"/>
                  </a:lnTo>
                  <a:lnTo>
                    <a:pt x="512463" y="0"/>
                  </a:lnTo>
                  <a:lnTo>
                    <a:pt x="597874" y="0"/>
                  </a:lnTo>
                  <a:lnTo>
                    <a:pt x="683284" y="12707"/>
                  </a:lnTo>
                  <a:lnTo>
                    <a:pt x="768695" y="0"/>
                  </a:lnTo>
                  <a:lnTo>
                    <a:pt x="854106" y="0"/>
                  </a:lnTo>
                  <a:lnTo>
                    <a:pt x="939516" y="0"/>
                  </a:lnTo>
                  <a:lnTo>
                    <a:pt x="1024927" y="12707"/>
                  </a:lnTo>
                  <a:lnTo>
                    <a:pt x="1110337" y="38123"/>
                  </a:lnTo>
                  <a:lnTo>
                    <a:pt x="1195748" y="50830"/>
                  </a:lnTo>
                  <a:lnTo>
                    <a:pt x="1281159" y="38123"/>
                  </a:lnTo>
                  <a:lnTo>
                    <a:pt x="1366569" y="38123"/>
                  </a:lnTo>
                  <a:lnTo>
                    <a:pt x="1451980" y="88954"/>
                  </a:lnTo>
                  <a:lnTo>
                    <a:pt x="1537390" y="76246"/>
                  </a:lnTo>
                  <a:lnTo>
                    <a:pt x="1622801" y="127077"/>
                  </a:lnTo>
                  <a:lnTo>
                    <a:pt x="1708212" y="165200"/>
                  </a:lnTo>
                  <a:lnTo>
                    <a:pt x="1793622" y="165200"/>
                  </a:lnTo>
                  <a:lnTo>
                    <a:pt x="1879033" y="127077"/>
                  </a:lnTo>
                  <a:lnTo>
                    <a:pt x="1964443" y="101661"/>
                  </a:lnTo>
                  <a:lnTo>
                    <a:pt x="2049854" y="101661"/>
                  </a:lnTo>
                  <a:lnTo>
                    <a:pt x="2135265" y="101661"/>
                  </a:lnTo>
                </a:path>
              </a:pathLst>
            </a:custGeom>
            <a:ln w="27101" cap="flat">
              <a:solidFill>
                <a:srgbClr val="1CABE2">
                  <a:alpha val="100000"/>
                </a:srgbClr>
              </a:solidFill>
              <a:prstDash val="solid"/>
              <a:round/>
            </a:ln>
          </p:spPr>
          <p:txBody>
            <a:bodyPr/>
            <a:lstStyle/>
            <a:p>
              <a:endParaRPr/>
            </a:p>
          </p:txBody>
        </p:sp>
        <p:sp>
          <p:nvSpPr>
            <p:cNvPr id="178" name="tx178"/>
            <p:cNvSpPr/>
            <p:nvPr/>
          </p:nvSpPr>
          <p:spPr>
            <a:xfrm>
              <a:off x="6492549" y="109415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91</a:t>
              </a:r>
            </a:p>
          </p:txBody>
        </p:sp>
        <p:sp>
          <p:nvSpPr>
            <p:cNvPr id="179" name="tx179"/>
            <p:cNvSpPr/>
            <p:nvPr/>
          </p:nvSpPr>
          <p:spPr>
            <a:xfrm>
              <a:off x="8812300" y="11576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180" name="tx180"/>
            <p:cNvSpPr/>
            <p:nvPr/>
          </p:nvSpPr>
          <p:spPr>
            <a:xfrm>
              <a:off x="7017271" y="1007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94</a:t>
              </a:r>
            </a:p>
          </p:txBody>
        </p:sp>
        <p:sp>
          <p:nvSpPr>
            <p:cNvPr id="181" name="tx181"/>
            <p:cNvSpPr/>
            <p:nvPr/>
          </p:nvSpPr>
          <p:spPr>
            <a:xfrm>
              <a:off x="7444324" y="1007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94</a:t>
              </a:r>
            </a:p>
          </p:txBody>
        </p:sp>
        <p:sp>
          <p:nvSpPr>
            <p:cNvPr id="182" name="tx182"/>
            <p:cNvSpPr/>
            <p:nvPr/>
          </p:nvSpPr>
          <p:spPr>
            <a:xfrm>
              <a:off x="7871377" y="104526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91</a:t>
              </a:r>
            </a:p>
          </p:txBody>
        </p:sp>
        <p:sp>
          <p:nvSpPr>
            <p:cNvPr id="183" name="tx183"/>
            <p:cNvSpPr/>
            <p:nvPr/>
          </p:nvSpPr>
          <p:spPr>
            <a:xfrm>
              <a:off x="8213020" y="113421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84</a:t>
              </a:r>
            </a:p>
          </p:txBody>
        </p:sp>
        <p:sp>
          <p:nvSpPr>
            <p:cNvPr id="184" name="tx184"/>
            <p:cNvSpPr/>
            <p:nvPr/>
          </p:nvSpPr>
          <p:spPr>
            <a:xfrm>
              <a:off x="8640073" y="110880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185" name="pl185"/>
            <p:cNvSpPr/>
            <p:nvPr/>
          </p:nvSpPr>
          <p:spPr>
            <a:xfrm>
              <a:off x="6349812" y="403783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6" name="pl186"/>
            <p:cNvSpPr/>
            <p:nvPr/>
          </p:nvSpPr>
          <p:spPr>
            <a:xfrm>
              <a:off x="6349812" y="378367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7" name="pl187"/>
            <p:cNvSpPr/>
            <p:nvPr/>
          </p:nvSpPr>
          <p:spPr>
            <a:xfrm>
              <a:off x="6349812" y="352952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8" name="pl188"/>
            <p:cNvSpPr/>
            <p:nvPr/>
          </p:nvSpPr>
          <p:spPr>
            <a:xfrm>
              <a:off x="6349812" y="327536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9" name="pl189"/>
            <p:cNvSpPr/>
            <p:nvPr/>
          </p:nvSpPr>
          <p:spPr>
            <a:xfrm>
              <a:off x="6349812" y="302121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90" name="pl190"/>
            <p:cNvSpPr/>
            <p:nvPr/>
          </p:nvSpPr>
          <p:spPr>
            <a:xfrm>
              <a:off x="6349812" y="276706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91" name="pl191"/>
            <p:cNvSpPr/>
            <p:nvPr/>
          </p:nvSpPr>
          <p:spPr>
            <a:xfrm>
              <a:off x="6349812" y="416491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2" name="pl192"/>
            <p:cNvSpPr/>
            <p:nvPr/>
          </p:nvSpPr>
          <p:spPr>
            <a:xfrm>
              <a:off x="6349812" y="39107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3" name="pl193"/>
            <p:cNvSpPr/>
            <p:nvPr/>
          </p:nvSpPr>
          <p:spPr>
            <a:xfrm>
              <a:off x="6349812" y="36566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4" name="pl194"/>
            <p:cNvSpPr/>
            <p:nvPr/>
          </p:nvSpPr>
          <p:spPr>
            <a:xfrm>
              <a:off x="6349812" y="3402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5" name="pl195"/>
            <p:cNvSpPr/>
            <p:nvPr/>
          </p:nvSpPr>
          <p:spPr>
            <a:xfrm>
              <a:off x="6349812" y="314829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6" name="pl196"/>
            <p:cNvSpPr/>
            <p:nvPr/>
          </p:nvSpPr>
          <p:spPr>
            <a:xfrm>
              <a:off x="6349812" y="289413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7" name="pl197"/>
            <p:cNvSpPr/>
            <p:nvPr/>
          </p:nvSpPr>
          <p:spPr>
            <a:xfrm>
              <a:off x="6644479"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98" name="pl198"/>
            <p:cNvSpPr/>
            <p:nvPr/>
          </p:nvSpPr>
          <p:spPr>
            <a:xfrm>
              <a:off x="7071532"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99" name="pl199"/>
            <p:cNvSpPr/>
            <p:nvPr/>
          </p:nvSpPr>
          <p:spPr>
            <a:xfrm>
              <a:off x="7498585"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0" name="pl200"/>
            <p:cNvSpPr/>
            <p:nvPr/>
          </p:nvSpPr>
          <p:spPr>
            <a:xfrm>
              <a:off x="7925638"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1" name="pl201"/>
            <p:cNvSpPr/>
            <p:nvPr/>
          </p:nvSpPr>
          <p:spPr>
            <a:xfrm>
              <a:off x="8267280"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2" name="pl202"/>
            <p:cNvSpPr/>
            <p:nvPr/>
          </p:nvSpPr>
          <p:spPr>
            <a:xfrm>
              <a:off x="8694333"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3" name="pl203"/>
            <p:cNvSpPr/>
            <p:nvPr/>
          </p:nvSpPr>
          <p:spPr>
            <a:xfrm>
              <a:off x="8779744"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4" name="pl204"/>
            <p:cNvSpPr/>
            <p:nvPr/>
          </p:nvSpPr>
          <p:spPr>
            <a:xfrm>
              <a:off x="6644479" y="2970383"/>
              <a:ext cx="2135265" cy="114369"/>
            </a:xfrm>
            <a:custGeom>
              <a:avLst/>
              <a:gdLst/>
              <a:ahLst/>
              <a:cxnLst/>
              <a:rect l="0" t="0" r="0" b="0"/>
              <a:pathLst>
                <a:path w="2135265" h="114369">
                  <a:moveTo>
                    <a:pt x="0" y="12707"/>
                  </a:moveTo>
                  <a:lnTo>
                    <a:pt x="85410" y="0"/>
                  </a:lnTo>
                  <a:lnTo>
                    <a:pt x="170821" y="12707"/>
                  </a:lnTo>
                  <a:lnTo>
                    <a:pt x="256231" y="0"/>
                  </a:lnTo>
                  <a:lnTo>
                    <a:pt x="341642" y="12707"/>
                  </a:lnTo>
                  <a:lnTo>
                    <a:pt x="427053" y="25415"/>
                  </a:lnTo>
                  <a:lnTo>
                    <a:pt x="512463" y="0"/>
                  </a:lnTo>
                  <a:lnTo>
                    <a:pt x="597874" y="12707"/>
                  </a:lnTo>
                  <a:lnTo>
                    <a:pt x="683284" y="0"/>
                  </a:lnTo>
                  <a:lnTo>
                    <a:pt x="768695" y="12707"/>
                  </a:lnTo>
                  <a:lnTo>
                    <a:pt x="854106" y="12707"/>
                  </a:lnTo>
                  <a:lnTo>
                    <a:pt x="939516" y="0"/>
                  </a:lnTo>
                  <a:lnTo>
                    <a:pt x="1024927" y="0"/>
                  </a:lnTo>
                  <a:lnTo>
                    <a:pt x="1110337" y="25415"/>
                  </a:lnTo>
                  <a:lnTo>
                    <a:pt x="1195748" y="12707"/>
                  </a:lnTo>
                  <a:lnTo>
                    <a:pt x="1281159" y="12707"/>
                  </a:lnTo>
                  <a:lnTo>
                    <a:pt x="1366569" y="25415"/>
                  </a:lnTo>
                  <a:lnTo>
                    <a:pt x="1451980" y="76246"/>
                  </a:lnTo>
                  <a:lnTo>
                    <a:pt x="1537390" y="38123"/>
                  </a:lnTo>
                  <a:lnTo>
                    <a:pt x="1622801" y="88954"/>
                  </a:lnTo>
                  <a:lnTo>
                    <a:pt x="1708212" y="101661"/>
                  </a:lnTo>
                  <a:lnTo>
                    <a:pt x="1793622" y="101661"/>
                  </a:lnTo>
                  <a:lnTo>
                    <a:pt x="1879033" y="114369"/>
                  </a:lnTo>
                  <a:lnTo>
                    <a:pt x="1964443" y="88954"/>
                  </a:lnTo>
                  <a:lnTo>
                    <a:pt x="2049854" y="63538"/>
                  </a:lnTo>
                  <a:lnTo>
                    <a:pt x="2135265" y="76246"/>
                  </a:lnTo>
                </a:path>
              </a:pathLst>
            </a:custGeom>
            <a:ln w="27101" cap="flat">
              <a:solidFill>
                <a:srgbClr val="1CABE2">
                  <a:alpha val="100000"/>
                </a:srgbClr>
              </a:solidFill>
              <a:prstDash val="solid"/>
              <a:round/>
            </a:ln>
          </p:spPr>
          <p:txBody>
            <a:bodyPr/>
            <a:lstStyle/>
            <a:p>
              <a:endParaRPr/>
            </a:p>
          </p:txBody>
        </p:sp>
        <p:sp>
          <p:nvSpPr>
            <p:cNvPr id="205" name="tx205"/>
            <p:cNvSpPr/>
            <p:nvPr/>
          </p:nvSpPr>
          <p:spPr>
            <a:xfrm>
              <a:off x="6492549" y="289077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93</a:t>
              </a:r>
            </a:p>
          </p:txBody>
        </p:sp>
        <p:sp>
          <p:nvSpPr>
            <p:cNvPr id="206" name="tx206"/>
            <p:cNvSpPr/>
            <p:nvPr/>
          </p:nvSpPr>
          <p:spPr>
            <a:xfrm>
              <a:off x="8812300" y="295436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88</a:t>
              </a:r>
            </a:p>
          </p:txBody>
        </p:sp>
        <p:sp>
          <p:nvSpPr>
            <p:cNvPr id="207" name="tx207"/>
            <p:cNvSpPr/>
            <p:nvPr/>
          </p:nvSpPr>
          <p:spPr>
            <a:xfrm>
              <a:off x="7017271" y="28546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92</a:t>
              </a:r>
            </a:p>
          </p:txBody>
        </p:sp>
        <p:sp>
          <p:nvSpPr>
            <p:cNvPr id="208" name="tx208"/>
            <p:cNvSpPr/>
            <p:nvPr/>
          </p:nvSpPr>
          <p:spPr>
            <a:xfrm>
              <a:off x="7444324" y="284188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93</a:t>
              </a:r>
            </a:p>
          </p:txBody>
        </p:sp>
        <p:sp>
          <p:nvSpPr>
            <p:cNvPr id="209" name="tx209"/>
            <p:cNvSpPr/>
            <p:nvPr/>
          </p:nvSpPr>
          <p:spPr>
            <a:xfrm>
              <a:off x="7871377" y="284188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93</a:t>
              </a:r>
            </a:p>
          </p:txBody>
        </p:sp>
        <p:sp>
          <p:nvSpPr>
            <p:cNvPr id="210" name="tx210"/>
            <p:cNvSpPr/>
            <p:nvPr/>
          </p:nvSpPr>
          <p:spPr>
            <a:xfrm>
              <a:off x="8213020" y="2918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87</a:t>
              </a:r>
            </a:p>
          </p:txBody>
        </p:sp>
        <p:sp>
          <p:nvSpPr>
            <p:cNvPr id="211" name="tx211"/>
            <p:cNvSpPr/>
            <p:nvPr/>
          </p:nvSpPr>
          <p:spPr>
            <a:xfrm>
              <a:off x="8640073" y="28927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89</a:t>
              </a:r>
            </a:p>
          </p:txBody>
        </p:sp>
        <p:sp>
          <p:nvSpPr>
            <p:cNvPr id="212" name="pl212"/>
            <p:cNvSpPr/>
            <p:nvPr/>
          </p:nvSpPr>
          <p:spPr>
            <a:xfrm>
              <a:off x="6349812" y="58599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3" name="pl213"/>
            <p:cNvSpPr/>
            <p:nvPr/>
          </p:nvSpPr>
          <p:spPr>
            <a:xfrm>
              <a:off x="6349812" y="56057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4" name="pl214"/>
            <p:cNvSpPr/>
            <p:nvPr/>
          </p:nvSpPr>
          <p:spPr>
            <a:xfrm>
              <a:off x="6349812" y="53516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5" name="pl215"/>
            <p:cNvSpPr/>
            <p:nvPr/>
          </p:nvSpPr>
          <p:spPr>
            <a:xfrm>
              <a:off x="6349812" y="509745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6" name="pl216"/>
            <p:cNvSpPr/>
            <p:nvPr/>
          </p:nvSpPr>
          <p:spPr>
            <a:xfrm>
              <a:off x="6349812" y="484330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7" name="pl217"/>
            <p:cNvSpPr/>
            <p:nvPr/>
          </p:nvSpPr>
          <p:spPr>
            <a:xfrm>
              <a:off x="6349812" y="458914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8" name="pl218"/>
            <p:cNvSpPr/>
            <p:nvPr/>
          </p:nvSpPr>
          <p:spPr>
            <a:xfrm>
              <a:off x="6349812" y="598699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19" name="pl219"/>
            <p:cNvSpPr/>
            <p:nvPr/>
          </p:nvSpPr>
          <p:spPr>
            <a:xfrm>
              <a:off x="6349812" y="573284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0" name="pl220"/>
            <p:cNvSpPr/>
            <p:nvPr/>
          </p:nvSpPr>
          <p:spPr>
            <a:xfrm>
              <a:off x="6349812" y="547868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1" name="pl221"/>
            <p:cNvSpPr/>
            <p:nvPr/>
          </p:nvSpPr>
          <p:spPr>
            <a:xfrm>
              <a:off x="6349812" y="522453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2" name="pl222"/>
            <p:cNvSpPr/>
            <p:nvPr/>
          </p:nvSpPr>
          <p:spPr>
            <a:xfrm>
              <a:off x="6349812" y="497037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3" name="pl223"/>
            <p:cNvSpPr/>
            <p:nvPr/>
          </p:nvSpPr>
          <p:spPr>
            <a:xfrm>
              <a:off x="6349812" y="471622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4" name="pl224"/>
            <p:cNvSpPr/>
            <p:nvPr/>
          </p:nvSpPr>
          <p:spPr>
            <a:xfrm>
              <a:off x="6644479"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5" name="pl225"/>
            <p:cNvSpPr/>
            <p:nvPr/>
          </p:nvSpPr>
          <p:spPr>
            <a:xfrm>
              <a:off x="7071532"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6" name="pl226"/>
            <p:cNvSpPr/>
            <p:nvPr/>
          </p:nvSpPr>
          <p:spPr>
            <a:xfrm>
              <a:off x="7498585"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7" name="pl227"/>
            <p:cNvSpPr/>
            <p:nvPr/>
          </p:nvSpPr>
          <p:spPr>
            <a:xfrm>
              <a:off x="7925638"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8" name="pl228"/>
            <p:cNvSpPr/>
            <p:nvPr/>
          </p:nvSpPr>
          <p:spPr>
            <a:xfrm>
              <a:off x="8267280"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9" name="pl229"/>
            <p:cNvSpPr/>
            <p:nvPr/>
          </p:nvSpPr>
          <p:spPr>
            <a:xfrm>
              <a:off x="8694333"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30" name="pl230"/>
            <p:cNvSpPr/>
            <p:nvPr/>
          </p:nvSpPr>
          <p:spPr>
            <a:xfrm>
              <a:off x="8779744"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31" name="pl231"/>
            <p:cNvSpPr/>
            <p:nvPr/>
          </p:nvSpPr>
          <p:spPr>
            <a:xfrm>
              <a:off x="7156942" y="5008502"/>
              <a:ext cx="1622801" cy="838710"/>
            </a:xfrm>
            <a:custGeom>
              <a:avLst/>
              <a:gdLst/>
              <a:ahLst/>
              <a:cxnLst/>
              <a:rect l="0" t="0" r="0" b="0"/>
              <a:pathLst>
                <a:path w="1622801" h="838710">
                  <a:moveTo>
                    <a:pt x="0" y="838710"/>
                  </a:moveTo>
                  <a:lnTo>
                    <a:pt x="85410" y="749756"/>
                  </a:lnTo>
                  <a:lnTo>
                    <a:pt x="170821" y="508309"/>
                  </a:lnTo>
                  <a:lnTo>
                    <a:pt x="256231" y="279570"/>
                  </a:lnTo>
                  <a:lnTo>
                    <a:pt x="341642" y="177908"/>
                  </a:lnTo>
                  <a:lnTo>
                    <a:pt x="427053" y="101661"/>
                  </a:lnTo>
                  <a:lnTo>
                    <a:pt x="512463" y="76246"/>
                  </a:lnTo>
                  <a:lnTo>
                    <a:pt x="597874" y="63538"/>
                  </a:lnTo>
                  <a:lnTo>
                    <a:pt x="683284" y="63538"/>
                  </a:lnTo>
                  <a:lnTo>
                    <a:pt x="768695" y="12707"/>
                  </a:lnTo>
                  <a:lnTo>
                    <a:pt x="854106" y="50830"/>
                  </a:lnTo>
                  <a:lnTo>
                    <a:pt x="939516" y="76246"/>
                  </a:lnTo>
                  <a:lnTo>
                    <a:pt x="1024927" y="50830"/>
                  </a:lnTo>
                  <a:lnTo>
                    <a:pt x="1110337" y="38123"/>
                  </a:lnTo>
                  <a:lnTo>
                    <a:pt x="1195748" y="76246"/>
                  </a:lnTo>
                  <a:lnTo>
                    <a:pt x="1281159" y="76246"/>
                  </a:lnTo>
                  <a:lnTo>
                    <a:pt x="1366569" y="38123"/>
                  </a:lnTo>
                  <a:lnTo>
                    <a:pt x="1451980" y="12707"/>
                  </a:lnTo>
                  <a:lnTo>
                    <a:pt x="1537390" y="0"/>
                  </a:lnTo>
                  <a:lnTo>
                    <a:pt x="1622801" y="0"/>
                  </a:lnTo>
                </a:path>
              </a:pathLst>
            </a:custGeom>
            <a:ln w="27101" cap="flat">
              <a:solidFill>
                <a:srgbClr val="1CABE2">
                  <a:alpha val="100000"/>
                </a:srgbClr>
              </a:solidFill>
              <a:prstDash val="solid"/>
              <a:round/>
            </a:ln>
          </p:spPr>
          <p:txBody>
            <a:bodyPr/>
            <a:lstStyle/>
            <a:p>
              <a:endParaRPr/>
            </a:p>
          </p:txBody>
        </p:sp>
        <p:sp>
          <p:nvSpPr>
            <p:cNvPr id="232" name="tx232"/>
            <p:cNvSpPr/>
            <p:nvPr/>
          </p:nvSpPr>
          <p:spPr>
            <a:xfrm>
              <a:off x="7005012" y="5756137"/>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11</a:t>
              </a:r>
            </a:p>
          </p:txBody>
        </p:sp>
        <p:sp>
          <p:nvSpPr>
            <p:cNvPr id="233" name="tx233"/>
            <p:cNvSpPr/>
            <p:nvPr/>
          </p:nvSpPr>
          <p:spPr>
            <a:xfrm>
              <a:off x="8812300" y="491861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77</a:t>
              </a:r>
            </a:p>
          </p:txBody>
        </p:sp>
        <p:sp>
          <p:nvSpPr>
            <p:cNvPr id="234" name="tx234"/>
            <p:cNvSpPr/>
            <p:nvPr/>
          </p:nvSpPr>
          <p:spPr>
            <a:xfrm>
              <a:off x="7444324" y="50452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63</a:t>
              </a:r>
            </a:p>
          </p:txBody>
        </p:sp>
        <p:sp>
          <p:nvSpPr>
            <p:cNvPr id="235" name="tx235"/>
            <p:cNvSpPr/>
            <p:nvPr/>
          </p:nvSpPr>
          <p:spPr>
            <a:xfrm>
              <a:off x="7871377" y="48800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76</a:t>
              </a:r>
            </a:p>
          </p:txBody>
        </p:sp>
        <p:sp>
          <p:nvSpPr>
            <p:cNvPr id="236" name="tx236"/>
            <p:cNvSpPr/>
            <p:nvPr/>
          </p:nvSpPr>
          <p:spPr>
            <a:xfrm>
              <a:off x="8213020" y="4906948"/>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74</a:t>
              </a:r>
            </a:p>
          </p:txBody>
        </p:sp>
        <p:sp>
          <p:nvSpPr>
            <p:cNvPr id="237" name="tx237"/>
            <p:cNvSpPr/>
            <p:nvPr/>
          </p:nvSpPr>
          <p:spPr>
            <a:xfrm>
              <a:off x="8640073" y="486973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77</a:t>
              </a:r>
            </a:p>
          </p:txBody>
        </p:sp>
        <p:sp>
          <p:nvSpPr>
            <p:cNvPr id="238" name="tx238"/>
            <p:cNvSpPr/>
            <p:nvPr/>
          </p:nvSpPr>
          <p:spPr>
            <a:xfrm>
              <a:off x="1968484" y="4369095"/>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MCV2</a:t>
              </a:r>
            </a:p>
          </p:txBody>
        </p:sp>
        <p:sp>
          <p:nvSpPr>
            <p:cNvPr id="239" name="tx239"/>
            <p:cNvSpPr/>
            <p:nvPr/>
          </p:nvSpPr>
          <p:spPr>
            <a:xfrm>
              <a:off x="4762672" y="4369095"/>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PCVC</a:t>
              </a:r>
            </a:p>
          </p:txBody>
        </p:sp>
        <p:sp>
          <p:nvSpPr>
            <p:cNvPr id="240" name="tx240"/>
            <p:cNvSpPr/>
            <p:nvPr/>
          </p:nvSpPr>
          <p:spPr>
            <a:xfrm>
              <a:off x="7516531" y="4369040"/>
              <a:ext cx="391160" cy="8278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ROTAC</a:t>
              </a:r>
            </a:p>
          </p:txBody>
        </p:sp>
        <p:sp>
          <p:nvSpPr>
            <p:cNvPr id="241" name="tx241"/>
            <p:cNvSpPr/>
            <p:nvPr/>
          </p:nvSpPr>
          <p:spPr>
            <a:xfrm>
              <a:off x="2002591" y="2549408"/>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IPV1</a:t>
              </a:r>
            </a:p>
          </p:txBody>
        </p:sp>
        <p:sp>
          <p:nvSpPr>
            <p:cNvPr id="242" name="tx242"/>
            <p:cNvSpPr/>
            <p:nvPr/>
          </p:nvSpPr>
          <p:spPr>
            <a:xfrm>
              <a:off x="4787501" y="2547007"/>
              <a:ext cx="2608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IPVC</a:t>
              </a:r>
            </a:p>
          </p:txBody>
        </p:sp>
        <p:sp>
          <p:nvSpPr>
            <p:cNvPr id="243" name="tx243"/>
            <p:cNvSpPr/>
            <p:nvPr/>
          </p:nvSpPr>
          <p:spPr>
            <a:xfrm>
              <a:off x="7556859" y="2547007"/>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MCV1</a:t>
              </a:r>
            </a:p>
          </p:txBody>
        </p:sp>
        <p:sp>
          <p:nvSpPr>
            <p:cNvPr id="244" name="tx244"/>
            <p:cNvSpPr/>
            <p:nvPr/>
          </p:nvSpPr>
          <p:spPr>
            <a:xfrm>
              <a:off x="2002645" y="724920"/>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BCG</a:t>
              </a:r>
            </a:p>
          </p:txBody>
        </p:sp>
        <p:sp>
          <p:nvSpPr>
            <p:cNvPr id="245" name="tx245"/>
            <p:cNvSpPr/>
            <p:nvPr/>
          </p:nvSpPr>
          <p:spPr>
            <a:xfrm>
              <a:off x="4775086" y="727321"/>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DTP1</a:t>
              </a:r>
            </a:p>
          </p:txBody>
        </p:sp>
        <p:sp>
          <p:nvSpPr>
            <p:cNvPr id="246" name="tx246"/>
            <p:cNvSpPr/>
            <p:nvPr/>
          </p:nvSpPr>
          <p:spPr>
            <a:xfrm>
              <a:off x="7569274" y="725902"/>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DTP3</a:t>
              </a:r>
            </a:p>
          </p:txBody>
        </p:sp>
        <p:sp>
          <p:nvSpPr>
            <p:cNvPr id="247" name="tx247"/>
            <p:cNvSpPr/>
            <p:nvPr/>
          </p:nvSpPr>
          <p:spPr>
            <a:xfrm rot="-5400000">
              <a:off x="935214"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2000</a:t>
              </a:r>
            </a:p>
          </p:txBody>
        </p:sp>
        <p:sp>
          <p:nvSpPr>
            <p:cNvPr id="248" name="tx248"/>
            <p:cNvSpPr/>
            <p:nvPr/>
          </p:nvSpPr>
          <p:spPr>
            <a:xfrm rot="-5400000">
              <a:off x="1362267"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2005</a:t>
              </a:r>
            </a:p>
          </p:txBody>
        </p:sp>
        <p:sp>
          <p:nvSpPr>
            <p:cNvPr id="249" name="tx249"/>
            <p:cNvSpPr/>
            <p:nvPr/>
          </p:nvSpPr>
          <p:spPr>
            <a:xfrm rot="-5400000">
              <a:off x="1789320"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2010</a:t>
              </a:r>
            </a:p>
          </p:txBody>
        </p:sp>
        <p:sp>
          <p:nvSpPr>
            <p:cNvPr id="250" name="tx250"/>
            <p:cNvSpPr/>
            <p:nvPr/>
          </p:nvSpPr>
          <p:spPr>
            <a:xfrm rot="-5400000">
              <a:off x="2216373"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2015</a:t>
              </a:r>
            </a:p>
          </p:txBody>
        </p:sp>
        <p:sp>
          <p:nvSpPr>
            <p:cNvPr id="251" name="tx251"/>
            <p:cNvSpPr/>
            <p:nvPr/>
          </p:nvSpPr>
          <p:spPr>
            <a:xfrm rot="-5400000">
              <a:off x="2558015"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2019</a:t>
              </a:r>
            </a:p>
          </p:txBody>
        </p:sp>
        <p:sp>
          <p:nvSpPr>
            <p:cNvPr id="252" name="tx252"/>
            <p:cNvSpPr/>
            <p:nvPr/>
          </p:nvSpPr>
          <p:spPr>
            <a:xfrm rot="-5400000">
              <a:off x="2985068"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2024</a:t>
              </a:r>
            </a:p>
          </p:txBody>
        </p:sp>
        <p:sp>
          <p:nvSpPr>
            <p:cNvPr id="253" name="tx253"/>
            <p:cNvSpPr/>
            <p:nvPr/>
          </p:nvSpPr>
          <p:spPr>
            <a:xfrm rot="-5400000">
              <a:off x="3070479"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2025</a:t>
              </a:r>
            </a:p>
          </p:txBody>
        </p:sp>
        <p:sp>
          <p:nvSpPr>
            <p:cNvPr id="254" name="tx254"/>
            <p:cNvSpPr/>
            <p:nvPr/>
          </p:nvSpPr>
          <p:spPr>
            <a:xfrm rot="-5400000">
              <a:off x="3729401"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2000</a:t>
              </a:r>
            </a:p>
          </p:txBody>
        </p:sp>
        <p:sp>
          <p:nvSpPr>
            <p:cNvPr id="255" name="tx255"/>
            <p:cNvSpPr/>
            <p:nvPr/>
          </p:nvSpPr>
          <p:spPr>
            <a:xfrm rot="-5400000">
              <a:off x="4156454"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2005</a:t>
              </a:r>
            </a:p>
          </p:txBody>
        </p:sp>
        <p:sp>
          <p:nvSpPr>
            <p:cNvPr id="256" name="tx256"/>
            <p:cNvSpPr/>
            <p:nvPr/>
          </p:nvSpPr>
          <p:spPr>
            <a:xfrm rot="-5400000">
              <a:off x="4583507"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2010</a:t>
              </a:r>
            </a:p>
          </p:txBody>
        </p:sp>
        <p:sp>
          <p:nvSpPr>
            <p:cNvPr id="257" name="tx257"/>
            <p:cNvSpPr/>
            <p:nvPr/>
          </p:nvSpPr>
          <p:spPr>
            <a:xfrm rot="-5400000">
              <a:off x="5010560"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2015</a:t>
              </a:r>
            </a:p>
          </p:txBody>
        </p:sp>
        <p:sp>
          <p:nvSpPr>
            <p:cNvPr id="258" name="tx258"/>
            <p:cNvSpPr/>
            <p:nvPr/>
          </p:nvSpPr>
          <p:spPr>
            <a:xfrm rot="-5400000">
              <a:off x="5352203"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2019</a:t>
              </a:r>
            </a:p>
          </p:txBody>
        </p:sp>
        <p:sp>
          <p:nvSpPr>
            <p:cNvPr id="259" name="tx259"/>
            <p:cNvSpPr/>
            <p:nvPr/>
          </p:nvSpPr>
          <p:spPr>
            <a:xfrm rot="-5400000">
              <a:off x="5779256"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2024</a:t>
              </a:r>
            </a:p>
          </p:txBody>
        </p:sp>
        <p:sp>
          <p:nvSpPr>
            <p:cNvPr id="260" name="tx260"/>
            <p:cNvSpPr/>
            <p:nvPr/>
          </p:nvSpPr>
          <p:spPr>
            <a:xfrm rot="-5400000">
              <a:off x="5864666"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2025</a:t>
              </a:r>
            </a:p>
          </p:txBody>
        </p:sp>
        <p:sp>
          <p:nvSpPr>
            <p:cNvPr id="261" name="tx261"/>
            <p:cNvSpPr/>
            <p:nvPr/>
          </p:nvSpPr>
          <p:spPr>
            <a:xfrm rot="-5400000">
              <a:off x="6523589"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2000</a:t>
              </a:r>
            </a:p>
          </p:txBody>
        </p:sp>
        <p:sp>
          <p:nvSpPr>
            <p:cNvPr id="262" name="tx262"/>
            <p:cNvSpPr/>
            <p:nvPr/>
          </p:nvSpPr>
          <p:spPr>
            <a:xfrm rot="-5400000">
              <a:off x="6950642"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2005</a:t>
              </a:r>
            </a:p>
          </p:txBody>
        </p:sp>
        <p:sp>
          <p:nvSpPr>
            <p:cNvPr id="263" name="tx263"/>
            <p:cNvSpPr/>
            <p:nvPr/>
          </p:nvSpPr>
          <p:spPr>
            <a:xfrm rot="-5400000">
              <a:off x="7377695"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2010</a:t>
              </a:r>
            </a:p>
          </p:txBody>
        </p:sp>
        <p:sp>
          <p:nvSpPr>
            <p:cNvPr id="264" name="tx264"/>
            <p:cNvSpPr/>
            <p:nvPr/>
          </p:nvSpPr>
          <p:spPr>
            <a:xfrm rot="-5400000">
              <a:off x="7804748"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2015</a:t>
              </a:r>
            </a:p>
          </p:txBody>
        </p:sp>
        <p:sp>
          <p:nvSpPr>
            <p:cNvPr id="265" name="tx265"/>
            <p:cNvSpPr/>
            <p:nvPr/>
          </p:nvSpPr>
          <p:spPr>
            <a:xfrm rot="-5400000">
              <a:off x="8146390"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2019</a:t>
              </a:r>
            </a:p>
          </p:txBody>
        </p:sp>
        <p:sp>
          <p:nvSpPr>
            <p:cNvPr id="266" name="tx266"/>
            <p:cNvSpPr/>
            <p:nvPr/>
          </p:nvSpPr>
          <p:spPr>
            <a:xfrm rot="-5400000">
              <a:off x="8573443"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2024</a:t>
              </a:r>
            </a:p>
          </p:txBody>
        </p:sp>
        <p:sp>
          <p:nvSpPr>
            <p:cNvPr id="267" name="tx267"/>
            <p:cNvSpPr/>
            <p:nvPr/>
          </p:nvSpPr>
          <p:spPr>
            <a:xfrm rot="-5400000">
              <a:off x="8658854"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2025</a:t>
              </a:r>
            </a:p>
          </p:txBody>
        </p:sp>
        <p:sp>
          <p:nvSpPr>
            <p:cNvPr id="268" name="tx268"/>
            <p:cNvSpPr/>
            <p:nvPr/>
          </p:nvSpPr>
          <p:spPr>
            <a:xfrm>
              <a:off x="635239" y="2300184"/>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269" name="tx269"/>
            <p:cNvSpPr/>
            <p:nvPr/>
          </p:nvSpPr>
          <p:spPr>
            <a:xfrm>
              <a:off x="571671" y="2046029"/>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270" name="tx270"/>
            <p:cNvSpPr/>
            <p:nvPr/>
          </p:nvSpPr>
          <p:spPr>
            <a:xfrm>
              <a:off x="571671" y="1791875"/>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271" name="tx271"/>
            <p:cNvSpPr/>
            <p:nvPr/>
          </p:nvSpPr>
          <p:spPr>
            <a:xfrm>
              <a:off x="571671" y="1537720"/>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272" name="tx272"/>
            <p:cNvSpPr/>
            <p:nvPr/>
          </p:nvSpPr>
          <p:spPr>
            <a:xfrm>
              <a:off x="571671" y="1283565"/>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273" name="tx273"/>
            <p:cNvSpPr/>
            <p:nvPr/>
          </p:nvSpPr>
          <p:spPr>
            <a:xfrm>
              <a:off x="508103" y="1029410"/>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274" name="tx274"/>
            <p:cNvSpPr/>
            <p:nvPr/>
          </p:nvSpPr>
          <p:spPr>
            <a:xfrm>
              <a:off x="635239" y="4122271"/>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275" name="tx275"/>
            <p:cNvSpPr/>
            <p:nvPr/>
          </p:nvSpPr>
          <p:spPr>
            <a:xfrm>
              <a:off x="571671" y="3868117"/>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276" name="tx276"/>
            <p:cNvSpPr/>
            <p:nvPr/>
          </p:nvSpPr>
          <p:spPr>
            <a:xfrm>
              <a:off x="571671" y="3613962"/>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277" name="tx277"/>
            <p:cNvSpPr/>
            <p:nvPr/>
          </p:nvSpPr>
          <p:spPr>
            <a:xfrm>
              <a:off x="571671" y="3359807"/>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278" name="tx278"/>
            <p:cNvSpPr/>
            <p:nvPr/>
          </p:nvSpPr>
          <p:spPr>
            <a:xfrm>
              <a:off x="571671" y="3105652"/>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279" name="tx279"/>
            <p:cNvSpPr/>
            <p:nvPr/>
          </p:nvSpPr>
          <p:spPr>
            <a:xfrm>
              <a:off x="508103" y="2851498"/>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280" name="tx280"/>
            <p:cNvSpPr/>
            <p:nvPr/>
          </p:nvSpPr>
          <p:spPr>
            <a:xfrm>
              <a:off x="635239" y="5944359"/>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281" name="tx281"/>
            <p:cNvSpPr/>
            <p:nvPr/>
          </p:nvSpPr>
          <p:spPr>
            <a:xfrm>
              <a:off x="571671" y="5690204"/>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282" name="tx282"/>
            <p:cNvSpPr/>
            <p:nvPr/>
          </p:nvSpPr>
          <p:spPr>
            <a:xfrm>
              <a:off x="571671" y="5436049"/>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283" name="tx283"/>
            <p:cNvSpPr/>
            <p:nvPr/>
          </p:nvSpPr>
          <p:spPr>
            <a:xfrm>
              <a:off x="571671" y="5181895"/>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284" name="tx284"/>
            <p:cNvSpPr/>
            <p:nvPr/>
          </p:nvSpPr>
          <p:spPr>
            <a:xfrm>
              <a:off x="571671" y="4927740"/>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285" name="tx285"/>
            <p:cNvSpPr/>
            <p:nvPr/>
          </p:nvSpPr>
          <p:spPr>
            <a:xfrm>
              <a:off x="508103" y="4673585"/>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286" name="tx286"/>
            <p:cNvSpPr/>
            <p:nvPr/>
          </p:nvSpPr>
          <p:spPr>
            <a:xfrm rot="-5400000">
              <a:off x="-60286" y="340043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287" name="tx287"/>
            <p:cNvSpPr/>
            <p:nvPr/>
          </p:nvSpPr>
          <p:spPr>
            <a:xfrm>
              <a:off x="2490418" y="409564"/>
              <a:ext cx="4855011"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vacunas rutinarias seleccionadas, AMR, 2000-2025</a:t>
              </a:r>
            </a:p>
          </p:txBody>
        </p:sp>
        <p:sp>
          <p:nvSpPr>
            <p:cNvPr id="288" name="tx288"/>
            <p:cNvSpPr/>
            <p:nvPr/>
          </p:nvSpPr>
          <p:spPr>
            <a:xfrm>
              <a:off x="4477571" y="65762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las tendencias de cobertura de nueve vacunas básicas de rutina recomendadas durante la infancia.
Las fuertes tendencias al alza en la cobertura de la IPV, la MCV2, la PCVC y la RotaC se deben, en parte, a su creciente introducción en los países, junto con la mejora de la cobertura.
En 2025, la ROTAC presentaba la cobertura más baja de todas las vacunas (77 %), seguida de la MCV2 (78 %).</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amplitud de la protección (BOP, por sus siglas en inglés) es una combinación del número de vacunas incluidas en el programa nacional de inmunización de un país y la cobertura alcanzada para cada vacuna.
El gráfico radial muestra el BOP (área sombreada) y la cobertura de la vacuna (puntos), por año.
La cobertura de vacunación (BOP) aumentó del 51 % en 2000 al 83 % en 2025. Este aumento desde el año 2000 es consecuencia de la mejora gradual en la introducción de nuevas vacunas y la ampliación de los servicios de vacunación a poblaciones que antes quedaban excluidas.
La mejora de la cobertura de vacunación básica (BOP) depende ahora, en parte, de que se mejore la cobertura de las vacunas contra el VPH, el ROTAC y el MCV2, cuya cobertura será inferior al 80 % en 2025.</a:t>
            </a:r>
          </a:p>
        </p:txBody>
      </p:sp>
      <p:sp>
        <p:nvSpPr>
          <p:cNvPr id="4" name="body"/>
          <p:cNvSpPr>
            <a:spLocks noGrp="1"/>
          </p:cNvSpPr>
          <p:nvPr>
            <p:ph/>
          </p:nvPr>
        </p:nvSpPr>
        <p:spPr>
          <a:xfrm>
            <a:off x="457200" y="91440"/>
            <a:ext cx="5486400" cy="457200"/>
          </a:xfrm>
        </p:spPr>
        <p:txBody>
          <a:bodyPr/>
          <a:lstStyle/>
          <a:p>
            <a:pPr marL="0" marR="0" algn="l">
              <a:lnSpc>
                <a:spcPct val="100000"/>
              </a:lnSpc>
              <a:spcBef>
                <a:spcPts val="0"/>
              </a:spcBef>
              <a:spcAft>
                <a:spcPts val="0"/>
              </a:spcAft>
              <a:buNone/>
            </a:pPr>
            <a:r>
              <a:rPr sz="1400" b="0" i="0" u="none" cap="none">
                <a:solidFill>
                  <a:srgbClr val="000000">
                    <a:alpha val="100000"/>
                  </a:srgbClr>
                </a:solidFill>
                <a:latin typeface="Arial"/>
                <a:cs typeface="Arial"/>
                <a:sym typeface="Arial"/>
              </a:rPr>
              <a:t>Breadth of Protection, AMR, 2000-2025</a:t>
            </a:r>
          </a:p>
        </p:txBody>
      </p:sp>
      <p:sp>
        <p:nvSpPr>
          <p:cNvPr id="5" name="body"/>
          <p:cNvSpPr>
            <a:spLocks noGrp="1"/>
          </p:cNvSpPr>
          <p:nvPr>
            <p:ph/>
          </p:nvPr>
        </p:nvSpPr>
        <p:spPr>
          <a:xfrm>
            <a:off x="457200" y="6583680"/>
            <a:ext cx="7315200" cy="457200"/>
          </a:xfrm>
        </p:spPr>
        <p:txBody>
          <a:bodyPr/>
          <a:lstStyle/>
          <a:p>
            <a:pPr marL="0" marR="0" algn="l">
              <a:lnSpc>
                <a:spcPct val="100000"/>
              </a:lnSpc>
              <a:spcBef>
                <a:spcPts val="0"/>
              </a:spcBef>
              <a:spcAft>
                <a:spcPts val="0"/>
              </a:spcAft>
              <a:buNone/>
            </a:pPr>
            <a:r>
              <a:rPr sz="800" b="0" i="0" u="none" cap="none">
                <a:solidFill>
                  <a:srgbClr val="000000">
                    <a:alpha val="100000"/>
                  </a:srgbClr>
                </a:solidFill>
                <a:latin typeface="Arial"/>
                <a:cs typeface="Arial"/>
                <a:sym typeface="Arial"/>
              </a:rPr>
              <a:t>Extensión de la protección = ((DTP3 x 3) + HepB3 + Hib3 + IPV1 + IPVC + MCV1 + MCV2 + PCV3 + RCV1 + RotaC + HPV) / 13</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03816" y="594452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03816" y="554763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03816" y="515075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03816" y="475386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03816" y="435698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03816" y="396009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803816" y="356321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803816" y="316632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803816" y="276944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803816" y="237255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803816" y="197567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803816" y="157878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1806313"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17" name="pl17"/>
            <p:cNvSpPr/>
            <p:nvPr/>
          </p:nvSpPr>
          <p:spPr>
            <a:xfrm>
              <a:off x="3059433"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18" name="pl18"/>
            <p:cNvSpPr/>
            <p:nvPr/>
          </p:nvSpPr>
          <p:spPr>
            <a:xfrm>
              <a:off x="4312553"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19" name="pl19"/>
            <p:cNvSpPr/>
            <p:nvPr/>
          </p:nvSpPr>
          <p:spPr>
            <a:xfrm>
              <a:off x="5440362"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0" name="pl20"/>
            <p:cNvSpPr/>
            <p:nvPr/>
          </p:nvSpPr>
          <p:spPr>
            <a:xfrm>
              <a:off x="6693482"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1" name="pl21"/>
            <p:cNvSpPr/>
            <p:nvPr/>
          </p:nvSpPr>
          <p:spPr>
            <a:xfrm>
              <a:off x="8071914"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2" name="pl22"/>
            <p:cNvSpPr/>
            <p:nvPr/>
          </p:nvSpPr>
          <p:spPr>
            <a:xfrm>
              <a:off x="8698474"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3" name="pl23"/>
            <p:cNvSpPr/>
            <p:nvPr/>
          </p:nvSpPr>
          <p:spPr>
            <a:xfrm>
              <a:off x="803816" y="574608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803816" y="534919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03816" y="495231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803816" y="455542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803816" y="415854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803816" y="376165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803816" y="336477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803816" y="296788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803816" y="257100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803816" y="217411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803816" y="177723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117975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43287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368599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493911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5941610"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7445354"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1179753" y="2015363"/>
              <a:ext cx="6265601" cy="515950"/>
            </a:xfrm>
            <a:custGeom>
              <a:avLst/>
              <a:gdLst/>
              <a:ahLst/>
              <a:cxnLst/>
              <a:rect l="0" t="0" r="0" b="0"/>
              <a:pathLst>
                <a:path w="6265601" h="515950">
                  <a:moveTo>
                    <a:pt x="0" y="119065"/>
                  </a:moveTo>
                  <a:lnTo>
                    <a:pt x="250624" y="119065"/>
                  </a:lnTo>
                  <a:lnTo>
                    <a:pt x="501248" y="79376"/>
                  </a:lnTo>
                  <a:lnTo>
                    <a:pt x="751872" y="39688"/>
                  </a:lnTo>
                  <a:lnTo>
                    <a:pt x="1002496" y="0"/>
                  </a:lnTo>
                  <a:lnTo>
                    <a:pt x="1253120" y="0"/>
                  </a:lnTo>
                  <a:lnTo>
                    <a:pt x="1503744" y="0"/>
                  </a:lnTo>
                  <a:lnTo>
                    <a:pt x="1754368" y="0"/>
                  </a:lnTo>
                  <a:lnTo>
                    <a:pt x="2004992" y="39688"/>
                  </a:lnTo>
                  <a:lnTo>
                    <a:pt x="2255616" y="0"/>
                  </a:lnTo>
                  <a:lnTo>
                    <a:pt x="2506240" y="0"/>
                  </a:lnTo>
                  <a:lnTo>
                    <a:pt x="2756864" y="0"/>
                  </a:lnTo>
                  <a:lnTo>
                    <a:pt x="3007488" y="39688"/>
                  </a:lnTo>
                  <a:lnTo>
                    <a:pt x="3258112" y="119065"/>
                  </a:lnTo>
                  <a:lnTo>
                    <a:pt x="3508736" y="158753"/>
                  </a:lnTo>
                  <a:lnTo>
                    <a:pt x="3759360" y="119065"/>
                  </a:lnTo>
                  <a:lnTo>
                    <a:pt x="4009984" y="119065"/>
                  </a:lnTo>
                  <a:lnTo>
                    <a:pt x="4260609" y="277819"/>
                  </a:lnTo>
                  <a:lnTo>
                    <a:pt x="4511233" y="238130"/>
                  </a:lnTo>
                  <a:lnTo>
                    <a:pt x="4761857" y="396884"/>
                  </a:lnTo>
                  <a:lnTo>
                    <a:pt x="5012481" y="515950"/>
                  </a:lnTo>
                  <a:lnTo>
                    <a:pt x="5263105" y="515950"/>
                  </a:lnTo>
                  <a:lnTo>
                    <a:pt x="5513729" y="396884"/>
                  </a:lnTo>
                  <a:lnTo>
                    <a:pt x="5764353" y="317507"/>
                  </a:lnTo>
                  <a:lnTo>
                    <a:pt x="6014977" y="317507"/>
                  </a:lnTo>
                  <a:lnTo>
                    <a:pt x="6265601" y="317507"/>
                  </a:lnTo>
                </a:path>
              </a:pathLst>
            </a:custGeom>
            <a:ln w="27101" cap="flat">
              <a:solidFill>
                <a:srgbClr val="1C86EE">
                  <a:alpha val="100000"/>
                </a:srgbClr>
              </a:solidFill>
              <a:prstDash val="solid"/>
              <a:round/>
            </a:ln>
          </p:spPr>
          <p:txBody>
            <a:bodyPr/>
            <a:lstStyle/>
            <a:p>
              <a:endParaRPr/>
            </a:p>
          </p:txBody>
        </p:sp>
        <p:sp>
          <p:nvSpPr>
            <p:cNvPr id="41" name="pl41"/>
            <p:cNvSpPr/>
            <p:nvPr/>
          </p:nvSpPr>
          <p:spPr>
            <a:xfrm>
              <a:off x="1179753" y="2134428"/>
              <a:ext cx="6265601" cy="833458"/>
            </a:xfrm>
            <a:custGeom>
              <a:avLst/>
              <a:gdLst/>
              <a:ahLst/>
              <a:cxnLst/>
              <a:rect l="0" t="0" r="0" b="0"/>
              <a:pathLst>
                <a:path w="6265601" h="833458">
                  <a:moveTo>
                    <a:pt x="0" y="833458"/>
                  </a:moveTo>
                  <a:lnTo>
                    <a:pt x="250624" y="754081"/>
                  </a:lnTo>
                  <a:lnTo>
                    <a:pt x="501248" y="635015"/>
                  </a:lnTo>
                  <a:lnTo>
                    <a:pt x="751872" y="277819"/>
                  </a:lnTo>
                  <a:lnTo>
                    <a:pt x="1002496" y="198442"/>
                  </a:lnTo>
                  <a:lnTo>
                    <a:pt x="1253120" y="79376"/>
                  </a:lnTo>
                  <a:lnTo>
                    <a:pt x="1503744" y="39688"/>
                  </a:lnTo>
                  <a:lnTo>
                    <a:pt x="1754368" y="79376"/>
                  </a:lnTo>
                  <a:lnTo>
                    <a:pt x="2004992" y="79376"/>
                  </a:lnTo>
                  <a:lnTo>
                    <a:pt x="2255616" y="0"/>
                  </a:lnTo>
                  <a:lnTo>
                    <a:pt x="2506240" y="39688"/>
                  </a:lnTo>
                  <a:lnTo>
                    <a:pt x="2756864" y="39688"/>
                  </a:lnTo>
                  <a:lnTo>
                    <a:pt x="3007488" y="0"/>
                  </a:lnTo>
                  <a:lnTo>
                    <a:pt x="3258112" y="79376"/>
                  </a:lnTo>
                  <a:lnTo>
                    <a:pt x="3508736" y="79376"/>
                  </a:lnTo>
                  <a:lnTo>
                    <a:pt x="3759360" y="119065"/>
                  </a:lnTo>
                  <a:lnTo>
                    <a:pt x="4009984" y="119065"/>
                  </a:lnTo>
                  <a:lnTo>
                    <a:pt x="4260609" y="357196"/>
                  </a:lnTo>
                  <a:lnTo>
                    <a:pt x="4511233" y="357196"/>
                  </a:lnTo>
                  <a:lnTo>
                    <a:pt x="4761857" y="476261"/>
                  </a:lnTo>
                  <a:lnTo>
                    <a:pt x="5012481" y="396884"/>
                  </a:lnTo>
                  <a:lnTo>
                    <a:pt x="5263105" y="396884"/>
                  </a:lnTo>
                  <a:lnTo>
                    <a:pt x="5513729" y="317507"/>
                  </a:lnTo>
                  <a:lnTo>
                    <a:pt x="5764353" y="238130"/>
                  </a:lnTo>
                  <a:lnTo>
                    <a:pt x="6014977" y="198442"/>
                  </a:lnTo>
                  <a:lnTo>
                    <a:pt x="6265601" y="198442"/>
                  </a:lnTo>
                </a:path>
              </a:pathLst>
            </a:custGeom>
            <a:ln w="27101" cap="flat">
              <a:solidFill>
                <a:srgbClr val="80BD41">
                  <a:alpha val="100000"/>
                </a:srgbClr>
              </a:solidFill>
              <a:prstDash val="solid"/>
              <a:round/>
            </a:ln>
          </p:spPr>
          <p:txBody>
            <a:bodyPr/>
            <a:lstStyle/>
            <a:p>
              <a:endParaRPr/>
            </a:p>
          </p:txBody>
        </p:sp>
        <p:sp>
          <p:nvSpPr>
            <p:cNvPr id="42" name="pl42"/>
            <p:cNvSpPr/>
            <p:nvPr/>
          </p:nvSpPr>
          <p:spPr>
            <a:xfrm>
              <a:off x="1179753" y="2055051"/>
              <a:ext cx="6265601" cy="714392"/>
            </a:xfrm>
            <a:custGeom>
              <a:avLst/>
              <a:gdLst/>
              <a:ahLst/>
              <a:cxnLst/>
              <a:rect l="0" t="0" r="0" b="0"/>
              <a:pathLst>
                <a:path w="6265601" h="714392">
                  <a:moveTo>
                    <a:pt x="0" y="714392"/>
                  </a:moveTo>
                  <a:lnTo>
                    <a:pt x="250624" y="635015"/>
                  </a:lnTo>
                  <a:lnTo>
                    <a:pt x="501248" y="476261"/>
                  </a:lnTo>
                  <a:lnTo>
                    <a:pt x="751872" y="317507"/>
                  </a:lnTo>
                  <a:lnTo>
                    <a:pt x="1002496" y="158753"/>
                  </a:lnTo>
                  <a:lnTo>
                    <a:pt x="1253120" y="0"/>
                  </a:lnTo>
                  <a:lnTo>
                    <a:pt x="1503744" y="39688"/>
                  </a:lnTo>
                  <a:lnTo>
                    <a:pt x="1754368" y="79376"/>
                  </a:lnTo>
                  <a:lnTo>
                    <a:pt x="2004992" y="79376"/>
                  </a:lnTo>
                  <a:lnTo>
                    <a:pt x="2255616" y="119065"/>
                  </a:lnTo>
                  <a:lnTo>
                    <a:pt x="2506240" y="79376"/>
                  </a:lnTo>
                  <a:lnTo>
                    <a:pt x="2756864" y="39688"/>
                  </a:lnTo>
                  <a:lnTo>
                    <a:pt x="3007488" y="39688"/>
                  </a:lnTo>
                  <a:lnTo>
                    <a:pt x="3258112" y="79376"/>
                  </a:lnTo>
                  <a:lnTo>
                    <a:pt x="3508736" y="119065"/>
                  </a:lnTo>
                  <a:lnTo>
                    <a:pt x="3759360" y="79376"/>
                  </a:lnTo>
                  <a:lnTo>
                    <a:pt x="4009984" y="119065"/>
                  </a:lnTo>
                  <a:lnTo>
                    <a:pt x="4260609" y="277819"/>
                  </a:lnTo>
                  <a:lnTo>
                    <a:pt x="4511233" y="238130"/>
                  </a:lnTo>
                  <a:lnTo>
                    <a:pt x="4761857" y="396884"/>
                  </a:lnTo>
                  <a:lnTo>
                    <a:pt x="5012481" y="476261"/>
                  </a:lnTo>
                  <a:lnTo>
                    <a:pt x="5263105" y="515950"/>
                  </a:lnTo>
                  <a:lnTo>
                    <a:pt x="5513729" y="396884"/>
                  </a:lnTo>
                  <a:lnTo>
                    <a:pt x="5764353" y="317507"/>
                  </a:lnTo>
                  <a:lnTo>
                    <a:pt x="6014977" y="277819"/>
                  </a:lnTo>
                  <a:lnTo>
                    <a:pt x="6265601" y="277819"/>
                  </a:lnTo>
                </a:path>
              </a:pathLst>
            </a:custGeom>
            <a:ln w="27101" cap="flat">
              <a:solidFill>
                <a:srgbClr val="EE00EE">
                  <a:alpha val="100000"/>
                </a:srgbClr>
              </a:solidFill>
              <a:prstDash val="solid"/>
              <a:round/>
            </a:ln>
          </p:spPr>
          <p:txBody>
            <a:bodyPr/>
            <a:lstStyle/>
            <a:p>
              <a:endParaRPr/>
            </a:p>
          </p:txBody>
        </p:sp>
        <p:sp>
          <p:nvSpPr>
            <p:cNvPr id="43" name="pl43"/>
            <p:cNvSpPr/>
            <p:nvPr/>
          </p:nvSpPr>
          <p:spPr>
            <a:xfrm>
              <a:off x="4939113" y="2094740"/>
              <a:ext cx="2506240" cy="793769"/>
            </a:xfrm>
            <a:custGeom>
              <a:avLst/>
              <a:gdLst/>
              <a:ahLst/>
              <a:cxnLst/>
              <a:rect l="0" t="0" r="0" b="0"/>
              <a:pathLst>
                <a:path w="2506240" h="793769">
                  <a:moveTo>
                    <a:pt x="0" y="793769"/>
                  </a:moveTo>
                  <a:lnTo>
                    <a:pt x="250624" y="119065"/>
                  </a:lnTo>
                  <a:lnTo>
                    <a:pt x="501248" y="0"/>
                  </a:lnTo>
                  <a:lnTo>
                    <a:pt x="751872" y="79376"/>
                  </a:lnTo>
                  <a:lnTo>
                    <a:pt x="1002496" y="79376"/>
                  </a:lnTo>
                  <a:lnTo>
                    <a:pt x="1253120" y="238130"/>
                  </a:lnTo>
                  <a:lnTo>
                    <a:pt x="1503744" y="238130"/>
                  </a:lnTo>
                  <a:lnTo>
                    <a:pt x="1754368" y="119065"/>
                  </a:lnTo>
                  <a:lnTo>
                    <a:pt x="2004992" y="119065"/>
                  </a:lnTo>
                  <a:lnTo>
                    <a:pt x="2255616" y="119065"/>
                  </a:lnTo>
                  <a:lnTo>
                    <a:pt x="2506240" y="39688"/>
                  </a:lnTo>
                </a:path>
              </a:pathLst>
            </a:custGeom>
            <a:ln w="27101" cap="flat">
              <a:solidFill>
                <a:srgbClr val="6A3D9A">
                  <a:alpha val="100000"/>
                </a:srgbClr>
              </a:solidFill>
              <a:prstDash val="solid"/>
              <a:round/>
            </a:ln>
          </p:spPr>
          <p:txBody>
            <a:bodyPr/>
            <a:lstStyle/>
            <a:p>
              <a:endParaRPr/>
            </a:p>
          </p:txBody>
        </p:sp>
        <p:sp>
          <p:nvSpPr>
            <p:cNvPr id="44" name="pl44"/>
            <p:cNvSpPr/>
            <p:nvPr/>
          </p:nvSpPr>
          <p:spPr>
            <a:xfrm>
              <a:off x="6442858" y="2372559"/>
              <a:ext cx="1002496" cy="317507"/>
            </a:xfrm>
            <a:custGeom>
              <a:avLst/>
              <a:gdLst/>
              <a:ahLst/>
              <a:cxnLst/>
              <a:rect l="0" t="0" r="0" b="0"/>
              <a:pathLst>
                <a:path w="1002496" h="317507">
                  <a:moveTo>
                    <a:pt x="0" y="317507"/>
                  </a:moveTo>
                  <a:lnTo>
                    <a:pt x="250624" y="158753"/>
                  </a:lnTo>
                  <a:lnTo>
                    <a:pt x="501248" y="0"/>
                  </a:lnTo>
                  <a:lnTo>
                    <a:pt x="751872" y="79376"/>
                  </a:lnTo>
                  <a:lnTo>
                    <a:pt x="1002496" y="0"/>
                  </a:lnTo>
                </a:path>
              </a:pathLst>
            </a:custGeom>
            <a:ln w="27101" cap="flat">
              <a:solidFill>
                <a:srgbClr val="E31A1C">
                  <a:alpha val="100000"/>
                </a:srgbClr>
              </a:solidFill>
              <a:prstDash val="solid"/>
              <a:round/>
            </a:ln>
          </p:spPr>
          <p:txBody>
            <a:bodyPr/>
            <a:lstStyle/>
            <a:p>
              <a:endParaRPr/>
            </a:p>
          </p:txBody>
        </p:sp>
        <p:sp>
          <p:nvSpPr>
            <p:cNvPr id="45" name="pl45"/>
            <p:cNvSpPr/>
            <p:nvPr/>
          </p:nvSpPr>
          <p:spPr>
            <a:xfrm>
              <a:off x="3184745" y="2372559"/>
              <a:ext cx="4260609" cy="2222555"/>
            </a:xfrm>
            <a:custGeom>
              <a:avLst/>
              <a:gdLst/>
              <a:ahLst/>
              <a:cxnLst/>
              <a:rect l="0" t="0" r="0" b="0"/>
              <a:pathLst>
                <a:path w="4260609" h="2222555">
                  <a:moveTo>
                    <a:pt x="0" y="2222555"/>
                  </a:moveTo>
                  <a:lnTo>
                    <a:pt x="250624" y="2024113"/>
                  </a:lnTo>
                  <a:lnTo>
                    <a:pt x="501248" y="1349408"/>
                  </a:lnTo>
                  <a:lnTo>
                    <a:pt x="751872" y="635015"/>
                  </a:lnTo>
                  <a:lnTo>
                    <a:pt x="1002496" y="317507"/>
                  </a:lnTo>
                  <a:lnTo>
                    <a:pt x="1253120" y="198442"/>
                  </a:lnTo>
                  <a:lnTo>
                    <a:pt x="1503744" y="79376"/>
                  </a:lnTo>
                  <a:lnTo>
                    <a:pt x="1754368" y="0"/>
                  </a:lnTo>
                  <a:lnTo>
                    <a:pt x="2004992" y="79376"/>
                  </a:lnTo>
                  <a:lnTo>
                    <a:pt x="2255616" y="119065"/>
                  </a:lnTo>
                  <a:lnTo>
                    <a:pt x="2506240" y="119065"/>
                  </a:lnTo>
                  <a:lnTo>
                    <a:pt x="2756864" y="158753"/>
                  </a:lnTo>
                  <a:lnTo>
                    <a:pt x="3007488" y="357196"/>
                  </a:lnTo>
                  <a:lnTo>
                    <a:pt x="3258112" y="396884"/>
                  </a:lnTo>
                  <a:lnTo>
                    <a:pt x="3508736" y="317507"/>
                  </a:lnTo>
                  <a:lnTo>
                    <a:pt x="3759360" y="238130"/>
                  </a:lnTo>
                  <a:lnTo>
                    <a:pt x="4009984" y="158753"/>
                  </a:lnTo>
                  <a:lnTo>
                    <a:pt x="4260609" y="198442"/>
                  </a:lnTo>
                </a:path>
              </a:pathLst>
            </a:custGeom>
            <a:ln w="27101" cap="flat">
              <a:solidFill>
                <a:srgbClr val="FF7F00">
                  <a:alpha val="100000"/>
                </a:srgbClr>
              </a:solidFill>
              <a:prstDash val="solid"/>
              <a:round/>
            </a:ln>
          </p:spPr>
          <p:txBody>
            <a:bodyPr/>
            <a:lstStyle/>
            <a:p>
              <a:endParaRPr/>
            </a:p>
          </p:txBody>
        </p:sp>
        <p:sp>
          <p:nvSpPr>
            <p:cNvPr id="46" name="pl46"/>
            <p:cNvSpPr/>
            <p:nvPr/>
          </p:nvSpPr>
          <p:spPr>
            <a:xfrm>
              <a:off x="2683497" y="2690067"/>
              <a:ext cx="4761857" cy="2619440"/>
            </a:xfrm>
            <a:custGeom>
              <a:avLst/>
              <a:gdLst/>
              <a:ahLst/>
              <a:cxnLst/>
              <a:rect l="0" t="0" r="0" b="0"/>
              <a:pathLst>
                <a:path w="4761857" h="2619440">
                  <a:moveTo>
                    <a:pt x="0" y="2619440"/>
                  </a:moveTo>
                  <a:lnTo>
                    <a:pt x="250624" y="2341621"/>
                  </a:lnTo>
                  <a:lnTo>
                    <a:pt x="501248" y="1587539"/>
                  </a:lnTo>
                  <a:lnTo>
                    <a:pt x="751872" y="873146"/>
                  </a:lnTo>
                  <a:lnTo>
                    <a:pt x="1002496" y="555638"/>
                  </a:lnTo>
                  <a:lnTo>
                    <a:pt x="1253120" y="317507"/>
                  </a:lnTo>
                  <a:lnTo>
                    <a:pt x="1503744" y="238130"/>
                  </a:lnTo>
                  <a:lnTo>
                    <a:pt x="1754368" y="198442"/>
                  </a:lnTo>
                  <a:lnTo>
                    <a:pt x="2004992" y="198442"/>
                  </a:lnTo>
                  <a:lnTo>
                    <a:pt x="2255616" y="39688"/>
                  </a:lnTo>
                  <a:lnTo>
                    <a:pt x="2506240" y="158753"/>
                  </a:lnTo>
                  <a:lnTo>
                    <a:pt x="2756864" y="238130"/>
                  </a:lnTo>
                  <a:lnTo>
                    <a:pt x="3007488" y="158753"/>
                  </a:lnTo>
                  <a:lnTo>
                    <a:pt x="3258112" y="119065"/>
                  </a:lnTo>
                  <a:lnTo>
                    <a:pt x="3508736" y="238130"/>
                  </a:lnTo>
                  <a:lnTo>
                    <a:pt x="3759360" y="238130"/>
                  </a:lnTo>
                  <a:lnTo>
                    <a:pt x="4009984" y="119065"/>
                  </a:lnTo>
                  <a:lnTo>
                    <a:pt x="4260609" y="39688"/>
                  </a:lnTo>
                  <a:lnTo>
                    <a:pt x="4511233" y="0"/>
                  </a:lnTo>
                  <a:lnTo>
                    <a:pt x="4761857" y="0"/>
                  </a:lnTo>
                </a:path>
              </a:pathLst>
            </a:custGeom>
            <a:ln w="27101" cap="flat">
              <a:solidFill>
                <a:srgbClr val="FFC20E">
                  <a:alpha val="100000"/>
                </a:srgbClr>
              </a:solidFill>
              <a:prstDash val="solid"/>
              <a:round/>
            </a:ln>
          </p:spPr>
          <p:txBody>
            <a:bodyPr/>
            <a:lstStyle/>
            <a:p>
              <a:endParaRPr/>
            </a:p>
          </p:txBody>
        </p:sp>
        <p:sp>
          <p:nvSpPr>
            <p:cNvPr id="47" name="pl47"/>
            <p:cNvSpPr/>
            <p:nvPr/>
          </p:nvSpPr>
          <p:spPr>
            <a:xfrm>
              <a:off x="1179753" y="2015363"/>
              <a:ext cx="6265601" cy="357196"/>
            </a:xfrm>
            <a:custGeom>
              <a:avLst/>
              <a:gdLst/>
              <a:ahLst/>
              <a:cxnLst/>
              <a:rect l="0" t="0" r="0" b="0"/>
              <a:pathLst>
                <a:path w="6265601" h="357196">
                  <a:moveTo>
                    <a:pt x="0" y="357196"/>
                  </a:moveTo>
                  <a:lnTo>
                    <a:pt x="250624" y="238130"/>
                  </a:lnTo>
                  <a:lnTo>
                    <a:pt x="501248" y="277819"/>
                  </a:lnTo>
                  <a:lnTo>
                    <a:pt x="751872" y="79376"/>
                  </a:lnTo>
                  <a:lnTo>
                    <a:pt x="1002496" y="79376"/>
                  </a:lnTo>
                  <a:lnTo>
                    <a:pt x="1253120" y="79376"/>
                  </a:lnTo>
                  <a:lnTo>
                    <a:pt x="1503744" y="39688"/>
                  </a:lnTo>
                  <a:lnTo>
                    <a:pt x="1754368" y="79376"/>
                  </a:lnTo>
                  <a:lnTo>
                    <a:pt x="2004992" y="0"/>
                  </a:lnTo>
                  <a:lnTo>
                    <a:pt x="2255616" y="39688"/>
                  </a:lnTo>
                  <a:lnTo>
                    <a:pt x="2506240" y="39688"/>
                  </a:lnTo>
                  <a:lnTo>
                    <a:pt x="2756864" y="0"/>
                  </a:lnTo>
                  <a:lnTo>
                    <a:pt x="3007488" y="0"/>
                  </a:lnTo>
                  <a:lnTo>
                    <a:pt x="3258112" y="79376"/>
                  </a:lnTo>
                  <a:lnTo>
                    <a:pt x="3508736" y="39688"/>
                  </a:lnTo>
                  <a:lnTo>
                    <a:pt x="3759360" y="39688"/>
                  </a:lnTo>
                  <a:lnTo>
                    <a:pt x="4009984" y="79376"/>
                  </a:lnTo>
                  <a:lnTo>
                    <a:pt x="4260609" y="238130"/>
                  </a:lnTo>
                  <a:lnTo>
                    <a:pt x="4511233" y="119065"/>
                  </a:lnTo>
                  <a:lnTo>
                    <a:pt x="4761857" y="277819"/>
                  </a:lnTo>
                  <a:lnTo>
                    <a:pt x="5012481" y="317507"/>
                  </a:lnTo>
                  <a:lnTo>
                    <a:pt x="5263105" y="317507"/>
                  </a:lnTo>
                  <a:lnTo>
                    <a:pt x="5513729" y="357196"/>
                  </a:lnTo>
                  <a:lnTo>
                    <a:pt x="5764353" y="277819"/>
                  </a:lnTo>
                  <a:lnTo>
                    <a:pt x="6014977" y="198442"/>
                  </a:lnTo>
                  <a:lnTo>
                    <a:pt x="6265601" y="238130"/>
                  </a:lnTo>
                </a:path>
              </a:pathLst>
            </a:custGeom>
            <a:ln w="27101" cap="flat">
              <a:solidFill>
                <a:srgbClr val="008B00">
                  <a:alpha val="100000"/>
                </a:srgbClr>
              </a:solidFill>
              <a:prstDash val="solid"/>
              <a:round/>
            </a:ln>
          </p:spPr>
          <p:txBody>
            <a:bodyPr/>
            <a:lstStyle/>
            <a:p>
              <a:endParaRPr/>
            </a:p>
          </p:txBody>
        </p:sp>
        <p:sp>
          <p:nvSpPr>
            <p:cNvPr id="48" name="pl48"/>
            <p:cNvSpPr/>
            <p:nvPr/>
          </p:nvSpPr>
          <p:spPr>
            <a:xfrm>
              <a:off x="1179753" y="2015363"/>
              <a:ext cx="6265601" cy="357196"/>
            </a:xfrm>
            <a:custGeom>
              <a:avLst/>
              <a:gdLst/>
              <a:ahLst/>
              <a:cxnLst/>
              <a:rect l="0" t="0" r="0" b="0"/>
              <a:pathLst>
                <a:path w="6265601" h="357196">
                  <a:moveTo>
                    <a:pt x="0" y="39688"/>
                  </a:moveTo>
                  <a:lnTo>
                    <a:pt x="250624" y="0"/>
                  </a:lnTo>
                  <a:lnTo>
                    <a:pt x="501248" y="39688"/>
                  </a:lnTo>
                  <a:lnTo>
                    <a:pt x="751872" y="0"/>
                  </a:lnTo>
                  <a:lnTo>
                    <a:pt x="1002496" y="39688"/>
                  </a:lnTo>
                  <a:lnTo>
                    <a:pt x="1253120" y="79376"/>
                  </a:lnTo>
                  <a:lnTo>
                    <a:pt x="1503744" y="0"/>
                  </a:lnTo>
                  <a:lnTo>
                    <a:pt x="1754368" y="39688"/>
                  </a:lnTo>
                  <a:lnTo>
                    <a:pt x="2004992" y="0"/>
                  </a:lnTo>
                  <a:lnTo>
                    <a:pt x="2255616" y="39688"/>
                  </a:lnTo>
                  <a:lnTo>
                    <a:pt x="2506240" y="39688"/>
                  </a:lnTo>
                  <a:lnTo>
                    <a:pt x="2756864" y="0"/>
                  </a:lnTo>
                  <a:lnTo>
                    <a:pt x="3007488" y="0"/>
                  </a:lnTo>
                  <a:lnTo>
                    <a:pt x="3258112" y="79376"/>
                  </a:lnTo>
                  <a:lnTo>
                    <a:pt x="3508736" y="39688"/>
                  </a:lnTo>
                  <a:lnTo>
                    <a:pt x="3759360" y="39688"/>
                  </a:lnTo>
                  <a:lnTo>
                    <a:pt x="4009984" y="79376"/>
                  </a:lnTo>
                  <a:lnTo>
                    <a:pt x="4260609" y="238130"/>
                  </a:lnTo>
                  <a:lnTo>
                    <a:pt x="4511233" y="119065"/>
                  </a:lnTo>
                  <a:lnTo>
                    <a:pt x="4761857" y="277819"/>
                  </a:lnTo>
                  <a:lnTo>
                    <a:pt x="5012481" y="317507"/>
                  </a:lnTo>
                  <a:lnTo>
                    <a:pt x="5263105" y="317507"/>
                  </a:lnTo>
                  <a:lnTo>
                    <a:pt x="5513729" y="357196"/>
                  </a:lnTo>
                  <a:lnTo>
                    <a:pt x="5764353" y="277819"/>
                  </a:lnTo>
                  <a:lnTo>
                    <a:pt x="6014977" y="198442"/>
                  </a:lnTo>
                  <a:lnTo>
                    <a:pt x="6265601" y="238130"/>
                  </a:lnTo>
                </a:path>
              </a:pathLst>
            </a:custGeom>
            <a:ln w="27101" cap="flat">
              <a:solidFill>
                <a:srgbClr val="9A32CD">
                  <a:alpha val="100000"/>
                </a:srgbClr>
              </a:solidFill>
              <a:prstDash val="solid"/>
              <a:round/>
            </a:ln>
          </p:spPr>
          <p:txBody>
            <a:bodyPr/>
            <a:lstStyle/>
            <a:p>
              <a:endParaRPr/>
            </a:p>
          </p:txBody>
        </p:sp>
        <p:sp>
          <p:nvSpPr>
            <p:cNvPr id="49" name="pl49"/>
            <p:cNvSpPr/>
            <p:nvPr/>
          </p:nvSpPr>
          <p:spPr>
            <a:xfrm>
              <a:off x="1179753" y="2412247"/>
              <a:ext cx="6265601" cy="952523"/>
            </a:xfrm>
            <a:custGeom>
              <a:avLst/>
              <a:gdLst/>
              <a:ahLst/>
              <a:cxnLst/>
              <a:rect l="0" t="0" r="0" b="0"/>
              <a:pathLst>
                <a:path w="6265601" h="952523">
                  <a:moveTo>
                    <a:pt x="0" y="754081"/>
                  </a:moveTo>
                  <a:lnTo>
                    <a:pt x="250624" y="714392"/>
                  </a:lnTo>
                  <a:lnTo>
                    <a:pt x="501248" y="833458"/>
                  </a:lnTo>
                  <a:lnTo>
                    <a:pt x="751872" y="912835"/>
                  </a:lnTo>
                  <a:lnTo>
                    <a:pt x="1002496" y="833458"/>
                  </a:lnTo>
                  <a:lnTo>
                    <a:pt x="1253120" y="873146"/>
                  </a:lnTo>
                  <a:lnTo>
                    <a:pt x="1503744" y="912835"/>
                  </a:lnTo>
                  <a:lnTo>
                    <a:pt x="1754368" y="952523"/>
                  </a:lnTo>
                  <a:lnTo>
                    <a:pt x="2004992" y="873146"/>
                  </a:lnTo>
                  <a:lnTo>
                    <a:pt x="2255616" y="714392"/>
                  </a:lnTo>
                  <a:lnTo>
                    <a:pt x="2506240" y="674704"/>
                  </a:lnTo>
                  <a:lnTo>
                    <a:pt x="2756864" y="476261"/>
                  </a:lnTo>
                  <a:lnTo>
                    <a:pt x="3007488" y="436573"/>
                  </a:lnTo>
                  <a:lnTo>
                    <a:pt x="3258112" y="555638"/>
                  </a:lnTo>
                  <a:lnTo>
                    <a:pt x="3508736" y="238130"/>
                  </a:lnTo>
                  <a:lnTo>
                    <a:pt x="3759360" y="238130"/>
                  </a:lnTo>
                  <a:lnTo>
                    <a:pt x="4009984" y="158753"/>
                  </a:lnTo>
                  <a:lnTo>
                    <a:pt x="4260609" y="357196"/>
                  </a:lnTo>
                  <a:lnTo>
                    <a:pt x="4511233" y="0"/>
                  </a:lnTo>
                  <a:lnTo>
                    <a:pt x="4761857" y="436573"/>
                  </a:lnTo>
                  <a:lnTo>
                    <a:pt x="5012481" y="436573"/>
                  </a:lnTo>
                  <a:lnTo>
                    <a:pt x="5263105" y="277819"/>
                  </a:lnTo>
                  <a:lnTo>
                    <a:pt x="5513729" y="277819"/>
                  </a:lnTo>
                  <a:lnTo>
                    <a:pt x="5764353" y="277819"/>
                  </a:lnTo>
                  <a:lnTo>
                    <a:pt x="6014977" y="198442"/>
                  </a:lnTo>
                  <a:lnTo>
                    <a:pt x="6265601" y="238130"/>
                  </a:lnTo>
                </a:path>
              </a:pathLst>
            </a:custGeom>
            <a:ln w="27101" cap="flat">
              <a:solidFill>
                <a:srgbClr val="836FFF">
                  <a:alpha val="100000"/>
                </a:srgbClr>
              </a:solidFill>
              <a:prstDash val="solid"/>
              <a:round/>
            </a:ln>
          </p:spPr>
          <p:txBody>
            <a:bodyPr/>
            <a:lstStyle/>
            <a:p>
              <a:endParaRPr/>
            </a:p>
          </p:txBody>
        </p:sp>
        <p:sp>
          <p:nvSpPr>
            <p:cNvPr id="50" name="pl50"/>
            <p:cNvSpPr/>
            <p:nvPr/>
          </p:nvSpPr>
          <p:spPr>
            <a:xfrm>
              <a:off x="3685993" y="3206017"/>
              <a:ext cx="3759360" cy="2301932"/>
            </a:xfrm>
            <a:custGeom>
              <a:avLst/>
              <a:gdLst/>
              <a:ahLst/>
              <a:cxnLst/>
              <a:rect l="0" t="0" r="0" b="0"/>
              <a:pathLst>
                <a:path w="3759360" h="2301932">
                  <a:moveTo>
                    <a:pt x="0" y="2301932"/>
                  </a:moveTo>
                  <a:lnTo>
                    <a:pt x="250624" y="2143178"/>
                  </a:lnTo>
                  <a:lnTo>
                    <a:pt x="501248" y="1785982"/>
                  </a:lnTo>
                  <a:lnTo>
                    <a:pt x="751872" y="1666916"/>
                  </a:lnTo>
                  <a:lnTo>
                    <a:pt x="1002496" y="1031900"/>
                  </a:lnTo>
                  <a:lnTo>
                    <a:pt x="1253120" y="1071589"/>
                  </a:lnTo>
                  <a:lnTo>
                    <a:pt x="1503744" y="754081"/>
                  </a:lnTo>
                  <a:lnTo>
                    <a:pt x="1754368" y="476261"/>
                  </a:lnTo>
                  <a:lnTo>
                    <a:pt x="2004992" y="714392"/>
                  </a:lnTo>
                  <a:lnTo>
                    <a:pt x="2255616" y="674704"/>
                  </a:lnTo>
                  <a:lnTo>
                    <a:pt x="2506240" y="952523"/>
                  </a:lnTo>
                  <a:lnTo>
                    <a:pt x="2756864" y="1031900"/>
                  </a:lnTo>
                  <a:lnTo>
                    <a:pt x="3007488" y="515950"/>
                  </a:lnTo>
                  <a:lnTo>
                    <a:pt x="3258112" y="277819"/>
                  </a:lnTo>
                  <a:lnTo>
                    <a:pt x="3508736" y="79376"/>
                  </a:lnTo>
                  <a:lnTo>
                    <a:pt x="3759360" y="0"/>
                  </a:lnTo>
                </a:path>
              </a:pathLst>
            </a:custGeom>
            <a:ln w="27101" cap="flat">
              <a:solidFill>
                <a:srgbClr val="FB9A99">
                  <a:alpha val="100000"/>
                </a:srgbClr>
              </a:solidFill>
              <a:prstDash val="solid"/>
              <a:round/>
            </a:ln>
          </p:spPr>
          <p:txBody>
            <a:bodyPr/>
            <a:lstStyle/>
            <a:p>
              <a:endParaRPr/>
            </a:p>
          </p:txBody>
        </p:sp>
        <p:sp>
          <p:nvSpPr>
            <p:cNvPr id="51" name="pl51"/>
            <p:cNvSpPr/>
            <p:nvPr/>
          </p:nvSpPr>
          <p:spPr>
            <a:xfrm>
              <a:off x="1179753" y="2451936"/>
              <a:ext cx="6265601" cy="1270031"/>
            </a:xfrm>
            <a:custGeom>
              <a:avLst/>
              <a:gdLst/>
              <a:ahLst/>
              <a:cxnLst/>
              <a:rect l="0" t="0" r="0" b="0"/>
              <a:pathLst>
                <a:path w="6265601" h="1270031">
                  <a:moveTo>
                    <a:pt x="0" y="1270031"/>
                  </a:moveTo>
                  <a:lnTo>
                    <a:pt x="250624" y="1230343"/>
                  </a:lnTo>
                  <a:lnTo>
                    <a:pt x="501248" y="1230343"/>
                  </a:lnTo>
                  <a:lnTo>
                    <a:pt x="751872" y="1190654"/>
                  </a:lnTo>
                  <a:lnTo>
                    <a:pt x="1002496" y="1150966"/>
                  </a:lnTo>
                  <a:lnTo>
                    <a:pt x="1253120" y="1111277"/>
                  </a:lnTo>
                  <a:lnTo>
                    <a:pt x="1503744" y="1071589"/>
                  </a:lnTo>
                  <a:lnTo>
                    <a:pt x="1754368" y="1071589"/>
                  </a:lnTo>
                  <a:lnTo>
                    <a:pt x="2004992" y="912835"/>
                  </a:lnTo>
                  <a:lnTo>
                    <a:pt x="2255616" y="833458"/>
                  </a:lnTo>
                  <a:lnTo>
                    <a:pt x="2506240" y="754081"/>
                  </a:lnTo>
                  <a:lnTo>
                    <a:pt x="2756864" y="635015"/>
                  </a:lnTo>
                  <a:lnTo>
                    <a:pt x="3007488" y="595327"/>
                  </a:lnTo>
                  <a:lnTo>
                    <a:pt x="3258112" y="595327"/>
                  </a:lnTo>
                  <a:lnTo>
                    <a:pt x="3508736" y="515950"/>
                  </a:lnTo>
                  <a:lnTo>
                    <a:pt x="3759360" y="277819"/>
                  </a:lnTo>
                  <a:lnTo>
                    <a:pt x="4009984" y="238130"/>
                  </a:lnTo>
                  <a:lnTo>
                    <a:pt x="4260609" y="317507"/>
                  </a:lnTo>
                  <a:lnTo>
                    <a:pt x="4511233" y="277819"/>
                  </a:lnTo>
                  <a:lnTo>
                    <a:pt x="4761857" y="396884"/>
                  </a:lnTo>
                  <a:lnTo>
                    <a:pt x="5012481" y="476261"/>
                  </a:lnTo>
                  <a:lnTo>
                    <a:pt x="5263105" y="238130"/>
                  </a:lnTo>
                  <a:lnTo>
                    <a:pt x="5513729" y="119065"/>
                  </a:lnTo>
                  <a:lnTo>
                    <a:pt x="5764353" y="39688"/>
                  </a:lnTo>
                  <a:lnTo>
                    <a:pt x="6014977" y="0"/>
                  </a:lnTo>
                  <a:lnTo>
                    <a:pt x="6265601" y="0"/>
                  </a:lnTo>
                </a:path>
              </a:pathLst>
            </a:custGeom>
            <a:ln w="27101" cap="flat">
              <a:solidFill>
                <a:srgbClr val="002759">
                  <a:alpha val="100000"/>
                </a:srgbClr>
              </a:solidFill>
              <a:prstDash val="solid"/>
              <a:round/>
            </a:ln>
          </p:spPr>
          <p:txBody>
            <a:bodyPr/>
            <a:lstStyle/>
            <a:p>
              <a:endParaRPr/>
            </a:p>
          </p:txBody>
        </p:sp>
        <p:sp>
          <p:nvSpPr>
            <p:cNvPr id="52" name="pt52"/>
            <p:cNvSpPr/>
            <p:nvPr/>
          </p:nvSpPr>
          <p:spPr>
            <a:xfrm>
              <a:off x="1154927" y="369714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3" name="pt53"/>
            <p:cNvSpPr/>
            <p:nvPr/>
          </p:nvSpPr>
          <p:spPr>
            <a:xfrm>
              <a:off x="1405551" y="36574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4" name="pt54"/>
            <p:cNvSpPr/>
            <p:nvPr/>
          </p:nvSpPr>
          <p:spPr>
            <a:xfrm>
              <a:off x="1656175" y="36574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5" name="pt55"/>
            <p:cNvSpPr/>
            <p:nvPr/>
          </p:nvSpPr>
          <p:spPr>
            <a:xfrm>
              <a:off x="1906799" y="361776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6" name="pt56"/>
            <p:cNvSpPr/>
            <p:nvPr/>
          </p:nvSpPr>
          <p:spPr>
            <a:xfrm>
              <a:off x="2157423" y="357807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7" name="pt57"/>
            <p:cNvSpPr/>
            <p:nvPr/>
          </p:nvSpPr>
          <p:spPr>
            <a:xfrm>
              <a:off x="2408047" y="35383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8" name="pt58"/>
            <p:cNvSpPr/>
            <p:nvPr/>
          </p:nvSpPr>
          <p:spPr>
            <a:xfrm>
              <a:off x="2658671" y="349869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9" name="pt59"/>
            <p:cNvSpPr/>
            <p:nvPr/>
          </p:nvSpPr>
          <p:spPr>
            <a:xfrm>
              <a:off x="2909295" y="349869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0" name="pt60"/>
            <p:cNvSpPr/>
            <p:nvPr/>
          </p:nvSpPr>
          <p:spPr>
            <a:xfrm>
              <a:off x="3159919" y="333994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1" name="pt61"/>
            <p:cNvSpPr/>
            <p:nvPr/>
          </p:nvSpPr>
          <p:spPr>
            <a:xfrm>
              <a:off x="3410543" y="326056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2" name="pt62"/>
            <p:cNvSpPr/>
            <p:nvPr/>
          </p:nvSpPr>
          <p:spPr>
            <a:xfrm>
              <a:off x="3661167" y="318119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3" name="pt63"/>
            <p:cNvSpPr/>
            <p:nvPr/>
          </p:nvSpPr>
          <p:spPr>
            <a:xfrm>
              <a:off x="3911791" y="306212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4" name="pt64"/>
            <p:cNvSpPr/>
            <p:nvPr/>
          </p:nvSpPr>
          <p:spPr>
            <a:xfrm>
              <a:off x="4162415" y="302243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5" name="pt65"/>
            <p:cNvSpPr/>
            <p:nvPr/>
          </p:nvSpPr>
          <p:spPr>
            <a:xfrm>
              <a:off x="4413039" y="302243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6" name="pt66"/>
            <p:cNvSpPr/>
            <p:nvPr/>
          </p:nvSpPr>
          <p:spPr>
            <a:xfrm>
              <a:off x="4663663" y="294306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7" name="pt67"/>
            <p:cNvSpPr/>
            <p:nvPr/>
          </p:nvSpPr>
          <p:spPr>
            <a:xfrm>
              <a:off x="4914288" y="27049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8" name="pt68"/>
            <p:cNvSpPr/>
            <p:nvPr/>
          </p:nvSpPr>
          <p:spPr>
            <a:xfrm>
              <a:off x="5164912" y="266524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9" name="pt69"/>
            <p:cNvSpPr/>
            <p:nvPr/>
          </p:nvSpPr>
          <p:spPr>
            <a:xfrm>
              <a:off x="5415536" y="27446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0" name="pt70"/>
            <p:cNvSpPr/>
            <p:nvPr/>
          </p:nvSpPr>
          <p:spPr>
            <a:xfrm>
              <a:off x="5666160" y="27049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1" name="pt71"/>
            <p:cNvSpPr/>
            <p:nvPr/>
          </p:nvSpPr>
          <p:spPr>
            <a:xfrm>
              <a:off x="5916784" y="282399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2" name="pt72"/>
            <p:cNvSpPr/>
            <p:nvPr/>
          </p:nvSpPr>
          <p:spPr>
            <a:xfrm>
              <a:off x="6167408" y="290337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3" name="pt73"/>
            <p:cNvSpPr/>
            <p:nvPr/>
          </p:nvSpPr>
          <p:spPr>
            <a:xfrm>
              <a:off x="6418032" y="266524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4" name="pt74"/>
            <p:cNvSpPr/>
            <p:nvPr/>
          </p:nvSpPr>
          <p:spPr>
            <a:xfrm>
              <a:off x="6668656" y="254617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5" name="pt75"/>
            <p:cNvSpPr/>
            <p:nvPr/>
          </p:nvSpPr>
          <p:spPr>
            <a:xfrm>
              <a:off x="6919280" y="246679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6" name="pt76"/>
            <p:cNvSpPr/>
            <p:nvPr/>
          </p:nvSpPr>
          <p:spPr>
            <a:xfrm>
              <a:off x="7169904" y="242711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7" name="pt77"/>
            <p:cNvSpPr/>
            <p:nvPr/>
          </p:nvSpPr>
          <p:spPr>
            <a:xfrm>
              <a:off x="7420528" y="242711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8" name="pl78"/>
            <p:cNvSpPr/>
            <p:nvPr/>
          </p:nvSpPr>
          <p:spPr>
            <a:xfrm>
              <a:off x="7460009" y="1715370"/>
              <a:ext cx="965017" cy="412789"/>
            </a:xfrm>
            <a:custGeom>
              <a:avLst/>
              <a:gdLst/>
              <a:ahLst/>
              <a:cxnLst/>
              <a:rect l="0" t="0" r="0" b="0"/>
              <a:pathLst>
                <a:path w="965017" h="412789">
                  <a:moveTo>
                    <a:pt x="965017" y="0"/>
                  </a:moveTo>
                  <a:lnTo>
                    <a:pt x="0" y="412789"/>
                  </a:lnTo>
                </a:path>
              </a:pathLst>
            </a:custGeom>
          </p:spPr>
          <p:txBody>
            <a:bodyPr/>
            <a:lstStyle/>
            <a:p>
              <a:endParaRPr/>
            </a:p>
          </p:txBody>
        </p:sp>
        <p:sp>
          <p:nvSpPr>
            <p:cNvPr id="79" name="pl79"/>
            <p:cNvSpPr/>
            <p:nvPr/>
          </p:nvSpPr>
          <p:spPr>
            <a:xfrm>
              <a:off x="7458769" y="1893227"/>
              <a:ext cx="677036" cy="353267"/>
            </a:xfrm>
            <a:custGeom>
              <a:avLst/>
              <a:gdLst/>
              <a:ahLst/>
              <a:cxnLst/>
              <a:rect l="0" t="0" r="0" b="0"/>
              <a:pathLst>
                <a:path w="677036" h="353267">
                  <a:moveTo>
                    <a:pt x="677036" y="0"/>
                  </a:moveTo>
                  <a:lnTo>
                    <a:pt x="0" y="353267"/>
                  </a:lnTo>
                </a:path>
              </a:pathLst>
            </a:custGeom>
          </p:spPr>
          <p:txBody>
            <a:bodyPr/>
            <a:lstStyle/>
            <a:p>
              <a:endParaRPr/>
            </a:p>
          </p:txBody>
        </p:sp>
        <p:sp>
          <p:nvSpPr>
            <p:cNvPr id="80" name="pl80"/>
            <p:cNvSpPr/>
            <p:nvPr/>
          </p:nvSpPr>
          <p:spPr>
            <a:xfrm>
              <a:off x="7463262" y="2111883"/>
              <a:ext cx="792964" cy="138483"/>
            </a:xfrm>
            <a:custGeom>
              <a:avLst/>
              <a:gdLst/>
              <a:ahLst/>
              <a:cxnLst/>
              <a:rect l="0" t="0" r="0" b="0"/>
              <a:pathLst>
                <a:path w="792964" h="138483">
                  <a:moveTo>
                    <a:pt x="792964" y="0"/>
                  </a:moveTo>
                  <a:lnTo>
                    <a:pt x="0" y="138483"/>
                  </a:lnTo>
                </a:path>
              </a:pathLst>
            </a:custGeom>
          </p:spPr>
          <p:txBody>
            <a:bodyPr/>
            <a:lstStyle/>
            <a:p>
              <a:endParaRPr/>
            </a:p>
          </p:txBody>
        </p:sp>
        <p:sp>
          <p:nvSpPr>
            <p:cNvPr id="81" name="pl81"/>
            <p:cNvSpPr/>
            <p:nvPr/>
          </p:nvSpPr>
          <p:spPr>
            <a:xfrm>
              <a:off x="7459832" y="2339252"/>
              <a:ext cx="983402" cy="433487"/>
            </a:xfrm>
            <a:custGeom>
              <a:avLst/>
              <a:gdLst/>
              <a:ahLst/>
              <a:cxnLst/>
              <a:rect l="0" t="0" r="0" b="0"/>
              <a:pathLst>
                <a:path w="983402" h="433487">
                  <a:moveTo>
                    <a:pt x="983402" y="433487"/>
                  </a:moveTo>
                  <a:lnTo>
                    <a:pt x="0" y="0"/>
                  </a:lnTo>
                </a:path>
              </a:pathLst>
            </a:custGeom>
          </p:spPr>
          <p:txBody>
            <a:bodyPr/>
            <a:lstStyle/>
            <a:p>
              <a:endParaRPr/>
            </a:p>
          </p:txBody>
        </p:sp>
        <p:sp>
          <p:nvSpPr>
            <p:cNvPr id="82" name="pl82"/>
            <p:cNvSpPr/>
            <p:nvPr/>
          </p:nvSpPr>
          <p:spPr>
            <a:xfrm>
              <a:off x="7462815" y="2336636"/>
              <a:ext cx="895940" cy="193216"/>
            </a:xfrm>
            <a:custGeom>
              <a:avLst/>
              <a:gdLst/>
              <a:ahLst/>
              <a:cxnLst/>
              <a:rect l="0" t="0" r="0" b="0"/>
              <a:pathLst>
                <a:path w="895940" h="193216">
                  <a:moveTo>
                    <a:pt x="895940" y="193216"/>
                  </a:moveTo>
                  <a:lnTo>
                    <a:pt x="0" y="0"/>
                  </a:lnTo>
                </a:path>
              </a:pathLst>
            </a:custGeom>
          </p:spPr>
          <p:txBody>
            <a:bodyPr/>
            <a:lstStyle/>
            <a:p>
              <a:endParaRPr/>
            </a:p>
          </p:txBody>
        </p:sp>
        <p:sp>
          <p:nvSpPr>
            <p:cNvPr id="83" name="pl83"/>
            <p:cNvSpPr/>
            <p:nvPr/>
          </p:nvSpPr>
          <p:spPr>
            <a:xfrm>
              <a:off x="7464194" y="2305693"/>
              <a:ext cx="1033190" cy="26690"/>
            </a:xfrm>
            <a:custGeom>
              <a:avLst/>
              <a:gdLst/>
              <a:ahLst/>
              <a:cxnLst/>
              <a:rect l="0" t="0" r="0" b="0"/>
              <a:pathLst>
                <a:path w="1033190" h="26690">
                  <a:moveTo>
                    <a:pt x="1033190" y="0"/>
                  </a:moveTo>
                  <a:lnTo>
                    <a:pt x="0" y="26690"/>
                  </a:lnTo>
                </a:path>
              </a:pathLst>
            </a:custGeom>
          </p:spPr>
          <p:txBody>
            <a:bodyPr/>
            <a:lstStyle/>
            <a:p>
              <a:endParaRPr/>
            </a:p>
          </p:txBody>
        </p:sp>
        <p:sp>
          <p:nvSpPr>
            <p:cNvPr id="84" name="pl84"/>
            <p:cNvSpPr/>
            <p:nvPr/>
          </p:nvSpPr>
          <p:spPr>
            <a:xfrm>
              <a:off x="7457083" y="2380357"/>
              <a:ext cx="974030" cy="647586"/>
            </a:xfrm>
            <a:custGeom>
              <a:avLst/>
              <a:gdLst/>
              <a:ahLst/>
              <a:cxnLst/>
              <a:rect l="0" t="0" r="0" b="0"/>
              <a:pathLst>
                <a:path w="974030" h="647586">
                  <a:moveTo>
                    <a:pt x="974030" y="647586"/>
                  </a:moveTo>
                  <a:lnTo>
                    <a:pt x="0" y="0"/>
                  </a:lnTo>
                </a:path>
              </a:pathLst>
            </a:custGeom>
          </p:spPr>
          <p:txBody>
            <a:bodyPr/>
            <a:lstStyle/>
            <a:p>
              <a:endParaRPr/>
            </a:p>
          </p:txBody>
        </p:sp>
        <p:sp>
          <p:nvSpPr>
            <p:cNvPr id="85" name="pl85"/>
            <p:cNvSpPr/>
            <p:nvPr/>
          </p:nvSpPr>
          <p:spPr>
            <a:xfrm>
              <a:off x="7455483" y="2460335"/>
              <a:ext cx="999661" cy="828991"/>
            </a:xfrm>
            <a:custGeom>
              <a:avLst/>
              <a:gdLst/>
              <a:ahLst/>
              <a:cxnLst/>
              <a:rect l="0" t="0" r="0" b="0"/>
              <a:pathLst>
                <a:path w="999661" h="828991">
                  <a:moveTo>
                    <a:pt x="999661" y="828991"/>
                  </a:moveTo>
                  <a:lnTo>
                    <a:pt x="0" y="0"/>
                  </a:lnTo>
                </a:path>
              </a:pathLst>
            </a:custGeom>
          </p:spPr>
          <p:txBody>
            <a:bodyPr/>
            <a:lstStyle/>
            <a:p>
              <a:endParaRPr/>
            </a:p>
          </p:txBody>
        </p:sp>
        <p:sp>
          <p:nvSpPr>
            <p:cNvPr id="86" name="pl86"/>
            <p:cNvSpPr/>
            <p:nvPr/>
          </p:nvSpPr>
          <p:spPr>
            <a:xfrm>
              <a:off x="7452090" y="2580302"/>
              <a:ext cx="689802" cy="952469"/>
            </a:xfrm>
            <a:custGeom>
              <a:avLst/>
              <a:gdLst/>
              <a:ahLst/>
              <a:cxnLst/>
              <a:rect l="0" t="0" r="0" b="0"/>
              <a:pathLst>
                <a:path w="689802" h="952469">
                  <a:moveTo>
                    <a:pt x="689802" y="952469"/>
                  </a:moveTo>
                  <a:lnTo>
                    <a:pt x="0" y="0"/>
                  </a:lnTo>
                </a:path>
              </a:pathLst>
            </a:custGeom>
          </p:spPr>
          <p:txBody>
            <a:bodyPr/>
            <a:lstStyle/>
            <a:p>
              <a:endParaRPr/>
            </a:p>
          </p:txBody>
        </p:sp>
        <p:sp>
          <p:nvSpPr>
            <p:cNvPr id="87" name="pl87"/>
            <p:cNvSpPr/>
            <p:nvPr/>
          </p:nvSpPr>
          <p:spPr>
            <a:xfrm>
              <a:off x="7452127" y="2659671"/>
              <a:ext cx="310083" cy="425464"/>
            </a:xfrm>
            <a:custGeom>
              <a:avLst/>
              <a:gdLst/>
              <a:ahLst/>
              <a:cxnLst/>
              <a:rect l="0" t="0" r="0" b="0"/>
              <a:pathLst>
                <a:path w="310083" h="425464">
                  <a:moveTo>
                    <a:pt x="310083" y="425464"/>
                  </a:moveTo>
                  <a:lnTo>
                    <a:pt x="0" y="0"/>
                  </a:lnTo>
                </a:path>
              </a:pathLst>
            </a:custGeom>
          </p:spPr>
          <p:txBody>
            <a:bodyPr/>
            <a:lstStyle/>
            <a:p>
              <a:endParaRPr/>
            </a:p>
          </p:txBody>
        </p:sp>
        <p:sp>
          <p:nvSpPr>
            <p:cNvPr id="88" name="pl88"/>
            <p:cNvSpPr/>
            <p:nvPr/>
          </p:nvSpPr>
          <p:spPr>
            <a:xfrm>
              <a:off x="7451767" y="2699430"/>
              <a:ext cx="750415" cy="1095732"/>
            </a:xfrm>
            <a:custGeom>
              <a:avLst/>
              <a:gdLst/>
              <a:ahLst/>
              <a:cxnLst/>
              <a:rect l="0" t="0" r="0" b="0"/>
              <a:pathLst>
                <a:path w="750415" h="1095732">
                  <a:moveTo>
                    <a:pt x="750415" y="1095732"/>
                  </a:moveTo>
                  <a:lnTo>
                    <a:pt x="0" y="0"/>
                  </a:lnTo>
                </a:path>
              </a:pathLst>
            </a:custGeom>
          </p:spPr>
          <p:txBody>
            <a:bodyPr/>
            <a:lstStyle/>
            <a:p>
              <a:endParaRPr/>
            </a:p>
          </p:txBody>
        </p:sp>
        <p:sp>
          <p:nvSpPr>
            <p:cNvPr id="89" name="pl89"/>
            <p:cNvSpPr/>
            <p:nvPr/>
          </p:nvSpPr>
          <p:spPr>
            <a:xfrm>
              <a:off x="7454844" y="3214622"/>
              <a:ext cx="928100" cy="841466"/>
            </a:xfrm>
            <a:custGeom>
              <a:avLst/>
              <a:gdLst/>
              <a:ahLst/>
              <a:cxnLst/>
              <a:rect l="0" t="0" r="0" b="0"/>
              <a:pathLst>
                <a:path w="928100" h="841466">
                  <a:moveTo>
                    <a:pt x="928100" y="841466"/>
                  </a:moveTo>
                  <a:lnTo>
                    <a:pt x="0" y="0"/>
                  </a:lnTo>
                </a:path>
              </a:pathLst>
            </a:custGeom>
          </p:spPr>
          <p:txBody>
            <a:bodyPr/>
            <a:lstStyle/>
            <a:p>
              <a:endParaRPr/>
            </a:p>
          </p:txBody>
        </p:sp>
        <p:sp>
          <p:nvSpPr>
            <p:cNvPr id="90" name="pg90"/>
            <p:cNvSpPr/>
            <p:nvPr/>
          </p:nvSpPr>
          <p:spPr>
            <a:xfrm>
              <a:off x="8356446" y="1624509"/>
              <a:ext cx="603664" cy="169038"/>
            </a:xfrm>
            <a:custGeom>
              <a:avLst/>
              <a:gdLst/>
              <a:ahLst/>
              <a:cxnLst/>
              <a:rect l="0" t="0" r="0" b="0"/>
              <a:pathLst>
                <a:path w="603664" h="169038">
                  <a:moveTo>
                    <a:pt x="27431" y="169038"/>
                  </a:moveTo>
                  <a:lnTo>
                    <a:pt x="576232" y="169038"/>
                  </a:lnTo>
                  <a:lnTo>
                    <a:pt x="575127" y="169016"/>
                  </a:lnTo>
                  <a:lnTo>
                    <a:pt x="579538" y="168838"/>
                  </a:lnTo>
                  <a:lnTo>
                    <a:pt x="583864" y="167955"/>
                  </a:lnTo>
                  <a:lnTo>
                    <a:pt x="587992" y="166389"/>
                  </a:lnTo>
                  <a:lnTo>
                    <a:pt x="591815" y="164182"/>
                  </a:lnTo>
                  <a:lnTo>
                    <a:pt x="595235" y="161390"/>
                  </a:lnTo>
                  <a:lnTo>
                    <a:pt x="598162" y="158086"/>
                  </a:lnTo>
                  <a:lnTo>
                    <a:pt x="600522" y="154354"/>
                  </a:lnTo>
                  <a:lnTo>
                    <a:pt x="602252" y="150293"/>
                  </a:lnTo>
                  <a:lnTo>
                    <a:pt x="603308" y="146006"/>
                  </a:lnTo>
                  <a:lnTo>
                    <a:pt x="603664" y="141606"/>
                  </a:lnTo>
                  <a:lnTo>
                    <a:pt x="603664" y="27431"/>
                  </a:lnTo>
                  <a:lnTo>
                    <a:pt x="603308" y="23031"/>
                  </a:lnTo>
                  <a:lnTo>
                    <a:pt x="602252" y="18745"/>
                  </a:lnTo>
                  <a:lnTo>
                    <a:pt x="600522" y="14683"/>
                  </a:lnTo>
                  <a:lnTo>
                    <a:pt x="598162" y="10952"/>
                  </a:lnTo>
                  <a:lnTo>
                    <a:pt x="595235" y="7647"/>
                  </a:lnTo>
                  <a:lnTo>
                    <a:pt x="591815" y="4855"/>
                  </a:lnTo>
                  <a:lnTo>
                    <a:pt x="587992" y="2648"/>
                  </a:lnTo>
                  <a:lnTo>
                    <a:pt x="583864" y="1083"/>
                  </a:lnTo>
                  <a:lnTo>
                    <a:pt x="579538" y="200"/>
                  </a:lnTo>
                  <a:lnTo>
                    <a:pt x="57623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6A3D9A">
                  <a:alpha val="100000"/>
                </a:srgbClr>
              </a:solidFill>
              <a:prstDash val="solid"/>
              <a:round/>
            </a:ln>
          </p:spPr>
          <p:txBody>
            <a:bodyPr/>
            <a:lstStyle/>
            <a:p>
              <a:endParaRPr/>
            </a:p>
          </p:txBody>
        </p:sp>
        <p:sp>
          <p:nvSpPr>
            <p:cNvPr id="91" name="tx91"/>
            <p:cNvSpPr/>
            <p:nvPr/>
          </p:nvSpPr>
          <p:spPr>
            <a:xfrm>
              <a:off x="8379306" y="1666047"/>
              <a:ext cx="512224"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A3D9A">
                      <a:alpha val="100000"/>
                    </a:srgbClr>
                  </a:solidFill>
                  <a:latin typeface="Arial"/>
                  <a:cs typeface="Arial"/>
                </a:rPr>
                <a:t>IPV1: 91%</a:t>
              </a:r>
            </a:p>
          </p:txBody>
        </p:sp>
        <p:sp>
          <p:nvSpPr>
            <p:cNvPr id="92" name="pg92"/>
            <p:cNvSpPr/>
            <p:nvPr/>
          </p:nvSpPr>
          <p:spPr>
            <a:xfrm>
              <a:off x="8067225" y="1799531"/>
              <a:ext cx="892885" cy="169038"/>
            </a:xfrm>
            <a:custGeom>
              <a:avLst/>
              <a:gdLst/>
              <a:ahLst/>
              <a:cxnLst/>
              <a:rect l="0" t="0" r="0" b="0"/>
              <a:pathLst>
                <a:path w="892885" h="169038">
                  <a:moveTo>
                    <a:pt x="27431" y="169038"/>
                  </a:moveTo>
                  <a:lnTo>
                    <a:pt x="865453" y="169038"/>
                  </a:lnTo>
                  <a:lnTo>
                    <a:pt x="864348" y="169016"/>
                  </a:lnTo>
                  <a:lnTo>
                    <a:pt x="868759" y="168838"/>
                  </a:lnTo>
                  <a:lnTo>
                    <a:pt x="873085" y="167955"/>
                  </a:lnTo>
                  <a:lnTo>
                    <a:pt x="877213" y="166389"/>
                  </a:lnTo>
                  <a:lnTo>
                    <a:pt x="881036" y="164182"/>
                  </a:lnTo>
                  <a:lnTo>
                    <a:pt x="884456" y="161390"/>
                  </a:lnTo>
                  <a:lnTo>
                    <a:pt x="887383" y="158086"/>
                  </a:lnTo>
                  <a:lnTo>
                    <a:pt x="889743" y="154354"/>
                  </a:lnTo>
                  <a:lnTo>
                    <a:pt x="891473" y="150293"/>
                  </a:lnTo>
                  <a:lnTo>
                    <a:pt x="892530" y="146006"/>
                  </a:lnTo>
                  <a:lnTo>
                    <a:pt x="892885" y="141606"/>
                  </a:lnTo>
                  <a:lnTo>
                    <a:pt x="892885" y="27431"/>
                  </a:lnTo>
                  <a:lnTo>
                    <a:pt x="892530" y="23031"/>
                  </a:lnTo>
                  <a:lnTo>
                    <a:pt x="891473" y="18745"/>
                  </a:lnTo>
                  <a:lnTo>
                    <a:pt x="889743" y="14683"/>
                  </a:lnTo>
                  <a:lnTo>
                    <a:pt x="887383" y="10952"/>
                  </a:lnTo>
                  <a:lnTo>
                    <a:pt x="884456" y="7647"/>
                  </a:lnTo>
                  <a:lnTo>
                    <a:pt x="881036" y="4855"/>
                  </a:lnTo>
                  <a:lnTo>
                    <a:pt x="877213" y="2648"/>
                  </a:lnTo>
                  <a:lnTo>
                    <a:pt x="873085" y="1083"/>
                  </a:lnTo>
                  <a:lnTo>
                    <a:pt x="868759" y="200"/>
                  </a:lnTo>
                  <a:lnTo>
                    <a:pt x="86545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9A32CD">
                  <a:alpha val="100000"/>
                </a:srgbClr>
              </a:solidFill>
              <a:prstDash val="solid"/>
              <a:round/>
            </a:ln>
          </p:spPr>
          <p:txBody>
            <a:bodyPr/>
            <a:lstStyle/>
            <a:p>
              <a:endParaRPr/>
            </a:p>
          </p:txBody>
        </p:sp>
        <p:sp>
          <p:nvSpPr>
            <p:cNvPr id="93" name="tx93"/>
            <p:cNvSpPr/>
            <p:nvPr/>
          </p:nvSpPr>
          <p:spPr>
            <a:xfrm>
              <a:off x="8090085" y="1822385"/>
              <a:ext cx="801445" cy="10046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32CD">
                      <a:alpha val="100000"/>
                    </a:srgbClr>
                  </a:solidFill>
                  <a:latin typeface="Arial"/>
                  <a:cs typeface="Arial"/>
                </a:rPr>
                <a:t>Sarampión: 88%</a:t>
              </a:r>
            </a:p>
          </p:txBody>
        </p:sp>
        <p:sp>
          <p:nvSpPr>
            <p:cNvPr id="94" name="pg94"/>
            <p:cNvSpPr/>
            <p:nvPr/>
          </p:nvSpPr>
          <p:spPr>
            <a:xfrm>
              <a:off x="8187646" y="2023681"/>
              <a:ext cx="772464" cy="169038"/>
            </a:xfrm>
            <a:custGeom>
              <a:avLst/>
              <a:gdLst/>
              <a:ahLst/>
              <a:cxnLst/>
              <a:rect l="0" t="0" r="0" b="0"/>
              <a:pathLst>
                <a:path w="772464" h="169038">
                  <a:moveTo>
                    <a:pt x="27431" y="169038"/>
                  </a:moveTo>
                  <a:lnTo>
                    <a:pt x="745032" y="169038"/>
                  </a:lnTo>
                  <a:lnTo>
                    <a:pt x="743928" y="169016"/>
                  </a:lnTo>
                  <a:lnTo>
                    <a:pt x="748339" y="168838"/>
                  </a:lnTo>
                  <a:lnTo>
                    <a:pt x="752664" y="167955"/>
                  </a:lnTo>
                  <a:lnTo>
                    <a:pt x="756792" y="166389"/>
                  </a:lnTo>
                  <a:lnTo>
                    <a:pt x="760615" y="164182"/>
                  </a:lnTo>
                  <a:lnTo>
                    <a:pt x="764035" y="161390"/>
                  </a:lnTo>
                  <a:lnTo>
                    <a:pt x="766963" y="158086"/>
                  </a:lnTo>
                  <a:lnTo>
                    <a:pt x="769322" y="154354"/>
                  </a:lnTo>
                  <a:lnTo>
                    <a:pt x="771053" y="150293"/>
                  </a:lnTo>
                  <a:lnTo>
                    <a:pt x="772109" y="146006"/>
                  </a:lnTo>
                  <a:lnTo>
                    <a:pt x="772464" y="141606"/>
                  </a:lnTo>
                  <a:lnTo>
                    <a:pt x="772464" y="27431"/>
                  </a:lnTo>
                  <a:lnTo>
                    <a:pt x="772109" y="23031"/>
                  </a:lnTo>
                  <a:lnTo>
                    <a:pt x="771053" y="18745"/>
                  </a:lnTo>
                  <a:lnTo>
                    <a:pt x="769322" y="14683"/>
                  </a:lnTo>
                  <a:lnTo>
                    <a:pt x="766963" y="10952"/>
                  </a:lnTo>
                  <a:lnTo>
                    <a:pt x="764035" y="7647"/>
                  </a:lnTo>
                  <a:lnTo>
                    <a:pt x="760615" y="4855"/>
                  </a:lnTo>
                  <a:lnTo>
                    <a:pt x="756792" y="2648"/>
                  </a:lnTo>
                  <a:lnTo>
                    <a:pt x="752664" y="1083"/>
                  </a:lnTo>
                  <a:lnTo>
                    <a:pt x="748339" y="200"/>
                  </a:lnTo>
                  <a:lnTo>
                    <a:pt x="74503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8B00">
                  <a:alpha val="100000"/>
                </a:srgbClr>
              </a:solidFill>
              <a:prstDash val="solid"/>
              <a:round/>
            </a:ln>
          </p:spPr>
          <p:txBody>
            <a:bodyPr/>
            <a:lstStyle/>
            <a:p>
              <a:endParaRPr/>
            </a:p>
          </p:txBody>
        </p:sp>
        <p:sp>
          <p:nvSpPr>
            <p:cNvPr id="95" name="tx95"/>
            <p:cNvSpPr/>
            <p:nvPr/>
          </p:nvSpPr>
          <p:spPr>
            <a:xfrm>
              <a:off x="8210506" y="2065219"/>
              <a:ext cx="681024"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8B00">
                      <a:alpha val="100000"/>
                    </a:srgbClr>
                  </a:solidFill>
                  <a:latin typeface="Arial"/>
                  <a:cs typeface="Arial"/>
                </a:rPr>
                <a:t>Rubéola: 88%</a:t>
              </a:r>
            </a:p>
          </p:txBody>
        </p:sp>
        <p:sp>
          <p:nvSpPr>
            <p:cNvPr id="96" name="pg96"/>
            <p:cNvSpPr/>
            <p:nvPr/>
          </p:nvSpPr>
          <p:spPr>
            <a:xfrm>
              <a:off x="8374655" y="2694509"/>
              <a:ext cx="585455" cy="169038"/>
            </a:xfrm>
            <a:custGeom>
              <a:avLst/>
              <a:gdLst/>
              <a:ahLst/>
              <a:cxnLst/>
              <a:rect l="0" t="0" r="0" b="0"/>
              <a:pathLst>
                <a:path w="585455" h="169038">
                  <a:moveTo>
                    <a:pt x="27431" y="169038"/>
                  </a:moveTo>
                  <a:lnTo>
                    <a:pt x="558023" y="169038"/>
                  </a:lnTo>
                  <a:lnTo>
                    <a:pt x="556918" y="169016"/>
                  </a:lnTo>
                  <a:lnTo>
                    <a:pt x="561330" y="168838"/>
                  </a:lnTo>
                  <a:lnTo>
                    <a:pt x="565655" y="167955"/>
                  </a:lnTo>
                  <a:lnTo>
                    <a:pt x="569783" y="166389"/>
                  </a:lnTo>
                  <a:lnTo>
                    <a:pt x="573606" y="164182"/>
                  </a:lnTo>
                  <a:lnTo>
                    <a:pt x="577026" y="161390"/>
                  </a:lnTo>
                  <a:lnTo>
                    <a:pt x="579953" y="158086"/>
                  </a:lnTo>
                  <a:lnTo>
                    <a:pt x="582313" y="154354"/>
                  </a:lnTo>
                  <a:lnTo>
                    <a:pt x="584043" y="150293"/>
                  </a:lnTo>
                  <a:lnTo>
                    <a:pt x="585100" y="146006"/>
                  </a:lnTo>
                  <a:lnTo>
                    <a:pt x="585455" y="141606"/>
                  </a:lnTo>
                  <a:lnTo>
                    <a:pt x="585455" y="27431"/>
                  </a:lnTo>
                  <a:lnTo>
                    <a:pt x="585100" y="23031"/>
                  </a:lnTo>
                  <a:lnTo>
                    <a:pt x="584043" y="18745"/>
                  </a:lnTo>
                  <a:lnTo>
                    <a:pt x="582313" y="14683"/>
                  </a:lnTo>
                  <a:lnTo>
                    <a:pt x="579953" y="10952"/>
                  </a:lnTo>
                  <a:lnTo>
                    <a:pt x="577026" y="7647"/>
                  </a:lnTo>
                  <a:lnTo>
                    <a:pt x="573606" y="4855"/>
                  </a:lnTo>
                  <a:lnTo>
                    <a:pt x="569783" y="2648"/>
                  </a:lnTo>
                  <a:lnTo>
                    <a:pt x="565655" y="1083"/>
                  </a:lnTo>
                  <a:lnTo>
                    <a:pt x="561330" y="200"/>
                  </a:lnTo>
                  <a:lnTo>
                    <a:pt x="55802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1C86EE">
                  <a:alpha val="100000"/>
                </a:srgbClr>
              </a:solidFill>
              <a:prstDash val="solid"/>
              <a:round/>
            </a:ln>
          </p:spPr>
          <p:txBody>
            <a:bodyPr/>
            <a:lstStyle/>
            <a:p>
              <a:endParaRPr/>
            </a:p>
          </p:txBody>
        </p:sp>
        <p:sp>
          <p:nvSpPr>
            <p:cNvPr id="97" name="tx97"/>
            <p:cNvSpPr/>
            <p:nvPr/>
          </p:nvSpPr>
          <p:spPr>
            <a:xfrm>
              <a:off x="8397515" y="2736048"/>
              <a:ext cx="49401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1C86EE">
                      <a:alpha val="100000"/>
                    </a:srgbClr>
                  </a:solidFill>
                  <a:latin typeface="Arial"/>
                  <a:cs typeface="Arial"/>
                </a:rPr>
                <a:t>DTP: 86%</a:t>
              </a:r>
            </a:p>
          </p:txBody>
        </p:sp>
        <p:sp>
          <p:nvSpPr>
            <p:cNvPr id="98" name="pg98"/>
            <p:cNvSpPr/>
            <p:nvPr/>
          </p:nvSpPr>
          <p:spPr>
            <a:xfrm>
              <a:off x="8290175" y="2449602"/>
              <a:ext cx="669935" cy="169038"/>
            </a:xfrm>
            <a:custGeom>
              <a:avLst/>
              <a:gdLst/>
              <a:ahLst/>
              <a:cxnLst/>
              <a:rect l="0" t="0" r="0" b="0"/>
              <a:pathLst>
                <a:path w="669935" h="169038">
                  <a:moveTo>
                    <a:pt x="27431" y="169038"/>
                  </a:moveTo>
                  <a:lnTo>
                    <a:pt x="642503" y="169038"/>
                  </a:lnTo>
                  <a:lnTo>
                    <a:pt x="641398" y="169016"/>
                  </a:lnTo>
                  <a:lnTo>
                    <a:pt x="645809" y="168838"/>
                  </a:lnTo>
                  <a:lnTo>
                    <a:pt x="650135" y="167955"/>
                  </a:lnTo>
                  <a:lnTo>
                    <a:pt x="654263" y="166389"/>
                  </a:lnTo>
                  <a:lnTo>
                    <a:pt x="658086" y="164182"/>
                  </a:lnTo>
                  <a:lnTo>
                    <a:pt x="661506" y="161390"/>
                  </a:lnTo>
                  <a:lnTo>
                    <a:pt x="664433" y="158086"/>
                  </a:lnTo>
                  <a:lnTo>
                    <a:pt x="666793" y="154354"/>
                  </a:lnTo>
                  <a:lnTo>
                    <a:pt x="668523" y="150293"/>
                  </a:lnTo>
                  <a:lnTo>
                    <a:pt x="669579" y="146006"/>
                  </a:lnTo>
                  <a:lnTo>
                    <a:pt x="669935" y="141606"/>
                  </a:lnTo>
                  <a:lnTo>
                    <a:pt x="669935" y="27431"/>
                  </a:lnTo>
                  <a:lnTo>
                    <a:pt x="669579" y="23031"/>
                  </a:lnTo>
                  <a:lnTo>
                    <a:pt x="668523" y="18745"/>
                  </a:lnTo>
                  <a:lnTo>
                    <a:pt x="666793" y="14683"/>
                  </a:lnTo>
                  <a:lnTo>
                    <a:pt x="664433" y="10952"/>
                  </a:lnTo>
                  <a:lnTo>
                    <a:pt x="661506" y="7647"/>
                  </a:lnTo>
                  <a:lnTo>
                    <a:pt x="658086" y="4855"/>
                  </a:lnTo>
                  <a:lnTo>
                    <a:pt x="654263" y="2648"/>
                  </a:lnTo>
                  <a:lnTo>
                    <a:pt x="650135" y="1083"/>
                  </a:lnTo>
                  <a:lnTo>
                    <a:pt x="645809" y="200"/>
                  </a:lnTo>
                  <a:lnTo>
                    <a:pt x="64250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0BD41">
                  <a:alpha val="100000"/>
                </a:srgbClr>
              </a:solidFill>
              <a:prstDash val="solid"/>
              <a:round/>
            </a:ln>
          </p:spPr>
          <p:txBody>
            <a:bodyPr/>
            <a:lstStyle/>
            <a:p>
              <a:endParaRPr/>
            </a:p>
          </p:txBody>
        </p:sp>
        <p:sp>
          <p:nvSpPr>
            <p:cNvPr id="99" name="tx99"/>
            <p:cNvSpPr/>
            <p:nvPr/>
          </p:nvSpPr>
          <p:spPr>
            <a:xfrm>
              <a:off x="8313035" y="2472455"/>
              <a:ext cx="578495" cy="10046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0BD41">
                      <a:alpha val="100000"/>
                    </a:srgbClr>
                  </a:solidFill>
                  <a:latin typeface="Arial"/>
                  <a:cs typeface="Arial"/>
                </a:rPr>
                <a:t>Hep B: 86%</a:t>
              </a:r>
            </a:p>
          </p:txBody>
        </p:sp>
        <p:sp>
          <p:nvSpPr>
            <p:cNvPr id="100" name="pg100"/>
            <p:cNvSpPr/>
            <p:nvPr/>
          </p:nvSpPr>
          <p:spPr>
            <a:xfrm>
              <a:off x="8428804" y="2221141"/>
              <a:ext cx="531305" cy="169038"/>
            </a:xfrm>
            <a:custGeom>
              <a:avLst/>
              <a:gdLst/>
              <a:ahLst/>
              <a:cxnLst/>
              <a:rect l="0" t="0" r="0" b="0"/>
              <a:pathLst>
                <a:path w="531305" h="169038">
                  <a:moveTo>
                    <a:pt x="27431" y="169038"/>
                  </a:moveTo>
                  <a:lnTo>
                    <a:pt x="503873" y="169038"/>
                  </a:lnTo>
                  <a:lnTo>
                    <a:pt x="502769" y="169016"/>
                  </a:lnTo>
                  <a:lnTo>
                    <a:pt x="507180" y="168838"/>
                  </a:lnTo>
                  <a:lnTo>
                    <a:pt x="511506" y="167955"/>
                  </a:lnTo>
                  <a:lnTo>
                    <a:pt x="515633" y="166389"/>
                  </a:lnTo>
                  <a:lnTo>
                    <a:pt x="519457" y="164182"/>
                  </a:lnTo>
                  <a:lnTo>
                    <a:pt x="522876" y="161390"/>
                  </a:lnTo>
                  <a:lnTo>
                    <a:pt x="525804" y="158086"/>
                  </a:lnTo>
                  <a:lnTo>
                    <a:pt x="528163" y="154354"/>
                  </a:lnTo>
                  <a:lnTo>
                    <a:pt x="529894" y="150293"/>
                  </a:lnTo>
                  <a:lnTo>
                    <a:pt x="530950" y="146006"/>
                  </a:lnTo>
                  <a:lnTo>
                    <a:pt x="531305" y="141606"/>
                  </a:lnTo>
                  <a:lnTo>
                    <a:pt x="531305" y="27431"/>
                  </a:lnTo>
                  <a:lnTo>
                    <a:pt x="530950" y="23031"/>
                  </a:lnTo>
                  <a:lnTo>
                    <a:pt x="529894" y="18745"/>
                  </a:lnTo>
                  <a:lnTo>
                    <a:pt x="528163" y="14683"/>
                  </a:lnTo>
                  <a:lnTo>
                    <a:pt x="525804" y="10952"/>
                  </a:lnTo>
                  <a:lnTo>
                    <a:pt x="522876" y="7647"/>
                  </a:lnTo>
                  <a:lnTo>
                    <a:pt x="519457" y="4855"/>
                  </a:lnTo>
                  <a:lnTo>
                    <a:pt x="515633" y="2648"/>
                  </a:lnTo>
                  <a:lnTo>
                    <a:pt x="511506" y="1083"/>
                  </a:lnTo>
                  <a:lnTo>
                    <a:pt x="507180" y="200"/>
                  </a:lnTo>
                  <a:lnTo>
                    <a:pt x="50387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E00EE">
                  <a:alpha val="100000"/>
                </a:srgbClr>
              </a:solidFill>
              <a:prstDash val="solid"/>
              <a:round/>
            </a:ln>
          </p:spPr>
          <p:txBody>
            <a:bodyPr/>
            <a:lstStyle/>
            <a:p>
              <a:endParaRPr/>
            </a:p>
          </p:txBody>
        </p:sp>
        <p:sp>
          <p:nvSpPr>
            <p:cNvPr id="101" name="tx101"/>
            <p:cNvSpPr/>
            <p:nvPr/>
          </p:nvSpPr>
          <p:spPr>
            <a:xfrm>
              <a:off x="8451664" y="2262679"/>
              <a:ext cx="43986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E00EE">
                      <a:alpha val="100000"/>
                    </a:srgbClr>
                  </a:solidFill>
                  <a:latin typeface="Arial"/>
                  <a:cs typeface="Arial"/>
                </a:rPr>
                <a:t>Hib: 86%</a:t>
              </a:r>
            </a:p>
          </p:txBody>
        </p:sp>
        <p:sp>
          <p:nvSpPr>
            <p:cNvPr id="102" name="pg102"/>
            <p:cNvSpPr/>
            <p:nvPr/>
          </p:nvSpPr>
          <p:spPr>
            <a:xfrm>
              <a:off x="8362533" y="2949918"/>
              <a:ext cx="597577" cy="169038"/>
            </a:xfrm>
            <a:custGeom>
              <a:avLst/>
              <a:gdLst/>
              <a:ahLst/>
              <a:cxnLst/>
              <a:rect l="0" t="0" r="0" b="0"/>
              <a:pathLst>
                <a:path w="597577" h="169038">
                  <a:moveTo>
                    <a:pt x="27431" y="169038"/>
                  </a:moveTo>
                  <a:lnTo>
                    <a:pt x="570145" y="169038"/>
                  </a:lnTo>
                  <a:lnTo>
                    <a:pt x="569040" y="169016"/>
                  </a:lnTo>
                  <a:lnTo>
                    <a:pt x="573451" y="168838"/>
                  </a:lnTo>
                  <a:lnTo>
                    <a:pt x="577777" y="167955"/>
                  </a:lnTo>
                  <a:lnTo>
                    <a:pt x="581904" y="166389"/>
                  </a:lnTo>
                  <a:lnTo>
                    <a:pt x="585728" y="164182"/>
                  </a:lnTo>
                  <a:lnTo>
                    <a:pt x="589147" y="161390"/>
                  </a:lnTo>
                  <a:lnTo>
                    <a:pt x="592075" y="158086"/>
                  </a:lnTo>
                  <a:lnTo>
                    <a:pt x="594434" y="154354"/>
                  </a:lnTo>
                  <a:lnTo>
                    <a:pt x="596165" y="150293"/>
                  </a:lnTo>
                  <a:lnTo>
                    <a:pt x="597221" y="146006"/>
                  </a:lnTo>
                  <a:lnTo>
                    <a:pt x="597577" y="141606"/>
                  </a:lnTo>
                  <a:lnTo>
                    <a:pt x="597577" y="27431"/>
                  </a:lnTo>
                  <a:lnTo>
                    <a:pt x="597221" y="23031"/>
                  </a:lnTo>
                  <a:lnTo>
                    <a:pt x="596165" y="18745"/>
                  </a:lnTo>
                  <a:lnTo>
                    <a:pt x="594434" y="14683"/>
                  </a:lnTo>
                  <a:lnTo>
                    <a:pt x="592075" y="10952"/>
                  </a:lnTo>
                  <a:lnTo>
                    <a:pt x="589147" y="7647"/>
                  </a:lnTo>
                  <a:lnTo>
                    <a:pt x="585728" y="4855"/>
                  </a:lnTo>
                  <a:lnTo>
                    <a:pt x="581904" y="2648"/>
                  </a:lnTo>
                  <a:lnTo>
                    <a:pt x="577777" y="1083"/>
                  </a:lnTo>
                  <a:lnTo>
                    <a:pt x="573451" y="200"/>
                  </a:lnTo>
                  <a:lnTo>
                    <a:pt x="57014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31A1C">
                  <a:alpha val="100000"/>
                </a:srgbClr>
              </a:solidFill>
              <a:prstDash val="solid"/>
              <a:round/>
            </a:ln>
          </p:spPr>
          <p:txBody>
            <a:bodyPr/>
            <a:lstStyle/>
            <a:p>
              <a:endParaRPr/>
            </a:p>
          </p:txBody>
        </p:sp>
        <p:sp>
          <p:nvSpPr>
            <p:cNvPr id="103" name="tx103"/>
            <p:cNvSpPr/>
            <p:nvPr/>
          </p:nvSpPr>
          <p:spPr>
            <a:xfrm>
              <a:off x="8385393" y="2991456"/>
              <a:ext cx="506137"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31A1C">
                      <a:alpha val="100000"/>
                    </a:srgbClr>
                  </a:solidFill>
                  <a:latin typeface="Arial"/>
                  <a:cs typeface="Arial"/>
                </a:rPr>
                <a:t>IPVc: 85%</a:t>
              </a:r>
            </a:p>
          </p:txBody>
        </p:sp>
        <p:sp>
          <p:nvSpPr>
            <p:cNvPr id="104" name="pg104"/>
            <p:cNvSpPr/>
            <p:nvPr/>
          </p:nvSpPr>
          <p:spPr>
            <a:xfrm>
              <a:off x="8386565" y="3210767"/>
              <a:ext cx="573545" cy="169038"/>
            </a:xfrm>
            <a:custGeom>
              <a:avLst/>
              <a:gdLst/>
              <a:ahLst/>
              <a:cxnLst/>
              <a:rect l="0" t="0" r="0" b="0"/>
              <a:pathLst>
                <a:path w="573545" h="169038">
                  <a:moveTo>
                    <a:pt x="27431" y="169038"/>
                  </a:moveTo>
                  <a:lnTo>
                    <a:pt x="546113" y="169038"/>
                  </a:lnTo>
                  <a:lnTo>
                    <a:pt x="545009" y="169016"/>
                  </a:lnTo>
                  <a:lnTo>
                    <a:pt x="549420" y="168838"/>
                  </a:lnTo>
                  <a:lnTo>
                    <a:pt x="553745" y="167955"/>
                  </a:lnTo>
                  <a:lnTo>
                    <a:pt x="557873" y="166389"/>
                  </a:lnTo>
                  <a:lnTo>
                    <a:pt x="561696" y="164182"/>
                  </a:lnTo>
                  <a:lnTo>
                    <a:pt x="565116" y="161390"/>
                  </a:lnTo>
                  <a:lnTo>
                    <a:pt x="568044" y="158086"/>
                  </a:lnTo>
                  <a:lnTo>
                    <a:pt x="570403" y="154354"/>
                  </a:lnTo>
                  <a:lnTo>
                    <a:pt x="572134" y="150293"/>
                  </a:lnTo>
                  <a:lnTo>
                    <a:pt x="573190" y="146006"/>
                  </a:lnTo>
                  <a:lnTo>
                    <a:pt x="573545" y="141606"/>
                  </a:lnTo>
                  <a:lnTo>
                    <a:pt x="573545" y="27432"/>
                  </a:lnTo>
                  <a:lnTo>
                    <a:pt x="573190" y="23031"/>
                  </a:lnTo>
                  <a:lnTo>
                    <a:pt x="572134" y="18745"/>
                  </a:lnTo>
                  <a:lnTo>
                    <a:pt x="570403" y="14683"/>
                  </a:lnTo>
                  <a:lnTo>
                    <a:pt x="568044" y="10952"/>
                  </a:lnTo>
                  <a:lnTo>
                    <a:pt x="565116" y="7647"/>
                  </a:lnTo>
                  <a:lnTo>
                    <a:pt x="561696" y="4855"/>
                  </a:lnTo>
                  <a:lnTo>
                    <a:pt x="557873" y="2648"/>
                  </a:lnTo>
                  <a:lnTo>
                    <a:pt x="553745" y="1083"/>
                  </a:lnTo>
                  <a:lnTo>
                    <a:pt x="549420" y="200"/>
                  </a:lnTo>
                  <a:lnTo>
                    <a:pt x="54611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05" name="tx105"/>
            <p:cNvSpPr/>
            <p:nvPr/>
          </p:nvSpPr>
          <p:spPr>
            <a:xfrm>
              <a:off x="8409425" y="3252305"/>
              <a:ext cx="48210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BoP: 83%</a:t>
              </a:r>
            </a:p>
          </p:txBody>
        </p:sp>
        <p:sp>
          <p:nvSpPr>
            <p:cNvPr id="106" name="pg106"/>
            <p:cNvSpPr/>
            <p:nvPr/>
          </p:nvSpPr>
          <p:spPr>
            <a:xfrm>
              <a:off x="8073312" y="3454662"/>
              <a:ext cx="886798" cy="169038"/>
            </a:xfrm>
            <a:custGeom>
              <a:avLst/>
              <a:gdLst/>
              <a:ahLst/>
              <a:cxnLst/>
              <a:rect l="0" t="0" r="0" b="0"/>
              <a:pathLst>
                <a:path w="886798" h="169038">
                  <a:moveTo>
                    <a:pt x="27431" y="169038"/>
                  </a:moveTo>
                  <a:lnTo>
                    <a:pt x="859366" y="169038"/>
                  </a:lnTo>
                  <a:lnTo>
                    <a:pt x="858261" y="169016"/>
                  </a:lnTo>
                  <a:lnTo>
                    <a:pt x="862672" y="168838"/>
                  </a:lnTo>
                  <a:lnTo>
                    <a:pt x="866998" y="167955"/>
                  </a:lnTo>
                  <a:lnTo>
                    <a:pt x="871126" y="166389"/>
                  </a:lnTo>
                  <a:lnTo>
                    <a:pt x="874949" y="164182"/>
                  </a:lnTo>
                  <a:lnTo>
                    <a:pt x="878368" y="161390"/>
                  </a:lnTo>
                  <a:lnTo>
                    <a:pt x="881296" y="158086"/>
                  </a:lnTo>
                  <a:lnTo>
                    <a:pt x="883655" y="154354"/>
                  </a:lnTo>
                  <a:lnTo>
                    <a:pt x="885386" y="150293"/>
                  </a:lnTo>
                  <a:lnTo>
                    <a:pt x="886442" y="146006"/>
                  </a:lnTo>
                  <a:lnTo>
                    <a:pt x="886798" y="141606"/>
                  </a:lnTo>
                  <a:lnTo>
                    <a:pt x="886798" y="27432"/>
                  </a:lnTo>
                  <a:lnTo>
                    <a:pt x="886442" y="23031"/>
                  </a:lnTo>
                  <a:lnTo>
                    <a:pt x="885386" y="18745"/>
                  </a:lnTo>
                  <a:lnTo>
                    <a:pt x="883655" y="14683"/>
                  </a:lnTo>
                  <a:lnTo>
                    <a:pt x="881296" y="10952"/>
                  </a:lnTo>
                  <a:lnTo>
                    <a:pt x="878368" y="7647"/>
                  </a:lnTo>
                  <a:lnTo>
                    <a:pt x="874949" y="4855"/>
                  </a:lnTo>
                  <a:lnTo>
                    <a:pt x="871126" y="2648"/>
                  </a:lnTo>
                  <a:lnTo>
                    <a:pt x="866998" y="1083"/>
                  </a:lnTo>
                  <a:lnTo>
                    <a:pt x="862672" y="200"/>
                  </a:lnTo>
                  <a:lnTo>
                    <a:pt x="85936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7F00">
                  <a:alpha val="100000"/>
                </a:srgbClr>
              </a:solidFill>
              <a:prstDash val="solid"/>
              <a:round/>
            </a:ln>
          </p:spPr>
          <p:txBody>
            <a:bodyPr/>
            <a:lstStyle/>
            <a:p>
              <a:endParaRPr/>
            </a:p>
          </p:txBody>
        </p:sp>
        <p:sp>
          <p:nvSpPr>
            <p:cNvPr id="107" name="tx107"/>
            <p:cNvSpPr/>
            <p:nvPr/>
          </p:nvSpPr>
          <p:spPr>
            <a:xfrm>
              <a:off x="8096172" y="3496201"/>
              <a:ext cx="79535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7F00">
                      <a:alpha val="100000"/>
                    </a:srgbClr>
                  </a:solidFill>
                  <a:latin typeface="Arial"/>
                  <a:cs typeface="Arial"/>
                </a:rPr>
                <a:t>Neumático: 80%</a:t>
              </a:r>
            </a:p>
          </p:txBody>
        </p:sp>
        <p:sp>
          <p:nvSpPr>
            <p:cNvPr id="108" name="pg108"/>
            <p:cNvSpPr/>
            <p:nvPr/>
          </p:nvSpPr>
          <p:spPr>
            <a:xfrm>
              <a:off x="7693630" y="3014406"/>
              <a:ext cx="1266480" cy="169038"/>
            </a:xfrm>
            <a:custGeom>
              <a:avLst/>
              <a:gdLst/>
              <a:ahLst/>
              <a:cxnLst/>
              <a:rect l="0" t="0" r="0" b="0"/>
              <a:pathLst>
                <a:path w="1266480" h="169038">
                  <a:moveTo>
                    <a:pt x="27431" y="169038"/>
                  </a:moveTo>
                  <a:lnTo>
                    <a:pt x="1239048" y="169038"/>
                  </a:lnTo>
                  <a:lnTo>
                    <a:pt x="1237943" y="169016"/>
                  </a:lnTo>
                  <a:lnTo>
                    <a:pt x="1242354" y="168838"/>
                  </a:lnTo>
                  <a:lnTo>
                    <a:pt x="1246680" y="167955"/>
                  </a:lnTo>
                  <a:lnTo>
                    <a:pt x="1250808" y="166389"/>
                  </a:lnTo>
                  <a:lnTo>
                    <a:pt x="1254631" y="164182"/>
                  </a:lnTo>
                  <a:lnTo>
                    <a:pt x="1258051" y="161390"/>
                  </a:lnTo>
                  <a:lnTo>
                    <a:pt x="1260978" y="158086"/>
                  </a:lnTo>
                  <a:lnTo>
                    <a:pt x="1263338" y="154354"/>
                  </a:lnTo>
                  <a:lnTo>
                    <a:pt x="1265068" y="150293"/>
                  </a:lnTo>
                  <a:lnTo>
                    <a:pt x="1266125" y="146006"/>
                  </a:lnTo>
                  <a:lnTo>
                    <a:pt x="1266480" y="141606"/>
                  </a:lnTo>
                  <a:lnTo>
                    <a:pt x="1266480" y="27431"/>
                  </a:lnTo>
                  <a:lnTo>
                    <a:pt x="1266125" y="23031"/>
                  </a:lnTo>
                  <a:lnTo>
                    <a:pt x="1265068" y="18745"/>
                  </a:lnTo>
                  <a:lnTo>
                    <a:pt x="1263338" y="14683"/>
                  </a:lnTo>
                  <a:lnTo>
                    <a:pt x="1260978" y="10952"/>
                  </a:lnTo>
                  <a:lnTo>
                    <a:pt x="1258051" y="7647"/>
                  </a:lnTo>
                  <a:lnTo>
                    <a:pt x="1254631" y="4855"/>
                  </a:lnTo>
                  <a:lnTo>
                    <a:pt x="1250808" y="2648"/>
                  </a:lnTo>
                  <a:lnTo>
                    <a:pt x="1246680" y="1083"/>
                  </a:lnTo>
                  <a:lnTo>
                    <a:pt x="1242354" y="200"/>
                  </a:lnTo>
                  <a:lnTo>
                    <a:pt x="123904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36FFF">
                  <a:alpha val="100000"/>
                </a:srgbClr>
              </a:solidFill>
              <a:prstDash val="solid"/>
              <a:round/>
            </a:ln>
          </p:spPr>
          <p:txBody>
            <a:bodyPr/>
            <a:lstStyle/>
            <a:p>
              <a:endParaRPr/>
            </a:p>
          </p:txBody>
        </p:sp>
        <p:sp>
          <p:nvSpPr>
            <p:cNvPr id="109" name="tx109"/>
            <p:cNvSpPr/>
            <p:nvPr/>
          </p:nvSpPr>
          <p:spPr>
            <a:xfrm>
              <a:off x="7716490" y="3037259"/>
              <a:ext cx="1175040" cy="10046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36FFF">
                      <a:alpha val="100000"/>
                    </a:srgbClr>
                  </a:solidFill>
                  <a:latin typeface="Arial"/>
                  <a:cs typeface="Arial"/>
                </a:rPr>
                <a:t>Sarampión 2 dosis: 78%</a:t>
              </a:r>
            </a:p>
          </p:txBody>
        </p:sp>
        <p:sp>
          <p:nvSpPr>
            <p:cNvPr id="110" name="pg110"/>
            <p:cNvSpPr/>
            <p:nvPr/>
          </p:nvSpPr>
          <p:spPr>
            <a:xfrm>
              <a:off x="8133602" y="3716311"/>
              <a:ext cx="826508" cy="169038"/>
            </a:xfrm>
            <a:custGeom>
              <a:avLst/>
              <a:gdLst/>
              <a:ahLst/>
              <a:cxnLst/>
              <a:rect l="0" t="0" r="0" b="0"/>
              <a:pathLst>
                <a:path w="826508" h="169038">
                  <a:moveTo>
                    <a:pt x="27431" y="169038"/>
                  </a:moveTo>
                  <a:lnTo>
                    <a:pt x="799076" y="169038"/>
                  </a:lnTo>
                  <a:lnTo>
                    <a:pt x="797971" y="169016"/>
                  </a:lnTo>
                  <a:lnTo>
                    <a:pt x="802383" y="168838"/>
                  </a:lnTo>
                  <a:lnTo>
                    <a:pt x="806708" y="167955"/>
                  </a:lnTo>
                  <a:lnTo>
                    <a:pt x="810836" y="166389"/>
                  </a:lnTo>
                  <a:lnTo>
                    <a:pt x="814659" y="164182"/>
                  </a:lnTo>
                  <a:lnTo>
                    <a:pt x="818079" y="161390"/>
                  </a:lnTo>
                  <a:lnTo>
                    <a:pt x="821006" y="158086"/>
                  </a:lnTo>
                  <a:lnTo>
                    <a:pt x="823366" y="154354"/>
                  </a:lnTo>
                  <a:lnTo>
                    <a:pt x="825096" y="150293"/>
                  </a:lnTo>
                  <a:lnTo>
                    <a:pt x="826153" y="146006"/>
                  </a:lnTo>
                  <a:lnTo>
                    <a:pt x="826508" y="141606"/>
                  </a:lnTo>
                  <a:lnTo>
                    <a:pt x="826508" y="27432"/>
                  </a:lnTo>
                  <a:lnTo>
                    <a:pt x="826153" y="23031"/>
                  </a:lnTo>
                  <a:lnTo>
                    <a:pt x="825096" y="18745"/>
                  </a:lnTo>
                  <a:lnTo>
                    <a:pt x="823366" y="14683"/>
                  </a:lnTo>
                  <a:lnTo>
                    <a:pt x="821006" y="10952"/>
                  </a:lnTo>
                  <a:lnTo>
                    <a:pt x="818079" y="7647"/>
                  </a:lnTo>
                  <a:lnTo>
                    <a:pt x="814659" y="4855"/>
                  </a:lnTo>
                  <a:lnTo>
                    <a:pt x="810836" y="2648"/>
                  </a:lnTo>
                  <a:lnTo>
                    <a:pt x="806708" y="1083"/>
                  </a:lnTo>
                  <a:lnTo>
                    <a:pt x="802383" y="200"/>
                  </a:lnTo>
                  <a:lnTo>
                    <a:pt x="79907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C20E">
                  <a:alpha val="100000"/>
                </a:srgbClr>
              </a:solidFill>
              <a:prstDash val="solid"/>
              <a:round/>
            </a:ln>
          </p:spPr>
          <p:txBody>
            <a:bodyPr/>
            <a:lstStyle/>
            <a:p>
              <a:endParaRPr/>
            </a:p>
          </p:txBody>
        </p:sp>
        <p:sp>
          <p:nvSpPr>
            <p:cNvPr id="111" name="tx111"/>
            <p:cNvSpPr/>
            <p:nvPr/>
          </p:nvSpPr>
          <p:spPr>
            <a:xfrm>
              <a:off x="8156462" y="3757850"/>
              <a:ext cx="7350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C20E">
                      <a:alpha val="100000"/>
                    </a:srgbClr>
                  </a:solidFill>
                  <a:latin typeface="Arial"/>
                  <a:cs typeface="Arial"/>
                </a:rPr>
                <a:t>Rotavirus: 77%</a:t>
              </a:r>
            </a:p>
          </p:txBody>
        </p:sp>
        <p:sp>
          <p:nvSpPr>
            <p:cNvPr id="112" name="pg112"/>
            <p:cNvSpPr/>
            <p:nvPr/>
          </p:nvSpPr>
          <p:spPr>
            <a:xfrm>
              <a:off x="8314365" y="3977739"/>
              <a:ext cx="645745" cy="169038"/>
            </a:xfrm>
            <a:custGeom>
              <a:avLst/>
              <a:gdLst/>
              <a:ahLst/>
              <a:cxnLst/>
              <a:rect l="0" t="0" r="0" b="0"/>
              <a:pathLst>
                <a:path w="645745" h="169038">
                  <a:moveTo>
                    <a:pt x="27431" y="169038"/>
                  </a:moveTo>
                  <a:lnTo>
                    <a:pt x="618313" y="169038"/>
                  </a:lnTo>
                  <a:lnTo>
                    <a:pt x="617208" y="169016"/>
                  </a:lnTo>
                  <a:lnTo>
                    <a:pt x="621619" y="168838"/>
                  </a:lnTo>
                  <a:lnTo>
                    <a:pt x="625945" y="167955"/>
                  </a:lnTo>
                  <a:lnTo>
                    <a:pt x="630073" y="166389"/>
                  </a:lnTo>
                  <a:lnTo>
                    <a:pt x="633896" y="164182"/>
                  </a:lnTo>
                  <a:lnTo>
                    <a:pt x="637316" y="161390"/>
                  </a:lnTo>
                  <a:lnTo>
                    <a:pt x="640243" y="158086"/>
                  </a:lnTo>
                  <a:lnTo>
                    <a:pt x="642603" y="154354"/>
                  </a:lnTo>
                  <a:lnTo>
                    <a:pt x="644333" y="150293"/>
                  </a:lnTo>
                  <a:lnTo>
                    <a:pt x="645390" y="146006"/>
                  </a:lnTo>
                  <a:lnTo>
                    <a:pt x="645745" y="141606"/>
                  </a:lnTo>
                  <a:lnTo>
                    <a:pt x="645745" y="27432"/>
                  </a:lnTo>
                  <a:lnTo>
                    <a:pt x="645390" y="23031"/>
                  </a:lnTo>
                  <a:lnTo>
                    <a:pt x="644333" y="18745"/>
                  </a:lnTo>
                  <a:lnTo>
                    <a:pt x="642603" y="14683"/>
                  </a:lnTo>
                  <a:lnTo>
                    <a:pt x="640243" y="10952"/>
                  </a:lnTo>
                  <a:lnTo>
                    <a:pt x="637316" y="7647"/>
                  </a:lnTo>
                  <a:lnTo>
                    <a:pt x="633896" y="4855"/>
                  </a:lnTo>
                  <a:lnTo>
                    <a:pt x="630073" y="2648"/>
                  </a:lnTo>
                  <a:lnTo>
                    <a:pt x="625945" y="1083"/>
                  </a:lnTo>
                  <a:lnTo>
                    <a:pt x="621619" y="200"/>
                  </a:lnTo>
                  <a:lnTo>
                    <a:pt x="61831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B9A99">
                  <a:alpha val="100000"/>
                </a:srgbClr>
              </a:solidFill>
              <a:prstDash val="solid"/>
              <a:round/>
            </a:ln>
          </p:spPr>
          <p:txBody>
            <a:bodyPr/>
            <a:lstStyle/>
            <a:p>
              <a:endParaRPr/>
            </a:p>
          </p:txBody>
        </p:sp>
        <p:sp>
          <p:nvSpPr>
            <p:cNvPr id="113" name="tx113"/>
            <p:cNvSpPr/>
            <p:nvPr/>
          </p:nvSpPr>
          <p:spPr>
            <a:xfrm>
              <a:off x="8337225" y="4019278"/>
              <a:ext cx="55430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B9A99">
                      <a:alpha val="100000"/>
                    </a:srgbClr>
                  </a:solidFill>
                  <a:latin typeface="Arial"/>
                  <a:cs typeface="Arial"/>
                </a:rPr>
                <a:t>VPHc: 64%</a:t>
              </a:r>
            </a:p>
          </p:txBody>
        </p:sp>
        <p:sp>
          <p:nvSpPr>
            <p:cNvPr id="114" name="pg114"/>
            <p:cNvSpPr/>
            <p:nvPr/>
          </p:nvSpPr>
          <p:spPr>
            <a:xfrm>
              <a:off x="1099486" y="3778271"/>
              <a:ext cx="212019" cy="169038"/>
            </a:xfrm>
            <a:custGeom>
              <a:avLst/>
              <a:gdLst/>
              <a:ahLst/>
              <a:cxnLst/>
              <a:rect l="0" t="0" r="0" b="0"/>
              <a:pathLst>
                <a:path w="212019" h="169038">
                  <a:moveTo>
                    <a:pt x="27431"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1"/>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5"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15" name="tx115"/>
            <p:cNvSpPr/>
            <p:nvPr/>
          </p:nvSpPr>
          <p:spPr>
            <a:xfrm>
              <a:off x="1145206" y="38223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51</a:t>
              </a:r>
            </a:p>
          </p:txBody>
        </p:sp>
        <p:sp>
          <p:nvSpPr>
            <p:cNvPr id="116" name="pg116"/>
            <p:cNvSpPr/>
            <p:nvPr/>
          </p:nvSpPr>
          <p:spPr>
            <a:xfrm>
              <a:off x="2352607" y="3619517"/>
              <a:ext cx="212019" cy="169038"/>
            </a:xfrm>
            <a:custGeom>
              <a:avLst/>
              <a:gdLst/>
              <a:ahLst/>
              <a:cxnLst/>
              <a:rect l="0" t="0" r="0" b="0"/>
              <a:pathLst>
                <a:path w="212019" h="169038">
                  <a:moveTo>
                    <a:pt x="27431"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17" name="tx117"/>
            <p:cNvSpPr/>
            <p:nvPr/>
          </p:nvSpPr>
          <p:spPr>
            <a:xfrm>
              <a:off x="2398327" y="3664972"/>
              <a:ext cx="12057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55</a:t>
              </a:r>
            </a:p>
          </p:txBody>
        </p:sp>
        <p:sp>
          <p:nvSpPr>
            <p:cNvPr id="118" name="pg118"/>
            <p:cNvSpPr/>
            <p:nvPr/>
          </p:nvSpPr>
          <p:spPr>
            <a:xfrm>
              <a:off x="3605737" y="3262315"/>
              <a:ext cx="212019" cy="169038"/>
            </a:xfrm>
            <a:custGeom>
              <a:avLst/>
              <a:gdLst/>
              <a:ahLst/>
              <a:cxnLst/>
              <a:rect l="0" t="0" r="0" b="0"/>
              <a:pathLst>
                <a:path w="212019" h="169038">
                  <a:moveTo>
                    <a:pt x="27432"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19" name="tx119"/>
            <p:cNvSpPr/>
            <p:nvPr/>
          </p:nvSpPr>
          <p:spPr>
            <a:xfrm>
              <a:off x="3651457" y="33063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64</a:t>
              </a:r>
            </a:p>
          </p:txBody>
        </p:sp>
        <p:sp>
          <p:nvSpPr>
            <p:cNvPr id="120" name="pg120"/>
            <p:cNvSpPr/>
            <p:nvPr/>
          </p:nvSpPr>
          <p:spPr>
            <a:xfrm>
              <a:off x="4858865" y="2786050"/>
              <a:ext cx="212019" cy="169038"/>
            </a:xfrm>
            <a:custGeom>
              <a:avLst/>
              <a:gdLst/>
              <a:ahLst/>
              <a:cxnLst/>
              <a:rect l="0" t="0" r="0" b="0"/>
              <a:pathLst>
                <a:path w="212019" h="169038">
                  <a:moveTo>
                    <a:pt x="27432"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1"/>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21" name="tx121"/>
            <p:cNvSpPr/>
            <p:nvPr/>
          </p:nvSpPr>
          <p:spPr>
            <a:xfrm>
              <a:off x="4904585" y="283012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76</a:t>
              </a:r>
            </a:p>
          </p:txBody>
        </p:sp>
        <p:sp>
          <p:nvSpPr>
            <p:cNvPr id="122" name="pg122"/>
            <p:cNvSpPr/>
            <p:nvPr/>
          </p:nvSpPr>
          <p:spPr>
            <a:xfrm>
              <a:off x="5861347" y="2905122"/>
              <a:ext cx="212019" cy="169038"/>
            </a:xfrm>
            <a:custGeom>
              <a:avLst/>
              <a:gdLst/>
              <a:ahLst/>
              <a:cxnLst/>
              <a:rect l="0" t="0" r="0" b="0"/>
              <a:pathLst>
                <a:path w="212019" h="169038">
                  <a:moveTo>
                    <a:pt x="27432"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1"/>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5"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23" name="tx123"/>
            <p:cNvSpPr/>
            <p:nvPr/>
          </p:nvSpPr>
          <p:spPr>
            <a:xfrm>
              <a:off x="5907067" y="294914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73</a:t>
              </a:r>
            </a:p>
          </p:txBody>
        </p:sp>
        <p:sp>
          <p:nvSpPr>
            <p:cNvPr id="124" name="pg124"/>
            <p:cNvSpPr/>
            <p:nvPr/>
          </p:nvSpPr>
          <p:spPr>
            <a:xfrm>
              <a:off x="7365104" y="2508231"/>
              <a:ext cx="212019" cy="169038"/>
            </a:xfrm>
            <a:custGeom>
              <a:avLst/>
              <a:gdLst/>
              <a:ahLst/>
              <a:cxnLst/>
              <a:rect l="0" t="0" r="0" b="0"/>
              <a:pathLst>
                <a:path w="212019" h="169038">
                  <a:moveTo>
                    <a:pt x="27431"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1"/>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5"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25" name="tx125"/>
            <p:cNvSpPr/>
            <p:nvPr/>
          </p:nvSpPr>
          <p:spPr>
            <a:xfrm>
              <a:off x="7410824" y="255225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83</a:t>
              </a:r>
            </a:p>
          </p:txBody>
        </p:sp>
        <p:sp>
          <p:nvSpPr>
            <p:cNvPr id="126" name="pl126"/>
            <p:cNvSpPr/>
            <p:nvPr/>
          </p:nvSpPr>
          <p:spPr>
            <a:xfrm>
              <a:off x="803816" y="5746081"/>
              <a:ext cx="8270593" cy="0"/>
            </a:xfrm>
            <a:custGeom>
              <a:avLst/>
              <a:gdLst/>
              <a:ahLst/>
              <a:cxnLst/>
              <a:rect l="0" t="0" r="0" b="0"/>
              <a:pathLst>
                <a:path w="8270593">
                  <a:moveTo>
                    <a:pt x="0" y="0"/>
                  </a:moveTo>
                  <a:lnTo>
                    <a:pt x="8270593" y="0"/>
                  </a:lnTo>
                  <a:lnTo>
                    <a:pt x="8270593" y="0"/>
                  </a:lnTo>
                </a:path>
              </a:pathLst>
            </a:custGeom>
            <a:ln w="13550" cap="flat">
              <a:solidFill>
                <a:srgbClr val="666666">
                  <a:alpha val="100000"/>
                </a:srgbClr>
              </a:solidFill>
              <a:prstDash val="dash"/>
              <a:round/>
            </a:ln>
          </p:spPr>
          <p:txBody>
            <a:bodyPr/>
            <a:lstStyle/>
            <a:p>
              <a:endParaRPr/>
            </a:p>
          </p:txBody>
        </p:sp>
        <p:sp>
          <p:nvSpPr>
            <p:cNvPr id="127" name="rc127"/>
            <p:cNvSpPr/>
            <p:nvPr/>
          </p:nvSpPr>
          <p:spPr>
            <a:xfrm>
              <a:off x="803816" y="1578789"/>
              <a:ext cx="8270593" cy="4365734"/>
            </a:xfrm>
            <a:prstGeom prst="rect">
              <a:avLst/>
            </a:prstGeom>
            <a:ln w="13550" cap="rnd">
              <a:solidFill>
                <a:srgbClr val="BEBEBE">
                  <a:alpha val="100000"/>
                </a:srgbClr>
              </a:solidFill>
              <a:prstDash val="solid"/>
              <a:round/>
            </a:ln>
          </p:spPr>
          <p:txBody>
            <a:bodyPr/>
            <a:lstStyle/>
            <a:p>
              <a:endParaRPr/>
            </a:p>
          </p:txBody>
        </p:sp>
        <p:sp>
          <p:nvSpPr>
            <p:cNvPr id="128" name="tx128"/>
            <p:cNvSpPr/>
            <p:nvPr/>
          </p:nvSpPr>
          <p:spPr>
            <a:xfrm>
              <a:off x="663492" y="5693966"/>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585797" y="529708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130" name="tx130"/>
            <p:cNvSpPr/>
            <p:nvPr/>
          </p:nvSpPr>
          <p:spPr>
            <a:xfrm>
              <a:off x="585797" y="490019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131" name="tx131"/>
            <p:cNvSpPr/>
            <p:nvPr/>
          </p:nvSpPr>
          <p:spPr>
            <a:xfrm>
              <a:off x="585797" y="4503243"/>
              <a:ext cx="15538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30</a:t>
              </a:r>
            </a:p>
          </p:txBody>
        </p:sp>
        <p:sp>
          <p:nvSpPr>
            <p:cNvPr id="132" name="tx132"/>
            <p:cNvSpPr/>
            <p:nvPr/>
          </p:nvSpPr>
          <p:spPr>
            <a:xfrm>
              <a:off x="585797" y="410642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40</a:t>
              </a:r>
            </a:p>
          </p:txBody>
        </p:sp>
        <p:sp>
          <p:nvSpPr>
            <p:cNvPr id="133" name="tx133"/>
            <p:cNvSpPr/>
            <p:nvPr/>
          </p:nvSpPr>
          <p:spPr>
            <a:xfrm>
              <a:off x="585797" y="370954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34" name="tx134"/>
            <p:cNvSpPr/>
            <p:nvPr/>
          </p:nvSpPr>
          <p:spPr>
            <a:xfrm>
              <a:off x="585797" y="331265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a:t>
              </a:r>
            </a:p>
          </p:txBody>
        </p:sp>
        <p:sp>
          <p:nvSpPr>
            <p:cNvPr id="135" name="tx135"/>
            <p:cNvSpPr/>
            <p:nvPr/>
          </p:nvSpPr>
          <p:spPr>
            <a:xfrm>
              <a:off x="585797" y="291577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70</a:t>
              </a:r>
            </a:p>
          </p:txBody>
        </p:sp>
        <p:sp>
          <p:nvSpPr>
            <p:cNvPr id="136" name="tx136"/>
            <p:cNvSpPr/>
            <p:nvPr/>
          </p:nvSpPr>
          <p:spPr>
            <a:xfrm>
              <a:off x="585797" y="251888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a:t>
              </a:r>
            </a:p>
          </p:txBody>
        </p:sp>
        <p:sp>
          <p:nvSpPr>
            <p:cNvPr id="137" name="tx137"/>
            <p:cNvSpPr/>
            <p:nvPr/>
          </p:nvSpPr>
          <p:spPr>
            <a:xfrm>
              <a:off x="585797" y="212200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90</a:t>
              </a:r>
            </a:p>
          </p:txBody>
        </p:sp>
        <p:sp>
          <p:nvSpPr>
            <p:cNvPr id="138" name="tx138"/>
            <p:cNvSpPr/>
            <p:nvPr/>
          </p:nvSpPr>
          <p:spPr>
            <a:xfrm>
              <a:off x="508103" y="1725117"/>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9" name="tx139"/>
            <p:cNvSpPr/>
            <p:nvPr/>
          </p:nvSpPr>
          <p:spPr>
            <a:xfrm>
              <a:off x="1024364"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40" name="tx140"/>
            <p:cNvSpPr/>
            <p:nvPr/>
          </p:nvSpPr>
          <p:spPr>
            <a:xfrm>
              <a:off x="2277484"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41" name="tx141"/>
            <p:cNvSpPr/>
            <p:nvPr/>
          </p:nvSpPr>
          <p:spPr>
            <a:xfrm>
              <a:off x="3530604"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42" name="tx142"/>
            <p:cNvSpPr/>
            <p:nvPr/>
          </p:nvSpPr>
          <p:spPr>
            <a:xfrm>
              <a:off x="4783725"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43" name="tx143"/>
            <p:cNvSpPr/>
            <p:nvPr/>
          </p:nvSpPr>
          <p:spPr>
            <a:xfrm>
              <a:off x="5786221"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44" name="tx144"/>
            <p:cNvSpPr/>
            <p:nvPr/>
          </p:nvSpPr>
          <p:spPr>
            <a:xfrm>
              <a:off x="7289965"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5" name="tx145"/>
            <p:cNvSpPr/>
            <p:nvPr/>
          </p:nvSpPr>
          <p:spPr>
            <a:xfrm rot="-5400000">
              <a:off x="-60286" y="3696104"/>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146" name="tx146"/>
            <p:cNvSpPr/>
            <p:nvPr/>
          </p:nvSpPr>
          <p:spPr>
            <a:xfrm>
              <a:off x="3388845" y="1337155"/>
              <a:ext cx="3100536" cy="1399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Ampliación de la protección, AMR, 2000-2025</a:t>
              </a:r>
            </a:p>
          </p:txBody>
        </p:sp>
        <p:sp>
          <p:nvSpPr>
            <p:cNvPr id="147" name="tx147"/>
            <p:cNvSpPr/>
            <p:nvPr/>
          </p:nvSpPr>
          <p:spPr>
            <a:xfrm>
              <a:off x="4477571" y="63530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48" name="tx148"/>
            <p:cNvSpPr/>
            <p:nvPr/>
          </p:nvSpPr>
          <p:spPr>
            <a:xfrm>
              <a:off x="9074410" y="6571038"/>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49" name="tx149"/>
            <p:cNvSpPr/>
            <p:nvPr/>
          </p:nvSpPr>
          <p:spPr>
            <a:xfrm>
              <a:off x="2275768" y="6586855"/>
              <a:ext cx="679864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Extensión de la protección (BoP) = ((DTP3 x 3) + HepB3 + Hib3 + IPV1 +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amplitud de la protección (BOP, por sus siglas en inglés) es una combinación del número de vacunas incluidas en el programa nacional de inmunización de un país y la cobertura alcanzada para cada vacuna.
El gráfico radial muestra el BOP (área sombreada) y la cobertura de la vacuna (puntos), por año.
La cobertura de vacunación (BOP) aumentó del 51 % en 2000 al 83 % en 2025. Este aumento desde el año 2000 es consecuencia de la mejora gradual en la introducción de nuevas vacunas y la ampliación de los servicios de vacunación a poblaciones que antes quedaban excluidas.
La mejora de la cobertura de vacunación básica (BOP) depende ahora, en parte, de que se mejore la cobertura de las vacunas contra el VPH, el ROTAC y el MCV2, cuya cobertura será inferior al 80 % en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El alcance de la protección con todos los antígenos recomendados ha aumentado en más de la mitad desde el año 2000, pero para lograr nuevos avances es necesario subsanar las deficiencias de cobertura en las vacunas más recientes, cuya cobertura sigue siendo inferior al 83 %.</a:t>
            </a:r>
          </a:p>
        </p:txBody>
      </p:sp>
      <p:grpSp>
        <p:nvGrpSpPr>
          <p:cNvPr id="152" name="Group 151"/>
          <p:cNvGrpSpPr/>
          <p:nvPr/>
        </p:nvGrpSpPr>
        <p:grpSpPr>
          <a:xfrm>
            <a:off x="292608" y="1051560"/>
            <a:ext cx="8595360" cy="28575"/>
            <a:chOff x="292608" y="1051560"/>
            <a:chExt cx="8595360" cy="28575"/>
          </a:xfrm>
        </p:grpSpPr>
        <p:sp>
          <p:nvSpPr>
            <p:cNvPr id="153"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54" name="rc4"/>
            <p:cNvSpPr/>
            <p:nvPr/>
          </p:nvSpPr>
          <p:spPr>
            <a:xfrm>
              <a:off x="292608" y="10515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955945"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955945"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955945" y="1982231"/>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955945" y="2622018"/>
              <a:ext cx="311052" cy="319893"/>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955945" y="1342444"/>
              <a:ext cx="311052" cy="319893"/>
            </a:xfrm>
            <a:prstGeom prst="rect">
              <a:avLst/>
            </a:prstGeom>
            <a:solidFill>
              <a:srgbClr val="C31208">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955945" y="2302124"/>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955945"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955945" y="4861271"/>
              <a:ext cx="311052" cy="319893"/>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955945" y="4541378"/>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955945" y="5181164"/>
              <a:ext cx="311052" cy="319893"/>
            </a:xfrm>
            <a:prstGeom prst="rect">
              <a:avLst/>
            </a:prstGeom>
            <a:solidFill>
              <a:srgbClr val="C41308">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1266997" y="1022551"/>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1266997"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1266997" y="1982231"/>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1266997" y="2622018"/>
              <a:ext cx="311052" cy="31989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1266997" y="1342444"/>
              <a:ext cx="311052" cy="319893"/>
            </a:xfrm>
            <a:prstGeom prst="rect">
              <a:avLst/>
            </a:prstGeom>
            <a:solidFill>
              <a:srgbClr val="C41308">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1266997" y="2302124"/>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1266997"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1266997" y="4861271"/>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1266997" y="4541378"/>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1266997" y="5181164"/>
              <a:ext cx="311052" cy="319893"/>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1578050" y="1022551"/>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1578050"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1578050" y="1982231"/>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1578050" y="2622018"/>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1578050" y="1342444"/>
              <a:ext cx="311052" cy="319893"/>
            </a:xfrm>
            <a:prstGeom prst="rect">
              <a:avLst/>
            </a:prstGeom>
            <a:solidFill>
              <a:srgbClr val="C7150A">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1578050" y="2302124"/>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1578050"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1578050" y="4861271"/>
              <a:ext cx="311052" cy="31989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1578050" y="454137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1578050" y="5181164"/>
              <a:ext cx="311052" cy="319893"/>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1889102"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1889102"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1889102"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1889102" y="2622018"/>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1889102" y="1342444"/>
              <a:ext cx="311052" cy="319893"/>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1889102" y="2302124"/>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1889102"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1889102" y="4861271"/>
              <a:ext cx="311052" cy="31989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1889102" y="454137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1889102" y="5181164"/>
              <a:ext cx="311052" cy="319893"/>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2200154"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2200154"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2200154" y="198223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2200154" y="262201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2200154" y="1342444"/>
              <a:ext cx="311052" cy="319893"/>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2200154" y="2302124"/>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2200154"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2200154" y="4861271"/>
              <a:ext cx="311052" cy="31989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2200154" y="454137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2200154" y="5181164"/>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2511207"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2511207" y="1662338"/>
              <a:ext cx="311052" cy="31989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511207" y="198223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511207" y="262201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511207" y="1342444"/>
              <a:ext cx="311052" cy="319893"/>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2511207" y="230212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2511207" y="422148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2511207" y="4861271"/>
              <a:ext cx="311052" cy="31989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2511207" y="454137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2511207" y="5181164"/>
              <a:ext cx="311052" cy="319893"/>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2822259"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2822259"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2822259" y="198223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2822259" y="262201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2822259" y="1342444"/>
              <a:ext cx="311052" cy="319893"/>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2822259" y="230212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2822259"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2822259" y="4861271"/>
              <a:ext cx="311052" cy="31989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2822259"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2822259" y="3261804"/>
              <a:ext cx="311052" cy="319893"/>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2822259" y="5181164"/>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3133311"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3133311"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3133311" y="198223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3133311" y="262201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3133311" y="1342444"/>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3133311"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3133311"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3133311" y="4861271"/>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3133311" y="454137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3133311" y="3261804"/>
              <a:ext cx="311052" cy="319893"/>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3133311" y="5181164"/>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444364"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444364"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444364"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3444364" y="262201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3444364" y="1342444"/>
              <a:ext cx="311052" cy="319893"/>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3444364"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3444364"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3444364" y="4861271"/>
              <a:ext cx="311052" cy="31989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3444364" y="2941911"/>
              <a:ext cx="311052" cy="319893"/>
            </a:xfrm>
            <a:prstGeom prst="rect">
              <a:avLst/>
            </a:prstGeom>
            <a:solidFill>
              <a:srgbClr val="C7150A">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3444364" y="4541378"/>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3444364" y="3261804"/>
              <a:ext cx="311052" cy="319893"/>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3444364" y="5181164"/>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3755416"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3755416"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3755416" y="198223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3755416" y="262201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3755416" y="1342444"/>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3755416" y="2302124"/>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3755416"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3755416" y="4861271"/>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3755416" y="2941911"/>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3755416"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3755416" y="3261804"/>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3755416" y="5181164"/>
              <a:ext cx="311052" cy="319893"/>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4066468"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4066468"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4066468" y="198223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4066468" y="262201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4066468" y="1342444"/>
              <a:ext cx="311052" cy="319893"/>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4066468"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066468"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066468" y="4861271"/>
              <a:ext cx="311052" cy="31989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066468" y="2941911"/>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4066468"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4066468" y="3261804"/>
              <a:ext cx="311052" cy="31989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4066468" y="5181164"/>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4377521"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4377521"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4377521" y="198223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4377521" y="262201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4377521" y="1342444"/>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4377521" y="230212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4377521"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4377521" y="4861271"/>
              <a:ext cx="311052" cy="31989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4377521" y="2941911"/>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4377521" y="4541378"/>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4377521" y="3261804"/>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4377521" y="5181164"/>
              <a:ext cx="311052" cy="319893"/>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4688573"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4688573"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4688573"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4688573" y="262201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4688573" y="1342444"/>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4688573" y="230212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4688573"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688573" y="4861271"/>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688573" y="294191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688573" y="4541378"/>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688573" y="3261804"/>
              <a:ext cx="311052" cy="31989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4688573" y="518116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4999625" y="1022551"/>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4999625" y="166233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4999625" y="1982231"/>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4999625" y="262201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4999625" y="134244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4999625"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4999625" y="422148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4999625" y="4861271"/>
              <a:ext cx="311052" cy="319893"/>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4999625" y="2941911"/>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4999625" y="454137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4999625" y="3261804"/>
              <a:ext cx="311052" cy="31989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4999625" y="5181164"/>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5310677"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5310677"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5310677" y="1982231"/>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5310677" y="262201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5310677" y="134244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5310677" y="2302124"/>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5310677"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5310677" y="4861271"/>
              <a:ext cx="311052" cy="31989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5310677" y="2941911"/>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5310677"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5310677" y="3261804"/>
              <a:ext cx="311052" cy="31989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5310677" y="5181164"/>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5621730"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5621730"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621730" y="1982231"/>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621730" y="2622018"/>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621730" y="134244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5621730"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5621730" y="3581698"/>
              <a:ext cx="311052" cy="31989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5621730"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5621730" y="4861271"/>
              <a:ext cx="311052" cy="31989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5621730" y="2941911"/>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5621730"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5621730" y="3261804"/>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5621730" y="5181164"/>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5932782" y="102255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5932782"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5932782" y="1982231"/>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5932782" y="2622018"/>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5932782" y="1342444"/>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5932782" y="2302124"/>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5932782" y="358169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5932782" y="422148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5932782" y="4861271"/>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5932782" y="2941911"/>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5932782" y="454137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5932782" y="3261804"/>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5932782" y="518116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6243834" y="102255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6243834" y="1662338"/>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6243834" y="1982231"/>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6243834" y="2622018"/>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6243834" y="1342444"/>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243834" y="2302124"/>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243834" y="358169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243834" y="4221484"/>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243834" y="4861271"/>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6243834" y="2941911"/>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6243834" y="4541378"/>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6243834" y="3261804"/>
              <a:ext cx="311052" cy="31989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6243834" y="518116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6554887" y="102255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6554887" y="166233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6554887" y="1982231"/>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6554887" y="2622018"/>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6554887" y="1342444"/>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6554887" y="2302124"/>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6554887" y="358169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6554887" y="422148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6554887" y="4861271"/>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6554887" y="2941911"/>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6554887" y="454137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6554887" y="3261804"/>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6554887" y="5181164"/>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6865939" y="1022551"/>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6865939" y="166233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6865939" y="1982231"/>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6865939" y="2622018"/>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6865939" y="1342444"/>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865939" y="2302124"/>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865939" y="358169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865939" y="4221484"/>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865939" y="4861271"/>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6865939" y="2941911"/>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6865939" y="454137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6865939" y="3261804"/>
              <a:ext cx="311052" cy="31989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6865939" y="5181164"/>
              <a:ext cx="311052" cy="31989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7176991" y="1022551"/>
              <a:ext cx="311052" cy="319893"/>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7176991" y="166233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7176991" y="1982231"/>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7176991" y="2622018"/>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7176991" y="1342444"/>
              <a:ext cx="311052" cy="319893"/>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7176991" y="2302124"/>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7176991" y="358169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7176991" y="4221484"/>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7176991" y="4861271"/>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7176991" y="2941911"/>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7176991" y="454137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7176991" y="3261804"/>
              <a:ext cx="311052" cy="31989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7176991" y="5181164"/>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7488044" y="1022551"/>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7488044" y="166233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7488044" y="1982231"/>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7488044" y="2622018"/>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7488044" y="1342444"/>
              <a:ext cx="311052" cy="319893"/>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7488044" y="2302124"/>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7488044" y="358169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7488044" y="390159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7488044" y="4221484"/>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7488044" y="486127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488044" y="2941911"/>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488044" y="454137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488044" y="3261804"/>
              <a:ext cx="311052" cy="31989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7488044" y="5181164"/>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7799096" y="1022551"/>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7799096" y="166233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7799096" y="1982231"/>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7799096" y="2622018"/>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7799096" y="1342444"/>
              <a:ext cx="311052" cy="31989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7799096" y="2302124"/>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7799096" y="358169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7799096" y="3901591"/>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7799096" y="4221484"/>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7799096" y="486127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7799096" y="294191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7799096" y="4541378"/>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7799096" y="3261804"/>
              <a:ext cx="311052" cy="31989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7799096" y="5181164"/>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8110148" y="1022551"/>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8110148" y="166233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8110148" y="1982231"/>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8110148" y="2622018"/>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8110148" y="1342444"/>
              <a:ext cx="311052" cy="31989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8110148" y="2302124"/>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8110148" y="358169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8110148" y="3901591"/>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8110148" y="4221484"/>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8110148" y="486127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8110148" y="2941911"/>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8110148" y="454137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110148" y="3261804"/>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110148" y="5181164"/>
              <a:ext cx="311052" cy="319893"/>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8421201" y="1022551"/>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8421201" y="166233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8421201" y="1982231"/>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8421201" y="262201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8421201" y="1342444"/>
              <a:ext cx="311052" cy="31989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8421201" y="2302124"/>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8421201" y="358169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8421201" y="3901591"/>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8421201" y="4221484"/>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8421201" y="4861271"/>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8421201" y="2941911"/>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8421201" y="454137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8421201" y="3261804"/>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8421201" y="5181164"/>
              <a:ext cx="311052" cy="31989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8732253" y="1022551"/>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8732253" y="166233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8732253" y="1982231"/>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8732253" y="262201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8732253" y="1342444"/>
              <a:ext cx="311052" cy="31989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8732253" y="2302124"/>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8732253" y="358169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8732253" y="3901591"/>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8732253" y="4221484"/>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732253" y="4861271"/>
              <a:ext cx="311052" cy="31989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732253" y="2941911"/>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732253" y="4541378"/>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8732253" y="3261804"/>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8732253" y="5181164"/>
              <a:ext cx="311052" cy="31989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4066468" y="5501058"/>
              <a:ext cx="311052" cy="319893"/>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4377521" y="5501058"/>
              <a:ext cx="311052" cy="319893"/>
            </a:xfrm>
            <a:prstGeom prst="rect">
              <a:avLst/>
            </a:prstGeom>
            <a:solidFill>
              <a:srgbClr val="BB0D03">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4688573"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4999625" y="5501058"/>
              <a:ext cx="311052" cy="319893"/>
            </a:xfrm>
            <a:prstGeom prst="rect">
              <a:avLst/>
            </a:prstGeom>
            <a:solidFill>
              <a:srgbClr val="C31207">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5310677" y="5501058"/>
              <a:ext cx="311052" cy="319893"/>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5621730" y="5501058"/>
              <a:ext cx="311052" cy="319893"/>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5932782" y="5501058"/>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6243834" y="5501058"/>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6554887" y="5501058"/>
              <a:ext cx="311052" cy="319893"/>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6865939"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7176991" y="5501058"/>
              <a:ext cx="311052" cy="319893"/>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7488044" y="5501058"/>
              <a:ext cx="311052" cy="319893"/>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7799096" y="5501058"/>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8110148" y="5501058"/>
              <a:ext cx="311052" cy="319893"/>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8421201" y="5501058"/>
              <a:ext cx="311052" cy="31989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8732253" y="5501058"/>
              <a:ext cx="311052" cy="319893"/>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34" name="tx334"/>
            <p:cNvSpPr/>
            <p:nvPr/>
          </p:nvSpPr>
          <p:spPr>
            <a:xfrm>
              <a:off x="1071278"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335" name="tx335"/>
            <p:cNvSpPr/>
            <p:nvPr/>
          </p:nvSpPr>
          <p:spPr>
            <a:xfrm>
              <a:off x="1071278"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336" name="tx336"/>
            <p:cNvSpPr/>
            <p:nvPr/>
          </p:nvSpPr>
          <p:spPr>
            <a:xfrm>
              <a:off x="1071278"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337" name="tx337"/>
            <p:cNvSpPr/>
            <p:nvPr/>
          </p:nvSpPr>
          <p:spPr>
            <a:xfrm>
              <a:off x="1071278"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338" name="tx338"/>
            <p:cNvSpPr/>
            <p:nvPr/>
          </p:nvSpPr>
          <p:spPr>
            <a:xfrm>
              <a:off x="1071278" y="243599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39" name="tx339"/>
            <p:cNvSpPr/>
            <p:nvPr/>
          </p:nvSpPr>
          <p:spPr>
            <a:xfrm>
              <a:off x="1071278" y="4354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340" name="tx340"/>
            <p:cNvSpPr/>
            <p:nvPr/>
          </p:nvSpPr>
          <p:spPr>
            <a:xfrm>
              <a:off x="1071278"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341" name="tx341"/>
            <p:cNvSpPr/>
            <p:nvPr/>
          </p:nvSpPr>
          <p:spPr>
            <a:xfrm>
              <a:off x="1071278"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342" name="tx342"/>
            <p:cNvSpPr/>
            <p:nvPr/>
          </p:nvSpPr>
          <p:spPr>
            <a:xfrm>
              <a:off x="1382330"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343" name="tx343"/>
            <p:cNvSpPr/>
            <p:nvPr/>
          </p:nvSpPr>
          <p:spPr>
            <a:xfrm>
              <a:off x="1382330"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344" name="tx344"/>
            <p:cNvSpPr/>
            <p:nvPr/>
          </p:nvSpPr>
          <p:spPr>
            <a:xfrm>
              <a:off x="1382330"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345" name="tx345"/>
            <p:cNvSpPr/>
            <p:nvPr/>
          </p:nvSpPr>
          <p:spPr>
            <a:xfrm>
              <a:off x="1382330" y="27558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346" name="tx346"/>
            <p:cNvSpPr/>
            <p:nvPr/>
          </p:nvSpPr>
          <p:spPr>
            <a:xfrm>
              <a:off x="1382330" y="2436875"/>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347" name="tx347"/>
            <p:cNvSpPr/>
            <p:nvPr/>
          </p:nvSpPr>
          <p:spPr>
            <a:xfrm>
              <a:off x="1382330"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348" name="tx348"/>
            <p:cNvSpPr/>
            <p:nvPr/>
          </p:nvSpPr>
          <p:spPr>
            <a:xfrm>
              <a:off x="1382330"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349" name="tx349"/>
            <p:cNvSpPr/>
            <p:nvPr/>
          </p:nvSpPr>
          <p:spPr>
            <a:xfrm>
              <a:off x="1382330"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350" name="tx350"/>
            <p:cNvSpPr/>
            <p:nvPr/>
          </p:nvSpPr>
          <p:spPr>
            <a:xfrm>
              <a:off x="1693383"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351" name="tx351"/>
            <p:cNvSpPr/>
            <p:nvPr/>
          </p:nvSpPr>
          <p:spPr>
            <a:xfrm>
              <a:off x="1693383"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352" name="tx352"/>
            <p:cNvSpPr/>
            <p:nvPr/>
          </p:nvSpPr>
          <p:spPr>
            <a:xfrm>
              <a:off x="1693383"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353" name="tx353"/>
            <p:cNvSpPr/>
            <p:nvPr/>
          </p:nvSpPr>
          <p:spPr>
            <a:xfrm>
              <a:off x="1693383" y="27558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54" name="tx354"/>
            <p:cNvSpPr/>
            <p:nvPr/>
          </p:nvSpPr>
          <p:spPr>
            <a:xfrm>
              <a:off x="1693383"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355" name="tx355"/>
            <p:cNvSpPr/>
            <p:nvPr/>
          </p:nvSpPr>
          <p:spPr>
            <a:xfrm>
              <a:off x="1693383" y="4354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356" name="tx356"/>
            <p:cNvSpPr/>
            <p:nvPr/>
          </p:nvSpPr>
          <p:spPr>
            <a:xfrm>
              <a:off x="1693383" y="499422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357" name="tx357"/>
            <p:cNvSpPr/>
            <p:nvPr/>
          </p:nvSpPr>
          <p:spPr>
            <a:xfrm>
              <a:off x="1693383"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358" name="tx358"/>
            <p:cNvSpPr/>
            <p:nvPr/>
          </p:nvSpPr>
          <p:spPr>
            <a:xfrm>
              <a:off x="2004435"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359" name="tx359"/>
            <p:cNvSpPr/>
            <p:nvPr/>
          </p:nvSpPr>
          <p:spPr>
            <a:xfrm>
              <a:off x="2004435"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360" name="tx360"/>
            <p:cNvSpPr/>
            <p:nvPr/>
          </p:nvSpPr>
          <p:spPr>
            <a:xfrm>
              <a:off x="2004435" y="211518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361" name="tx361"/>
            <p:cNvSpPr/>
            <p:nvPr/>
          </p:nvSpPr>
          <p:spPr>
            <a:xfrm>
              <a:off x="2004435"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362" name="tx362"/>
            <p:cNvSpPr/>
            <p:nvPr/>
          </p:nvSpPr>
          <p:spPr>
            <a:xfrm>
              <a:off x="2004435"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363" name="tx363"/>
            <p:cNvSpPr/>
            <p:nvPr/>
          </p:nvSpPr>
          <p:spPr>
            <a:xfrm>
              <a:off x="2004435"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364" name="tx364"/>
            <p:cNvSpPr/>
            <p:nvPr/>
          </p:nvSpPr>
          <p:spPr>
            <a:xfrm>
              <a:off x="2004435"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365" name="tx365"/>
            <p:cNvSpPr/>
            <p:nvPr/>
          </p:nvSpPr>
          <p:spPr>
            <a:xfrm>
              <a:off x="2004435"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366" name="tx366"/>
            <p:cNvSpPr/>
            <p:nvPr/>
          </p:nvSpPr>
          <p:spPr>
            <a:xfrm>
              <a:off x="2315487"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367" name="tx367"/>
            <p:cNvSpPr/>
            <p:nvPr/>
          </p:nvSpPr>
          <p:spPr>
            <a:xfrm>
              <a:off x="2315487"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368" name="tx368"/>
            <p:cNvSpPr/>
            <p:nvPr/>
          </p:nvSpPr>
          <p:spPr>
            <a:xfrm>
              <a:off x="2315487"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369" name="tx369"/>
            <p:cNvSpPr/>
            <p:nvPr/>
          </p:nvSpPr>
          <p:spPr>
            <a:xfrm>
              <a:off x="2315487"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370" name="tx370"/>
            <p:cNvSpPr/>
            <p:nvPr/>
          </p:nvSpPr>
          <p:spPr>
            <a:xfrm>
              <a:off x="2315487"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371" name="tx371"/>
            <p:cNvSpPr/>
            <p:nvPr/>
          </p:nvSpPr>
          <p:spPr>
            <a:xfrm>
              <a:off x="2315487" y="4354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372" name="tx372"/>
            <p:cNvSpPr/>
            <p:nvPr/>
          </p:nvSpPr>
          <p:spPr>
            <a:xfrm>
              <a:off x="2315487" y="499422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373" name="tx373"/>
            <p:cNvSpPr/>
            <p:nvPr/>
          </p:nvSpPr>
          <p:spPr>
            <a:xfrm>
              <a:off x="2315487"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374" name="tx374"/>
            <p:cNvSpPr/>
            <p:nvPr/>
          </p:nvSpPr>
          <p:spPr>
            <a:xfrm>
              <a:off x="2626540"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375" name="tx375"/>
            <p:cNvSpPr/>
            <p:nvPr/>
          </p:nvSpPr>
          <p:spPr>
            <a:xfrm>
              <a:off x="2626540"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376" name="tx376"/>
            <p:cNvSpPr/>
            <p:nvPr/>
          </p:nvSpPr>
          <p:spPr>
            <a:xfrm>
              <a:off x="2626540"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377" name="tx377"/>
            <p:cNvSpPr/>
            <p:nvPr/>
          </p:nvSpPr>
          <p:spPr>
            <a:xfrm>
              <a:off x="2626540"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378" name="tx378"/>
            <p:cNvSpPr/>
            <p:nvPr/>
          </p:nvSpPr>
          <p:spPr>
            <a:xfrm>
              <a:off x="2626540" y="24350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379" name="tx379"/>
            <p:cNvSpPr/>
            <p:nvPr/>
          </p:nvSpPr>
          <p:spPr>
            <a:xfrm>
              <a:off x="2626540"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380" name="tx380"/>
            <p:cNvSpPr/>
            <p:nvPr/>
          </p:nvSpPr>
          <p:spPr>
            <a:xfrm>
              <a:off x="2626540"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381" name="tx381"/>
            <p:cNvSpPr/>
            <p:nvPr/>
          </p:nvSpPr>
          <p:spPr>
            <a:xfrm>
              <a:off x="2626540"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382" name="tx382"/>
            <p:cNvSpPr/>
            <p:nvPr/>
          </p:nvSpPr>
          <p:spPr>
            <a:xfrm>
              <a:off x="2937592"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383" name="tx383"/>
            <p:cNvSpPr/>
            <p:nvPr/>
          </p:nvSpPr>
          <p:spPr>
            <a:xfrm>
              <a:off x="2937592"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384" name="tx384"/>
            <p:cNvSpPr/>
            <p:nvPr/>
          </p:nvSpPr>
          <p:spPr>
            <a:xfrm>
              <a:off x="2937592"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385" name="tx385"/>
            <p:cNvSpPr/>
            <p:nvPr/>
          </p:nvSpPr>
          <p:spPr>
            <a:xfrm>
              <a:off x="2937592"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386" name="tx386"/>
            <p:cNvSpPr/>
            <p:nvPr/>
          </p:nvSpPr>
          <p:spPr>
            <a:xfrm>
              <a:off x="2937592"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387" name="tx387"/>
            <p:cNvSpPr/>
            <p:nvPr/>
          </p:nvSpPr>
          <p:spPr>
            <a:xfrm>
              <a:off x="2937592"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388" name="tx388"/>
            <p:cNvSpPr/>
            <p:nvPr/>
          </p:nvSpPr>
          <p:spPr>
            <a:xfrm>
              <a:off x="2937592"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389" name="tx389"/>
            <p:cNvSpPr/>
            <p:nvPr/>
          </p:nvSpPr>
          <p:spPr>
            <a:xfrm>
              <a:off x="2937592" y="467432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390" name="tx390"/>
            <p:cNvSpPr/>
            <p:nvPr/>
          </p:nvSpPr>
          <p:spPr>
            <a:xfrm>
              <a:off x="3248644"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391" name="tx391"/>
            <p:cNvSpPr/>
            <p:nvPr/>
          </p:nvSpPr>
          <p:spPr>
            <a:xfrm>
              <a:off x="3248644"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392" name="tx392"/>
            <p:cNvSpPr/>
            <p:nvPr/>
          </p:nvSpPr>
          <p:spPr>
            <a:xfrm>
              <a:off x="3248644"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393" name="tx393"/>
            <p:cNvSpPr/>
            <p:nvPr/>
          </p:nvSpPr>
          <p:spPr>
            <a:xfrm>
              <a:off x="3248644"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394" name="tx394"/>
            <p:cNvSpPr/>
            <p:nvPr/>
          </p:nvSpPr>
          <p:spPr>
            <a:xfrm>
              <a:off x="3248644"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395" name="tx395"/>
            <p:cNvSpPr/>
            <p:nvPr/>
          </p:nvSpPr>
          <p:spPr>
            <a:xfrm>
              <a:off x="3248644" y="4354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396" name="tx396"/>
            <p:cNvSpPr/>
            <p:nvPr/>
          </p:nvSpPr>
          <p:spPr>
            <a:xfrm>
              <a:off x="3248644"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397" name="tx397"/>
            <p:cNvSpPr/>
            <p:nvPr/>
          </p:nvSpPr>
          <p:spPr>
            <a:xfrm>
              <a:off x="3248644"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398" name="tx398"/>
            <p:cNvSpPr/>
            <p:nvPr/>
          </p:nvSpPr>
          <p:spPr>
            <a:xfrm>
              <a:off x="3559697"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399" name="tx399"/>
            <p:cNvSpPr/>
            <p:nvPr/>
          </p:nvSpPr>
          <p:spPr>
            <a:xfrm>
              <a:off x="3559697"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400" name="tx400"/>
            <p:cNvSpPr/>
            <p:nvPr/>
          </p:nvSpPr>
          <p:spPr>
            <a:xfrm>
              <a:off x="3559697" y="211518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401" name="tx401"/>
            <p:cNvSpPr/>
            <p:nvPr/>
          </p:nvSpPr>
          <p:spPr>
            <a:xfrm>
              <a:off x="3559697"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402" name="tx402"/>
            <p:cNvSpPr/>
            <p:nvPr/>
          </p:nvSpPr>
          <p:spPr>
            <a:xfrm>
              <a:off x="3559697"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403" name="tx403"/>
            <p:cNvSpPr/>
            <p:nvPr/>
          </p:nvSpPr>
          <p:spPr>
            <a:xfrm>
              <a:off x="3559697"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04" name="tx404"/>
            <p:cNvSpPr/>
            <p:nvPr/>
          </p:nvSpPr>
          <p:spPr>
            <a:xfrm>
              <a:off x="3559697"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405" name="tx405"/>
            <p:cNvSpPr/>
            <p:nvPr/>
          </p:nvSpPr>
          <p:spPr>
            <a:xfrm>
              <a:off x="3559697"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06" name="tx406"/>
            <p:cNvSpPr/>
            <p:nvPr/>
          </p:nvSpPr>
          <p:spPr>
            <a:xfrm>
              <a:off x="3870749"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407" name="tx407"/>
            <p:cNvSpPr/>
            <p:nvPr/>
          </p:nvSpPr>
          <p:spPr>
            <a:xfrm>
              <a:off x="3870749"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408" name="tx408"/>
            <p:cNvSpPr/>
            <p:nvPr/>
          </p:nvSpPr>
          <p:spPr>
            <a:xfrm>
              <a:off x="3870749"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09" name="tx409"/>
            <p:cNvSpPr/>
            <p:nvPr/>
          </p:nvSpPr>
          <p:spPr>
            <a:xfrm>
              <a:off x="3870749"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410" name="tx410"/>
            <p:cNvSpPr/>
            <p:nvPr/>
          </p:nvSpPr>
          <p:spPr>
            <a:xfrm>
              <a:off x="3870749"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411" name="tx411"/>
            <p:cNvSpPr/>
            <p:nvPr/>
          </p:nvSpPr>
          <p:spPr>
            <a:xfrm>
              <a:off x="3870749" y="4354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412" name="tx412"/>
            <p:cNvSpPr/>
            <p:nvPr/>
          </p:nvSpPr>
          <p:spPr>
            <a:xfrm>
              <a:off x="3870749"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413" name="tx413"/>
            <p:cNvSpPr/>
            <p:nvPr/>
          </p:nvSpPr>
          <p:spPr>
            <a:xfrm>
              <a:off x="3870749" y="467432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414" name="tx414"/>
            <p:cNvSpPr/>
            <p:nvPr/>
          </p:nvSpPr>
          <p:spPr>
            <a:xfrm>
              <a:off x="4181801"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415" name="tx415"/>
            <p:cNvSpPr/>
            <p:nvPr/>
          </p:nvSpPr>
          <p:spPr>
            <a:xfrm>
              <a:off x="4181801"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416" name="tx416"/>
            <p:cNvSpPr/>
            <p:nvPr/>
          </p:nvSpPr>
          <p:spPr>
            <a:xfrm>
              <a:off x="4181801"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17" name="tx417"/>
            <p:cNvSpPr/>
            <p:nvPr/>
          </p:nvSpPr>
          <p:spPr>
            <a:xfrm>
              <a:off x="4181801"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418" name="tx418"/>
            <p:cNvSpPr/>
            <p:nvPr/>
          </p:nvSpPr>
          <p:spPr>
            <a:xfrm>
              <a:off x="4181801"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419" name="tx419"/>
            <p:cNvSpPr/>
            <p:nvPr/>
          </p:nvSpPr>
          <p:spPr>
            <a:xfrm>
              <a:off x="4181801" y="4354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420" name="tx420"/>
            <p:cNvSpPr/>
            <p:nvPr/>
          </p:nvSpPr>
          <p:spPr>
            <a:xfrm>
              <a:off x="4181801"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421" name="tx421"/>
            <p:cNvSpPr/>
            <p:nvPr/>
          </p:nvSpPr>
          <p:spPr>
            <a:xfrm>
              <a:off x="4181801" y="467432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422" name="tx422"/>
            <p:cNvSpPr/>
            <p:nvPr/>
          </p:nvSpPr>
          <p:spPr>
            <a:xfrm>
              <a:off x="4181801" y="33947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423" name="tx423"/>
            <p:cNvSpPr/>
            <p:nvPr/>
          </p:nvSpPr>
          <p:spPr>
            <a:xfrm>
              <a:off x="4492854"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424" name="tx424"/>
            <p:cNvSpPr/>
            <p:nvPr/>
          </p:nvSpPr>
          <p:spPr>
            <a:xfrm>
              <a:off x="4492854"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425" name="tx425"/>
            <p:cNvSpPr/>
            <p:nvPr/>
          </p:nvSpPr>
          <p:spPr>
            <a:xfrm>
              <a:off x="4492854"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26" name="tx426"/>
            <p:cNvSpPr/>
            <p:nvPr/>
          </p:nvSpPr>
          <p:spPr>
            <a:xfrm>
              <a:off x="4492854"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427" name="tx427"/>
            <p:cNvSpPr/>
            <p:nvPr/>
          </p:nvSpPr>
          <p:spPr>
            <a:xfrm>
              <a:off x="4492854"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428" name="tx428"/>
            <p:cNvSpPr/>
            <p:nvPr/>
          </p:nvSpPr>
          <p:spPr>
            <a:xfrm>
              <a:off x="4492854"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29" name="tx429"/>
            <p:cNvSpPr/>
            <p:nvPr/>
          </p:nvSpPr>
          <p:spPr>
            <a:xfrm>
              <a:off x="4492854" y="499514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430" name="tx430"/>
            <p:cNvSpPr/>
            <p:nvPr/>
          </p:nvSpPr>
          <p:spPr>
            <a:xfrm>
              <a:off x="4492854"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431" name="tx431"/>
            <p:cNvSpPr/>
            <p:nvPr/>
          </p:nvSpPr>
          <p:spPr>
            <a:xfrm>
              <a:off x="4492854"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32" name="tx432"/>
            <p:cNvSpPr/>
            <p:nvPr/>
          </p:nvSpPr>
          <p:spPr>
            <a:xfrm>
              <a:off x="4492854" y="33947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433" name="tx433"/>
            <p:cNvSpPr/>
            <p:nvPr/>
          </p:nvSpPr>
          <p:spPr>
            <a:xfrm>
              <a:off x="4803906"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434" name="tx434"/>
            <p:cNvSpPr/>
            <p:nvPr/>
          </p:nvSpPr>
          <p:spPr>
            <a:xfrm>
              <a:off x="4803906"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435" name="tx435"/>
            <p:cNvSpPr/>
            <p:nvPr/>
          </p:nvSpPr>
          <p:spPr>
            <a:xfrm>
              <a:off x="4803906" y="211518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436" name="tx436"/>
            <p:cNvSpPr/>
            <p:nvPr/>
          </p:nvSpPr>
          <p:spPr>
            <a:xfrm>
              <a:off x="4803906"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437" name="tx437"/>
            <p:cNvSpPr/>
            <p:nvPr/>
          </p:nvSpPr>
          <p:spPr>
            <a:xfrm>
              <a:off x="4803906"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438" name="tx438"/>
            <p:cNvSpPr/>
            <p:nvPr/>
          </p:nvSpPr>
          <p:spPr>
            <a:xfrm>
              <a:off x="4803906"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39" name="tx439"/>
            <p:cNvSpPr/>
            <p:nvPr/>
          </p:nvSpPr>
          <p:spPr>
            <a:xfrm>
              <a:off x="4803906" y="499422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440" name="tx440"/>
            <p:cNvSpPr/>
            <p:nvPr/>
          </p:nvSpPr>
          <p:spPr>
            <a:xfrm>
              <a:off x="4803906" y="307666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441" name="tx441"/>
            <p:cNvSpPr/>
            <p:nvPr/>
          </p:nvSpPr>
          <p:spPr>
            <a:xfrm>
              <a:off x="4803906"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42" name="tx442"/>
            <p:cNvSpPr/>
            <p:nvPr/>
          </p:nvSpPr>
          <p:spPr>
            <a:xfrm>
              <a:off x="4803906" y="33956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443" name="tx443"/>
            <p:cNvSpPr/>
            <p:nvPr/>
          </p:nvSpPr>
          <p:spPr>
            <a:xfrm>
              <a:off x="5114958"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444" name="tx444"/>
            <p:cNvSpPr/>
            <p:nvPr/>
          </p:nvSpPr>
          <p:spPr>
            <a:xfrm>
              <a:off x="5114958"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445" name="tx445"/>
            <p:cNvSpPr/>
            <p:nvPr/>
          </p:nvSpPr>
          <p:spPr>
            <a:xfrm>
              <a:off x="5114958"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446" name="tx446"/>
            <p:cNvSpPr/>
            <p:nvPr/>
          </p:nvSpPr>
          <p:spPr>
            <a:xfrm>
              <a:off x="5114958"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447" name="tx447"/>
            <p:cNvSpPr/>
            <p:nvPr/>
          </p:nvSpPr>
          <p:spPr>
            <a:xfrm>
              <a:off x="5114958"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448" name="tx448"/>
            <p:cNvSpPr/>
            <p:nvPr/>
          </p:nvSpPr>
          <p:spPr>
            <a:xfrm>
              <a:off x="5114958"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449" name="tx449"/>
            <p:cNvSpPr/>
            <p:nvPr/>
          </p:nvSpPr>
          <p:spPr>
            <a:xfrm>
              <a:off x="5114958"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450" name="tx450"/>
            <p:cNvSpPr/>
            <p:nvPr/>
          </p:nvSpPr>
          <p:spPr>
            <a:xfrm>
              <a:off x="5114958"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51" name="tx451"/>
            <p:cNvSpPr/>
            <p:nvPr/>
          </p:nvSpPr>
          <p:spPr>
            <a:xfrm>
              <a:off x="5114958"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452" name="tx452"/>
            <p:cNvSpPr/>
            <p:nvPr/>
          </p:nvSpPr>
          <p:spPr>
            <a:xfrm>
              <a:off x="5114958" y="33956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453" name="tx453"/>
            <p:cNvSpPr/>
            <p:nvPr/>
          </p:nvSpPr>
          <p:spPr>
            <a:xfrm>
              <a:off x="5426010"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454" name="tx454"/>
            <p:cNvSpPr/>
            <p:nvPr/>
          </p:nvSpPr>
          <p:spPr>
            <a:xfrm>
              <a:off x="5426010"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455" name="tx455"/>
            <p:cNvSpPr/>
            <p:nvPr/>
          </p:nvSpPr>
          <p:spPr>
            <a:xfrm>
              <a:off x="5426010"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456" name="tx456"/>
            <p:cNvSpPr/>
            <p:nvPr/>
          </p:nvSpPr>
          <p:spPr>
            <a:xfrm>
              <a:off x="5426010"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457" name="tx457"/>
            <p:cNvSpPr/>
            <p:nvPr/>
          </p:nvSpPr>
          <p:spPr>
            <a:xfrm>
              <a:off x="5426010"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458" name="tx458"/>
            <p:cNvSpPr/>
            <p:nvPr/>
          </p:nvSpPr>
          <p:spPr>
            <a:xfrm>
              <a:off x="5426010" y="4354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459" name="tx459"/>
            <p:cNvSpPr/>
            <p:nvPr/>
          </p:nvSpPr>
          <p:spPr>
            <a:xfrm>
              <a:off x="5426010"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460" name="tx460"/>
            <p:cNvSpPr/>
            <p:nvPr/>
          </p:nvSpPr>
          <p:spPr>
            <a:xfrm>
              <a:off x="5426010" y="30748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461" name="tx461"/>
            <p:cNvSpPr/>
            <p:nvPr/>
          </p:nvSpPr>
          <p:spPr>
            <a:xfrm>
              <a:off x="5426010" y="467432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462" name="tx462"/>
            <p:cNvSpPr/>
            <p:nvPr/>
          </p:nvSpPr>
          <p:spPr>
            <a:xfrm>
              <a:off x="5426010" y="33956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463" name="tx463"/>
            <p:cNvSpPr/>
            <p:nvPr/>
          </p:nvSpPr>
          <p:spPr>
            <a:xfrm>
              <a:off x="5737063"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464" name="tx464"/>
            <p:cNvSpPr/>
            <p:nvPr/>
          </p:nvSpPr>
          <p:spPr>
            <a:xfrm>
              <a:off x="5737063"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465" name="tx465"/>
            <p:cNvSpPr/>
            <p:nvPr/>
          </p:nvSpPr>
          <p:spPr>
            <a:xfrm>
              <a:off x="5737063"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466" name="tx466"/>
            <p:cNvSpPr/>
            <p:nvPr/>
          </p:nvSpPr>
          <p:spPr>
            <a:xfrm>
              <a:off x="5737063"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467" name="tx467"/>
            <p:cNvSpPr/>
            <p:nvPr/>
          </p:nvSpPr>
          <p:spPr>
            <a:xfrm>
              <a:off x="5737063"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468" name="tx468"/>
            <p:cNvSpPr/>
            <p:nvPr/>
          </p:nvSpPr>
          <p:spPr>
            <a:xfrm>
              <a:off x="5737063" y="371556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469" name="tx469"/>
            <p:cNvSpPr/>
            <p:nvPr/>
          </p:nvSpPr>
          <p:spPr>
            <a:xfrm>
              <a:off x="5737063" y="435443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470" name="tx470"/>
            <p:cNvSpPr/>
            <p:nvPr/>
          </p:nvSpPr>
          <p:spPr>
            <a:xfrm>
              <a:off x="5737063"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471" name="tx471"/>
            <p:cNvSpPr/>
            <p:nvPr/>
          </p:nvSpPr>
          <p:spPr>
            <a:xfrm>
              <a:off x="5737063"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472" name="tx472"/>
            <p:cNvSpPr/>
            <p:nvPr/>
          </p:nvSpPr>
          <p:spPr>
            <a:xfrm>
              <a:off x="5737063" y="467432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473" name="tx473"/>
            <p:cNvSpPr/>
            <p:nvPr/>
          </p:nvSpPr>
          <p:spPr>
            <a:xfrm>
              <a:off x="5737063" y="33947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474" name="tx474"/>
            <p:cNvSpPr/>
            <p:nvPr/>
          </p:nvSpPr>
          <p:spPr>
            <a:xfrm>
              <a:off x="6048115"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75" name="tx475"/>
            <p:cNvSpPr/>
            <p:nvPr/>
          </p:nvSpPr>
          <p:spPr>
            <a:xfrm>
              <a:off x="6048115"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476" name="tx476"/>
            <p:cNvSpPr/>
            <p:nvPr/>
          </p:nvSpPr>
          <p:spPr>
            <a:xfrm>
              <a:off x="6048115"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477" name="tx477"/>
            <p:cNvSpPr/>
            <p:nvPr/>
          </p:nvSpPr>
          <p:spPr>
            <a:xfrm>
              <a:off x="6048115"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478" name="tx478"/>
            <p:cNvSpPr/>
            <p:nvPr/>
          </p:nvSpPr>
          <p:spPr>
            <a:xfrm>
              <a:off x="6048115"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479" name="tx479"/>
            <p:cNvSpPr/>
            <p:nvPr/>
          </p:nvSpPr>
          <p:spPr>
            <a:xfrm>
              <a:off x="6048115" y="37146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480" name="tx480"/>
            <p:cNvSpPr/>
            <p:nvPr/>
          </p:nvSpPr>
          <p:spPr>
            <a:xfrm>
              <a:off x="6048115"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481" name="tx481"/>
            <p:cNvSpPr/>
            <p:nvPr/>
          </p:nvSpPr>
          <p:spPr>
            <a:xfrm>
              <a:off x="6048115"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82" name="tx482"/>
            <p:cNvSpPr/>
            <p:nvPr/>
          </p:nvSpPr>
          <p:spPr>
            <a:xfrm>
              <a:off x="6048115" y="30748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483" name="tx483"/>
            <p:cNvSpPr/>
            <p:nvPr/>
          </p:nvSpPr>
          <p:spPr>
            <a:xfrm>
              <a:off x="6048115"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484" name="tx484"/>
            <p:cNvSpPr/>
            <p:nvPr/>
          </p:nvSpPr>
          <p:spPr>
            <a:xfrm>
              <a:off x="6048115" y="33947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485" name="tx485"/>
            <p:cNvSpPr/>
            <p:nvPr/>
          </p:nvSpPr>
          <p:spPr>
            <a:xfrm>
              <a:off x="6359167" y="11555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486" name="tx486"/>
            <p:cNvSpPr/>
            <p:nvPr/>
          </p:nvSpPr>
          <p:spPr>
            <a:xfrm>
              <a:off x="6359167"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87" name="tx487"/>
            <p:cNvSpPr/>
            <p:nvPr/>
          </p:nvSpPr>
          <p:spPr>
            <a:xfrm>
              <a:off x="6359167"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488" name="tx488"/>
            <p:cNvSpPr/>
            <p:nvPr/>
          </p:nvSpPr>
          <p:spPr>
            <a:xfrm>
              <a:off x="6359167"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489" name="tx489"/>
            <p:cNvSpPr/>
            <p:nvPr/>
          </p:nvSpPr>
          <p:spPr>
            <a:xfrm>
              <a:off x="6359167"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490" name="tx490"/>
            <p:cNvSpPr/>
            <p:nvPr/>
          </p:nvSpPr>
          <p:spPr>
            <a:xfrm>
              <a:off x="6359167" y="37146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491" name="tx491"/>
            <p:cNvSpPr/>
            <p:nvPr/>
          </p:nvSpPr>
          <p:spPr>
            <a:xfrm>
              <a:off x="6359167"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492" name="tx492"/>
            <p:cNvSpPr/>
            <p:nvPr/>
          </p:nvSpPr>
          <p:spPr>
            <a:xfrm>
              <a:off x="6359167" y="499514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493" name="tx493"/>
            <p:cNvSpPr/>
            <p:nvPr/>
          </p:nvSpPr>
          <p:spPr>
            <a:xfrm>
              <a:off x="6359167"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494" name="tx494"/>
            <p:cNvSpPr/>
            <p:nvPr/>
          </p:nvSpPr>
          <p:spPr>
            <a:xfrm>
              <a:off x="6359167"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495" name="tx495"/>
            <p:cNvSpPr/>
            <p:nvPr/>
          </p:nvSpPr>
          <p:spPr>
            <a:xfrm>
              <a:off x="6359167" y="33956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496" name="tx496"/>
            <p:cNvSpPr/>
            <p:nvPr/>
          </p:nvSpPr>
          <p:spPr>
            <a:xfrm>
              <a:off x="6670220"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497" name="tx497"/>
            <p:cNvSpPr/>
            <p:nvPr/>
          </p:nvSpPr>
          <p:spPr>
            <a:xfrm>
              <a:off x="6670220"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498" name="tx498"/>
            <p:cNvSpPr/>
            <p:nvPr/>
          </p:nvSpPr>
          <p:spPr>
            <a:xfrm>
              <a:off x="6670220"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499" name="tx499"/>
            <p:cNvSpPr/>
            <p:nvPr/>
          </p:nvSpPr>
          <p:spPr>
            <a:xfrm>
              <a:off x="6670220"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500" name="tx500"/>
            <p:cNvSpPr/>
            <p:nvPr/>
          </p:nvSpPr>
          <p:spPr>
            <a:xfrm>
              <a:off x="6670220"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501" name="tx501"/>
            <p:cNvSpPr/>
            <p:nvPr/>
          </p:nvSpPr>
          <p:spPr>
            <a:xfrm>
              <a:off x="6670220" y="37146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502" name="tx502"/>
            <p:cNvSpPr/>
            <p:nvPr/>
          </p:nvSpPr>
          <p:spPr>
            <a:xfrm>
              <a:off x="6670220"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503" name="tx503"/>
            <p:cNvSpPr/>
            <p:nvPr/>
          </p:nvSpPr>
          <p:spPr>
            <a:xfrm>
              <a:off x="6670220"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504" name="tx504"/>
            <p:cNvSpPr/>
            <p:nvPr/>
          </p:nvSpPr>
          <p:spPr>
            <a:xfrm>
              <a:off x="6670220"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505" name="tx505"/>
            <p:cNvSpPr/>
            <p:nvPr/>
          </p:nvSpPr>
          <p:spPr>
            <a:xfrm>
              <a:off x="6670220"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506" name="tx506"/>
            <p:cNvSpPr/>
            <p:nvPr/>
          </p:nvSpPr>
          <p:spPr>
            <a:xfrm>
              <a:off x="6670220" y="33947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507" name="tx507"/>
            <p:cNvSpPr/>
            <p:nvPr/>
          </p:nvSpPr>
          <p:spPr>
            <a:xfrm>
              <a:off x="6981272"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08" name="tx508"/>
            <p:cNvSpPr/>
            <p:nvPr/>
          </p:nvSpPr>
          <p:spPr>
            <a:xfrm>
              <a:off x="6981272"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509" name="tx509"/>
            <p:cNvSpPr/>
            <p:nvPr/>
          </p:nvSpPr>
          <p:spPr>
            <a:xfrm>
              <a:off x="6981272"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510" name="tx510"/>
            <p:cNvSpPr/>
            <p:nvPr/>
          </p:nvSpPr>
          <p:spPr>
            <a:xfrm>
              <a:off x="6981272"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511" name="tx511"/>
            <p:cNvSpPr/>
            <p:nvPr/>
          </p:nvSpPr>
          <p:spPr>
            <a:xfrm>
              <a:off x="6981272" y="24350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512" name="tx512"/>
            <p:cNvSpPr/>
            <p:nvPr/>
          </p:nvSpPr>
          <p:spPr>
            <a:xfrm>
              <a:off x="6981272" y="37146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513" name="tx513"/>
            <p:cNvSpPr/>
            <p:nvPr/>
          </p:nvSpPr>
          <p:spPr>
            <a:xfrm>
              <a:off x="6981272"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514" name="tx514"/>
            <p:cNvSpPr/>
            <p:nvPr/>
          </p:nvSpPr>
          <p:spPr>
            <a:xfrm>
              <a:off x="6981272" y="499422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515" name="tx515"/>
            <p:cNvSpPr/>
            <p:nvPr/>
          </p:nvSpPr>
          <p:spPr>
            <a:xfrm>
              <a:off x="6981272"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516" name="tx516"/>
            <p:cNvSpPr/>
            <p:nvPr/>
          </p:nvSpPr>
          <p:spPr>
            <a:xfrm>
              <a:off x="6981272"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517" name="tx517"/>
            <p:cNvSpPr/>
            <p:nvPr/>
          </p:nvSpPr>
          <p:spPr>
            <a:xfrm>
              <a:off x="6981272" y="339588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518" name="tx518"/>
            <p:cNvSpPr/>
            <p:nvPr/>
          </p:nvSpPr>
          <p:spPr>
            <a:xfrm>
              <a:off x="6981272"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519" name="tx519"/>
            <p:cNvSpPr/>
            <p:nvPr/>
          </p:nvSpPr>
          <p:spPr>
            <a:xfrm>
              <a:off x="7292324"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520" name="tx520"/>
            <p:cNvSpPr/>
            <p:nvPr/>
          </p:nvSpPr>
          <p:spPr>
            <a:xfrm>
              <a:off x="7292324"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521" name="tx521"/>
            <p:cNvSpPr/>
            <p:nvPr/>
          </p:nvSpPr>
          <p:spPr>
            <a:xfrm>
              <a:off x="7292324"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522" name="tx522"/>
            <p:cNvSpPr/>
            <p:nvPr/>
          </p:nvSpPr>
          <p:spPr>
            <a:xfrm>
              <a:off x="7292324"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523" name="tx523"/>
            <p:cNvSpPr/>
            <p:nvPr/>
          </p:nvSpPr>
          <p:spPr>
            <a:xfrm>
              <a:off x="7292324"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524" name="tx524"/>
            <p:cNvSpPr/>
            <p:nvPr/>
          </p:nvSpPr>
          <p:spPr>
            <a:xfrm>
              <a:off x="7292324" y="37146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25" name="tx525"/>
            <p:cNvSpPr/>
            <p:nvPr/>
          </p:nvSpPr>
          <p:spPr>
            <a:xfrm>
              <a:off x="7292324"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26" name="tx526"/>
            <p:cNvSpPr/>
            <p:nvPr/>
          </p:nvSpPr>
          <p:spPr>
            <a:xfrm>
              <a:off x="7292324" y="499422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527" name="tx527"/>
            <p:cNvSpPr/>
            <p:nvPr/>
          </p:nvSpPr>
          <p:spPr>
            <a:xfrm>
              <a:off x="7292324"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528" name="tx528"/>
            <p:cNvSpPr/>
            <p:nvPr/>
          </p:nvSpPr>
          <p:spPr>
            <a:xfrm>
              <a:off x="7292324"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29" name="tx529"/>
            <p:cNvSpPr/>
            <p:nvPr/>
          </p:nvSpPr>
          <p:spPr>
            <a:xfrm>
              <a:off x="7292324" y="33956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530" name="tx530"/>
            <p:cNvSpPr/>
            <p:nvPr/>
          </p:nvSpPr>
          <p:spPr>
            <a:xfrm>
              <a:off x="7603377" y="11555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531" name="tx531"/>
            <p:cNvSpPr/>
            <p:nvPr/>
          </p:nvSpPr>
          <p:spPr>
            <a:xfrm>
              <a:off x="7603377"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532" name="tx532"/>
            <p:cNvSpPr/>
            <p:nvPr/>
          </p:nvSpPr>
          <p:spPr>
            <a:xfrm>
              <a:off x="7603377"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533" name="tx533"/>
            <p:cNvSpPr/>
            <p:nvPr/>
          </p:nvSpPr>
          <p:spPr>
            <a:xfrm>
              <a:off x="7603377"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534" name="tx534"/>
            <p:cNvSpPr/>
            <p:nvPr/>
          </p:nvSpPr>
          <p:spPr>
            <a:xfrm>
              <a:off x="7603377"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535" name="tx535"/>
            <p:cNvSpPr/>
            <p:nvPr/>
          </p:nvSpPr>
          <p:spPr>
            <a:xfrm>
              <a:off x="7603377" y="37146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36" name="tx536"/>
            <p:cNvSpPr/>
            <p:nvPr/>
          </p:nvSpPr>
          <p:spPr>
            <a:xfrm>
              <a:off x="7603377" y="403634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537" name="tx537"/>
            <p:cNvSpPr/>
            <p:nvPr/>
          </p:nvSpPr>
          <p:spPr>
            <a:xfrm>
              <a:off x="7603377"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38" name="tx538"/>
            <p:cNvSpPr/>
            <p:nvPr/>
          </p:nvSpPr>
          <p:spPr>
            <a:xfrm>
              <a:off x="7603377" y="499602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539" name="tx539"/>
            <p:cNvSpPr/>
            <p:nvPr/>
          </p:nvSpPr>
          <p:spPr>
            <a:xfrm>
              <a:off x="7603377" y="307578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540" name="tx540"/>
            <p:cNvSpPr/>
            <p:nvPr/>
          </p:nvSpPr>
          <p:spPr>
            <a:xfrm>
              <a:off x="7603377"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41" name="tx541"/>
            <p:cNvSpPr/>
            <p:nvPr/>
          </p:nvSpPr>
          <p:spPr>
            <a:xfrm>
              <a:off x="7603377" y="33956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542" name="tx542"/>
            <p:cNvSpPr/>
            <p:nvPr/>
          </p:nvSpPr>
          <p:spPr>
            <a:xfrm>
              <a:off x="7914429"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543" name="tx543"/>
            <p:cNvSpPr/>
            <p:nvPr/>
          </p:nvSpPr>
          <p:spPr>
            <a:xfrm>
              <a:off x="7914429"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544" name="tx544"/>
            <p:cNvSpPr/>
            <p:nvPr/>
          </p:nvSpPr>
          <p:spPr>
            <a:xfrm>
              <a:off x="7914429"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545" name="tx545"/>
            <p:cNvSpPr/>
            <p:nvPr/>
          </p:nvSpPr>
          <p:spPr>
            <a:xfrm>
              <a:off x="7914429" y="275496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546" name="tx546"/>
            <p:cNvSpPr/>
            <p:nvPr/>
          </p:nvSpPr>
          <p:spPr>
            <a:xfrm>
              <a:off x="7914429" y="14754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547" name="tx547"/>
            <p:cNvSpPr/>
            <p:nvPr/>
          </p:nvSpPr>
          <p:spPr>
            <a:xfrm>
              <a:off x="7914429" y="24350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548" name="tx548"/>
            <p:cNvSpPr/>
            <p:nvPr/>
          </p:nvSpPr>
          <p:spPr>
            <a:xfrm>
              <a:off x="7914429" y="37146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549" name="tx549"/>
            <p:cNvSpPr/>
            <p:nvPr/>
          </p:nvSpPr>
          <p:spPr>
            <a:xfrm>
              <a:off x="7914429" y="40345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550" name="tx550"/>
            <p:cNvSpPr/>
            <p:nvPr/>
          </p:nvSpPr>
          <p:spPr>
            <a:xfrm>
              <a:off x="7914429"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551" name="tx551"/>
            <p:cNvSpPr/>
            <p:nvPr/>
          </p:nvSpPr>
          <p:spPr>
            <a:xfrm>
              <a:off x="7914429" y="499602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552" name="tx552"/>
            <p:cNvSpPr/>
            <p:nvPr/>
          </p:nvSpPr>
          <p:spPr>
            <a:xfrm>
              <a:off x="7914429" y="307666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553" name="tx553"/>
            <p:cNvSpPr/>
            <p:nvPr/>
          </p:nvSpPr>
          <p:spPr>
            <a:xfrm>
              <a:off x="7914429"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554" name="tx554"/>
            <p:cNvSpPr/>
            <p:nvPr/>
          </p:nvSpPr>
          <p:spPr>
            <a:xfrm>
              <a:off x="7914429" y="339588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555" name="tx555"/>
            <p:cNvSpPr/>
            <p:nvPr/>
          </p:nvSpPr>
          <p:spPr>
            <a:xfrm>
              <a:off x="8225481"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56" name="tx556"/>
            <p:cNvSpPr/>
            <p:nvPr/>
          </p:nvSpPr>
          <p:spPr>
            <a:xfrm>
              <a:off x="8225481"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557" name="tx557"/>
            <p:cNvSpPr/>
            <p:nvPr/>
          </p:nvSpPr>
          <p:spPr>
            <a:xfrm>
              <a:off x="8225481"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58" name="tx558"/>
            <p:cNvSpPr/>
            <p:nvPr/>
          </p:nvSpPr>
          <p:spPr>
            <a:xfrm>
              <a:off x="8225481"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559" name="tx559"/>
            <p:cNvSpPr/>
            <p:nvPr/>
          </p:nvSpPr>
          <p:spPr>
            <a:xfrm>
              <a:off x="8225481" y="14754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560" name="tx560"/>
            <p:cNvSpPr/>
            <p:nvPr/>
          </p:nvSpPr>
          <p:spPr>
            <a:xfrm>
              <a:off x="8225481"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561" name="tx561"/>
            <p:cNvSpPr/>
            <p:nvPr/>
          </p:nvSpPr>
          <p:spPr>
            <a:xfrm>
              <a:off x="8225481" y="37146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562" name="tx562"/>
            <p:cNvSpPr/>
            <p:nvPr/>
          </p:nvSpPr>
          <p:spPr>
            <a:xfrm>
              <a:off x="8225481" y="40345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563" name="tx563"/>
            <p:cNvSpPr/>
            <p:nvPr/>
          </p:nvSpPr>
          <p:spPr>
            <a:xfrm>
              <a:off x="8225481"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564" name="tx564"/>
            <p:cNvSpPr/>
            <p:nvPr/>
          </p:nvSpPr>
          <p:spPr>
            <a:xfrm>
              <a:off x="8225481" y="499602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565" name="tx565"/>
            <p:cNvSpPr/>
            <p:nvPr/>
          </p:nvSpPr>
          <p:spPr>
            <a:xfrm>
              <a:off x="8225481"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566" name="tx566"/>
            <p:cNvSpPr/>
            <p:nvPr/>
          </p:nvSpPr>
          <p:spPr>
            <a:xfrm>
              <a:off x="8225481"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567" name="tx567"/>
            <p:cNvSpPr/>
            <p:nvPr/>
          </p:nvSpPr>
          <p:spPr>
            <a:xfrm>
              <a:off x="8225481" y="33947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568" name="tx568"/>
            <p:cNvSpPr/>
            <p:nvPr/>
          </p:nvSpPr>
          <p:spPr>
            <a:xfrm>
              <a:off x="8225481"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569" name="tx569"/>
            <p:cNvSpPr/>
            <p:nvPr/>
          </p:nvSpPr>
          <p:spPr>
            <a:xfrm>
              <a:off x="8536534"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570" name="tx570"/>
            <p:cNvSpPr/>
            <p:nvPr/>
          </p:nvSpPr>
          <p:spPr>
            <a:xfrm>
              <a:off x="8536534"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571" name="tx571"/>
            <p:cNvSpPr/>
            <p:nvPr/>
          </p:nvSpPr>
          <p:spPr>
            <a:xfrm>
              <a:off x="8536534"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72" name="tx572"/>
            <p:cNvSpPr/>
            <p:nvPr/>
          </p:nvSpPr>
          <p:spPr>
            <a:xfrm>
              <a:off x="8536534"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73" name="tx573"/>
            <p:cNvSpPr/>
            <p:nvPr/>
          </p:nvSpPr>
          <p:spPr>
            <a:xfrm>
              <a:off x="8536534" y="14753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574" name="tx574"/>
            <p:cNvSpPr/>
            <p:nvPr/>
          </p:nvSpPr>
          <p:spPr>
            <a:xfrm>
              <a:off x="8536534"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75" name="tx575"/>
            <p:cNvSpPr/>
            <p:nvPr/>
          </p:nvSpPr>
          <p:spPr>
            <a:xfrm>
              <a:off x="8536534" y="37146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576" name="tx576"/>
            <p:cNvSpPr/>
            <p:nvPr/>
          </p:nvSpPr>
          <p:spPr>
            <a:xfrm>
              <a:off x="8536534" y="40345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577" name="tx577"/>
            <p:cNvSpPr/>
            <p:nvPr/>
          </p:nvSpPr>
          <p:spPr>
            <a:xfrm>
              <a:off x="8536534"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578" name="tx578"/>
            <p:cNvSpPr/>
            <p:nvPr/>
          </p:nvSpPr>
          <p:spPr>
            <a:xfrm>
              <a:off x="8536534"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579" name="tx579"/>
            <p:cNvSpPr/>
            <p:nvPr/>
          </p:nvSpPr>
          <p:spPr>
            <a:xfrm>
              <a:off x="8536534"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580" name="tx580"/>
            <p:cNvSpPr/>
            <p:nvPr/>
          </p:nvSpPr>
          <p:spPr>
            <a:xfrm>
              <a:off x="8536534"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581" name="tx581"/>
            <p:cNvSpPr/>
            <p:nvPr/>
          </p:nvSpPr>
          <p:spPr>
            <a:xfrm>
              <a:off x="8536534" y="3396555"/>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582" name="tx582"/>
            <p:cNvSpPr/>
            <p:nvPr/>
          </p:nvSpPr>
          <p:spPr>
            <a:xfrm>
              <a:off x="8536534"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583" name="tx583"/>
            <p:cNvSpPr/>
            <p:nvPr/>
          </p:nvSpPr>
          <p:spPr>
            <a:xfrm>
              <a:off x="8847586" y="115553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584" name="tx584"/>
            <p:cNvSpPr/>
            <p:nvPr/>
          </p:nvSpPr>
          <p:spPr>
            <a:xfrm>
              <a:off x="8847586" y="17953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585" name="tx585"/>
            <p:cNvSpPr/>
            <p:nvPr/>
          </p:nvSpPr>
          <p:spPr>
            <a:xfrm>
              <a:off x="8847586" y="21152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86" name="tx586"/>
            <p:cNvSpPr/>
            <p:nvPr/>
          </p:nvSpPr>
          <p:spPr>
            <a:xfrm>
              <a:off x="8847586" y="27550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87" name="tx587"/>
            <p:cNvSpPr/>
            <p:nvPr/>
          </p:nvSpPr>
          <p:spPr>
            <a:xfrm>
              <a:off x="8847586" y="14754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588" name="tx588"/>
            <p:cNvSpPr/>
            <p:nvPr/>
          </p:nvSpPr>
          <p:spPr>
            <a:xfrm>
              <a:off x="8847586" y="24351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589" name="tx589"/>
            <p:cNvSpPr/>
            <p:nvPr/>
          </p:nvSpPr>
          <p:spPr>
            <a:xfrm>
              <a:off x="8847586" y="37146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590" name="tx590"/>
            <p:cNvSpPr/>
            <p:nvPr/>
          </p:nvSpPr>
          <p:spPr>
            <a:xfrm>
              <a:off x="8847586" y="40345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591" name="tx591"/>
            <p:cNvSpPr/>
            <p:nvPr/>
          </p:nvSpPr>
          <p:spPr>
            <a:xfrm>
              <a:off x="8847586" y="43544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592" name="tx592"/>
            <p:cNvSpPr/>
            <p:nvPr/>
          </p:nvSpPr>
          <p:spPr>
            <a:xfrm>
              <a:off x="8847586" y="49942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593" name="tx593"/>
            <p:cNvSpPr/>
            <p:nvPr/>
          </p:nvSpPr>
          <p:spPr>
            <a:xfrm>
              <a:off x="8847586"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594" name="tx594"/>
            <p:cNvSpPr/>
            <p:nvPr/>
          </p:nvSpPr>
          <p:spPr>
            <a:xfrm>
              <a:off x="8847586" y="46743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595" name="tx595"/>
            <p:cNvSpPr/>
            <p:nvPr/>
          </p:nvSpPr>
          <p:spPr>
            <a:xfrm>
              <a:off x="8847586" y="3396555"/>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596" name="tx596"/>
            <p:cNvSpPr/>
            <p:nvPr/>
          </p:nvSpPr>
          <p:spPr>
            <a:xfrm>
              <a:off x="8847586"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597" name="tx597"/>
            <p:cNvSpPr/>
            <p:nvPr/>
          </p:nvSpPr>
          <p:spPr>
            <a:xfrm>
              <a:off x="8536534" y="56340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598" name="tx598"/>
            <p:cNvSpPr/>
            <p:nvPr/>
          </p:nvSpPr>
          <p:spPr>
            <a:xfrm>
              <a:off x="8847586" y="56340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599" name="tx599"/>
            <p:cNvSpPr/>
            <p:nvPr/>
          </p:nvSpPr>
          <p:spPr>
            <a:xfrm>
              <a:off x="1071278" y="14753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23</a:t>
              </a:r>
            </a:p>
          </p:txBody>
        </p:sp>
        <p:sp>
          <p:nvSpPr>
            <p:cNvPr id="600" name="tx600"/>
            <p:cNvSpPr/>
            <p:nvPr/>
          </p:nvSpPr>
          <p:spPr>
            <a:xfrm>
              <a:off x="1071278" y="531503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24</a:t>
              </a:r>
            </a:p>
          </p:txBody>
        </p:sp>
        <p:sp>
          <p:nvSpPr>
            <p:cNvPr id="601" name="tx601"/>
            <p:cNvSpPr/>
            <p:nvPr/>
          </p:nvSpPr>
          <p:spPr>
            <a:xfrm>
              <a:off x="1382330" y="147631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24</a:t>
              </a:r>
            </a:p>
          </p:txBody>
        </p:sp>
        <p:sp>
          <p:nvSpPr>
            <p:cNvPr id="602" name="tx602"/>
            <p:cNvSpPr/>
            <p:nvPr/>
          </p:nvSpPr>
          <p:spPr>
            <a:xfrm>
              <a:off x="1382330"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28</a:t>
              </a:r>
            </a:p>
          </p:txBody>
        </p:sp>
        <p:sp>
          <p:nvSpPr>
            <p:cNvPr id="603" name="tx603"/>
            <p:cNvSpPr/>
            <p:nvPr/>
          </p:nvSpPr>
          <p:spPr>
            <a:xfrm>
              <a:off x="1693383" y="14754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29</a:t>
              </a:r>
            </a:p>
          </p:txBody>
        </p:sp>
        <p:sp>
          <p:nvSpPr>
            <p:cNvPr id="604" name="tx604"/>
            <p:cNvSpPr/>
            <p:nvPr/>
          </p:nvSpPr>
          <p:spPr>
            <a:xfrm>
              <a:off x="1693383"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18</a:t>
              </a:r>
            </a:p>
          </p:txBody>
        </p:sp>
        <p:sp>
          <p:nvSpPr>
            <p:cNvPr id="605" name="tx605"/>
            <p:cNvSpPr/>
            <p:nvPr/>
          </p:nvSpPr>
          <p:spPr>
            <a:xfrm>
              <a:off x="2004435" y="14753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606" name="tx606"/>
            <p:cNvSpPr/>
            <p:nvPr/>
          </p:nvSpPr>
          <p:spPr>
            <a:xfrm>
              <a:off x="2004435" y="53141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32</a:t>
              </a:r>
            </a:p>
          </p:txBody>
        </p:sp>
        <p:sp>
          <p:nvSpPr>
            <p:cNvPr id="607" name="tx607"/>
            <p:cNvSpPr/>
            <p:nvPr/>
          </p:nvSpPr>
          <p:spPr>
            <a:xfrm>
              <a:off x="2315487" y="147631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608" name="tx608"/>
            <p:cNvSpPr/>
            <p:nvPr/>
          </p:nvSpPr>
          <p:spPr>
            <a:xfrm>
              <a:off x="2315487" y="53141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34</a:t>
              </a:r>
            </a:p>
          </p:txBody>
        </p:sp>
        <p:sp>
          <p:nvSpPr>
            <p:cNvPr id="609" name="tx609"/>
            <p:cNvSpPr/>
            <p:nvPr/>
          </p:nvSpPr>
          <p:spPr>
            <a:xfrm>
              <a:off x="2626540" y="147652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610" name="tx610"/>
            <p:cNvSpPr/>
            <p:nvPr/>
          </p:nvSpPr>
          <p:spPr>
            <a:xfrm>
              <a:off x="2626540"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611" name="tx611"/>
            <p:cNvSpPr/>
            <p:nvPr/>
          </p:nvSpPr>
          <p:spPr>
            <a:xfrm>
              <a:off x="2937592" y="147652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612" name="tx612"/>
            <p:cNvSpPr/>
            <p:nvPr/>
          </p:nvSpPr>
          <p:spPr>
            <a:xfrm>
              <a:off x="2937592" y="33956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11</a:t>
              </a:r>
            </a:p>
          </p:txBody>
        </p:sp>
        <p:sp>
          <p:nvSpPr>
            <p:cNvPr id="613" name="tx613"/>
            <p:cNvSpPr/>
            <p:nvPr/>
          </p:nvSpPr>
          <p:spPr>
            <a:xfrm>
              <a:off x="2937592"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614" name="tx614"/>
            <p:cNvSpPr/>
            <p:nvPr/>
          </p:nvSpPr>
          <p:spPr>
            <a:xfrm>
              <a:off x="3248644" y="147564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615" name="tx615"/>
            <p:cNvSpPr/>
            <p:nvPr/>
          </p:nvSpPr>
          <p:spPr>
            <a:xfrm>
              <a:off x="3248644" y="33947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18</a:t>
              </a:r>
            </a:p>
          </p:txBody>
        </p:sp>
        <p:sp>
          <p:nvSpPr>
            <p:cNvPr id="616" name="tx616"/>
            <p:cNvSpPr/>
            <p:nvPr/>
          </p:nvSpPr>
          <p:spPr>
            <a:xfrm>
              <a:off x="3248644"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617" name="tx617"/>
            <p:cNvSpPr/>
            <p:nvPr/>
          </p:nvSpPr>
          <p:spPr>
            <a:xfrm>
              <a:off x="3559697" y="14754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618" name="tx618"/>
            <p:cNvSpPr/>
            <p:nvPr/>
          </p:nvSpPr>
          <p:spPr>
            <a:xfrm>
              <a:off x="3559697"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29</a:t>
              </a:r>
            </a:p>
          </p:txBody>
        </p:sp>
        <p:sp>
          <p:nvSpPr>
            <p:cNvPr id="619" name="tx619"/>
            <p:cNvSpPr/>
            <p:nvPr/>
          </p:nvSpPr>
          <p:spPr>
            <a:xfrm>
              <a:off x="3559697" y="33947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620" name="tx620"/>
            <p:cNvSpPr/>
            <p:nvPr/>
          </p:nvSpPr>
          <p:spPr>
            <a:xfrm>
              <a:off x="3559697"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621" name="tx621"/>
            <p:cNvSpPr/>
            <p:nvPr/>
          </p:nvSpPr>
          <p:spPr>
            <a:xfrm>
              <a:off x="3870749" y="147652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622" name="tx622"/>
            <p:cNvSpPr/>
            <p:nvPr/>
          </p:nvSpPr>
          <p:spPr>
            <a:xfrm>
              <a:off x="3870749" y="30748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34</a:t>
              </a:r>
            </a:p>
          </p:txBody>
        </p:sp>
        <p:sp>
          <p:nvSpPr>
            <p:cNvPr id="623" name="tx623"/>
            <p:cNvSpPr/>
            <p:nvPr/>
          </p:nvSpPr>
          <p:spPr>
            <a:xfrm>
              <a:off x="3870749" y="3395709"/>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624" name="tx624"/>
            <p:cNvSpPr/>
            <p:nvPr/>
          </p:nvSpPr>
          <p:spPr>
            <a:xfrm>
              <a:off x="3870749" y="531524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625" name="tx625"/>
            <p:cNvSpPr/>
            <p:nvPr/>
          </p:nvSpPr>
          <p:spPr>
            <a:xfrm>
              <a:off x="4181801" y="14754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626" name="tx626"/>
            <p:cNvSpPr/>
            <p:nvPr/>
          </p:nvSpPr>
          <p:spPr>
            <a:xfrm>
              <a:off x="4181801" y="30748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627" name="tx627"/>
            <p:cNvSpPr/>
            <p:nvPr/>
          </p:nvSpPr>
          <p:spPr>
            <a:xfrm>
              <a:off x="4181801" y="531436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628" name="tx628"/>
            <p:cNvSpPr/>
            <p:nvPr/>
          </p:nvSpPr>
          <p:spPr>
            <a:xfrm>
              <a:off x="4492854" y="14754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629" name="tx629"/>
            <p:cNvSpPr/>
            <p:nvPr/>
          </p:nvSpPr>
          <p:spPr>
            <a:xfrm>
              <a:off x="4492854"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630" name="tx630"/>
            <p:cNvSpPr/>
            <p:nvPr/>
          </p:nvSpPr>
          <p:spPr>
            <a:xfrm>
              <a:off x="4803906" y="14754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631" name="tx631"/>
            <p:cNvSpPr/>
            <p:nvPr/>
          </p:nvSpPr>
          <p:spPr>
            <a:xfrm>
              <a:off x="4803906" y="531436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632" name="tx632"/>
            <p:cNvSpPr/>
            <p:nvPr/>
          </p:nvSpPr>
          <p:spPr>
            <a:xfrm>
              <a:off x="5114958" y="147564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633" name="tx633"/>
            <p:cNvSpPr/>
            <p:nvPr/>
          </p:nvSpPr>
          <p:spPr>
            <a:xfrm>
              <a:off x="5114958" y="5315069"/>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634" name="tx634"/>
            <p:cNvSpPr/>
            <p:nvPr/>
          </p:nvSpPr>
          <p:spPr>
            <a:xfrm>
              <a:off x="5426010" y="147539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635" name="tx635"/>
            <p:cNvSpPr/>
            <p:nvPr/>
          </p:nvSpPr>
          <p:spPr>
            <a:xfrm>
              <a:off x="5426010"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636" name="tx636"/>
            <p:cNvSpPr/>
            <p:nvPr/>
          </p:nvSpPr>
          <p:spPr>
            <a:xfrm>
              <a:off x="5737063" y="147564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637" name="tx637"/>
            <p:cNvSpPr/>
            <p:nvPr/>
          </p:nvSpPr>
          <p:spPr>
            <a:xfrm>
              <a:off x="5737063" y="5315069"/>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638" name="tx638"/>
            <p:cNvSpPr/>
            <p:nvPr/>
          </p:nvSpPr>
          <p:spPr>
            <a:xfrm>
              <a:off x="6048115" y="14754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639" name="tx639"/>
            <p:cNvSpPr/>
            <p:nvPr/>
          </p:nvSpPr>
          <p:spPr>
            <a:xfrm>
              <a:off x="6048115" y="53141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640" name="tx640"/>
            <p:cNvSpPr/>
            <p:nvPr/>
          </p:nvSpPr>
          <p:spPr>
            <a:xfrm>
              <a:off x="6359167" y="1476349"/>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641" name="tx641"/>
            <p:cNvSpPr/>
            <p:nvPr/>
          </p:nvSpPr>
          <p:spPr>
            <a:xfrm>
              <a:off x="6359167" y="531436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642" name="tx642"/>
            <p:cNvSpPr/>
            <p:nvPr/>
          </p:nvSpPr>
          <p:spPr>
            <a:xfrm>
              <a:off x="6670220" y="14754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643" name="tx643"/>
            <p:cNvSpPr/>
            <p:nvPr/>
          </p:nvSpPr>
          <p:spPr>
            <a:xfrm>
              <a:off x="6670220"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644" name="tx644"/>
            <p:cNvSpPr/>
            <p:nvPr/>
          </p:nvSpPr>
          <p:spPr>
            <a:xfrm>
              <a:off x="6981272" y="1476349"/>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645" name="tx645"/>
            <p:cNvSpPr/>
            <p:nvPr/>
          </p:nvSpPr>
          <p:spPr>
            <a:xfrm>
              <a:off x="7292324" y="147631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646" name="tx646"/>
            <p:cNvSpPr/>
            <p:nvPr/>
          </p:nvSpPr>
          <p:spPr>
            <a:xfrm>
              <a:off x="7292324"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647" name="tx647"/>
            <p:cNvSpPr/>
            <p:nvPr/>
          </p:nvSpPr>
          <p:spPr>
            <a:xfrm>
              <a:off x="7603377" y="147631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648" name="tx648"/>
            <p:cNvSpPr/>
            <p:nvPr/>
          </p:nvSpPr>
          <p:spPr>
            <a:xfrm>
              <a:off x="7603377"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649" name="tx649"/>
            <p:cNvSpPr/>
            <p:nvPr/>
          </p:nvSpPr>
          <p:spPr>
            <a:xfrm>
              <a:off x="7914429" y="53141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650" name="tx650"/>
            <p:cNvSpPr/>
            <p:nvPr/>
          </p:nvSpPr>
          <p:spPr>
            <a:xfrm>
              <a:off x="4201898" y="5634044"/>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6</a:t>
              </a:r>
            </a:p>
          </p:txBody>
        </p:sp>
        <p:sp>
          <p:nvSpPr>
            <p:cNvPr id="651" name="tx651"/>
            <p:cNvSpPr/>
            <p:nvPr/>
          </p:nvSpPr>
          <p:spPr>
            <a:xfrm>
              <a:off x="4492854" y="56340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10</a:t>
              </a:r>
            </a:p>
          </p:txBody>
        </p:sp>
        <p:sp>
          <p:nvSpPr>
            <p:cNvPr id="652" name="tx652"/>
            <p:cNvSpPr/>
            <p:nvPr/>
          </p:nvSpPr>
          <p:spPr>
            <a:xfrm>
              <a:off x="4803906" y="56340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19</a:t>
              </a:r>
            </a:p>
          </p:txBody>
        </p:sp>
        <p:sp>
          <p:nvSpPr>
            <p:cNvPr id="653" name="tx653"/>
            <p:cNvSpPr/>
            <p:nvPr/>
          </p:nvSpPr>
          <p:spPr>
            <a:xfrm>
              <a:off x="5114958" y="56349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22</a:t>
              </a:r>
            </a:p>
          </p:txBody>
        </p:sp>
        <p:sp>
          <p:nvSpPr>
            <p:cNvPr id="654" name="tx654"/>
            <p:cNvSpPr/>
            <p:nvPr/>
          </p:nvSpPr>
          <p:spPr>
            <a:xfrm>
              <a:off x="5426010" y="56340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38</a:t>
              </a:r>
            </a:p>
          </p:txBody>
        </p:sp>
        <p:sp>
          <p:nvSpPr>
            <p:cNvPr id="655" name="tx655"/>
            <p:cNvSpPr/>
            <p:nvPr/>
          </p:nvSpPr>
          <p:spPr>
            <a:xfrm>
              <a:off x="5737063" y="56340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656" name="tx656"/>
            <p:cNvSpPr/>
            <p:nvPr/>
          </p:nvSpPr>
          <p:spPr>
            <a:xfrm>
              <a:off x="6048115" y="5634256"/>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657" name="tx657"/>
            <p:cNvSpPr/>
            <p:nvPr/>
          </p:nvSpPr>
          <p:spPr>
            <a:xfrm>
              <a:off x="6359167" y="56340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658" name="tx658"/>
            <p:cNvSpPr/>
            <p:nvPr/>
          </p:nvSpPr>
          <p:spPr>
            <a:xfrm>
              <a:off x="6670220" y="56340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659" name="tx659"/>
            <p:cNvSpPr/>
            <p:nvPr/>
          </p:nvSpPr>
          <p:spPr>
            <a:xfrm>
              <a:off x="6981272" y="563513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660" name="tx660"/>
            <p:cNvSpPr/>
            <p:nvPr/>
          </p:nvSpPr>
          <p:spPr>
            <a:xfrm>
              <a:off x="7292324" y="56340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661" name="tx661"/>
            <p:cNvSpPr/>
            <p:nvPr/>
          </p:nvSpPr>
          <p:spPr>
            <a:xfrm>
              <a:off x="7603377" y="56340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38</a:t>
              </a:r>
            </a:p>
          </p:txBody>
        </p:sp>
        <p:sp>
          <p:nvSpPr>
            <p:cNvPr id="662" name="tx662"/>
            <p:cNvSpPr/>
            <p:nvPr/>
          </p:nvSpPr>
          <p:spPr>
            <a:xfrm>
              <a:off x="7914429" y="56340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663" name="tx663"/>
            <p:cNvSpPr/>
            <p:nvPr/>
          </p:nvSpPr>
          <p:spPr>
            <a:xfrm>
              <a:off x="8225481" y="56349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664" name="tx664"/>
            <p:cNvSpPr/>
            <p:nvPr/>
          </p:nvSpPr>
          <p:spPr>
            <a:xfrm>
              <a:off x="987160"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2000</a:t>
              </a:r>
            </a:p>
          </p:txBody>
        </p:sp>
        <p:sp>
          <p:nvSpPr>
            <p:cNvPr id="665" name="tx665"/>
            <p:cNvSpPr/>
            <p:nvPr/>
          </p:nvSpPr>
          <p:spPr>
            <a:xfrm>
              <a:off x="129821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2001</a:t>
              </a:r>
            </a:p>
          </p:txBody>
        </p:sp>
        <p:sp>
          <p:nvSpPr>
            <p:cNvPr id="666" name="tx666"/>
            <p:cNvSpPr/>
            <p:nvPr/>
          </p:nvSpPr>
          <p:spPr>
            <a:xfrm>
              <a:off x="160926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2002</a:t>
              </a:r>
            </a:p>
          </p:txBody>
        </p:sp>
        <p:sp>
          <p:nvSpPr>
            <p:cNvPr id="667" name="tx667"/>
            <p:cNvSpPr/>
            <p:nvPr/>
          </p:nvSpPr>
          <p:spPr>
            <a:xfrm>
              <a:off x="1920317"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2003</a:t>
              </a:r>
            </a:p>
          </p:txBody>
        </p:sp>
        <p:sp>
          <p:nvSpPr>
            <p:cNvPr id="668" name="tx668"/>
            <p:cNvSpPr/>
            <p:nvPr/>
          </p:nvSpPr>
          <p:spPr>
            <a:xfrm>
              <a:off x="223136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2004</a:t>
              </a:r>
            </a:p>
          </p:txBody>
        </p:sp>
        <p:sp>
          <p:nvSpPr>
            <p:cNvPr id="669" name="tx669"/>
            <p:cNvSpPr/>
            <p:nvPr/>
          </p:nvSpPr>
          <p:spPr>
            <a:xfrm>
              <a:off x="254242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2005</a:t>
              </a:r>
            </a:p>
          </p:txBody>
        </p:sp>
        <p:sp>
          <p:nvSpPr>
            <p:cNvPr id="670" name="tx670"/>
            <p:cNvSpPr/>
            <p:nvPr/>
          </p:nvSpPr>
          <p:spPr>
            <a:xfrm>
              <a:off x="285347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2006</a:t>
              </a:r>
            </a:p>
          </p:txBody>
        </p:sp>
        <p:sp>
          <p:nvSpPr>
            <p:cNvPr id="671" name="tx671"/>
            <p:cNvSpPr/>
            <p:nvPr/>
          </p:nvSpPr>
          <p:spPr>
            <a:xfrm>
              <a:off x="316452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2007</a:t>
              </a:r>
            </a:p>
          </p:txBody>
        </p:sp>
        <p:sp>
          <p:nvSpPr>
            <p:cNvPr id="672" name="tx672"/>
            <p:cNvSpPr/>
            <p:nvPr/>
          </p:nvSpPr>
          <p:spPr>
            <a:xfrm>
              <a:off x="347557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2008</a:t>
              </a:r>
            </a:p>
          </p:txBody>
        </p:sp>
        <p:sp>
          <p:nvSpPr>
            <p:cNvPr id="673" name="tx673"/>
            <p:cNvSpPr/>
            <p:nvPr/>
          </p:nvSpPr>
          <p:spPr>
            <a:xfrm>
              <a:off x="378663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2009</a:t>
              </a:r>
            </a:p>
          </p:txBody>
        </p:sp>
        <p:sp>
          <p:nvSpPr>
            <p:cNvPr id="674" name="tx674"/>
            <p:cNvSpPr/>
            <p:nvPr/>
          </p:nvSpPr>
          <p:spPr>
            <a:xfrm>
              <a:off x="4097683"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2010</a:t>
              </a:r>
            </a:p>
          </p:txBody>
        </p:sp>
        <p:sp>
          <p:nvSpPr>
            <p:cNvPr id="675" name="tx675"/>
            <p:cNvSpPr/>
            <p:nvPr/>
          </p:nvSpPr>
          <p:spPr>
            <a:xfrm>
              <a:off x="440873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2011</a:t>
              </a:r>
            </a:p>
          </p:txBody>
        </p:sp>
        <p:sp>
          <p:nvSpPr>
            <p:cNvPr id="676" name="tx676"/>
            <p:cNvSpPr/>
            <p:nvPr/>
          </p:nvSpPr>
          <p:spPr>
            <a:xfrm>
              <a:off x="471978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2012</a:t>
              </a:r>
            </a:p>
          </p:txBody>
        </p:sp>
        <p:sp>
          <p:nvSpPr>
            <p:cNvPr id="677" name="tx677"/>
            <p:cNvSpPr/>
            <p:nvPr/>
          </p:nvSpPr>
          <p:spPr>
            <a:xfrm>
              <a:off x="5030840"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2013</a:t>
              </a:r>
            </a:p>
          </p:txBody>
        </p:sp>
        <p:sp>
          <p:nvSpPr>
            <p:cNvPr id="678" name="tx678"/>
            <p:cNvSpPr/>
            <p:nvPr/>
          </p:nvSpPr>
          <p:spPr>
            <a:xfrm>
              <a:off x="534189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2014</a:t>
              </a:r>
            </a:p>
          </p:txBody>
        </p:sp>
        <p:sp>
          <p:nvSpPr>
            <p:cNvPr id="679" name="tx679"/>
            <p:cNvSpPr/>
            <p:nvPr/>
          </p:nvSpPr>
          <p:spPr>
            <a:xfrm>
              <a:off x="565294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2015</a:t>
              </a:r>
            </a:p>
          </p:txBody>
        </p:sp>
        <p:sp>
          <p:nvSpPr>
            <p:cNvPr id="680" name="tx680"/>
            <p:cNvSpPr/>
            <p:nvPr/>
          </p:nvSpPr>
          <p:spPr>
            <a:xfrm>
              <a:off x="596399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2016</a:t>
              </a:r>
            </a:p>
          </p:txBody>
        </p:sp>
        <p:sp>
          <p:nvSpPr>
            <p:cNvPr id="681" name="tx681"/>
            <p:cNvSpPr/>
            <p:nvPr/>
          </p:nvSpPr>
          <p:spPr>
            <a:xfrm>
              <a:off x="627504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2017</a:t>
              </a:r>
            </a:p>
          </p:txBody>
        </p:sp>
        <p:sp>
          <p:nvSpPr>
            <p:cNvPr id="682" name="tx682"/>
            <p:cNvSpPr/>
            <p:nvPr/>
          </p:nvSpPr>
          <p:spPr>
            <a:xfrm>
              <a:off x="658610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83" name="tx683"/>
            <p:cNvSpPr/>
            <p:nvPr/>
          </p:nvSpPr>
          <p:spPr>
            <a:xfrm>
              <a:off x="689715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84" name="tx684"/>
            <p:cNvSpPr/>
            <p:nvPr/>
          </p:nvSpPr>
          <p:spPr>
            <a:xfrm>
              <a:off x="720820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5" name="tx685"/>
            <p:cNvSpPr/>
            <p:nvPr/>
          </p:nvSpPr>
          <p:spPr>
            <a:xfrm>
              <a:off x="751925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6" name="tx686"/>
            <p:cNvSpPr/>
            <p:nvPr/>
          </p:nvSpPr>
          <p:spPr>
            <a:xfrm>
              <a:off x="783031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7" name="tx687"/>
            <p:cNvSpPr/>
            <p:nvPr/>
          </p:nvSpPr>
          <p:spPr>
            <a:xfrm>
              <a:off x="8141363"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8" name="tx688"/>
            <p:cNvSpPr/>
            <p:nvPr/>
          </p:nvSpPr>
          <p:spPr>
            <a:xfrm>
              <a:off x="845241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9" name="tx689"/>
            <p:cNvSpPr/>
            <p:nvPr/>
          </p:nvSpPr>
          <p:spPr>
            <a:xfrm>
              <a:off x="876346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90" name="tx690"/>
            <p:cNvSpPr/>
            <p:nvPr/>
          </p:nvSpPr>
          <p:spPr>
            <a:xfrm>
              <a:off x="576534" y="5619695"/>
              <a:ext cx="285675"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HPVc</a:t>
              </a:r>
            </a:p>
          </p:txBody>
        </p:sp>
        <p:sp>
          <p:nvSpPr>
            <p:cNvPr id="691" name="tx691"/>
            <p:cNvSpPr/>
            <p:nvPr/>
          </p:nvSpPr>
          <p:spPr>
            <a:xfrm>
              <a:off x="644856" y="5301111"/>
              <a:ext cx="217353"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YFV</a:t>
              </a:r>
            </a:p>
          </p:txBody>
        </p:sp>
        <p:sp>
          <p:nvSpPr>
            <p:cNvPr id="692" name="tx692"/>
            <p:cNvSpPr/>
            <p:nvPr/>
          </p:nvSpPr>
          <p:spPr>
            <a:xfrm>
              <a:off x="551705" y="4978489"/>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MCV2</a:t>
              </a:r>
            </a:p>
          </p:txBody>
        </p:sp>
        <p:sp>
          <p:nvSpPr>
            <p:cNvPr id="693" name="tx693"/>
            <p:cNvSpPr/>
            <p:nvPr/>
          </p:nvSpPr>
          <p:spPr>
            <a:xfrm>
              <a:off x="564092" y="4658596"/>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RCV1</a:t>
              </a:r>
            </a:p>
          </p:txBody>
        </p:sp>
        <p:sp>
          <p:nvSpPr>
            <p:cNvPr id="694" name="tx694"/>
            <p:cNvSpPr/>
            <p:nvPr/>
          </p:nvSpPr>
          <p:spPr>
            <a:xfrm>
              <a:off x="551705" y="4338703"/>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MCV1</a:t>
              </a:r>
            </a:p>
          </p:txBody>
        </p:sp>
        <p:sp>
          <p:nvSpPr>
            <p:cNvPr id="695" name="tx695"/>
            <p:cNvSpPr/>
            <p:nvPr/>
          </p:nvSpPr>
          <p:spPr>
            <a:xfrm>
              <a:off x="601364" y="4018809"/>
              <a:ext cx="2608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IPVC</a:t>
              </a:r>
            </a:p>
          </p:txBody>
        </p:sp>
        <p:sp>
          <p:nvSpPr>
            <p:cNvPr id="696" name="tx696"/>
            <p:cNvSpPr/>
            <p:nvPr/>
          </p:nvSpPr>
          <p:spPr>
            <a:xfrm>
              <a:off x="619917" y="3701317"/>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IPV1</a:t>
              </a:r>
            </a:p>
          </p:txBody>
        </p:sp>
        <p:sp>
          <p:nvSpPr>
            <p:cNvPr id="697" name="tx697"/>
            <p:cNvSpPr/>
            <p:nvPr/>
          </p:nvSpPr>
          <p:spPr>
            <a:xfrm>
              <a:off x="545429" y="3379023"/>
              <a:ext cx="316780"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RotaC</a:t>
              </a:r>
            </a:p>
          </p:txBody>
        </p:sp>
        <p:sp>
          <p:nvSpPr>
            <p:cNvPr id="698" name="tx698"/>
            <p:cNvSpPr/>
            <p:nvPr/>
          </p:nvSpPr>
          <p:spPr>
            <a:xfrm>
              <a:off x="551705" y="3059129"/>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PCVC</a:t>
              </a:r>
            </a:p>
          </p:txBody>
        </p:sp>
        <p:sp>
          <p:nvSpPr>
            <p:cNvPr id="699" name="tx699"/>
            <p:cNvSpPr/>
            <p:nvPr/>
          </p:nvSpPr>
          <p:spPr>
            <a:xfrm>
              <a:off x="520490" y="2719427"/>
              <a:ext cx="341719" cy="1025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HepB3</a:t>
              </a:r>
            </a:p>
          </p:txBody>
        </p:sp>
        <p:sp>
          <p:nvSpPr>
            <p:cNvPr id="700" name="tx700"/>
            <p:cNvSpPr/>
            <p:nvPr/>
          </p:nvSpPr>
          <p:spPr>
            <a:xfrm>
              <a:off x="632360" y="2420325"/>
              <a:ext cx="229850"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Hib3</a:t>
              </a:r>
            </a:p>
          </p:txBody>
        </p:sp>
        <p:sp>
          <p:nvSpPr>
            <p:cNvPr id="701" name="tx701"/>
            <p:cNvSpPr/>
            <p:nvPr/>
          </p:nvSpPr>
          <p:spPr>
            <a:xfrm>
              <a:off x="576534" y="2100432"/>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DTP3</a:t>
              </a:r>
            </a:p>
          </p:txBody>
        </p:sp>
        <p:sp>
          <p:nvSpPr>
            <p:cNvPr id="702" name="tx702"/>
            <p:cNvSpPr/>
            <p:nvPr/>
          </p:nvSpPr>
          <p:spPr>
            <a:xfrm>
              <a:off x="576534" y="1781957"/>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DTP1</a:t>
              </a:r>
            </a:p>
          </p:txBody>
        </p:sp>
        <p:sp>
          <p:nvSpPr>
            <p:cNvPr id="703" name="tx703"/>
            <p:cNvSpPr/>
            <p:nvPr/>
          </p:nvSpPr>
          <p:spPr>
            <a:xfrm>
              <a:off x="508103" y="1440181"/>
              <a:ext cx="354106"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HepBB</a:t>
              </a:r>
            </a:p>
          </p:txBody>
        </p:sp>
        <p:sp>
          <p:nvSpPr>
            <p:cNvPr id="704" name="tx704"/>
            <p:cNvSpPr/>
            <p:nvPr/>
          </p:nvSpPr>
          <p:spPr>
            <a:xfrm>
              <a:off x="620027" y="1139769"/>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BCG</a:t>
              </a:r>
            </a:p>
          </p:txBody>
        </p:sp>
        <p:sp>
          <p:nvSpPr>
            <p:cNvPr id="705" name="tx705"/>
            <p:cNvSpPr/>
            <p:nvPr/>
          </p:nvSpPr>
          <p:spPr>
            <a:xfrm>
              <a:off x="2976303" y="6176885"/>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706" name="pic706"/>
            <p:cNvPicPr/>
            <p:nvPr/>
          </p:nvPicPr>
          <p:blipFill>
            <a:blip r:embed="rId2" cstate="print"/>
            <a:stretch>
              <a:fillRect/>
            </a:stretch>
          </p:blipFill>
          <p:spPr>
            <a:xfrm>
              <a:off x="4862947" y="6061708"/>
              <a:ext cx="2160000" cy="219455"/>
            </a:xfrm>
            <a:prstGeom prst="rect">
              <a:avLst/>
            </a:prstGeom>
          </p:spPr>
        </p:pic>
        <p:sp>
          <p:nvSpPr>
            <p:cNvPr id="707" name="pl707"/>
            <p:cNvSpPr/>
            <p:nvPr/>
          </p:nvSpPr>
          <p:spPr>
            <a:xfrm>
              <a:off x="486654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08" name="pl708"/>
            <p:cNvSpPr/>
            <p:nvPr/>
          </p:nvSpPr>
          <p:spPr>
            <a:xfrm>
              <a:off x="615822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09" name="pl709"/>
            <p:cNvSpPr/>
            <p:nvPr/>
          </p:nvSpPr>
          <p:spPr>
            <a:xfrm>
              <a:off x="637350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0" name="pl710"/>
            <p:cNvSpPr/>
            <p:nvPr/>
          </p:nvSpPr>
          <p:spPr>
            <a:xfrm>
              <a:off x="658878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1" name="pl711"/>
            <p:cNvSpPr/>
            <p:nvPr/>
          </p:nvSpPr>
          <p:spPr>
            <a:xfrm>
              <a:off x="680406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2" name="pl712"/>
            <p:cNvSpPr/>
            <p:nvPr/>
          </p:nvSpPr>
          <p:spPr>
            <a:xfrm>
              <a:off x="701934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3" name="pl713"/>
            <p:cNvSpPr/>
            <p:nvPr/>
          </p:nvSpPr>
          <p:spPr>
            <a:xfrm>
              <a:off x="486654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14" name="pl714"/>
            <p:cNvSpPr/>
            <p:nvPr/>
          </p:nvSpPr>
          <p:spPr>
            <a:xfrm>
              <a:off x="615822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15" name="pl715"/>
            <p:cNvSpPr/>
            <p:nvPr/>
          </p:nvSpPr>
          <p:spPr>
            <a:xfrm>
              <a:off x="637350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16" name="pl716"/>
            <p:cNvSpPr/>
            <p:nvPr/>
          </p:nvSpPr>
          <p:spPr>
            <a:xfrm>
              <a:off x="658878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17" name="pl717"/>
            <p:cNvSpPr/>
            <p:nvPr/>
          </p:nvSpPr>
          <p:spPr>
            <a:xfrm>
              <a:off x="680406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18" name="pl718"/>
            <p:cNvSpPr/>
            <p:nvPr/>
          </p:nvSpPr>
          <p:spPr>
            <a:xfrm>
              <a:off x="701934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19" name="tx719"/>
            <p:cNvSpPr/>
            <p:nvPr/>
          </p:nvSpPr>
          <p:spPr>
            <a:xfrm>
              <a:off x="4835469" y="634906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720" name="tx720"/>
            <p:cNvSpPr/>
            <p:nvPr/>
          </p:nvSpPr>
          <p:spPr>
            <a:xfrm>
              <a:off x="609607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721" name="tx721"/>
            <p:cNvSpPr/>
            <p:nvPr/>
          </p:nvSpPr>
          <p:spPr>
            <a:xfrm>
              <a:off x="631135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722" name="tx722"/>
            <p:cNvSpPr/>
            <p:nvPr/>
          </p:nvSpPr>
          <p:spPr>
            <a:xfrm>
              <a:off x="652663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723" name="tx723"/>
            <p:cNvSpPr/>
            <p:nvPr/>
          </p:nvSpPr>
          <p:spPr>
            <a:xfrm>
              <a:off x="674191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724" name="tx724"/>
            <p:cNvSpPr/>
            <p:nvPr/>
          </p:nvSpPr>
          <p:spPr>
            <a:xfrm>
              <a:off x="6926114" y="634906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725" name="tx725"/>
            <p:cNvSpPr/>
            <p:nvPr/>
          </p:nvSpPr>
          <p:spPr>
            <a:xfrm>
              <a:off x="924840" y="398022"/>
              <a:ext cx="3699376"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vacunal (%), por año, AMR, 2000-2025</a:t>
              </a:r>
            </a:p>
          </p:txBody>
        </p:sp>
        <p:sp>
          <p:nvSpPr>
            <p:cNvPr id="726" name="tx726"/>
            <p:cNvSpPr/>
            <p:nvPr/>
          </p:nvSpPr>
          <p:spPr>
            <a:xfrm>
              <a:off x="4477571" y="65762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72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vacunal y los avances varían según los antígenos y a lo largo del tiempo.
Este mapa de calor muestra las tendencias de la cobertura vacunal en AMR desde el año 2000; las celdas verdes indican una cobertura del 90 % o superior.
En 2015, 6 de las 14 vacunas (el 43 %) para las que se disponía de datos alcanzaron una cobertura del 90 % o más.
En 2025, 2 de las 15 vacunas (el 13 %) alcanzaron una cobertura del 90 % o más.
Desde 2006, se han realizado estimaciones para cinco nuevas vacunas. La IPVC es la vacuna más reciente sobre la que se dispone de datos (2021), y alcanzó una cobertura del 85 % en 2025.</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5550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58752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81953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05155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28356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51558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422778"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11" name="pt11"/>
            <p:cNvSpPr/>
            <p:nvPr/>
          </p:nvSpPr>
          <p:spPr>
            <a:xfrm>
              <a:off x="970685"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12" name="pt12"/>
            <p:cNvSpPr/>
            <p:nvPr/>
          </p:nvSpPr>
          <p:spPr>
            <a:xfrm>
              <a:off x="1063491" y="51791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13" name="pt13"/>
            <p:cNvSpPr/>
            <p:nvPr/>
          </p:nvSpPr>
          <p:spPr>
            <a:xfrm>
              <a:off x="1214301" y="508067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4" name="pt14"/>
            <p:cNvSpPr/>
            <p:nvPr/>
          </p:nvSpPr>
          <p:spPr>
            <a:xfrm>
              <a:off x="1237502" y="498218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5" name="pt15"/>
            <p:cNvSpPr/>
            <p:nvPr/>
          </p:nvSpPr>
          <p:spPr>
            <a:xfrm>
              <a:off x="1237502" y="488370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 name="pt16"/>
            <p:cNvSpPr/>
            <p:nvPr/>
          </p:nvSpPr>
          <p:spPr>
            <a:xfrm>
              <a:off x="1237502" y="47852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7" name="pt17"/>
            <p:cNvSpPr/>
            <p:nvPr/>
          </p:nvSpPr>
          <p:spPr>
            <a:xfrm>
              <a:off x="1260704" y="468673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8" name="pt18"/>
            <p:cNvSpPr/>
            <p:nvPr/>
          </p:nvSpPr>
          <p:spPr>
            <a:xfrm>
              <a:off x="1307107" y="45882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9" name="pt19"/>
            <p:cNvSpPr/>
            <p:nvPr/>
          </p:nvSpPr>
          <p:spPr>
            <a:xfrm>
              <a:off x="1330308" y="44897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0" name="pt20"/>
            <p:cNvSpPr/>
            <p:nvPr/>
          </p:nvSpPr>
          <p:spPr>
            <a:xfrm>
              <a:off x="1341909" y="43912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1" name="pt21"/>
            <p:cNvSpPr/>
            <p:nvPr/>
          </p:nvSpPr>
          <p:spPr>
            <a:xfrm>
              <a:off x="1341909" y="429278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2" name="pt22"/>
            <p:cNvSpPr/>
            <p:nvPr/>
          </p:nvSpPr>
          <p:spPr>
            <a:xfrm>
              <a:off x="1353510" y="419430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3" name="pt23"/>
            <p:cNvSpPr/>
            <p:nvPr/>
          </p:nvSpPr>
          <p:spPr>
            <a:xfrm>
              <a:off x="1365111" y="409581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4" name="pt24"/>
            <p:cNvSpPr/>
            <p:nvPr/>
          </p:nvSpPr>
          <p:spPr>
            <a:xfrm>
              <a:off x="1376711" y="399733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 name="pt25"/>
            <p:cNvSpPr/>
            <p:nvPr/>
          </p:nvSpPr>
          <p:spPr>
            <a:xfrm>
              <a:off x="1376711" y="38988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6" name="pt26"/>
            <p:cNvSpPr/>
            <p:nvPr/>
          </p:nvSpPr>
          <p:spPr>
            <a:xfrm>
              <a:off x="1388312" y="380035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7" name="pt27"/>
            <p:cNvSpPr/>
            <p:nvPr/>
          </p:nvSpPr>
          <p:spPr>
            <a:xfrm>
              <a:off x="1399913" y="370187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8" name="pt28"/>
            <p:cNvSpPr/>
            <p:nvPr/>
          </p:nvSpPr>
          <p:spPr>
            <a:xfrm>
              <a:off x="1399913" y="36033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9" name="pt29"/>
            <p:cNvSpPr/>
            <p:nvPr/>
          </p:nvSpPr>
          <p:spPr>
            <a:xfrm>
              <a:off x="1411514" y="35049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0" name="pt30"/>
            <p:cNvSpPr/>
            <p:nvPr/>
          </p:nvSpPr>
          <p:spPr>
            <a:xfrm>
              <a:off x="1411514" y="34064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1" name="pt31"/>
            <p:cNvSpPr/>
            <p:nvPr/>
          </p:nvSpPr>
          <p:spPr>
            <a:xfrm>
              <a:off x="1423114" y="330792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2" name="pt32"/>
            <p:cNvSpPr/>
            <p:nvPr/>
          </p:nvSpPr>
          <p:spPr>
            <a:xfrm>
              <a:off x="1434715" y="320944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 name="pt33"/>
            <p:cNvSpPr/>
            <p:nvPr/>
          </p:nvSpPr>
          <p:spPr>
            <a:xfrm>
              <a:off x="1434715" y="31109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4" name="pt34"/>
            <p:cNvSpPr/>
            <p:nvPr/>
          </p:nvSpPr>
          <p:spPr>
            <a:xfrm>
              <a:off x="1446316" y="301247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5" name="pt35"/>
            <p:cNvSpPr/>
            <p:nvPr/>
          </p:nvSpPr>
          <p:spPr>
            <a:xfrm>
              <a:off x="1446316" y="29139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6" name="pt36"/>
            <p:cNvSpPr/>
            <p:nvPr/>
          </p:nvSpPr>
          <p:spPr>
            <a:xfrm>
              <a:off x="1446316" y="281550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7" name="pt37"/>
            <p:cNvSpPr/>
            <p:nvPr/>
          </p:nvSpPr>
          <p:spPr>
            <a:xfrm>
              <a:off x="1457917" y="27170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8" name="pt38"/>
            <p:cNvSpPr/>
            <p:nvPr/>
          </p:nvSpPr>
          <p:spPr>
            <a:xfrm>
              <a:off x="1457917" y="261852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9" name="pt39"/>
            <p:cNvSpPr/>
            <p:nvPr/>
          </p:nvSpPr>
          <p:spPr>
            <a:xfrm>
              <a:off x="1457917" y="25200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0" name="pt40"/>
            <p:cNvSpPr/>
            <p:nvPr/>
          </p:nvSpPr>
          <p:spPr>
            <a:xfrm>
              <a:off x="1457917" y="24215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1" name="pt41"/>
            <p:cNvSpPr/>
            <p:nvPr/>
          </p:nvSpPr>
          <p:spPr>
            <a:xfrm>
              <a:off x="1457917" y="2323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2" name="pt42"/>
            <p:cNvSpPr/>
            <p:nvPr/>
          </p:nvSpPr>
          <p:spPr>
            <a:xfrm>
              <a:off x="1457917" y="222458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3" name="pt43"/>
            <p:cNvSpPr/>
            <p:nvPr/>
          </p:nvSpPr>
          <p:spPr>
            <a:xfrm>
              <a:off x="1457917" y="21260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4" name="pt44"/>
            <p:cNvSpPr/>
            <p:nvPr/>
          </p:nvSpPr>
          <p:spPr>
            <a:xfrm>
              <a:off x="1457917" y="202761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5" name="pt45"/>
            <p:cNvSpPr/>
            <p:nvPr/>
          </p:nvSpPr>
          <p:spPr>
            <a:xfrm>
              <a:off x="1457917"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6" name="tx46"/>
            <p:cNvSpPr/>
            <p:nvPr/>
          </p:nvSpPr>
          <p:spPr>
            <a:xfrm>
              <a:off x="1074756"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47" name="tx47"/>
            <p:cNvSpPr/>
            <p:nvPr/>
          </p:nvSpPr>
          <p:spPr>
            <a:xfrm>
              <a:off x="1167562" y="5194795"/>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48" name="tx48"/>
            <p:cNvSpPr/>
            <p:nvPr/>
          </p:nvSpPr>
          <p:spPr>
            <a:xfrm>
              <a:off x="1318372" y="5098289"/>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49" name="tx49"/>
            <p:cNvSpPr/>
            <p:nvPr/>
          </p:nvSpPr>
          <p:spPr>
            <a:xfrm>
              <a:off x="1053296" y="4997863"/>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50" name="tx50"/>
            <p:cNvSpPr/>
            <p:nvPr/>
          </p:nvSpPr>
          <p:spPr>
            <a:xfrm>
              <a:off x="1057721" y="4899377"/>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51" name="tx51"/>
            <p:cNvSpPr/>
            <p:nvPr/>
          </p:nvSpPr>
          <p:spPr>
            <a:xfrm>
              <a:off x="1057721" y="4800891"/>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52" name="tx52"/>
            <p:cNvSpPr/>
            <p:nvPr/>
          </p:nvSpPr>
          <p:spPr>
            <a:xfrm>
              <a:off x="1085309" y="470434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53" name="tx53"/>
            <p:cNvSpPr/>
            <p:nvPr/>
          </p:nvSpPr>
          <p:spPr>
            <a:xfrm>
              <a:off x="1118553" y="4603919"/>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54" name="tx54"/>
            <p:cNvSpPr/>
            <p:nvPr/>
          </p:nvSpPr>
          <p:spPr>
            <a:xfrm>
              <a:off x="1146141" y="4507374"/>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55" name="tx55"/>
            <p:cNvSpPr/>
            <p:nvPr/>
          </p:nvSpPr>
          <p:spPr>
            <a:xfrm>
              <a:off x="1184176" y="4408888"/>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56" name="tx56"/>
            <p:cNvSpPr/>
            <p:nvPr/>
          </p:nvSpPr>
          <p:spPr>
            <a:xfrm>
              <a:off x="1157703" y="4310402"/>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57" name="tx57"/>
            <p:cNvSpPr/>
            <p:nvPr/>
          </p:nvSpPr>
          <p:spPr>
            <a:xfrm>
              <a:off x="1186927" y="4209975"/>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58" name="tx58"/>
            <p:cNvSpPr/>
            <p:nvPr/>
          </p:nvSpPr>
          <p:spPr>
            <a:xfrm>
              <a:off x="1189716" y="411343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59" name="tx59"/>
            <p:cNvSpPr/>
            <p:nvPr/>
          </p:nvSpPr>
          <p:spPr>
            <a:xfrm>
              <a:off x="1196930" y="4013004"/>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CAN</a:t>
              </a:r>
            </a:p>
          </p:txBody>
        </p:sp>
        <p:sp>
          <p:nvSpPr>
            <p:cNvPr id="60" name="tx60"/>
            <p:cNvSpPr/>
            <p:nvPr/>
          </p:nvSpPr>
          <p:spPr>
            <a:xfrm>
              <a:off x="1201317" y="391645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61" name="tx61"/>
            <p:cNvSpPr/>
            <p:nvPr/>
          </p:nvSpPr>
          <p:spPr>
            <a:xfrm>
              <a:off x="1199720" y="3816032"/>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62" name="tx62"/>
            <p:cNvSpPr/>
            <p:nvPr/>
          </p:nvSpPr>
          <p:spPr>
            <a:xfrm>
              <a:off x="1224518" y="3717507"/>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63" name="tx63"/>
            <p:cNvSpPr/>
            <p:nvPr/>
          </p:nvSpPr>
          <p:spPr>
            <a:xfrm>
              <a:off x="1224518" y="362100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64" name="tx64"/>
            <p:cNvSpPr/>
            <p:nvPr/>
          </p:nvSpPr>
          <p:spPr>
            <a:xfrm>
              <a:off x="1222921" y="3522515"/>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65" name="tx65"/>
            <p:cNvSpPr/>
            <p:nvPr/>
          </p:nvSpPr>
          <p:spPr>
            <a:xfrm>
              <a:off x="1240583" y="3423059"/>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66" name="tx66"/>
            <p:cNvSpPr/>
            <p:nvPr/>
          </p:nvSpPr>
          <p:spPr>
            <a:xfrm>
              <a:off x="1274270" y="3323603"/>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67" name="tx67"/>
            <p:cNvSpPr/>
            <p:nvPr/>
          </p:nvSpPr>
          <p:spPr>
            <a:xfrm>
              <a:off x="1285871" y="3225117"/>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68" name="tx68"/>
            <p:cNvSpPr/>
            <p:nvPr/>
          </p:nvSpPr>
          <p:spPr>
            <a:xfrm>
              <a:off x="1237311" y="3126592"/>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69" name="tx69"/>
            <p:cNvSpPr/>
            <p:nvPr/>
          </p:nvSpPr>
          <p:spPr>
            <a:xfrm>
              <a:off x="1270921" y="303008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70" name="tx70"/>
            <p:cNvSpPr/>
            <p:nvPr/>
          </p:nvSpPr>
          <p:spPr>
            <a:xfrm>
              <a:off x="1275346" y="2929659"/>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71" name="tx71"/>
            <p:cNvSpPr/>
            <p:nvPr/>
          </p:nvSpPr>
          <p:spPr>
            <a:xfrm>
              <a:off x="1270921" y="2831173"/>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USA</a:t>
              </a:r>
            </a:p>
          </p:txBody>
        </p:sp>
        <p:sp>
          <p:nvSpPr>
            <p:cNvPr id="72" name="tx72"/>
            <p:cNvSpPr/>
            <p:nvPr/>
          </p:nvSpPr>
          <p:spPr>
            <a:xfrm>
              <a:off x="1282561" y="2732687"/>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73" name="tx73"/>
            <p:cNvSpPr/>
            <p:nvPr/>
          </p:nvSpPr>
          <p:spPr>
            <a:xfrm>
              <a:off x="1282522" y="2634201"/>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74" name="tx74"/>
            <p:cNvSpPr/>
            <p:nvPr/>
          </p:nvSpPr>
          <p:spPr>
            <a:xfrm>
              <a:off x="1278136" y="2535715"/>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75" name="tx75"/>
            <p:cNvSpPr/>
            <p:nvPr/>
          </p:nvSpPr>
          <p:spPr>
            <a:xfrm>
              <a:off x="1295720" y="2437230"/>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76" name="tx76"/>
            <p:cNvSpPr/>
            <p:nvPr/>
          </p:nvSpPr>
          <p:spPr>
            <a:xfrm>
              <a:off x="1273710" y="2338744"/>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77" name="tx77"/>
            <p:cNvSpPr/>
            <p:nvPr/>
          </p:nvSpPr>
          <p:spPr>
            <a:xfrm>
              <a:off x="1282522" y="224219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78" name="tx78"/>
            <p:cNvSpPr/>
            <p:nvPr/>
          </p:nvSpPr>
          <p:spPr>
            <a:xfrm>
              <a:off x="1286986" y="2141772"/>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79" name="tx79"/>
            <p:cNvSpPr/>
            <p:nvPr/>
          </p:nvSpPr>
          <p:spPr>
            <a:xfrm>
              <a:off x="1287025" y="2043247"/>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80" name="tx80"/>
            <p:cNvSpPr/>
            <p:nvPr/>
          </p:nvSpPr>
          <p:spPr>
            <a:xfrm>
              <a:off x="1278136" y="1945771"/>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81" name="rc81"/>
            <p:cNvSpPr/>
            <p:nvPr/>
          </p:nvSpPr>
          <p:spPr>
            <a:xfrm>
              <a:off x="343909" y="1807768"/>
              <a:ext cx="1218078" cy="3683372"/>
            </a:xfrm>
            <a:prstGeom prst="rect">
              <a:avLst/>
            </a:prstGeom>
            <a:ln w="13550" cap="rnd">
              <a:solidFill>
                <a:srgbClr val="999999">
                  <a:alpha val="100000"/>
                </a:srgbClr>
              </a:solidFill>
              <a:prstDash val="solid"/>
              <a:round/>
            </a:ln>
          </p:spPr>
          <p:txBody>
            <a:bodyPr/>
            <a:lstStyle/>
            <a:p>
              <a:endParaRPr/>
            </a:p>
          </p:txBody>
        </p:sp>
        <p:sp>
          <p:nvSpPr>
            <p:cNvPr id="82" name="pl82"/>
            <p:cNvSpPr/>
            <p:nvPr/>
          </p:nvSpPr>
          <p:spPr>
            <a:xfrm>
              <a:off x="164317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3" name="pl83"/>
            <p:cNvSpPr/>
            <p:nvPr/>
          </p:nvSpPr>
          <p:spPr>
            <a:xfrm>
              <a:off x="187519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210720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5" name="pl85"/>
            <p:cNvSpPr/>
            <p:nvPr/>
          </p:nvSpPr>
          <p:spPr>
            <a:xfrm>
              <a:off x="233922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6" name="pl86"/>
            <p:cNvSpPr/>
            <p:nvPr/>
          </p:nvSpPr>
          <p:spPr>
            <a:xfrm>
              <a:off x="257123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7" name="pl87"/>
            <p:cNvSpPr/>
            <p:nvPr/>
          </p:nvSpPr>
          <p:spPr>
            <a:xfrm>
              <a:off x="280325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8" name="pl88"/>
            <p:cNvSpPr/>
            <p:nvPr/>
          </p:nvSpPr>
          <p:spPr>
            <a:xfrm>
              <a:off x="2640842"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89" name="pt89"/>
            <p:cNvSpPr/>
            <p:nvPr/>
          </p:nvSpPr>
          <p:spPr>
            <a:xfrm>
              <a:off x="2177148"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90" name="pt90"/>
            <p:cNvSpPr/>
            <p:nvPr/>
          </p:nvSpPr>
          <p:spPr>
            <a:xfrm>
              <a:off x="2269954" y="51791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91" name="pt91"/>
            <p:cNvSpPr/>
            <p:nvPr/>
          </p:nvSpPr>
          <p:spPr>
            <a:xfrm>
              <a:off x="2281554" y="508067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92" name="pt92"/>
            <p:cNvSpPr/>
            <p:nvPr/>
          </p:nvSpPr>
          <p:spPr>
            <a:xfrm>
              <a:off x="2467166" y="498218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93" name="pt93"/>
            <p:cNvSpPr/>
            <p:nvPr/>
          </p:nvSpPr>
          <p:spPr>
            <a:xfrm>
              <a:off x="2490368" y="488370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94" name="pt94"/>
            <p:cNvSpPr/>
            <p:nvPr/>
          </p:nvSpPr>
          <p:spPr>
            <a:xfrm>
              <a:off x="2490368" y="478521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95" name="pt95"/>
            <p:cNvSpPr/>
            <p:nvPr/>
          </p:nvSpPr>
          <p:spPr>
            <a:xfrm>
              <a:off x="2525170" y="468673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6" name="pt96"/>
            <p:cNvSpPr/>
            <p:nvPr/>
          </p:nvSpPr>
          <p:spPr>
            <a:xfrm>
              <a:off x="2525170" y="45882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7" name="pt97"/>
            <p:cNvSpPr/>
            <p:nvPr/>
          </p:nvSpPr>
          <p:spPr>
            <a:xfrm>
              <a:off x="2525170" y="44897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8" name="pt98"/>
            <p:cNvSpPr/>
            <p:nvPr/>
          </p:nvSpPr>
          <p:spPr>
            <a:xfrm>
              <a:off x="2559972" y="43912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9" name="pt99"/>
            <p:cNvSpPr/>
            <p:nvPr/>
          </p:nvSpPr>
          <p:spPr>
            <a:xfrm>
              <a:off x="2571573" y="429278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0" name="pt100"/>
            <p:cNvSpPr/>
            <p:nvPr/>
          </p:nvSpPr>
          <p:spPr>
            <a:xfrm>
              <a:off x="2571573" y="41943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1" name="pt101"/>
            <p:cNvSpPr/>
            <p:nvPr/>
          </p:nvSpPr>
          <p:spPr>
            <a:xfrm>
              <a:off x="2583174" y="409581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2" name="pt102"/>
            <p:cNvSpPr/>
            <p:nvPr/>
          </p:nvSpPr>
          <p:spPr>
            <a:xfrm>
              <a:off x="2583174" y="39973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3" name="pt103"/>
            <p:cNvSpPr/>
            <p:nvPr/>
          </p:nvSpPr>
          <p:spPr>
            <a:xfrm>
              <a:off x="2594775" y="389884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4" name="pt104"/>
            <p:cNvSpPr/>
            <p:nvPr/>
          </p:nvSpPr>
          <p:spPr>
            <a:xfrm>
              <a:off x="2594775" y="38003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5" name="pt105"/>
            <p:cNvSpPr/>
            <p:nvPr/>
          </p:nvSpPr>
          <p:spPr>
            <a:xfrm>
              <a:off x="2606375" y="37018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6" name="pt106"/>
            <p:cNvSpPr/>
            <p:nvPr/>
          </p:nvSpPr>
          <p:spPr>
            <a:xfrm>
              <a:off x="2629577" y="360338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7" name="pt107"/>
            <p:cNvSpPr/>
            <p:nvPr/>
          </p:nvSpPr>
          <p:spPr>
            <a:xfrm>
              <a:off x="2641178" y="350490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08" name="pt108"/>
            <p:cNvSpPr/>
            <p:nvPr/>
          </p:nvSpPr>
          <p:spPr>
            <a:xfrm>
              <a:off x="2664379" y="340641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09" name="pt109"/>
            <p:cNvSpPr/>
            <p:nvPr/>
          </p:nvSpPr>
          <p:spPr>
            <a:xfrm>
              <a:off x="2664379" y="33079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10" name="pt110"/>
            <p:cNvSpPr/>
            <p:nvPr/>
          </p:nvSpPr>
          <p:spPr>
            <a:xfrm>
              <a:off x="2675980" y="320944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11" name="pt111"/>
            <p:cNvSpPr/>
            <p:nvPr/>
          </p:nvSpPr>
          <p:spPr>
            <a:xfrm>
              <a:off x="2687581" y="31109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12" name="pt112"/>
            <p:cNvSpPr/>
            <p:nvPr/>
          </p:nvSpPr>
          <p:spPr>
            <a:xfrm>
              <a:off x="2699181" y="301247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3" name="pt113"/>
            <p:cNvSpPr/>
            <p:nvPr/>
          </p:nvSpPr>
          <p:spPr>
            <a:xfrm>
              <a:off x="2699181" y="29139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4" name="pt114"/>
            <p:cNvSpPr/>
            <p:nvPr/>
          </p:nvSpPr>
          <p:spPr>
            <a:xfrm>
              <a:off x="2699181" y="281550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5" name="pt115"/>
            <p:cNvSpPr/>
            <p:nvPr/>
          </p:nvSpPr>
          <p:spPr>
            <a:xfrm>
              <a:off x="2710782" y="27170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6" name="pt116"/>
            <p:cNvSpPr/>
            <p:nvPr/>
          </p:nvSpPr>
          <p:spPr>
            <a:xfrm>
              <a:off x="2710782" y="261852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7" name="pt117"/>
            <p:cNvSpPr/>
            <p:nvPr/>
          </p:nvSpPr>
          <p:spPr>
            <a:xfrm>
              <a:off x="2710782" y="25200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8" name="pt118"/>
            <p:cNvSpPr/>
            <p:nvPr/>
          </p:nvSpPr>
          <p:spPr>
            <a:xfrm>
              <a:off x="2722383" y="24215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9" name="pt119"/>
            <p:cNvSpPr/>
            <p:nvPr/>
          </p:nvSpPr>
          <p:spPr>
            <a:xfrm>
              <a:off x="2745584" y="2323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20" name="pt120"/>
            <p:cNvSpPr/>
            <p:nvPr/>
          </p:nvSpPr>
          <p:spPr>
            <a:xfrm>
              <a:off x="2745584" y="222458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21" name="pt121"/>
            <p:cNvSpPr/>
            <p:nvPr/>
          </p:nvSpPr>
          <p:spPr>
            <a:xfrm>
              <a:off x="2745584" y="21260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22" name="pt122"/>
            <p:cNvSpPr/>
            <p:nvPr/>
          </p:nvSpPr>
          <p:spPr>
            <a:xfrm>
              <a:off x="2745584" y="202761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23" name="pt123"/>
            <p:cNvSpPr/>
            <p:nvPr/>
          </p:nvSpPr>
          <p:spPr>
            <a:xfrm>
              <a:off x="2745584"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24" name="tx124"/>
            <p:cNvSpPr/>
            <p:nvPr/>
          </p:nvSpPr>
          <p:spPr>
            <a:xfrm>
              <a:off x="2281218"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125" name="tx125"/>
            <p:cNvSpPr/>
            <p:nvPr/>
          </p:nvSpPr>
          <p:spPr>
            <a:xfrm>
              <a:off x="2374024" y="5196775"/>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126" name="tx126"/>
            <p:cNvSpPr/>
            <p:nvPr/>
          </p:nvSpPr>
          <p:spPr>
            <a:xfrm>
              <a:off x="2385625" y="5096310"/>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127" name="tx127"/>
            <p:cNvSpPr/>
            <p:nvPr/>
          </p:nvSpPr>
          <p:spPr>
            <a:xfrm>
              <a:off x="2571237" y="4997863"/>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128" name="tx128"/>
            <p:cNvSpPr/>
            <p:nvPr/>
          </p:nvSpPr>
          <p:spPr>
            <a:xfrm>
              <a:off x="2594439" y="4899377"/>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129" name="tx129"/>
            <p:cNvSpPr/>
            <p:nvPr/>
          </p:nvSpPr>
          <p:spPr>
            <a:xfrm>
              <a:off x="2594439" y="4800891"/>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130" name="tx130"/>
            <p:cNvSpPr/>
            <p:nvPr/>
          </p:nvSpPr>
          <p:spPr>
            <a:xfrm>
              <a:off x="2349776" y="470434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131" name="tx131"/>
            <p:cNvSpPr/>
            <p:nvPr/>
          </p:nvSpPr>
          <p:spPr>
            <a:xfrm>
              <a:off x="2349776" y="460586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132" name="tx132"/>
            <p:cNvSpPr/>
            <p:nvPr/>
          </p:nvSpPr>
          <p:spPr>
            <a:xfrm>
              <a:off x="2345389" y="4505433"/>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133" name="tx133"/>
            <p:cNvSpPr/>
            <p:nvPr/>
          </p:nvSpPr>
          <p:spPr>
            <a:xfrm>
              <a:off x="2402239" y="4408888"/>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134" name="tx134"/>
            <p:cNvSpPr/>
            <p:nvPr/>
          </p:nvSpPr>
          <p:spPr>
            <a:xfrm>
              <a:off x="2396179" y="4310402"/>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135" name="tx135"/>
            <p:cNvSpPr/>
            <p:nvPr/>
          </p:nvSpPr>
          <p:spPr>
            <a:xfrm>
              <a:off x="2404990" y="4209975"/>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136" name="tx136"/>
            <p:cNvSpPr/>
            <p:nvPr/>
          </p:nvSpPr>
          <p:spPr>
            <a:xfrm>
              <a:off x="2407779" y="4111490"/>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137" name="tx137"/>
            <p:cNvSpPr/>
            <p:nvPr/>
          </p:nvSpPr>
          <p:spPr>
            <a:xfrm>
              <a:off x="2407779" y="401494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138" name="tx138"/>
            <p:cNvSpPr/>
            <p:nvPr/>
          </p:nvSpPr>
          <p:spPr>
            <a:xfrm>
              <a:off x="2419380" y="391645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139" name="tx139"/>
            <p:cNvSpPr/>
            <p:nvPr/>
          </p:nvSpPr>
          <p:spPr>
            <a:xfrm>
              <a:off x="2410607" y="3817973"/>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140" name="tx140"/>
            <p:cNvSpPr/>
            <p:nvPr/>
          </p:nvSpPr>
          <p:spPr>
            <a:xfrm>
              <a:off x="2408972" y="3717507"/>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141" name="tx141"/>
            <p:cNvSpPr/>
            <p:nvPr/>
          </p:nvSpPr>
          <p:spPr>
            <a:xfrm>
              <a:off x="2445371" y="3621001"/>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142" name="tx142"/>
            <p:cNvSpPr/>
            <p:nvPr/>
          </p:nvSpPr>
          <p:spPr>
            <a:xfrm>
              <a:off x="2452585" y="3522515"/>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143" name="tx143"/>
            <p:cNvSpPr/>
            <p:nvPr/>
          </p:nvSpPr>
          <p:spPr>
            <a:xfrm>
              <a:off x="2484598" y="3422088"/>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CAN</a:t>
              </a:r>
            </a:p>
          </p:txBody>
        </p:sp>
        <p:sp>
          <p:nvSpPr>
            <p:cNvPr id="144" name="tx144"/>
            <p:cNvSpPr/>
            <p:nvPr/>
          </p:nvSpPr>
          <p:spPr>
            <a:xfrm>
              <a:off x="2488985" y="3323564"/>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145" name="tx145"/>
            <p:cNvSpPr/>
            <p:nvPr/>
          </p:nvSpPr>
          <p:spPr>
            <a:xfrm>
              <a:off x="2487388" y="3225117"/>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146" name="tx146"/>
            <p:cNvSpPr/>
            <p:nvPr/>
          </p:nvSpPr>
          <p:spPr>
            <a:xfrm>
              <a:off x="2512186" y="3126631"/>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USA</a:t>
              </a:r>
            </a:p>
          </p:txBody>
        </p:sp>
        <p:sp>
          <p:nvSpPr>
            <p:cNvPr id="147" name="tx147"/>
            <p:cNvSpPr/>
            <p:nvPr/>
          </p:nvSpPr>
          <p:spPr>
            <a:xfrm>
              <a:off x="2528212" y="3028145"/>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148" name="tx148"/>
            <p:cNvSpPr/>
            <p:nvPr/>
          </p:nvSpPr>
          <p:spPr>
            <a:xfrm>
              <a:off x="2528251" y="2930629"/>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149" name="tx149"/>
            <p:cNvSpPr/>
            <p:nvPr/>
          </p:nvSpPr>
          <p:spPr>
            <a:xfrm>
              <a:off x="2523787" y="28331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150" name="tx150"/>
            <p:cNvSpPr/>
            <p:nvPr/>
          </p:nvSpPr>
          <p:spPr>
            <a:xfrm>
              <a:off x="2561938" y="2732687"/>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151" name="tx151"/>
            <p:cNvSpPr/>
            <p:nvPr/>
          </p:nvSpPr>
          <p:spPr>
            <a:xfrm>
              <a:off x="2561938" y="2634201"/>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152" name="tx152"/>
            <p:cNvSpPr/>
            <p:nvPr/>
          </p:nvSpPr>
          <p:spPr>
            <a:xfrm>
              <a:off x="2531001" y="2536686"/>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153" name="tx153"/>
            <p:cNvSpPr/>
            <p:nvPr/>
          </p:nvSpPr>
          <p:spPr>
            <a:xfrm>
              <a:off x="2551491" y="2437191"/>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154" name="tx154"/>
            <p:cNvSpPr/>
            <p:nvPr/>
          </p:nvSpPr>
          <p:spPr>
            <a:xfrm>
              <a:off x="2570229" y="2338744"/>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155" name="tx155"/>
            <p:cNvSpPr/>
            <p:nvPr/>
          </p:nvSpPr>
          <p:spPr>
            <a:xfrm>
              <a:off x="2565804" y="2240258"/>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156" name="tx156"/>
            <p:cNvSpPr/>
            <p:nvPr/>
          </p:nvSpPr>
          <p:spPr>
            <a:xfrm>
              <a:off x="2583388" y="2141772"/>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157" name="tx157"/>
            <p:cNvSpPr/>
            <p:nvPr/>
          </p:nvSpPr>
          <p:spPr>
            <a:xfrm>
              <a:off x="2561378" y="2043286"/>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158" name="tx158"/>
            <p:cNvSpPr/>
            <p:nvPr/>
          </p:nvSpPr>
          <p:spPr>
            <a:xfrm>
              <a:off x="2574654" y="1944800"/>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159" name="rc159"/>
            <p:cNvSpPr/>
            <p:nvPr/>
          </p:nvSpPr>
          <p:spPr>
            <a:xfrm>
              <a:off x="1631576" y="1807768"/>
              <a:ext cx="1218078" cy="3683372"/>
            </a:xfrm>
            <a:prstGeom prst="rect">
              <a:avLst/>
            </a:prstGeom>
            <a:ln w="13550" cap="rnd">
              <a:solidFill>
                <a:srgbClr val="999999">
                  <a:alpha val="100000"/>
                </a:srgbClr>
              </a:solidFill>
              <a:prstDash val="solid"/>
              <a:round/>
            </a:ln>
          </p:spPr>
          <p:txBody>
            <a:bodyPr/>
            <a:lstStyle/>
            <a:p>
              <a:endParaRPr/>
            </a:p>
          </p:txBody>
        </p:sp>
        <p:sp>
          <p:nvSpPr>
            <p:cNvPr id="160" name="pl160"/>
            <p:cNvSpPr/>
            <p:nvPr/>
          </p:nvSpPr>
          <p:spPr>
            <a:xfrm>
              <a:off x="293084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316286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339487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362689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385890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409092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3986513"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167" name="pt167"/>
            <p:cNvSpPr/>
            <p:nvPr/>
          </p:nvSpPr>
          <p:spPr>
            <a:xfrm>
              <a:off x="3511219"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168" name="pt168"/>
            <p:cNvSpPr/>
            <p:nvPr/>
          </p:nvSpPr>
          <p:spPr>
            <a:xfrm>
              <a:off x="3673629" y="51791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169" name="pt169"/>
            <p:cNvSpPr/>
            <p:nvPr/>
          </p:nvSpPr>
          <p:spPr>
            <a:xfrm>
              <a:off x="3708431" y="508067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70" name="pt170"/>
            <p:cNvSpPr/>
            <p:nvPr/>
          </p:nvSpPr>
          <p:spPr>
            <a:xfrm>
              <a:off x="3789637" y="498218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71" name="pt171"/>
            <p:cNvSpPr/>
            <p:nvPr/>
          </p:nvSpPr>
          <p:spPr>
            <a:xfrm>
              <a:off x="3801237" y="488370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72" name="pt172"/>
            <p:cNvSpPr/>
            <p:nvPr/>
          </p:nvSpPr>
          <p:spPr>
            <a:xfrm>
              <a:off x="3824439" y="47852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73" name="pt173"/>
            <p:cNvSpPr/>
            <p:nvPr/>
          </p:nvSpPr>
          <p:spPr>
            <a:xfrm>
              <a:off x="3836040" y="468673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74" name="pt174"/>
            <p:cNvSpPr/>
            <p:nvPr/>
          </p:nvSpPr>
          <p:spPr>
            <a:xfrm>
              <a:off x="3870842" y="45882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75" name="pt175"/>
            <p:cNvSpPr/>
            <p:nvPr/>
          </p:nvSpPr>
          <p:spPr>
            <a:xfrm>
              <a:off x="3905644" y="44897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76" name="pt176"/>
            <p:cNvSpPr/>
            <p:nvPr/>
          </p:nvSpPr>
          <p:spPr>
            <a:xfrm>
              <a:off x="3917245" y="43912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77" name="pt177"/>
            <p:cNvSpPr/>
            <p:nvPr/>
          </p:nvSpPr>
          <p:spPr>
            <a:xfrm>
              <a:off x="3917245" y="429278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78" name="pt178"/>
            <p:cNvSpPr/>
            <p:nvPr/>
          </p:nvSpPr>
          <p:spPr>
            <a:xfrm>
              <a:off x="3928846" y="419430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9" name="pt179"/>
            <p:cNvSpPr/>
            <p:nvPr/>
          </p:nvSpPr>
          <p:spPr>
            <a:xfrm>
              <a:off x="3940446" y="409581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80" name="pt180"/>
            <p:cNvSpPr/>
            <p:nvPr/>
          </p:nvSpPr>
          <p:spPr>
            <a:xfrm>
              <a:off x="3952047" y="399733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81" name="pt181"/>
            <p:cNvSpPr/>
            <p:nvPr/>
          </p:nvSpPr>
          <p:spPr>
            <a:xfrm>
              <a:off x="3952047" y="38988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82" name="pt182"/>
            <p:cNvSpPr/>
            <p:nvPr/>
          </p:nvSpPr>
          <p:spPr>
            <a:xfrm>
              <a:off x="3963648" y="380035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83" name="pt183"/>
            <p:cNvSpPr/>
            <p:nvPr/>
          </p:nvSpPr>
          <p:spPr>
            <a:xfrm>
              <a:off x="3975249" y="370187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84" name="pt184"/>
            <p:cNvSpPr/>
            <p:nvPr/>
          </p:nvSpPr>
          <p:spPr>
            <a:xfrm>
              <a:off x="3975249" y="36033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85" name="pt185"/>
            <p:cNvSpPr/>
            <p:nvPr/>
          </p:nvSpPr>
          <p:spPr>
            <a:xfrm>
              <a:off x="3986849" y="35049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6" name="pt186"/>
            <p:cNvSpPr/>
            <p:nvPr/>
          </p:nvSpPr>
          <p:spPr>
            <a:xfrm>
              <a:off x="3986849" y="34064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7" name="pt187"/>
            <p:cNvSpPr/>
            <p:nvPr/>
          </p:nvSpPr>
          <p:spPr>
            <a:xfrm>
              <a:off x="3998450" y="330792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8" name="pt188"/>
            <p:cNvSpPr/>
            <p:nvPr/>
          </p:nvSpPr>
          <p:spPr>
            <a:xfrm>
              <a:off x="4010051" y="320944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9" name="pt189"/>
            <p:cNvSpPr/>
            <p:nvPr/>
          </p:nvSpPr>
          <p:spPr>
            <a:xfrm>
              <a:off x="4010051" y="31109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0" name="pt190"/>
            <p:cNvSpPr/>
            <p:nvPr/>
          </p:nvSpPr>
          <p:spPr>
            <a:xfrm>
              <a:off x="4021652" y="301247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1" name="pt191"/>
            <p:cNvSpPr/>
            <p:nvPr/>
          </p:nvSpPr>
          <p:spPr>
            <a:xfrm>
              <a:off x="4021652" y="29139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2" name="pt192"/>
            <p:cNvSpPr/>
            <p:nvPr/>
          </p:nvSpPr>
          <p:spPr>
            <a:xfrm>
              <a:off x="4021652" y="281550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3" name="pt193"/>
            <p:cNvSpPr/>
            <p:nvPr/>
          </p:nvSpPr>
          <p:spPr>
            <a:xfrm>
              <a:off x="4021652" y="27170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4" name="pt194"/>
            <p:cNvSpPr/>
            <p:nvPr/>
          </p:nvSpPr>
          <p:spPr>
            <a:xfrm>
              <a:off x="4033252" y="261852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5" name="pt195"/>
            <p:cNvSpPr/>
            <p:nvPr/>
          </p:nvSpPr>
          <p:spPr>
            <a:xfrm>
              <a:off x="4033252" y="25200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6" name="pt196"/>
            <p:cNvSpPr/>
            <p:nvPr/>
          </p:nvSpPr>
          <p:spPr>
            <a:xfrm>
              <a:off x="4033252" y="24215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7" name="pt197"/>
            <p:cNvSpPr/>
            <p:nvPr/>
          </p:nvSpPr>
          <p:spPr>
            <a:xfrm>
              <a:off x="4033252" y="2323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8" name="pt198"/>
            <p:cNvSpPr/>
            <p:nvPr/>
          </p:nvSpPr>
          <p:spPr>
            <a:xfrm>
              <a:off x="4033252" y="222458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9" name="pt199"/>
            <p:cNvSpPr/>
            <p:nvPr/>
          </p:nvSpPr>
          <p:spPr>
            <a:xfrm>
              <a:off x="4033252" y="21260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00" name="pt200"/>
            <p:cNvSpPr/>
            <p:nvPr/>
          </p:nvSpPr>
          <p:spPr>
            <a:xfrm>
              <a:off x="4033252" y="202761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01" name="pt201"/>
            <p:cNvSpPr/>
            <p:nvPr/>
          </p:nvSpPr>
          <p:spPr>
            <a:xfrm>
              <a:off x="4033252"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02" name="tx202"/>
            <p:cNvSpPr/>
            <p:nvPr/>
          </p:nvSpPr>
          <p:spPr>
            <a:xfrm>
              <a:off x="3615289"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203" name="tx203"/>
            <p:cNvSpPr/>
            <p:nvPr/>
          </p:nvSpPr>
          <p:spPr>
            <a:xfrm>
              <a:off x="3777700" y="5194795"/>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204" name="tx204"/>
            <p:cNvSpPr/>
            <p:nvPr/>
          </p:nvSpPr>
          <p:spPr>
            <a:xfrm>
              <a:off x="3812502" y="5098289"/>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205" name="tx205"/>
            <p:cNvSpPr/>
            <p:nvPr/>
          </p:nvSpPr>
          <p:spPr>
            <a:xfrm>
              <a:off x="3893707" y="4997863"/>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206" name="tx206"/>
            <p:cNvSpPr/>
            <p:nvPr/>
          </p:nvSpPr>
          <p:spPr>
            <a:xfrm>
              <a:off x="3905308" y="4899377"/>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207" name="tx207"/>
            <p:cNvSpPr/>
            <p:nvPr/>
          </p:nvSpPr>
          <p:spPr>
            <a:xfrm>
              <a:off x="3640233" y="4800891"/>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208" name="tx208"/>
            <p:cNvSpPr/>
            <p:nvPr/>
          </p:nvSpPr>
          <p:spPr>
            <a:xfrm>
              <a:off x="3660645" y="470434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209" name="tx209"/>
            <p:cNvSpPr/>
            <p:nvPr/>
          </p:nvSpPr>
          <p:spPr>
            <a:xfrm>
              <a:off x="3682288" y="4603919"/>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210" name="tx210"/>
            <p:cNvSpPr/>
            <p:nvPr/>
          </p:nvSpPr>
          <p:spPr>
            <a:xfrm>
              <a:off x="3721477" y="4507374"/>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211" name="tx211"/>
            <p:cNvSpPr/>
            <p:nvPr/>
          </p:nvSpPr>
          <p:spPr>
            <a:xfrm>
              <a:off x="3759512" y="4408888"/>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212" name="tx212"/>
            <p:cNvSpPr/>
            <p:nvPr/>
          </p:nvSpPr>
          <p:spPr>
            <a:xfrm>
              <a:off x="3733039" y="4310402"/>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213" name="tx213"/>
            <p:cNvSpPr/>
            <p:nvPr/>
          </p:nvSpPr>
          <p:spPr>
            <a:xfrm>
              <a:off x="3762262" y="4209975"/>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214" name="tx214"/>
            <p:cNvSpPr/>
            <p:nvPr/>
          </p:nvSpPr>
          <p:spPr>
            <a:xfrm>
              <a:off x="3765052" y="411343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215" name="tx215"/>
            <p:cNvSpPr/>
            <p:nvPr/>
          </p:nvSpPr>
          <p:spPr>
            <a:xfrm>
              <a:off x="3776652" y="401494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216" name="tx216"/>
            <p:cNvSpPr/>
            <p:nvPr/>
          </p:nvSpPr>
          <p:spPr>
            <a:xfrm>
              <a:off x="3772266" y="3914518"/>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CAN</a:t>
              </a:r>
            </a:p>
          </p:txBody>
        </p:sp>
        <p:sp>
          <p:nvSpPr>
            <p:cNvPr id="217" name="tx217"/>
            <p:cNvSpPr/>
            <p:nvPr/>
          </p:nvSpPr>
          <p:spPr>
            <a:xfrm>
              <a:off x="3775055" y="3816032"/>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218" name="tx218"/>
            <p:cNvSpPr/>
            <p:nvPr/>
          </p:nvSpPr>
          <p:spPr>
            <a:xfrm>
              <a:off x="3799854" y="3717507"/>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219" name="tx219"/>
            <p:cNvSpPr/>
            <p:nvPr/>
          </p:nvSpPr>
          <p:spPr>
            <a:xfrm>
              <a:off x="3799854" y="362100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220" name="tx220"/>
            <p:cNvSpPr/>
            <p:nvPr/>
          </p:nvSpPr>
          <p:spPr>
            <a:xfrm>
              <a:off x="3798257" y="3522515"/>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221" name="tx221"/>
            <p:cNvSpPr/>
            <p:nvPr/>
          </p:nvSpPr>
          <p:spPr>
            <a:xfrm>
              <a:off x="3815919" y="3423059"/>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222" name="tx222"/>
            <p:cNvSpPr/>
            <p:nvPr/>
          </p:nvSpPr>
          <p:spPr>
            <a:xfrm>
              <a:off x="3849606" y="3323603"/>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223" name="tx223"/>
            <p:cNvSpPr/>
            <p:nvPr/>
          </p:nvSpPr>
          <p:spPr>
            <a:xfrm>
              <a:off x="3861207" y="3225117"/>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224" name="tx224"/>
            <p:cNvSpPr/>
            <p:nvPr/>
          </p:nvSpPr>
          <p:spPr>
            <a:xfrm>
              <a:off x="3834656" y="3126631"/>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USA</a:t>
              </a:r>
            </a:p>
          </p:txBody>
        </p:sp>
        <p:sp>
          <p:nvSpPr>
            <p:cNvPr id="225" name="tx225"/>
            <p:cNvSpPr/>
            <p:nvPr/>
          </p:nvSpPr>
          <p:spPr>
            <a:xfrm>
              <a:off x="3846257" y="303008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226" name="tx226"/>
            <p:cNvSpPr/>
            <p:nvPr/>
          </p:nvSpPr>
          <p:spPr>
            <a:xfrm>
              <a:off x="3850682" y="2929659"/>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227" name="tx227"/>
            <p:cNvSpPr/>
            <p:nvPr/>
          </p:nvSpPr>
          <p:spPr>
            <a:xfrm>
              <a:off x="3824248" y="2831134"/>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228" name="tx228"/>
            <p:cNvSpPr/>
            <p:nvPr/>
          </p:nvSpPr>
          <p:spPr>
            <a:xfrm>
              <a:off x="3846257" y="273462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229" name="tx229"/>
            <p:cNvSpPr/>
            <p:nvPr/>
          </p:nvSpPr>
          <p:spPr>
            <a:xfrm>
              <a:off x="3857897" y="2634201"/>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230" name="tx230"/>
            <p:cNvSpPr/>
            <p:nvPr/>
          </p:nvSpPr>
          <p:spPr>
            <a:xfrm>
              <a:off x="3857858" y="2535715"/>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231" name="tx231"/>
            <p:cNvSpPr/>
            <p:nvPr/>
          </p:nvSpPr>
          <p:spPr>
            <a:xfrm>
              <a:off x="3853471" y="2437230"/>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232" name="tx232"/>
            <p:cNvSpPr/>
            <p:nvPr/>
          </p:nvSpPr>
          <p:spPr>
            <a:xfrm>
              <a:off x="3871055" y="2338744"/>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233" name="tx233"/>
            <p:cNvSpPr/>
            <p:nvPr/>
          </p:nvSpPr>
          <p:spPr>
            <a:xfrm>
              <a:off x="3849046" y="2240258"/>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234" name="tx234"/>
            <p:cNvSpPr/>
            <p:nvPr/>
          </p:nvSpPr>
          <p:spPr>
            <a:xfrm>
              <a:off x="3862322" y="2141772"/>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235" name="tx235"/>
            <p:cNvSpPr/>
            <p:nvPr/>
          </p:nvSpPr>
          <p:spPr>
            <a:xfrm>
              <a:off x="3862360" y="2043247"/>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236" name="tx236"/>
            <p:cNvSpPr/>
            <p:nvPr/>
          </p:nvSpPr>
          <p:spPr>
            <a:xfrm>
              <a:off x="3853471" y="1945771"/>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237" name="rc237"/>
            <p:cNvSpPr/>
            <p:nvPr/>
          </p:nvSpPr>
          <p:spPr>
            <a:xfrm>
              <a:off x="2919244" y="1807768"/>
              <a:ext cx="1218078" cy="3683372"/>
            </a:xfrm>
            <a:prstGeom prst="rect">
              <a:avLst/>
            </a:prstGeom>
            <a:ln w="13550" cap="rnd">
              <a:solidFill>
                <a:srgbClr val="999999">
                  <a:alpha val="100000"/>
                </a:srgbClr>
              </a:solidFill>
              <a:prstDash val="solid"/>
              <a:round/>
            </a:ln>
          </p:spPr>
          <p:txBody>
            <a:bodyPr/>
            <a:lstStyle/>
            <a:p>
              <a:endParaRPr/>
            </a:p>
          </p:txBody>
        </p:sp>
        <p:sp>
          <p:nvSpPr>
            <p:cNvPr id="238" name="pl238"/>
            <p:cNvSpPr/>
            <p:nvPr/>
          </p:nvSpPr>
          <p:spPr>
            <a:xfrm>
              <a:off x="4218513"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39" name="pl239"/>
            <p:cNvSpPr/>
            <p:nvPr/>
          </p:nvSpPr>
          <p:spPr>
            <a:xfrm>
              <a:off x="4450528"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40" name="pl240"/>
            <p:cNvSpPr/>
            <p:nvPr/>
          </p:nvSpPr>
          <p:spPr>
            <a:xfrm>
              <a:off x="4682543"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41" name="pl241"/>
            <p:cNvSpPr/>
            <p:nvPr/>
          </p:nvSpPr>
          <p:spPr>
            <a:xfrm>
              <a:off x="4914558"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42" name="pl242"/>
            <p:cNvSpPr/>
            <p:nvPr/>
          </p:nvSpPr>
          <p:spPr>
            <a:xfrm>
              <a:off x="5146573"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43" name="pl243"/>
            <p:cNvSpPr/>
            <p:nvPr/>
          </p:nvSpPr>
          <p:spPr>
            <a:xfrm>
              <a:off x="5378588"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44" name="pl244"/>
            <p:cNvSpPr/>
            <p:nvPr/>
          </p:nvSpPr>
          <p:spPr>
            <a:xfrm>
              <a:off x="5204577"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245" name="pt245"/>
            <p:cNvSpPr/>
            <p:nvPr/>
          </p:nvSpPr>
          <p:spPr>
            <a:xfrm>
              <a:off x="4798886"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246" name="pt246"/>
            <p:cNvSpPr/>
            <p:nvPr/>
          </p:nvSpPr>
          <p:spPr>
            <a:xfrm>
              <a:off x="4856890" y="517617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247" name="pt247"/>
            <p:cNvSpPr/>
            <p:nvPr/>
          </p:nvSpPr>
          <p:spPr>
            <a:xfrm>
              <a:off x="5030901" y="507470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248" name="pt248"/>
            <p:cNvSpPr/>
            <p:nvPr/>
          </p:nvSpPr>
          <p:spPr>
            <a:xfrm>
              <a:off x="5054103" y="497323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249" name="pt249"/>
            <p:cNvSpPr/>
            <p:nvPr/>
          </p:nvSpPr>
          <p:spPr>
            <a:xfrm>
              <a:off x="5065704" y="487176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250" name="pt250"/>
            <p:cNvSpPr/>
            <p:nvPr/>
          </p:nvSpPr>
          <p:spPr>
            <a:xfrm>
              <a:off x="5100506" y="477029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51" name="pt251"/>
            <p:cNvSpPr/>
            <p:nvPr/>
          </p:nvSpPr>
          <p:spPr>
            <a:xfrm>
              <a:off x="5100506" y="466882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52" name="pt252"/>
            <p:cNvSpPr/>
            <p:nvPr/>
          </p:nvSpPr>
          <p:spPr>
            <a:xfrm>
              <a:off x="5112107" y="456735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53" name="pt253"/>
            <p:cNvSpPr/>
            <p:nvPr/>
          </p:nvSpPr>
          <p:spPr>
            <a:xfrm>
              <a:off x="5146909" y="446588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54" name="pt254"/>
            <p:cNvSpPr/>
            <p:nvPr/>
          </p:nvSpPr>
          <p:spPr>
            <a:xfrm>
              <a:off x="5146909" y="436441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55" name="pt255"/>
            <p:cNvSpPr/>
            <p:nvPr/>
          </p:nvSpPr>
          <p:spPr>
            <a:xfrm>
              <a:off x="5170110" y="426294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56" name="pt256"/>
            <p:cNvSpPr/>
            <p:nvPr/>
          </p:nvSpPr>
          <p:spPr>
            <a:xfrm>
              <a:off x="5170110" y="41614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57" name="pt257"/>
            <p:cNvSpPr/>
            <p:nvPr/>
          </p:nvSpPr>
          <p:spPr>
            <a:xfrm>
              <a:off x="5181711" y="406000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58" name="pt258"/>
            <p:cNvSpPr/>
            <p:nvPr/>
          </p:nvSpPr>
          <p:spPr>
            <a:xfrm>
              <a:off x="5193312" y="395853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59" name="pt259"/>
            <p:cNvSpPr/>
            <p:nvPr/>
          </p:nvSpPr>
          <p:spPr>
            <a:xfrm>
              <a:off x="5193312" y="385706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60" name="pt260"/>
            <p:cNvSpPr/>
            <p:nvPr/>
          </p:nvSpPr>
          <p:spPr>
            <a:xfrm>
              <a:off x="5204913" y="37555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61" name="pt261"/>
            <p:cNvSpPr/>
            <p:nvPr/>
          </p:nvSpPr>
          <p:spPr>
            <a:xfrm>
              <a:off x="5228114" y="36541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62" name="pt262"/>
            <p:cNvSpPr/>
            <p:nvPr/>
          </p:nvSpPr>
          <p:spPr>
            <a:xfrm>
              <a:off x="5239715" y="355265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63" name="pt263"/>
            <p:cNvSpPr/>
            <p:nvPr/>
          </p:nvSpPr>
          <p:spPr>
            <a:xfrm>
              <a:off x="5239715" y="345118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64" name="pt264"/>
            <p:cNvSpPr/>
            <p:nvPr/>
          </p:nvSpPr>
          <p:spPr>
            <a:xfrm>
              <a:off x="5251316" y="33497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65" name="pt265"/>
            <p:cNvSpPr/>
            <p:nvPr/>
          </p:nvSpPr>
          <p:spPr>
            <a:xfrm>
              <a:off x="5251316" y="324824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66" name="pt266"/>
            <p:cNvSpPr/>
            <p:nvPr/>
          </p:nvSpPr>
          <p:spPr>
            <a:xfrm>
              <a:off x="5251316" y="314677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67" name="pt267"/>
            <p:cNvSpPr/>
            <p:nvPr/>
          </p:nvSpPr>
          <p:spPr>
            <a:xfrm>
              <a:off x="5251316" y="304530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68" name="pt268"/>
            <p:cNvSpPr/>
            <p:nvPr/>
          </p:nvSpPr>
          <p:spPr>
            <a:xfrm>
              <a:off x="5274517" y="29438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9" name="pt269"/>
            <p:cNvSpPr/>
            <p:nvPr/>
          </p:nvSpPr>
          <p:spPr>
            <a:xfrm>
              <a:off x="5274517" y="284235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70" name="pt270"/>
            <p:cNvSpPr/>
            <p:nvPr/>
          </p:nvSpPr>
          <p:spPr>
            <a:xfrm>
              <a:off x="5274517" y="274088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71" name="pt271"/>
            <p:cNvSpPr/>
            <p:nvPr/>
          </p:nvSpPr>
          <p:spPr>
            <a:xfrm>
              <a:off x="5286118" y="263941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72" name="pt272"/>
            <p:cNvSpPr/>
            <p:nvPr/>
          </p:nvSpPr>
          <p:spPr>
            <a:xfrm>
              <a:off x="5286118" y="253794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73" name="pt273"/>
            <p:cNvSpPr/>
            <p:nvPr/>
          </p:nvSpPr>
          <p:spPr>
            <a:xfrm>
              <a:off x="5286118" y="243647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74" name="pt274"/>
            <p:cNvSpPr/>
            <p:nvPr/>
          </p:nvSpPr>
          <p:spPr>
            <a:xfrm>
              <a:off x="5320920" y="233500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75" name="pt275"/>
            <p:cNvSpPr/>
            <p:nvPr/>
          </p:nvSpPr>
          <p:spPr>
            <a:xfrm>
              <a:off x="5320920" y="22335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76" name="pt276"/>
            <p:cNvSpPr/>
            <p:nvPr/>
          </p:nvSpPr>
          <p:spPr>
            <a:xfrm>
              <a:off x="5320920" y="21320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77" name="pt277"/>
            <p:cNvSpPr/>
            <p:nvPr/>
          </p:nvSpPr>
          <p:spPr>
            <a:xfrm>
              <a:off x="5320920" y="20305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78" name="pt278"/>
            <p:cNvSpPr/>
            <p:nvPr/>
          </p:nvSpPr>
          <p:spPr>
            <a:xfrm>
              <a:off x="5320920"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79" name="tx279"/>
            <p:cNvSpPr/>
            <p:nvPr/>
          </p:nvSpPr>
          <p:spPr>
            <a:xfrm>
              <a:off x="4902957"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280" name="tx280"/>
            <p:cNvSpPr/>
            <p:nvPr/>
          </p:nvSpPr>
          <p:spPr>
            <a:xfrm>
              <a:off x="4960961" y="5191811"/>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281" name="tx281"/>
            <p:cNvSpPr/>
            <p:nvPr/>
          </p:nvSpPr>
          <p:spPr>
            <a:xfrm>
              <a:off x="5134972" y="5090380"/>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282" name="tx282"/>
            <p:cNvSpPr/>
            <p:nvPr/>
          </p:nvSpPr>
          <p:spPr>
            <a:xfrm>
              <a:off x="5158174" y="4988909"/>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283" name="tx283"/>
            <p:cNvSpPr/>
            <p:nvPr/>
          </p:nvSpPr>
          <p:spPr>
            <a:xfrm>
              <a:off x="5169775" y="4887439"/>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284" name="tx284"/>
            <p:cNvSpPr/>
            <p:nvPr/>
          </p:nvSpPr>
          <p:spPr>
            <a:xfrm>
              <a:off x="4925111" y="478791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285" name="tx285"/>
            <p:cNvSpPr/>
            <p:nvPr/>
          </p:nvSpPr>
          <p:spPr>
            <a:xfrm>
              <a:off x="4925111" y="468643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286" name="tx286"/>
            <p:cNvSpPr/>
            <p:nvPr/>
          </p:nvSpPr>
          <p:spPr>
            <a:xfrm>
              <a:off x="4923553" y="4583028"/>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287" name="tx287"/>
            <p:cNvSpPr/>
            <p:nvPr/>
          </p:nvSpPr>
          <p:spPr>
            <a:xfrm>
              <a:off x="4971514" y="448349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288" name="tx288"/>
            <p:cNvSpPr/>
            <p:nvPr/>
          </p:nvSpPr>
          <p:spPr>
            <a:xfrm>
              <a:off x="4980326" y="4380087"/>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289" name="tx289"/>
            <p:cNvSpPr/>
            <p:nvPr/>
          </p:nvSpPr>
          <p:spPr>
            <a:xfrm>
              <a:off x="5012378" y="4280558"/>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290" name="tx290"/>
            <p:cNvSpPr/>
            <p:nvPr/>
          </p:nvSpPr>
          <p:spPr>
            <a:xfrm>
              <a:off x="4994716" y="417908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291" name="tx291"/>
            <p:cNvSpPr/>
            <p:nvPr/>
          </p:nvSpPr>
          <p:spPr>
            <a:xfrm>
              <a:off x="4997544" y="4077617"/>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292" name="tx292"/>
            <p:cNvSpPr/>
            <p:nvPr/>
          </p:nvSpPr>
          <p:spPr>
            <a:xfrm>
              <a:off x="5017956" y="3974206"/>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293" name="tx293"/>
            <p:cNvSpPr/>
            <p:nvPr/>
          </p:nvSpPr>
          <p:spPr>
            <a:xfrm>
              <a:off x="4995908" y="3872697"/>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294" name="tx294"/>
            <p:cNvSpPr/>
            <p:nvPr/>
          </p:nvSpPr>
          <p:spPr>
            <a:xfrm>
              <a:off x="5020707" y="3773206"/>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295" name="tx295"/>
            <p:cNvSpPr/>
            <p:nvPr/>
          </p:nvSpPr>
          <p:spPr>
            <a:xfrm>
              <a:off x="5052720" y="367173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296" name="tx296"/>
            <p:cNvSpPr/>
            <p:nvPr/>
          </p:nvSpPr>
          <p:spPr>
            <a:xfrm>
              <a:off x="5059934" y="3568325"/>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CAN</a:t>
              </a:r>
            </a:p>
          </p:txBody>
        </p:sp>
        <p:sp>
          <p:nvSpPr>
            <p:cNvPr id="297" name="tx297"/>
            <p:cNvSpPr/>
            <p:nvPr/>
          </p:nvSpPr>
          <p:spPr>
            <a:xfrm>
              <a:off x="5064320" y="3466816"/>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298" name="tx298"/>
            <p:cNvSpPr/>
            <p:nvPr/>
          </p:nvSpPr>
          <p:spPr>
            <a:xfrm>
              <a:off x="5075921" y="3365384"/>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299" name="tx299"/>
            <p:cNvSpPr/>
            <p:nvPr/>
          </p:nvSpPr>
          <p:spPr>
            <a:xfrm>
              <a:off x="5062723" y="3265855"/>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300" name="tx300"/>
            <p:cNvSpPr/>
            <p:nvPr/>
          </p:nvSpPr>
          <p:spPr>
            <a:xfrm>
              <a:off x="5062723" y="3162444"/>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301" name="tx301"/>
            <p:cNvSpPr/>
            <p:nvPr/>
          </p:nvSpPr>
          <p:spPr>
            <a:xfrm>
              <a:off x="5075921" y="3060973"/>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USA</a:t>
              </a:r>
            </a:p>
          </p:txBody>
        </p:sp>
        <p:sp>
          <p:nvSpPr>
            <p:cNvPr id="302" name="tx302"/>
            <p:cNvSpPr/>
            <p:nvPr/>
          </p:nvSpPr>
          <p:spPr>
            <a:xfrm>
              <a:off x="5103548" y="2959503"/>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303" name="tx303"/>
            <p:cNvSpPr/>
            <p:nvPr/>
          </p:nvSpPr>
          <p:spPr>
            <a:xfrm>
              <a:off x="5103587" y="2859003"/>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304" name="tx304"/>
            <p:cNvSpPr/>
            <p:nvPr/>
          </p:nvSpPr>
          <p:spPr>
            <a:xfrm>
              <a:off x="5099123" y="2758503"/>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305" name="tx305"/>
            <p:cNvSpPr/>
            <p:nvPr/>
          </p:nvSpPr>
          <p:spPr>
            <a:xfrm>
              <a:off x="5137274" y="2655092"/>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306" name="tx306"/>
            <p:cNvSpPr/>
            <p:nvPr/>
          </p:nvSpPr>
          <p:spPr>
            <a:xfrm>
              <a:off x="5137274" y="2553622"/>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307" name="tx307"/>
            <p:cNvSpPr/>
            <p:nvPr/>
          </p:nvSpPr>
          <p:spPr>
            <a:xfrm>
              <a:off x="5106337" y="2453122"/>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308" name="tx308"/>
            <p:cNvSpPr/>
            <p:nvPr/>
          </p:nvSpPr>
          <p:spPr>
            <a:xfrm>
              <a:off x="5141139" y="2350681"/>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309" name="tx309"/>
            <p:cNvSpPr/>
            <p:nvPr/>
          </p:nvSpPr>
          <p:spPr>
            <a:xfrm>
              <a:off x="5158723" y="2249211"/>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310" name="tx310"/>
            <p:cNvSpPr/>
            <p:nvPr/>
          </p:nvSpPr>
          <p:spPr>
            <a:xfrm>
              <a:off x="5136714" y="2147741"/>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311" name="tx311"/>
            <p:cNvSpPr/>
            <p:nvPr/>
          </p:nvSpPr>
          <p:spPr>
            <a:xfrm>
              <a:off x="5149990" y="2046270"/>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312" name="tx312"/>
            <p:cNvSpPr/>
            <p:nvPr/>
          </p:nvSpPr>
          <p:spPr>
            <a:xfrm>
              <a:off x="5150028" y="1944761"/>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313" name="rc313"/>
            <p:cNvSpPr/>
            <p:nvPr/>
          </p:nvSpPr>
          <p:spPr>
            <a:xfrm>
              <a:off x="4206912" y="1807768"/>
              <a:ext cx="1218078" cy="3683372"/>
            </a:xfrm>
            <a:prstGeom prst="rect">
              <a:avLst/>
            </a:prstGeom>
            <a:ln w="13550" cap="rnd">
              <a:solidFill>
                <a:srgbClr val="999999">
                  <a:alpha val="100000"/>
                </a:srgbClr>
              </a:solidFill>
              <a:prstDash val="solid"/>
              <a:round/>
            </a:ln>
          </p:spPr>
          <p:txBody>
            <a:bodyPr/>
            <a:lstStyle/>
            <a:p>
              <a:endParaRPr/>
            </a:p>
          </p:txBody>
        </p:sp>
        <p:sp>
          <p:nvSpPr>
            <p:cNvPr id="314" name="pl314"/>
            <p:cNvSpPr/>
            <p:nvPr/>
          </p:nvSpPr>
          <p:spPr>
            <a:xfrm>
              <a:off x="5506181"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15" name="pl315"/>
            <p:cNvSpPr/>
            <p:nvPr/>
          </p:nvSpPr>
          <p:spPr>
            <a:xfrm>
              <a:off x="5738196"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16" name="pl316"/>
            <p:cNvSpPr/>
            <p:nvPr/>
          </p:nvSpPr>
          <p:spPr>
            <a:xfrm>
              <a:off x="5970211"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17" name="pl317"/>
            <p:cNvSpPr/>
            <p:nvPr/>
          </p:nvSpPr>
          <p:spPr>
            <a:xfrm>
              <a:off x="6202226"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18" name="pl318"/>
            <p:cNvSpPr/>
            <p:nvPr/>
          </p:nvSpPr>
          <p:spPr>
            <a:xfrm>
              <a:off x="6434241"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19" name="pl319"/>
            <p:cNvSpPr/>
            <p:nvPr/>
          </p:nvSpPr>
          <p:spPr>
            <a:xfrm>
              <a:off x="6666256"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20" name="pl320"/>
            <p:cNvSpPr/>
            <p:nvPr/>
          </p:nvSpPr>
          <p:spPr>
            <a:xfrm>
              <a:off x="6527047"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321" name="pt321"/>
            <p:cNvSpPr/>
            <p:nvPr/>
          </p:nvSpPr>
          <p:spPr>
            <a:xfrm>
              <a:off x="6074954"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322" name="pt322"/>
            <p:cNvSpPr/>
            <p:nvPr/>
          </p:nvSpPr>
          <p:spPr>
            <a:xfrm>
              <a:off x="6179360" y="51791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23" name="pt323"/>
            <p:cNvSpPr/>
            <p:nvPr/>
          </p:nvSpPr>
          <p:spPr>
            <a:xfrm>
              <a:off x="6237364" y="508067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24" name="pt324"/>
            <p:cNvSpPr/>
            <p:nvPr/>
          </p:nvSpPr>
          <p:spPr>
            <a:xfrm>
              <a:off x="6237364" y="498218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25" name="pt325"/>
            <p:cNvSpPr/>
            <p:nvPr/>
          </p:nvSpPr>
          <p:spPr>
            <a:xfrm>
              <a:off x="6364972" y="488370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26" name="pt326"/>
            <p:cNvSpPr/>
            <p:nvPr/>
          </p:nvSpPr>
          <p:spPr>
            <a:xfrm>
              <a:off x="6388174" y="47852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27" name="pt327"/>
            <p:cNvSpPr/>
            <p:nvPr/>
          </p:nvSpPr>
          <p:spPr>
            <a:xfrm>
              <a:off x="6411375" y="468673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28" name="pt328"/>
            <p:cNvSpPr/>
            <p:nvPr/>
          </p:nvSpPr>
          <p:spPr>
            <a:xfrm>
              <a:off x="6422976" y="45882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29" name="pt329"/>
            <p:cNvSpPr/>
            <p:nvPr/>
          </p:nvSpPr>
          <p:spPr>
            <a:xfrm>
              <a:off x="6434577" y="44897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30" name="pt330"/>
            <p:cNvSpPr/>
            <p:nvPr/>
          </p:nvSpPr>
          <p:spPr>
            <a:xfrm>
              <a:off x="6457778" y="43912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31" name="pt331"/>
            <p:cNvSpPr/>
            <p:nvPr/>
          </p:nvSpPr>
          <p:spPr>
            <a:xfrm>
              <a:off x="6469379" y="429278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32" name="pt332"/>
            <p:cNvSpPr/>
            <p:nvPr/>
          </p:nvSpPr>
          <p:spPr>
            <a:xfrm>
              <a:off x="6469379" y="41943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33" name="pt333"/>
            <p:cNvSpPr/>
            <p:nvPr/>
          </p:nvSpPr>
          <p:spPr>
            <a:xfrm>
              <a:off x="6480980" y="409581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34" name="pt334"/>
            <p:cNvSpPr/>
            <p:nvPr/>
          </p:nvSpPr>
          <p:spPr>
            <a:xfrm>
              <a:off x="6480980" y="39973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35" name="pt335"/>
            <p:cNvSpPr/>
            <p:nvPr/>
          </p:nvSpPr>
          <p:spPr>
            <a:xfrm>
              <a:off x="6492581" y="389884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36" name="pt336"/>
            <p:cNvSpPr/>
            <p:nvPr/>
          </p:nvSpPr>
          <p:spPr>
            <a:xfrm>
              <a:off x="6504181" y="380035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37" name="pt337"/>
            <p:cNvSpPr/>
            <p:nvPr/>
          </p:nvSpPr>
          <p:spPr>
            <a:xfrm>
              <a:off x="6504181" y="370187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38" name="pt338"/>
            <p:cNvSpPr/>
            <p:nvPr/>
          </p:nvSpPr>
          <p:spPr>
            <a:xfrm>
              <a:off x="6504181" y="36033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39" name="pt339"/>
            <p:cNvSpPr/>
            <p:nvPr/>
          </p:nvSpPr>
          <p:spPr>
            <a:xfrm>
              <a:off x="6515782" y="350490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40" name="pt340"/>
            <p:cNvSpPr/>
            <p:nvPr/>
          </p:nvSpPr>
          <p:spPr>
            <a:xfrm>
              <a:off x="6515782" y="340641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41" name="pt341"/>
            <p:cNvSpPr/>
            <p:nvPr/>
          </p:nvSpPr>
          <p:spPr>
            <a:xfrm>
              <a:off x="6527383" y="33079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42" name="pt342"/>
            <p:cNvSpPr/>
            <p:nvPr/>
          </p:nvSpPr>
          <p:spPr>
            <a:xfrm>
              <a:off x="6527383" y="320944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43" name="pt343"/>
            <p:cNvSpPr/>
            <p:nvPr/>
          </p:nvSpPr>
          <p:spPr>
            <a:xfrm>
              <a:off x="6538984" y="31109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44" name="pt344"/>
            <p:cNvSpPr/>
            <p:nvPr/>
          </p:nvSpPr>
          <p:spPr>
            <a:xfrm>
              <a:off x="6538984" y="301247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45" name="pt345"/>
            <p:cNvSpPr/>
            <p:nvPr/>
          </p:nvSpPr>
          <p:spPr>
            <a:xfrm>
              <a:off x="6538984" y="29139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46" name="pt346"/>
            <p:cNvSpPr/>
            <p:nvPr/>
          </p:nvSpPr>
          <p:spPr>
            <a:xfrm>
              <a:off x="6550584" y="281550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47" name="pt347"/>
            <p:cNvSpPr/>
            <p:nvPr/>
          </p:nvSpPr>
          <p:spPr>
            <a:xfrm>
              <a:off x="6562185" y="27170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48" name="pt348"/>
            <p:cNvSpPr/>
            <p:nvPr/>
          </p:nvSpPr>
          <p:spPr>
            <a:xfrm>
              <a:off x="6562185" y="261852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49" name="pt349"/>
            <p:cNvSpPr/>
            <p:nvPr/>
          </p:nvSpPr>
          <p:spPr>
            <a:xfrm>
              <a:off x="6585387" y="25200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50" name="pt350"/>
            <p:cNvSpPr/>
            <p:nvPr/>
          </p:nvSpPr>
          <p:spPr>
            <a:xfrm>
              <a:off x="6596987" y="24215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51" name="pt351"/>
            <p:cNvSpPr/>
            <p:nvPr/>
          </p:nvSpPr>
          <p:spPr>
            <a:xfrm>
              <a:off x="6596987" y="2323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52" name="pt352"/>
            <p:cNvSpPr/>
            <p:nvPr/>
          </p:nvSpPr>
          <p:spPr>
            <a:xfrm>
              <a:off x="6596987" y="222458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53" name="pt353"/>
            <p:cNvSpPr/>
            <p:nvPr/>
          </p:nvSpPr>
          <p:spPr>
            <a:xfrm>
              <a:off x="6608588" y="21260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54" name="pt354"/>
            <p:cNvSpPr/>
            <p:nvPr/>
          </p:nvSpPr>
          <p:spPr>
            <a:xfrm>
              <a:off x="6608588" y="202761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55" name="pt355"/>
            <p:cNvSpPr/>
            <p:nvPr/>
          </p:nvSpPr>
          <p:spPr>
            <a:xfrm>
              <a:off x="6608588"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56" name="tx356"/>
            <p:cNvSpPr/>
            <p:nvPr/>
          </p:nvSpPr>
          <p:spPr>
            <a:xfrm>
              <a:off x="6179024"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357" name="tx357"/>
            <p:cNvSpPr/>
            <p:nvPr/>
          </p:nvSpPr>
          <p:spPr>
            <a:xfrm>
              <a:off x="6283431" y="5196775"/>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358" name="tx358"/>
            <p:cNvSpPr/>
            <p:nvPr/>
          </p:nvSpPr>
          <p:spPr>
            <a:xfrm>
              <a:off x="6341435" y="5096310"/>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359" name="tx359"/>
            <p:cNvSpPr/>
            <p:nvPr/>
          </p:nvSpPr>
          <p:spPr>
            <a:xfrm>
              <a:off x="6341435" y="4997863"/>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360" name="tx360"/>
            <p:cNvSpPr/>
            <p:nvPr/>
          </p:nvSpPr>
          <p:spPr>
            <a:xfrm>
              <a:off x="6469043" y="4899377"/>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361" name="tx361"/>
            <p:cNvSpPr/>
            <p:nvPr/>
          </p:nvSpPr>
          <p:spPr>
            <a:xfrm>
              <a:off x="6199581" y="4802832"/>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362" name="tx362"/>
            <p:cNvSpPr/>
            <p:nvPr/>
          </p:nvSpPr>
          <p:spPr>
            <a:xfrm>
              <a:off x="6227169" y="4702405"/>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363" name="tx363"/>
            <p:cNvSpPr/>
            <p:nvPr/>
          </p:nvSpPr>
          <p:spPr>
            <a:xfrm>
              <a:off x="6234384" y="4603919"/>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364" name="tx364"/>
            <p:cNvSpPr/>
            <p:nvPr/>
          </p:nvSpPr>
          <p:spPr>
            <a:xfrm>
              <a:off x="6259182" y="450737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365" name="tx365"/>
            <p:cNvSpPr/>
            <p:nvPr/>
          </p:nvSpPr>
          <p:spPr>
            <a:xfrm>
              <a:off x="6291195" y="4406947"/>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366" name="tx366"/>
            <p:cNvSpPr/>
            <p:nvPr/>
          </p:nvSpPr>
          <p:spPr>
            <a:xfrm>
              <a:off x="6285212" y="4310402"/>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367" name="tx367"/>
            <p:cNvSpPr/>
            <p:nvPr/>
          </p:nvSpPr>
          <p:spPr>
            <a:xfrm>
              <a:off x="6293984" y="421191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368" name="tx368"/>
            <p:cNvSpPr/>
            <p:nvPr/>
          </p:nvSpPr>
          <p:spPr>
            <a:xfrm>
              <a:off x="6323247" y="4113430"/>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369" name="tx369"/>
            <p:cNvSpPr/>
            <p:nvPr/>
          </p:nvSpPr>
          <p:spPr>
            <a:xfrm>
              <a:off x="6296774" y="4014945"/>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370" name="tx370"/>
            <p:cNvSpPr/>
            <p:nvPr/>
          </p:nvSpPr>
          <p:spPr>
            <a:xfrm>
              <a:off x="6317186" y="391645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371" name="tx371"/>
            <p:cNvSpPr/>
            <p:nvPr/>
          </p:nvSpPr>
          <p:spPr>
            <a:xfrm>
              <a:off x="6328787" y="3817973"/>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372" name="tx372"/>
            <p:cNvSpPr/>
            <p:nvPr/>
          </p:nvSpPr>
          <p:spPr>
            <a:xfrm>
              <a:off x="6315628" y="3717546"/>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373" name="tx373"/>
            <p:cNvSpPr/>
            <p:nvPr/>
          </p:nvSpPr>
          <p:spPr>
            <a:xfrm>
              <a:off x="6328787" y="362100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374" name="tx374"/>
            <p:cNvSpPr/>
            <p:nvPr/>
          </p:nvSpPr>
          <p:spPr>
            <a:xfrm>
              <a:off x="6340387" y="3520574"/>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375" name="tx375"/>
            <p:cNvSpPr/>
            <p:nvPr/>
          </p:nvSpPr>
          <p:spPr>
            <a:xfrm>
              <a:off x="6340387" y="3422050"/>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376" name="tx376"/>
            <p:cNvSpPr/>
            <p:nvPr/>
          </p:nvSpPr>
          <p:spPr>
            <a:xfrm>
              <a:off x="6347602" y="3323603"/>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CAN</a:t>
              </a:r>
            </a:p>
          </p:txBody>
        </p:sp>
        <p:sp>
          <p:nvSpPr>
            <p:cNvPr id="377" name="tx377"/>
            <p:cNvSpPr/>
            <p:nvPr/>
          </p:nvSpPr>
          <p:spPr>
            <a:xfrm>
              <a:off x="6351988" y="3225117"/>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USA</a:t>
              </a:r>
            </a:p>
          </p:txBody>
        </p:sp>
        <p:sp>
          <p:nvSpPr>
            <p:cNvPr id="378" name="tx378"/>
            <p:cNvSpPr/>
            <p:nvPr/>
          </p:nvSpPr>
          <p:spPr>
            <a:xfrm>
              <a:off x="6368053" y="3127601"/>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379" name="tx379"/>
            <p:cNvSpPr/>
            <p:nvPr/>
          </p:nvSpPr>
          <p:spPr>
            <a:xfrm>
              <a:off x="6363589" y="303008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380" name="tx380"/>
            <p:cNvSpPr/>
            <p:nvPr/>
          </p:nvSpPr>
          <p:spPr>
            <a:xfrm>
              <a:off x="6368092" y="2929620"/>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381" name="tx381"/>
            <p:cNvSpPr/>
            <p:nvPr/>
          </p:nvSpPr>
          <p:spPr>
            <a:xfrm>
              <a:off x="6401740" y="2831173"/>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382" name="tx382"/>
            <p:cNvSpPr/>
            <p:nvPr/>
          </p:nvSpPr>
          <p:spPr>
            <a:xfrm>
              <a:off x="6391216" y="2732687"/>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383" name="tx383"/>
            <p:cNvSpPr/>
            <p:nvPr/>
          </p:nvSpPr>
          <p:spPr>
            <a:xfrm>
              <a:off x="6364781" y="2634163"/>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384" name="tx384"/>
            <p:cNvSpPr/>
            <p:nvPr/>
          </p:nvSpPr>
          <p:spPr>
            <a:xfrm>
              <a:off x="6410031" y="2535715"/>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385" name="tx385"/>
            <p:cNvSpPr/>
            <p:nvPr/>
          </p:nvSpPr>
          <p:spPr>
            <a:xfrm>
              <a:off x="6448143" y="2437230"/>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386" name="tx386"/>
            <p:cNvSpPr/>
            <p:nvPr/>
          </p:nvSpPr>
          <p:spPr>
            <a:xfrm>
              <a:off x="6434790" y="2338744"/>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387" name="tx387"/>
            <p:cNvSpPr/>
            <p:nvPr/>
          </p:nvSpPr>
          <p:spPr>
            <a:xfrm>
              <a:off x="6417206" y="2241228"/>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388" name="tx388"/>
            <p:cNvSpPr/>
            <p:nvPr/>
          </p:nvSpPr>
          <p:spPr>
            <a:xfrm>
              <a:off x="6428807" y="2141772"/>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389" name="tx389"/>
            <p:cNvSpPr/>
            <p:nvPr/>
          </p:nvSpPr>
          <p:spPr>
            <a:xfrm>
              <a:off x="6424382" y="2043286"/>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390" name="tx390"/>
            <p:cNvSpPr/>
            <p:nvPr/>
          </p:nvSpPr>
          <p:spPr>
            <a:xfrm>
              <a:off x="6437657" y="1944800"/>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391" name="rc391"/>
            <p:cNvSpPr/>
            <p:nvPr/>
          </p:nvSpPr>
          <p:spPr>
            <a:xfrm>
              <a:off x="5494580" y="1807768"/>
              <a:ext cx="1218078" cy="3683372"/>
            </a:xfrm>
            <a:prstGeom prst="rect">
              <a:avLst/>
            </a:prstGeom>
            <a:ln w="13550" cap="rnd">
              <a:solidFill>
                <a:srgbClr val="999999">
                  <a:alpha val="100000"/>
                </a:srgbClr>
              </a:solidFill>
              <a:prstDash val="solid"/>
              <a:round/>
            </a:ln>
          </p:spPr>
          <p:txBody>
            <a:bodyPr/>
            <a:lstStyle/>
            <a:p>
              <a:endParaRPr/>
            </a:p>
          </p:txBody>
        </p:sp>
        <p:sp>
          <p:nvSpPr>
            <p:cNvPr id="392" name="pl392"/>
            <p:cNvSpPr/>
            <p:nvPr/>
          </p:nvSpPr>
          <p:spPr>
            <a:xfrm>
              <a:off x="679384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93" name="pl393"/>
            <p:cNvSpPr/>
            <p:nvPr/>
          </p:nvSpPr>
          <p:spPr>
            <a:xfrm>
              <a:off x="702586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94" name="pl394"/>
            <p:cNvSpPr/>
            <p:nvPr/>
          </p:nvSpPr>
          <p:spPr>
            <a:xfrm>
              <a:off x="725787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95" name="pl395"/>
            <p:cNvSpPr/>
            <p:nvPr/>
          </p:nvSpPr>
          <p:spPr>
            <a:xfrm>
              <a:off x="748989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96" name="pl396"/>
            <p:cNvSpPr/>
            <p:nvPr/>
          </p:nvSpPr>
          <p:spPr>
            <a:xfrm>
              <a:off x="772190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97" name="pl397"/>
            <p:cNvSpPr/>
            <p:nvPr/>
          </p:nvSpPr>
          <p:spPr>
            <a:xfrm>
              <a:off x="795392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98" name="pl398"/>
            <p:cNvSpPr/>
            <p:nvPr/>
          </p:nvSpPr>
          <p:spPr>
            <a:xfrm>
              <a:off x="7698707"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399" name="pt399"/>
            <p:cNvSpPr/>
            <p:nvPr/>
          </p:nvSpPr>
          <p:spPr>
            <a:xfrm>
              <a:off x="7188610"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00" name="pt400"/>
            <p:cNvSpPr/>
            <p:nvPr/>
          </p:nvSpPr>
          <p:spPr>
            <a:xfrm>
              <a:off x="7281416" y="51791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01" name="pt401"/>
            <p:cNvSpPr/>
            <p:nvPr/>
          </p:nvSpPr>
          <p:spPr>
            <a:xfrm>
              <a:off x="7304618" y="508067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02" name="pt402"/>
            <p:cNvSpPr/>
            <p:nvPr/>
          </p:nvSpPr>
          <p:spPr>
            <a:xfrm>
              <a:off x="7351021" y="498218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03" name="pt403"/>
            <p:cNvSpPr/>
            <p:nvPr/>
          </p:nvSpPr>
          <p:spPr>
            <a:xfrm>
              <a:off x="7455427" y="488370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404" name="pt404"/>
            <p:cNvSpPr/>
            <p:nvPr/>
          </p:nvSpPr>
          <p:spPr>
            <a:xfrm>
              <a:off x="7501830" y="478521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405" name="pt405"/>
            <p:cNvSpPr/>
            <p:nvPr/>
          </p:nvSpPr>
          <p:spPr>
            <a:xfrm>
              <a:off x="7513431" y="468673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406" name="pt406"/>
            <p:cNvSpPr/>
            <p:nvPr/>
          </p:nvSpPr>
          <p:spPr>
            <a:xfrm>
              <a:off x="7525032" y="458824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407" name="pt407"/>
            <p:cNvSpPr/>
            <p:nvPr/>
          </p:nvSpPr>
          <p:spPr>
            <a:xfrm>
              <a:off x="7548233" y="448976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408" name="pt408"/>
            <p:cNvSpPr/>
            <p:nvPr/>
          </p:nvSpPr>
          <p:spPr>
            <a:xfrm>
              <a:off x="7548233" y="43912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409" name="pt409"/>
            <p:cNvSpPr/>
            <p:nvPr/>
          </p:nvSpPr>
          <p:spPr>
            <a:xfrm>
              <a:off x="7571435" y="429278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10" name="pt410"/>
            <p:cNvSpPr/>
            <p:nvPr/>
          </p:nvSpPr>
          <p:spPr>
            <a:xfrm>
              <a:off x="7606237" y="419430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11" name="pt411"/>
            <p:cNvSpPr/>
            <p:nvPr/>
          </p:nvSpPr>
          <p:spPr>
            <a:xfrm>
              <a:off x="7629439" y="409581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12" name="pt412"/>
            <p:cNvSpPr/>
            <p:nvPr/>
          </p:nvSpPr>
          <p:spPr>
            <a:xfrm>
              <a:off x="7652640" y="399733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13" name="pt413"/>
            <p:cNvSpPr/>
            <p:nvPr/>
          </p:nvSpPr>
          <p:spPr>
            <a:xfrm>
              <a:off x="7652640" y="389884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14" name="pt414"/>
            <p:cNvSpPr/>
            <p:nvPr/>
          </p:nvSpPr>
          <p:spPr>
            <a:xfrm>
              <a:off x="7652640" y="380035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15" name="pt415"/>
            <p:cNvSpPr/>
            <p:nvPr/>
          </p:nvSpPr>
          <p:spPr>
            <a:xfrm>
              <a:off x="7664241" y="370187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16" name="pt416"/>
            <p:cNvSpPr/>
            <p:nvPr/>
          </p:nvSpPr>
          <p:spPr>
            <a:xfrm>
              <a:off x="7664241" y="360338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17" name="pt417"/>
            <p:cNvSpPr/>
            <p:nvPr/>
          </p:nvSpPr>
          <p:spPr>
            <a:xfrm>
              <a:off x="7699043" y="350490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18" name="pt418"/>
            <p:cNvSpPr/>
            <p:nvPr/>
          </p:nvSpPr>
          <p:spPr>
            <a:xfrm>
              <a:off x="7722245" y="34064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19" name="pt419"/>
            <p:cNvSpPr/>
            <p:nvPr/>
          </p:nvSpPr>
          <p:spPr>
            <a:xfrm>
              <a:off x="7722245" y="33079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20" name="pt420"/>
            <p:cNvSpPr/>
            <p:nvPr/>
          </p:nvSpPr>
          <p:spPr>
            <a:xfrm>
              <a:off x="7733845" y="32094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21" name="pt421"/>
            <p:cNvSpPr/>
            <p:nvPr/>
          </p:nvSpPr>
          <p:spPr>
            <a:xfrm>
              <a:off x="7733845" y="311095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22" name="pt422"/>
            <p:cNvSpPr/>
            <p:nvPr/>
          </p:nvSpPr>
          <p:spPr>
            <a:xfrm>
              <a:off x="7745446" y="301247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23" name="pt423"/>
            <p:cNvSpPr/>
            <p:nvPr/>
          </p:nvSpPr>
          <p:spPr>
            <a:xfrm>
              <a:off x="7803450" y="29139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24" name="pt424"/>
            <p:cNvSpPr/>
            <p:nvPr/>
          </p:nvSpPr>
          <p:spPr>
            <a:xfrm>
              <a:off x="7815051" y="281550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25" name="pt425"/>
            <p:cNvSpPr/>
            <p:nvPr/>
          </p:nvSpPr>
          <p:spPr>
            <a:xfrm>
              <a:off x="7826651" y="271701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26" name="pt426"/>
            <p:cNvSpPr/>
            <p:nvPr/>
          </p:nvSpPr>
          <p:spPr>
            <a:xfrm>
              <a:off x="7826651" y="26185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27" name="pt427"/>
            <p:cNvSpPr/>
            <p:nvPr/>
          </p:nvSpPr>
          <p:spPr>
            <a:xfrm>
              <a:off x="7849853" y="25200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28" name="pt428"/>
            <p:cNvSpPr/>
            <p:nvPr/>
          </p:nvSpPr>
          <p:spPr>
            <a:xfrm>
              <a:off x="7849853" y="24215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29" name="pt429"/>
            <p:cNvSpPr/>
            <p:nvPr/>
          </p:nvSpPr>
          <p:spPr>
            <a:xfrm>
              <a:off x="7849853" y="2323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30" name="pt430"/>
            <p:cNvSpPr/>
            <p:nvPr/>
          </p:nvSpPr>
          <p:spPr>
            <a:xfrm>
              <a:off x="7861454" y="222458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31" name="pt431"/>
            <p:cNvSpPr/>
            <p:nvPr/>
          </p:nvSpPr>
          <p:spPr>
            <a:xfrm>
              <a:off x="7873054" y="21260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32" name="pt432"/>
            <p:cNvSpPr/>
            <p:nvPr/>
          </p:nvSpPr>
          <p:spPr>
            <a:xfrm>
              <a:off x="7896256" y="202761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33" name="pt433"/>
            <p:cNvSpPr/>
            <p:nvPr/>
          </p:nvSpPr>
          <p:spPr>
            <a:xfrm>
              <a:off x="7896256"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34" name="tx434"/>
            <p:cNvSpPr/>
            <p:nvPr/>
          </p:nvSpPr>
          <p:spPr>
            <a:xfrm>
              <a:off x="7292681"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435" name="tx435"/>
            <p:cNvSpPr/>
            <p:nvPr/>
          </p:nvSpPr>
          <p:spPr>
            <a:xfrm>
              <a:off x="7385487" y="5194834"/>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436" name="tx436"/>
            <p:cNvSpPr/>
            <p:nvPr/>
          </p:nvSpPr>
          <p:spPr>
            <a:xfrm>
              <a:off x="7408689" y="5098289"/>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437" name="tx437"/>
            <p:cNvSpPr/>
            <p:nvPr/>
          </p:nvSpPr>
          <p:spPr>
            <a:xfrm>
              <a:off x="7455092" y="4997863"/>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438" name="tx438"/>
            <p:cNvSpPr/>
            <p:nvPr/>
          </p:nvSpPr>
          <p:spPr>
            <a:xfrm>
              <a:off x="7559498" y="4899338"/>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439" name="tx439"/>
            <p:cNvSpPr/>
            <p:nvPr/>
          </p:nvSpPr>
          <p:spPr>
            <a:xfrm>
              <a:off x="7605901" y="4800891"/>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440" name="tx440"/>
            <p:cNvSpPr/>
            <p:nvPr/>
          </p:nvSpPr>
          <p:spPr>
            <a:xfrm>
              <a:off x="7617502" y="470434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441" name="tx441"/>
            <p:cNvSpPr/>
            <p:nvPr/>
          </p:nvSpPr>
          <p:spPr>
            <a:xfrm>
              <a:off x="7629103" y="4603919"/>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442" name="tx442"/>
            <p:cNvSpPr/>
            <p:nvPr/>
          </p:nvSpPr>
          <p:spPr>
            <a:xfrm>
              <a:off x="7652304" y="4507374"/>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443" name="tx443"/>
            <p:cNvSpPr/>
            <p:nvPr/>
          </p:nvSpPr>
          <p:spPr>
            <a:xfrm>
              <a:off x="7652304" y="440888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444" name="tx444"/>
            <p:cNvSpPr/>
            <p:nvPr/>
          </p:nvSpPr>
          <p:spPr>
            <a:xfrm>
              <a:off x="7675506" y="4308461"/>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445" name="tx445"/>
            <p:cNvSpPr/>
            <p:nvPr/>
          </p:nvSpPr>
          <p:spPr>
            <a:xfrm>
              <a:off x="7710308" y="4211916"/>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446" name="tx446"/>
            <p:cNvSpPr/>
            <p:nvPr/>
          </p:nvSpPr>
          <p:spPr>
            <a:xfrm>
              <a:off x="7733510" y="411343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447" name="tx447"/>
            <p:cNvSpPr/>
            <p:nvPr/>
          </p:nvSpPr>
          <p:spPr>
            <a:xfrm>
              <a:off x="7756711" y="4013004"/>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448" name="tx448"/>
            <p:cNvSpPr/>
            <p:nvPr/>
          </p:nvSpPr>
          <p:spPr>
            <a:xfrm>
              <a:off x="7756711" y="3914479"/>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449" name="tx449"/>
            <p:cNvSpPr/>
            <p:nvPr/>
          </p:nvSpPr>
          <p:spPr>
            <a:xfrm>
              <a:off x="7756711" y="3816032"/>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450" name="tx450"/>
            <p:cNvSpPr/>
            <p:nvPr/>
          </p:nvSpPr>
          <p:spPr>
            <a:xfrm>
              <a:off x="7768312" y="3717546"/>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CAN</a:t>
              </a:r>
            </a:p>
          </p:txBody>
        </p:sp>
        <p:sp>
          <p:nvSpPr>
            <p:cNvPr id="451" name="tx451"/>
            <p:cNvSpPr/>
            <p:nvPr/>
          </p:nvSpPr>
          <p:spPr>
            <a:xfrm>
              <a:off x="7768312" y="3619060"/>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452" name="tx452"/>
            <p:cNvSpPr/>
            <p:nvPr/>
          </p:nvSpPr>
          <p:spPr>
            <a:xfrm>
              <a:off x="7523687" y="3520574"/>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453" name="tx453"/>
            <p:cNvSpPr/>
            <p:nvPr/>
          </p:nvSpPr>
          <p:spPr>
            <a:xfrm>
              <a:off x="7533691" y="3422088"/>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454" name="tx454"/>
            <p:cNvSpPr/>
            <p:nvPr/>
          </p:nvSpPr>
          <p:spPr>
            <a:xfrm>
              <a:off x="7538077" y="3325543"/>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455" name="tx455"/>
            <p:cNvSpPr/>
            <p:nvPr/>
          </p:nvSpPr>
          <p:spPr>
            <a:xfrm>
              <a:off x="7558451" y="3227057"/>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456" name="tx456"/>
            <p:cNvSpPr/>
            <p:nvPr/>
          </p:nvSpPr>
          <p:spPr>
            <a:xfrm>
              <a:off x="7558451" y="3128572"/>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457" name="tx457"/>
            <p:cNvSpPr/>
            <p:nvPr/>
          </p:nvSpPr>
          <p:spPr>
            <a:xfrm>
              <a:off x="7570052" y="3028106"/>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458" name="tx458"/>
            <p:cNvSpPr/>
            <p:nvPr/>
          </p:nvSpPr>
          <p:spPr>
            <a:xfrm>
              <a:off x="7645717" y="2931600"/>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459" name="tx459"/>
            <p:cNvSpPr/>
            <p:nvPr/>
          </p:nvSpPr>
          <p:spPr>
            <a:xfrm>
              <a:off x="7666207" y="2831173"/>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460" name="tx460"/>
            <p:cNvSpPr/>
            <p:nvPr/>
          </p:nvSpPr>
          <p:spPr>
            <a:xfrm>
              <a:off x="7655721" y="2733658"/>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461" name="tx461"/>
            <p:cNvSpPr/>
            <p:nvPr/>
          </p:nvSpPr>
          <p:spPr>
            <a:xfrm>
              <a:off x="7651257" y="2636142"/>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462" name="tx462"/>
            <p:cNvSpPr/>
            <p:nvPr/>
          </p:nvSpPr>
          <p:spPr>
            <a:xfrm>
              <a:off x="7701009" y="2535715"/>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463" name="tx463"/>
            <p:cNvSpPr/>
            <p:nvPr/>
          </p:nvSpPr>
          <p:spPr>
            <a:xfrm>
              <a:off x="7674458" y="2437230"/>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USA</a:t>
              </a:r>
            </a:p>
          </p:txBody>
        </p:sp>
        <p:sp>
          <p:nvSpPr>
            <p:cNvPr id="464" name="tx464"/>
            <p:cNvSpPr/>
            <p:nvPr/>
          </p:nvSpPr>
          <p:spPr>
            <a:xfrm>
              <a:off x="7670072" y="2339714"/>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465" name="tx465"/>
            <p:cNvSpPr/>
            <p:nvPr/>
          </p:nvSpPr>
          <p:spPr>
            <a:xfrm>
              <a:off x="7690562" y="2240219"/>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466" name="tx466"/>
            <p:cNvSpPr/>
            <p:nvPr/>
          </p:nvSpPr>
          <p:spPr>
            <a:xfrm>
              <a:off x="7688848" y="2141772"/>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467" name="tx467"/>
            <p:cNvSpPr/>
            <p:nvPr/>
          </p:nvSpPr>
          <p:spPr>
            <a:xfrm>
              <a:off x="7716475" y="2043286"/>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468" name="tx468"/>
            <p:cNvSpPr/>
            <p:nvPr/>
          </p:nvSpPr>
          <p:spPr>
            <a:xfrm>
              <a:off x="7725325" y="1944800"/>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469" name="rc469"/>
            <p:cNvSpPr/>
            <p:nvPr/>
          </p:nvSpPr>
          <p:spPr>
            <a:xfrm>
              <a:off x="6782248" y="1807768"/>
              <a:ext cx="1218078" cy="3683372"/>
            </a:xfrm>
            <a:prstGeom prst="rect">
              <a:avLst/>
            </a:prstGeom>
            <a:ln w="13550" cap="rnd">
              <a:solidFill>
                <a:srgbClr val="999999">
                  <a:alpha val="100000"/>
                </a:srgbClr>
              </a:solidFill>
              <a:prstDash val="solid"/>
              <a:round/>
            </a:ln>
          </p:spPr>
          <p:txBody>
            <a:bodyPr/>
            <a:lstStyle/>
            <a:p>
              <a:endParaRPr/>
            </a:p>
          </p:txBody>
        </p:sp>
        <p:sp>
          <p:nvSpPr>
            <p:cNvPr id="470" name="pl470"/>
            <p:cNvSpPr/>
            <p:nvPr/>
          </p:nvSpPr>
          <p:spPr>
            <a:xfrm>
              <a:off x="808151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71" name="pl471"/>
            <p:cNvSpPr/>
            <p:nvPr/>
          </p:nvSpPr>
          <p:spPr>
            <a:xfrm>
              <a:off x="831353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72" name="pl472"/>
            <p:cNvSpPr/>
            <p:nvPr/>
          </p:nvSpPr>
          <p:spPr>
            <a:xfrm>
              <a:off x="854554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73" name="pl473"/>
            <p:cNvSpPr/>
            <p:nvPr/>
          </p:nvSpPr>
          <p:spPr>
            <a:xfrm>
              <a:off x="877756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74" name="pl474"/>
            <p:cNvSpPr/>
            <p:nvPr/>
          </p:nvSpPr>
          <p:spPr>
            <a:xfrm>
              <a:off x="900957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75" name="pl475"/>
            <p:cNvSpPr/>
            <p:nvPr/>
          </p:nvSpPr>
          <p:spPr>
            <a:xfrm>
              <a:off x="924159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76" name="pl476"/>
            <p:cNvSpPr/>
            <p:nvPr/>
          </p:nvSpPr>
          <p:spPr>
            <a:xfrm>
              <a:off x="9009577"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477" name="pt477"/>
            <p:cNvSpPr/>
            <p:nvPr/>
          </p:nvSpPr>
          <p:spPr>
            <a:xfrm>
              <a:off x="8035450"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78" name="pt478"/>
            <p:cNvSpPr/>
            <p:nvPr/>
          </p:nvSpPr>
          <p:spPr>
            <a:xfrm>
              <a:off x="8487879" y="514885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79" name="pt479"/>
            <p:cNvSpPr/>
            <p:nvPr/>
          </p:nvSpPr>
          <p:spPr>
            <a:xfrm>
              <a:off x="8719894" y="502006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80" name="pt480"/>
            <p:cNvSpPr/>
            <p:nvPr/>
          </p:nvSpPr>
          <p:spPr>
            <a:xfrm>
              <a:off x="8905506" y="489127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81" name="pt481"/>
            <p:cNvSpPr/>
            <p:nvPr/>
          </p:nvSpPr>
          <p:spPr>
            <a:xfrm>
              <a:off x="8917107" y="476249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82" name="pt482"/>
            <p:cNvSpPr/>
            <p:nvPr/>
          </p:nvSpPr>
          <p:spPr>
            <a:xfrm>
              <a:off x="8928707" y="463370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83" name="pt483"/>
            <p:cNvSpPr/>
            <p:nvPr/>
          </p:nvSpPr>
          <p:spPr>
            <a:xfrm>
              <a:off x="8940308" y="450491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84" name="pt484"/>
            <p:cNvSpPr/>
            <p:nvPr/>
          </p:nvSpPr>
          <p:spPr>
            <a:xfrm>
              <a:off x="8951909" y="437612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85" name="pt485"/>
            <p:cNvSpPr/>
            <p:nvPr/>
          </p:nvSpPr>
          <p:spPr>
            <a:xfrm>
              <a:off x="8963510" y="424733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86" name="pt486"/>
            <p:cNvSpPr/>
            <p:nvPr/>
          </p:nvSpPr>
          <p:spPr>
            <a:xfrm>
              <a:off x="9009913" y="411854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87" name="pt487"/>
            <p:cNvSpPr/>
            <p:nvPr/>
          </p:nvSpPr>
          <p:spPr>
            <a:xfrm>
              <a:off x="9021513" y="398975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88" name="pt488"/>
            <p:cNvSpPr/>
            <p:nvPr/>
          </p:nvSpPr>
          <p:spPr>
            <a:xfrm>
              <a:off x="9021513" y="38609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89" name="pt489"/>
            <p:cNvSpPr/>
            <p:nvPr/>
          </p:nvSpPr>
          <p:spPr>
            <a:xfrm>
              <a:off x="9021513" y="373217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90" name="pt490"/>
            <p:cNvSpPr/>
            <p:nvPr/>
          </p:nvSpPr>
          <p:spPr>
            <a:xfrm>
              <a:off x="9021513" y="360338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91" name="pt491"/>
            <p:cNvSpPr/>
            <p:nvPr/>
          </p:nvSpPr>
          <p:spPr>
            <a:xfrm>
              <a:off x="9033114" y="347459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92" name="pt492"/>
            <p:cNvSpPr/>
            <p:nvPr/>
          </p:nvSpPr>
          <p:spPr>
            <a:xfrm>
              <a:off x="9044715" y="334580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93" name="pt493"/>
            <p:cNvSpPr/>
            <p:nvPr/>
          </p:nvSpPr>
          <p:spPr>
            <a:xfrm>
              <a:off x="9056316" y="32170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94" name="pt494"/>
            <p:cNvSpPr/>
            <p:nvPr/>
          </p:nvSpPr>
          <p:spPr>
            <a:xfrm>
              <a:off x="9067916" y="30882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95" name="pt495"/>
            <p:cNvSpPr/>
            <p:nvPr/>
          </p:nvSpPr>
          <p:spPr>
            <a:xfrm>
              <a:off x="9091118" y="295944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96" name="pt496"/>
            <p:cNvSpPr/>
            <p:nvPr/>
          </p:nvSpPr>
          <p:spPr>
            <a:xfrm>
              <a:off x="9125920" y="283065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97" name="pt497"/>
            <p:cNvSpPr/>
            <p:nvPr/>
          </p:nvSpPr>
          <p:spPr>
            <a:xfrm>
              <a:off x="9149122" y="270186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98" name="pt498"/>
            <p:cNvSpPr/>
            <p:nvPr/>
          </p:nvSpPr>
          <p:spPr>
            <a:xfrm>
              <a:off x="9160722" y="25730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99" name="pt499"/>
            <p:cNvSpPr/>
            <p:nvPr/>
          </p:nvSpPr>
          <p:spPr>
            <a:xfrm>
              <a:off x="9160722" y="244428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00" name="pt500"/>
            <p:cNvSpPr/>
            <p:nvPr/>
          </p:nvSpPr>
          <p:spPr>
            <a:xfrm>
              <a:off x="9172323" y="23154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01" name="pt501"/>
            <p:cNvSpPr/>
            <p:nvPr/>
          </p:nvSpPr>
          <p:spPr>
            <a:xfrm>
              <a:off x="9172323" y="21867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02" name="pt502"/>
            <p:cNvSpPr/>
            <p:nvPr/>
          </p:nvSpPr>
          <p:spPr>
            <a:xfrm>
              <a:off x="9183924" y="205791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03" name="pt503"/>
            <p:cNvSpPr/>
            <p:nvPr/>
          </p:nvSpPr>
          <p:spPr>
            <a:xfrm>
              <a:off x="9183924"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04" name="tx504"/>
            <p:cNvSpPr/>
            <p:nvPr/>
          </p:nvSpPr>
          <p:spPr>
            <a:xfrm>
              <a:off x="8139520"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505" name="tx505"/>
            <p:cNvSpPr/>
            <p:nvPr/>
          </p:nvSpPr>
          <p:spPr>
            <a:xfrm>
              <a:off x="8591950" y="5166472"/>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506" name="tx506"/>
            <p:cNvSpPr/>
            <p:nvPr/>
          </p:nvSpPr>
          <p:spPr>
            <a:xfrm>
              <a:off x="8823965" y="5035703"/>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507" name="tx507"/>
            <p:cNvSpPr/>
            <p:nvPr/>
          </p:nvSpPr>
          <p:spPr>
            <a:xfrm>
              <a:off x="9009577" y="4908893"/>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508" name="tx508"/>
            <p:cNvSpPr/>
            <p:nvPr/>
          </p:nvSpPr>
          <p:spPr>
            <a:xfrm>
              <a:off x="9021177" y="4778163"/>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509" name="tx509"/>
            <p:cNvSpPr/>
            <p:nvPr/>
          </p:nvSpPr>
          <p:spPr>
            <a:xfrm>
              <a:off x="9032778" y="465131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510" name="tx510"/>
            <p:cNvSpPr/>
            <p:nvPr/>
          </p:nvSpPr>
          <p:spPr>
            <a:xfrm>
              <a:off x="9044379" y="4522526"/>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511" name="tx511"/>
            <p:cNvSpPr/>
            <p:nvPr/>
          </p:nvSpPr>
          <p:spPr>
            <a:xfrm>
              <a:off x="9055980" y="4391796"/>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512" name="tx512"/>
            <p:cNvSpPr/>
            <p:nvPr/>
          </p:nvSpPr>
          <p:spPr>
            <a:xfrm>
              <a:off x="8788115" y="4264947"/>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513" name="tx513"/>
            <p:cNvSpPr/>
            <p:nvPr/>
          </p:nvSpPr>
          <p:spPr>
            <a:xfrm>
              <a:off x="8834518" y="4134217"/>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USA</a:t>
              </a:r>
            </a:p>
          </p:txBody>
        </p:sp>
        <p:sp>
          <p:nvSpPr>
            <p:cNvPr id="514" name="tx514"/>
            <p:cNvSpPr/>
            <p:nvPr/>
          </p:nvSpPr>
          <p:spPr>
            <a:xfrm>
              <a:off x="8846119" y="4005428"/>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515" name="tx515"/>
            <p:cNvSpPr/>
            <p:nvPr/>
          </p:nvSpPr>
          <p:spPr>
            <a:xfrm>
              <a:off x="8846119" y="387857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516" name="tx516"/>
            <p:cNvSpPr/>
            <p:nvPr/>
          </p:nvSpPr>
          <p:spPr>
            <a:xfrm>
              <a:off x="8841732" y="3747849"/>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CAN</a:t>
              </a:r>
            </a:p>
          </p:txBody>
        </p:sp>
        <p:sp>
          <p:nvSpPr>
            <p:cNvPr id="517" name="tx517"/>
            <p:cNvSpPr/>
            <p:nvPr/>
          </p:nvSpPr>
          <p:spPr>
            <a:xfrm>
              <a:off x="8832960" y="3619060"/>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518" name="tx518"/>
            <p:cNvSpPr/>
            <p:nvPr/>
          </p:nvSpPr>
          <p:spPr>
            <a:xfrm>
              <a:off x="8848947" y="3492212"/>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519" name="tx519"/>
            <p:cNvSpPr/>
            <p:nvPr/>
          </p:nvSpPr>
          <p:spPr>
            <a:xfrm>
              <a:off x="8847311" y="3361443"/>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520" name="tx520"/>
            <p:cNvSpPr/>
            <p:nvPr/>
          </p:nvSpPr>
          <p:spPr>
            <a:xfrm>
              <a:off x="8880921" y="3234633"/>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521" name="tx521"/>
            <p:cNvSpPr/>
            <p:nvPr/>
          </p:nvSpPr>
          <p:spPr>
            <a:xfrm>
              <a:off x="8892522" y="3103864"/>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522" name="tx522"/>
            <p:cNvSpPr/>
            <p:nvPr/>
          </p:nvSpPr>
          <p:spPr>
            <a:xfrm>
              <a:off x="8915723" y="297705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523" name="tx523"/>
            <p:cNvSpPr/>
            <p:nvPr/>
          </p:nvSpPr>
          <p:spPr>
            <a:xfrm>
              <a:off x="8954951" y="2846325"/>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524" name="tx524"/>
            <p:cNvSpPr/>
            <p:nvPr/>
          </p:nvSpPr>
          <p:spPr>
            <a:xfrm>
              <a:off x="9000278" y="2717536"/>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525" name="tx525"/>
            <p:cNvSpPr/>
            <p:nvPr/>
          </p:nvSpPr>
          <p:spPr>
            <a:xfrm>
              <a:off x="8989830" y="2588707"/>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526" name="tx526"/>
            <p:cNvSpPr/>
            <p:nvPr/>
          </p:nvSpPr>
          <p:spPr>
            <a:xfrm>
              <a:off x="8980941" y="2460927"/>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527" name="tx527"/>
            <p:cNvSpPr/>
            <p:nvPr/>
          </p:nvSpPr>
          <p:spPr>
            <a:xfrm>
              <a:off x="9023479" y="2331168"/>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528" name="tx528"/>
            <p:cNvSpPr/>
            <p:nvPr/>
          </p:nvSpPr>
          <p:spPr>
            <a:xfrm>
              <a:off x="9010126" y="2202379"/>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529" name="tx529"/>
            <p:cNvSpPr/>
            <p:nvPr/>
          </p:nvSpPr>
          <p:spPr>
            <a:xfrm>
              <a:off x="9004143" y="2073589"/>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530" name="tx530"/>
            <p:cNvSpPr/>
            <p:nvPr/>
          </p:nvSpPr>
          <p:spPr>
            <a:xfrm>
              <a:off x="8999718" y="1944800"/>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531" name="rc531"/>
            <p:cNvSpPr/>
            <p:nvPr/>
          </p:nvSpPr>
          <p:spPr>
            <a:xfrm>
              <a:off x="8069916" y="1807768"/>
              <a:ext cx="1218078" cy="3683372"/>
            </a:xfrm>
            <a:prstGeom prst="rect">
              <a:avLst/>
            </a:prstGeom>
            <a:ln w="13550" cap="rnd">
              <a:solidFill>
                <a:srgbClr val="999999">
                  <a:alpha val="100000"/>
                </a:srgbClr>
              </a:solidFill>
              <a:prstDash val="solid"/>
              <a:round/>
            </a:ln>
          </p:spPr>
          <p:txBody>
            <a:bodyPr/>
            <a:lstStyle/>
            <a:p>
              <a:endParaRPr/>
            </a:p>
          </p:txBody>
        </p:sp>
        <p:sp>
          <p:nvSpPr>
            <p:cNvPr id="532" name="pl532"/>
            <p:cNvSpPr/>
            <p:nvPr/>
          </p:nvSpPr>
          <p:spPr>
            <a:xfrm>
              <a:off x="936918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33" name="pl533"/>
            <p:cNvSpPr/>
            <p:nvPr/>
          </p:nvSpPr>
          <p:spPr>
            <a:xfrm>
              <a:off x="960120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34" name="pl534"/>
            <p:cNvSpPr/>
            <p:nvPr/>
          </p:nvSpPr>
          <p:spPr>
            <a:xfrm>
              <a:off x="983321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35" name="pl535"/>
            <p:cNvSpPr/>
            <p:nvPr/>
          </p:nvSpPr>
          <p:spPr>
            <a:xfrm>
              <a:off x="1006523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36" name="pl536"/>
            <p:cNvSpPr/>
            <p:nvPr/>
          </p:nvSpPr>
          <p:spPr>
            <a:xfrm>
              <a:off x="1029724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37" name="pl537"/>
            <p:cNvSpPr/>
            <p:nvPr/>
          </p:nvSpPr>
          <p:spPr>
            <a:xfrm>
              <a:off x="1052926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38" name="pl538"/>
            <p:cNvSpPr/>
            <p:nvPr/>
          </p:nvSpPr>
          <p:spPr>
            <a:xfrm>
              <a:off x="10262442"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539" name="pt539"/>
            <p:cNvSpPr/>
            <p:nvPr/>
          </p:nvSpPr>
          <p:spPr>
            <a:xfrm>
              <a:off x="9323117"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40" name="pt540"/>
            <p:cNvSpPr/>
            <p:nvPr/>
          </p:nvSpPr>
          <p:spPr>
            <a:xfrm>
              <a:off x="9520330" y="511819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41" name="pt541"/>
            <p:cNvSpPr/>
            <p:nvPr/>
          </p:nvSpPr>
          <p:spPr>
            <a:xfrm>
              <a:off x="9926356" y="495874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42" name="pt542"/>
            <p:cNvSpPr/>
            <p:nvPr/>
          </p:nvSpPr>
          <p:spPr>
            <a:xfrm>
              <a:off x="10042364" y="479928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43" name="pt543"/>
            <p:cNvSpPr/>
            <p:nvPr/>
          </p:nvSpPr>
          <p:spPr>
            <a:xfrm>
              <a:off x="10169972" y="463983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44" name="pt544"/>
            <p:cNvSpPr/>
            <p:nvPr/>
          </p:nvSpPr>
          <p:spPr>
            <a:xfrm>
              <a:off x="10204774" y="44803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45" name="pt545"/>
            <p:cNvSpPr/>
            <p:nvPr/>
          </p:nvSpPr>
          <p:spPr>
            <a:xfrm>
              <a:off x="10216375" y="432092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46" name="pt546"/>
            <p:cNvSpPr/>
            <p:nvPr/>
          </p:nvSpPr>
          <p:spPr>
            <a:xfrm>
              <a:off x="10251177" y="41614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47" name="pt547"/>
            <p:cNvSpPr/>
            <p:nvPr/>
          </p:nvSpPr>
          <p:spPr>
            <a:xfrm>
              <a:off x="10285980" y="400202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48" name="pt548"/>
            <p:cNvSpPr/>
            <p:nvPr/>
          </p:nvSpPr>
          <p:spPr>
            <a:xfrm>
              <a:off x="10285980" y="38425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49" name="pt549"/>
            <p:cNvSpPr/>
            <p:nvPr/>
          </p:nvSpPr>
          <p:spPr>
            <a:xfrm>
              <a:off x="10309181" y="36831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50" name="pt550"/>
            <p:cNvSpPr/>
            <p:nvPr/>
          </p:nvSpPr>
          <p:spPr>
            <a:xfrm>
              <a:off x="10309181" y="35236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51" name="pt551"/>
            <p:cNvSpPr/>
            <p:nvPr/>
          </p:nvSpPr>
          <p:spPr>
            <a:xfrm>
              <a:off x="10332383" y="336420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52" name="pt552"/>
            <p:cNvSpPr/>
            <p:nvPr/>
          </p:nvSpPr>
          <p:spPr>
            <a:xfrm>
              <a:off x="10332383" y="320475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53" name="pt553"/>
            <p:cNvSpPr/>
            <p:nvPr/>
          </p:nvSpPr>
          <p:spPr>
            <a:xfrm>
              <a:off x="10332383" y="30453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54" name="pt554"/>
            <p:cNvSpPr/>
            <p:nvPr/>
          </p:nvSpPr>
          <p:spPr>
            <a:xfrm>
              <a:off x="10332383" y="288584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55" name="pt555"/>
            <p:cNvSpPr/>
            <p:nvPr/>
          </p:nvSpPr>
          <p:spPr>
            <a:xfrm>
              <a:off x="10343983" y="27263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56" name="pt556"/>
            <p:cNvSpPr/>
            <p:nvPr/>
          </p:nvSpPr>
          <p:spPr>
            <a:xfrm>
              <a:off x="10378786" y="25669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557" name="pt557"/>
            <p:cNvSpPr/>
            <p:nvPr/>
          </p:nvSpPr>
          <p:spPr>
            <a:xfrm>
              <a:off x="10425189" y="240748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58" name="pt558"/>
            <p:cNvSpPr/>
            <p:nvPr/>
          </p:nvSpPr>
          <p:spPr>
            <a:xfrm>
              <a:off x="10436790" y="22480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59" name="pt559"/>
            <p:cNvSpPr/>
            <p:nvPr/>
          </p:nvSpPr>
          <p:spPr>
            <a:xfrm>
              <a:off x="10471592" y="20885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60" name="pt560"/>
            <p:cNvSpPr/>
            <p:nvPr/>
          </p:nvSpPr>
          <p:spPr>
            <a:xfrm>
              <a:off x="10471592"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61" name="tx561"/>
            <p:cNvSpPr/>
            <p:nvPr/>
          </p:nvSpPr>
          <p:spPr>
            <a:xfrm>
              <a:off x="9427188"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562" name="tx562"/>
            <p:cNvSpPr/>
            <p:nvPr/>
          </p:nvSpPr>
          <p:spPr>
            <a:xfrm>
              <a:off x="9624401" y="5135808"/>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563" name="tx563"/>
            <p:cNvSpPr/>
            <p:nvPr/>
          </p:nvSpPr>
          <p:spPr>
            <a:xfrm>
              <a:off x="10030427" y="4976354"/>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564" name="tx564"/>
            <p:cNvSpPr/>
            <p:nvPr/>
          </p:nvSpPr>
          <p:spPr>
            <a:xfrm>
              <a:off x="10146435" y="4814921"/>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565" name="tx565"/>
            <p:cNvSpPr/>
            <p:nvPr/>
          </p:nvSpPr>
          <p:spPr>
            <a:xfrm>
              <a:off x="10274043" y="4655507"/>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566" name="tx566"/>
            <p:cNvSpPr/>
            <p:nvPr/>
          </p:nvSpPr>
          <p:spPr>
            <a:xfrm>
              <a:off x="10308845" y="4496054"/>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567" name="tx567"/>
            <p:cNvSpPr/>
            <p:nvPr/>
          </p:nvSpPr>
          <p:spPr>
            <a:xfrm>
              <a:off x="10320446" y="4336600"/>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USA</a:t>
              </a:r>
            </a:p>
          </p:txBody>
        </p:sp>
        <p:sp>
          <p:nvSpPr>
            <p:cNvPr id="568" name="tx568"/>
            <p:cNvSpPr/>
            <p:nvPr/>
          </p:nvSpPr>
          <p:spPr>
            <a:xfrm>
              <a:off x="10075783" y="417908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569" name="tx569"/>
            <p:cNvSpPr/>
            <p:nvPr/>
          </p:nvSpPr>
          <p:spPr>
            <a:xfrm>
              <a:off x="10088576" y="4017655"/>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570" name="tx570"/>
            <p:cNvSpPr/>
            <p:nvPr/>
          </p:nvSpPr>
          <p:spPr>
            <a:xfrm>
              <a:off x="10097426" y="3858240"/>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571" name="tx571"/>
            <p:cNvSpPr/>
            <p:nvPr/>
          </p:nvSpPr>
          <p:spPr>
            <a:xfrm>
              <a:off x="10133787" y="3698787"/>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572" name="tx572"/>
            <p:cNvSpPr/>
            <p:nvPr/>
          </p:nvSpPr>
          <p:spPr>
            <a:xfrm>
              <a:off x="10124975" y="3541274"/>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573" name="tx573"/>
            <p:cNvSpPr/>
            <p:nvPr/>
          </p:nvSpPr>
          <p:spPr>
            <a:xfrm>
              <a:off x="10152602" y="3379880"/>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CAN</a:t>
              </a:r>
            </a:p>
          </p:txBody>
        </p:sp>
        <p:sp>
          <p:nvSpPr>
            <p:cNvPr id="574" name="tx574"/>
            <p:cNvSpPr/>
            <p:nvPr/>
          </p:nvSpPr>
          <p:spPr>
            <a:xfrm>
              <a:off x="10148215" y="3222368"/>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575" name="tx575"/>
            <p:cNvSpPr/>
            <p:nvPr/>
          </p:nvSpPr>
          <p:spPr>
            <a:xfrm>
              <a:off x="10156988" y="30629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576" name="tx576"/>
            <p:cNvSpPr/>
            <p:nvPr/>
          </p:nvSpPr>
          <p:spPr>
            <a:xfrm>
              <a:off x="10156988" y="29034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577" name="tx577"/>
            <p:cNvSpPr/>
            <p:nvPr/>
          </p:nvSpPr>
          <p:spPr>
            <a:xfrm>
              <a:off x="10168589" y="274400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578" name="tx578"/>
            <p:cNvSpPr/>
            <p:nvPr/>
          </p:nvSpPr>
          <p:spPr>
            <a:xfrm>
              <a:off x="10203391" y="2582575"/>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579" name="tx579"/>
            <p:cNvSpPr/>
            <p:nvPr/>
          </p:nvSpPr>
          <p:spPr>
            <a:xfrm>
              <a:off x="10276345" y="2423160"/>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580" name="tx580"/>
            <p:cNvSpPr/>
            <p:nvPr/>
          </p:nvSpPr>
          <p:spPr>
            <a:xfrm>
              <a:off x="10287946" y="2263707"/>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581" name="tx581"/>
            <p:cNvSpPr/>
            <p:nvPr/>
          </p:nvSpPr>
          <p:spPr>
            <a:xfrm>
              <a:off x="10309395" y="2104253"/>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582" name="tx582"/>
            <p:cNvSpPr/>
            <p:nvPr/>
          </p:nvSpPr>
          <p:spPr>
            <a:xfrm>
              <a:off x="10287386" y="1944800"/>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583" name="rc583"/>
            <p:cNvSpPr/>
            <p:nvPr/>
          </p:nvSpPr>
          <p:spPr>
            <a:xfrm>
              <a:off x="9357584" y="1807768"/>
              <a:ext cx="1218078" cy="3683372"/>
            </a:xfrm>
            <a:prstGeom prst="rect">
              <a:avLst/>
            </a:prstGeom>
            <a:ln w="13550" cap="rnd">
              <a:solidFill>
                <a:srgbClr val="999999">
                  <a:alpha val="100000"/>
                </a:srgbClr>
              </a:solidFill>
              <a:prstDash val="solid"/>
              <a:round/>
            </a:ln>
          </p:spPr>
          <p:txBody>
            <a:bodyPr/>
            <a:lstStyle/>
            <a:p>
              <a:endParaRPr/>
            </a:p>
          </p:txBody>
        </p:sp>
        <p:sp>
          <p:nvSpPr>
            <p:cNvPr id="584" name="pl584"/>
            <p:cNvSpPr/>
            <p:nvPr/>
          </p:nvSpPr>
          <p:spPr>
            <a:xfrm>
              <a:off x="1065685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85" name="pl585"/>
            <p:cNvSpPr/>
            <p:nvPr/>
          </p:nvSpPr>
          <p:spPr>
            <a:xfrm>
              <a:off x="1088886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86" name="pl586"/>
            <p:cNvSpPr/>
            <p:nvPr/>
          </p:nvSpPr>
          <p:spPr>
            <a:xfrm>
              <a:off x="1112088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87" name="pl587"/>
            <p:cNvSpPr/>
            <p:nvPr/>
          </p:nvSpPr>
          <p:spPr>
            <a:xfrm>
              <a:off x="1135289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88" name="pl588"/>
            <p:cNvSpPr/>
            <p:nvPr/>
          </p:nvSpPr>
          <p:spPr>
            <a:xfrm>
              <a:off x="1158491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89" name="pl589"/>
            <p:cNvSpPr/>
            <p:nvPr/>
          </p:nvSpPr>
          <p:spPr>
            <a:xfrm>
              <a:off x="1181692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90" name="pl590"/>
            <p:cNvSpPr/>
            <p:nvPr/>
          </p:nvSpPr>
          <p:spPr>
            <a:xfrm>
              <a:off x="11434103"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591" name="pt591"/>
            <p:cNvSpPr/>
            <p:nvPr/>
          </p:nvSpPr>
          <p:spPr>
            <a:xfrm>
              <a:off x="10668789"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92" name="pt592"/>
            <p:cNvSpPr/>
            <p:nvPr/>
          </p:nvSpPr>
          <p:spPr>
            <a:xfrm>
              <a:off x="10691991" y="497323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93" name="pt593"/>
            <p:cNvSpPr/>
            <p:nvPr/>
          </p:nvSpPr>
          <p:spPr>
            <a:xfrm>
              <a:off x="11306830" y="466882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94" name="pt594"/>
            <p:cNvSpPr/>
            <p:nvPr/>
          </p:nvSpPr>
          <p:spPr>
            <a:xfrm>
              <a:off x="11318431" y="436441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95" name="pt595"/>
            <p:cNvSpPr/>
            <p:nvPr/>
          </p:nvSpPr>
          <p:spPr>
            <a:xfrm>
              <a:off x="11341633" y="406000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96" name="pt596"/>
            <p:cNvSpPr/>
            <p:nvPr/>
          </p:nvSpPr>
          <p:spPr>
            <a:xfrm>
              <a:off x="11376435" y="375559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97" name="pt597"/>
            <p:cNvSpPr/>
            <p:nvPr/>
          </p:nvSpPr>
          <p:spPr>
            <a:xfrm>
              <a:off x="11446039" y="345118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98" name="pt598"/>
            <p:cNvSpPr/>
            <p:nvPr/>
          </p:nvSpPr>
          <p:spPr>
            <a:xfrm>
              <a:off x="11527245" y="314677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99" name="pt599"/>
            <p:cNvSpPr/>
            <p:nvPr/>
          </p:nvSpPr>
          <p:spPr>
            <a:xfrm>
              <a:off x="11573648" y="28423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600" name="pt600"/>
            <p:cNvSpPr/>
            <p:nvPr/>
          </p:nvSpPr>
          <p:spPr>
            <a:xfrm>
              <a:off x="11689655" y="253794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601" name="pt601"/>
            <p:cNvSpPr/>
            <p:nvPr/>
          </p:nvSpPr>
          <p:spPr>
            <a:xfrm>
              <a:off x="11724457" y="22335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602" name="pt602"/>
            <p:cNvSpPr/>
            <p:nvPr/>
          </p:nvSpPr>
          <p:spPr>
            <a:xfrm>
              <a:off x="11759260"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603" name="tx603"/>
            <p:cNvSpPr/>
            <p:nvPr/>
          </p:nvSpPr>
          <p:spPr>
            <a:xfrm>
              <a:off x="10772860"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604" name="tx604"/>
            <p:cNvSpPr/>
            <p:nvPr/>
          </p:nvSpPr>
          <p:spPr>
            <a:xfrm>
              <a:off x="10796061" y="4988909"/>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605" name="tx605"/>
            <p:cNvSpPr/>
            <p:nvPr/>
          </p:nvSpPr>
          <p:spPr>
            <a:xfrm>
              <a:off x="11410901" y="468643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606" name="tx606"/>
            <p:cNvSpPr/>
            <p:nvPr/>
          </p:nvSpPr>
          <p:spPr>
            <a:xfrm>
              <a:off x="11422502" y="438202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607" name="tx607"/>
            <p:cNvSpPr/>
            <p:nvPr/>
          </p:nvSpPr>
          <p:spPr>
            <a:xfrm>
              <a:off x="11445703" y="4075677"/>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608" name="tx608"/>
            <p:cNvSpPr/>
            <p:nvPr/>
          </p:nvSpPr>
          <p:spPr>
            <a:xfrm>
              <a:off x="11480506" y="3771227"/>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609" name="tx609"/>
            <p:cNvSpPr/>
            <p:nvPr/>
          </p:nvSpPr>
          <p:spPr>
            <a:xfrm>
              <a:off x="11550110" y="346879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610" name="tx610"/>
            <p:cNvSpPr/>
            <p:nvPr/>
          </p:nvSpPr>
          <p:spPr>
            <a:xfrm>
              <a:off x="11631315" y="3162444"/>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611" name="tx611"/>
            <p:cNvSpPr/>
            <p:nvPr/>
          </p:nvSpPr>
          <p:spPr>
            <a:xfrm>
              <a:off x="11398253" y="285997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612" name="tx612"/>
            <p:cNvSpPr/>
            <p:nvPr/>
          </p:nvSpPr>
          <p:spPr>
            <a:xfrm>
              <a:off x="11518763" y="2553583"/>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613" name="tx613"/>
            <p:cNvSpPr/>
            <p:nvPr/>
          </p:nvSpPr>
          <p:spPr>
            <a:xfrm>
              <a:off x="11549063" y="2249172"/>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614" name="tx614"/>
            <p:cNvSpPr/>
            <p:nvPr/>
          </p:nvSpPr>
          <p:spPr>
            <a:xfrm>
              <a:off x="11575054" y="1944800"/>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615" name="rc615"/>
            <p:cNvSpPr/>
            <p:nvPr/>
          </p:nvSpPr>
          <p:spPr>
            <a:xfrm>
              <a:off x="10645252" y="1807768"/>
              <a:ext cx="1218078" cy="3683372"/>
            </a:xfrm>
            <a:prstGeom prst="rect">
              <a:avLst/>
            </a:prstGeom>
            <a:ln w="13550" cap="rnd">
              <a:solidFill>
                <a:srgbClr val="999999">
                  <a:alpha val="100000"/>
                </a:srgbClr>
              </a:solidFill>
              <a:prstDash val="solid"/>
              <a:round/>
            </a:ln>
          </p:spPr>
          <p:txBody>
            <a:bodyPr/>
            <a:lstStyle/>
            <a:p>
              <a:endParaRPr/>
            </a:p>
          </p:txBody>
        </p:sp>
        <p:sp>
          <p:nvSpPr>
            <p:cNvPr id="616" name="rc616"/>
            <p:cNvSpPr/>
            <p:nvPr/>
          </p:nvSpPr>
          <p:spPr>
            <a:xfrm>
              <a:off x="343909"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617" name="tx617"/>
            <p:cNvSpPr/>
            <p:nvPr/>
          </p:nvSpPr>
          <p:spPr>
            <a:xfrm>
              <a:off x="645526" y="1635452"/>
              <a:ext cx="6148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DTP1 (92%)</a:t>
              </a:r>
            </a:p>
          </p:txBody>
        </p:sp>
        <p:sp>
          <p:nvSpPr>
            <p:cNvPr id="618" name="rc618"/>
            <p:cNvSpPr/>
            <p:nvPr/>
          </p:nvSpPr>
          <p:spPr>
            <a:xfrm>
              <a:off x="1631576"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619" name="tx619"/>
            <p:cNvSpPr/>
            <p:nvPr/>
          </p:nvSpPr>
          <p:spPr>
            <a:xfrm>
              <a:off x="1933194" y="1635452"/>
              <a:ext cx="6148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DTP3 (86%)</a:t>
              </a:r>
            </a:p>
          </p:txBody>
        </p:sp>
        <p:sp>
          <p:nvSpPr>
            <p:cNvPr id="620" name="rc620"/>
            <p:cNvSpPr/>
            <p:nvPr/>
          </p:nvSpPr>
          <p:spPr>
            <a:xfrm>
              <a:off x="2919244"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621" name="tx621"/>
            <p:cNvSpPr/>
            <p:nvPr/>
          </p:nvSpPr>
          <p:spPr>
            <a:xfrm>
              <a:off x="3242554" y="1635452"/>
              <a:ext cx="57146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IPV1 (91%)</a:t>
              </a:r>
            </a:p>
          </p:txBody>
        </p:sp>
        <p:sp>
          <p:nvSpPr>
            <p:cNvPr id="622" name="rc622"/>
            <p:cNvSpPr/>
            <p:nvPr/>
          </p:nvSpPr>
          <p:spPr>
            <a:xfrm>
              <a:off x="4206912"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623" name="tx623"/>
            <p:cNvSpPr/>
            <p:nvPr/>
          </p:nvSpPr>
          <p:spPr>
            <a:xfrm>
              <a:off x="4520945" y="1635452"/>
              <a:ext cx="59001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IPVC (85%)</a:t>
              </a:r>
            </a:p>
          </p:txBody>
        </p:sp>
        <p:sp>
          <p:nvSpPr>
            <p:cNvPr id="624" name="rc624"/>
            <p:cNvSpPr/>
            <p:nvPr/>
          </p:nvSpPr>
          <p:spPr>
            <a:xfrm>
              <a:off x="5494580"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625" name="tx625"/>
            <p:cNvSpPr/>
            <p:nvPr/>
          </p:nvSpPr>
          <p:spPr>
            <a:xfrm>
              <a:off x="5783783" y="1635452"/>
              <a:ext cx="6396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MCV1 (88%)</a:t>
              </a:r>
            </a:p>
          </p:txBody>
        </p:sp>
        <p:sp>
          <p:nvSpPr>
            <p:cNvPr id="626" name="rc626"/>
            <p:cNvSpPr/>
            <p:nvPr/>
          </p:nvSpPr>
          <p:spPr>
            <a:xfrm>
              <a:off x="6782248"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627" name="tx627"/>
            <p:cNvSpPr/>
            <p:nvPr/>
          </p:nvSpPr>
          <p:spPr>
            <a:xfrm>
              <a:off x="7071451" y="1635452"/>
              <a:ext cx="6396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MCV2 (78%)</a:t>
              </a:r>
            </a:p>
          </p:txBody>
        </p:sp>
        <p:sp>
          <p:nvSpPr>
            <p:cNvPr id="628" name="rc628"/>
            <p:cNvSpPr/>
            <p:nvPr/>
          </p:nvSpPr>
          <p:spPr>
            <a:xfrm>
              <a:off x="8069916"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629" name="tx629"/>
            <p:cNvSpPr/>
            <p:nvPr/>
          </p:nvSpPr>
          <p:spPr>
            <a:xfrm>
              <a:off x="8359119" y="1635452"/>
              <a:ext cx="6396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PCVC (80%)</a:t>
              </a:r>
            </a:p>
          </p:txBody>
        </p:sp>
        <p:sp>
          <p:nvSpPr>
            <p:cNvPr id="630" name="rc630"/>
            <p:cNvSpPr/>
            <p:nvPr/>
          </p:nvSpPr>
          <p:spPr>
            <a:xfrm>
              <a:off x="9357584"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631" name="tx631"/>
            <p:cNvSpPr/>
            <p:nvPr/>
          </p:nvSpPr>
          <p:spPr>
            <a:xfrm>
              <a:off x="9606459" y="1635398"/>
              <a:ext cx="720328"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ROTAC (77%)</a:t>
              </a:r>
            </a:p>
          </p:txBody>
        </p:sp>
        <p:sp>
          <p:nvSpPr>
            <p:cNvPr id="632" name="rc632"/>
            <p:cNvSpPr/>
            <p:nvPr/>
          </p:nvSpPr>
          <p:spPr>
            <a:xfrm>
              <a:off x="10645252"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633" name="tx633"/>
            <p:cNvSpPr/>
            <p:nvPr/>
          </p:nvSpPr>
          <p:spPr>
            <a:xfrm>
              <a:off x="10981030" y="1635452"/>
              <a:ext cx="54652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YFV (67%)</a:t>
              </a:r>
            </a:p>
          </p:txBody>
        </p:sp>
        <p:sp>
          <p:nvSpPr>
            <p:cNvPr id="634" name="pl634"/>
            <p:cNvSpPr/>
            <p:nvPr/>
          </p:nvSpPr>
          <p:spPr>
            <a:xfrm>
              <a:off x="343909"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35" name="pl635"/>
            <p:cNvSpPr/>
            <p:nvPr/>
          </p:nvSpPr>
          <p:spPr>
            <a:xfrm>
              <a:off x="35550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6" name="pl636"/>
            <p:cNvSpPr/>
            <p:nvPr/>
          </p:nvSpPr>
          <p:spPr>
            <a:xfrm>
              <a:off x="58752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7" name="pl637"/>
            <p:cNvSpPr/>
            <p:nvPr/>
          </p:nvSpPr>
          <p:spPr>
            <a:xfrm>
              <a:off x="81953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8" name="pl638"/>
            <p:cNvSpPr/>
            <p:nvPr/>
          </p:nvSpPr>
          <p:spPr>
            <a:xfrm>
              <a:off x="105155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9" name="pl639"/>
            <p:cNvSpPr/>
            <p:nvPr/>
          </p:nvSpPr>
          <p:spPr>
            <a:xfrm>
              <a:off x="128356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0" name="pl640"/>
            <p:cNvSpPr/>
            <p:nvPr/>
          </p:nvSpPr>
          <p:spPr>
            <a:xfrm>
              <a:off x="151558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1" name="tx641"/>
            <p:cNvSpPr/>
            <p:nvPr/>
          </p:nvSpPr>
          <p:spPr>
            <a:xfrm rot="-5400000">
              <a:off x="323586"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42" name="tx642"/>
            <p:cNvSpPr/>
            <p:nvPr/>
          </p:nvSpPr>
          <p:spPr>
            <a:xfrm rot="-5400000">
              <a:off x="52452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43" name="tx643"/>
            <p:cNvSpPr/>
            <p:nvPr/>
          </p:nvSpPr>
          <p:spPr>
            <a:xfrm rot="-5400000">
              <a:off x="75653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44" name="tx644"/>
            <p:cNvSpPr/>
            <p:nvPr/>
          </p:nvSpPr>
          <p:spPr>
            <a:xfrm rot="-5400000">
              <a:off x="98855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45" name="tx645"/>
            <p:cNvSpPr/>
            <p:nvPr/>
          </p:nvSpPr>
          <p:spPr>
            <a:xfrm rot="-5400000">
              <a:off x="122056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46" name="tx646"/>
            <p:cNvSpPr/>
            <p:nvPr/>
          </p:nvSpPr>
          <p:spPr>
            <a:xfrm rot="-5400000">
              <a:off x="1421505"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47" name="pl647"/>
            <p:cNvSpPr/>
            <p:nvPr/>
          </p:nvSpPr>
          <p:spPr>
            <a:xfrm>
              <a:off x="1631576"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48" name="pl648"/>
            <p:cNvSpPr/>
            <p:nvPr/>
          </p:nvSpPr>
          <p:spPr>
            <a:xfrm>
              <a:off x="164317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9" name="pl649"/>
            <p:cNvSpPr/>
            <p:nvPr/>
          </p:nvSpPr>
          <p:spPr>
            <a:xfrm>
              <a:off x="187519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0" name="pl650"/>
            <p:cNvSpPr/>
            <p:nvPr/>
          </p:nvSpPr>
          <p:spPr>
            <a:xfrm>
              <a:off x="210720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1" name="pl651"/>
            <p:cNvSpPr/>
            <p:nvPr/>
          </p:nvSpPr>
          <p:spPr>
            <a:xfrm>
              <a:off x="233922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2" name="pl652"/>
            <p:cNvSpPr/>
            <p:nvPr/>
          </p:nvSpPr>
          <p:spPr>
            <a:xfrm>
              <a:off x="257123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3" name="pl653"/>
            <p:cNvSpPr/>
            <p:nvPr/>
          </p:nvSpPr>
          <p:spPr>
            <a:xfrm>
              <a:off x="280325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4" name="tx654"/>
            <p:cNvSpPr/>
            <p:nvPr/>
          </p:nvSpPr>
          <p:spPr>
            <a:xfrm rot="-5400000">
              <a:off x="1611254"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55" name="tx655"/>
            <p:cNvSpPr/>
            <p:nvPr/>
          </p:nvSpPr>
          <p:spPr>
            <a:xfrm rot="-5400000">
              <a:off x="181219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56" name="tx656"/>
            <p:cNvSpPr/>
            <p:nvPr/>
          </p:nvSpPr>
          <p:spPr>
            <a:xfrm rot="-5400000">
              <a:off x="204420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57" name="tx657"/>
            <p:cNvSpPr/>
            <p:nvPr/>
          </p:nvSpPr>
          <p:spPr>
            <a:xfrm rot="-5400000">
              <a:off x="227622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58" name="tx658"/>
            <p:cNvSpPr/>
            <p:nvPr/>
          </p:nvSpPr>
          <p:spPr>
            <a:xfrm rot="-5400000">
              <a:off x="250823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59" name="tx659"/>
            <p:cNvSpPr/>
            <p:nvPr/>
          </p:nvSpPr>
          <p:spPr>
            <a:xfrm rot="-5400000">
              <a:off x="2709173"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60" name="pl660"/>
            <p:cNvSpPr/>
            <p:nvPr/>
          </p:nvSpPr>
          <p:spPr>
            <a:xfrm>
              <a:off x="2919244"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61" name="pl661"/>
            <p:cNvSpPr/>
            <p:nvPr/>
          </p:nvSpPr>
          <p:spPr>
            <a:xfrm>
              <a:off x="293084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2" name="pl662"/>
            <p:cNvSpPr/>
            <p:nvPr/>
          </p:nvSpPr>
          <p:spPr>
            <a:xfrm>
              <a:off x="316286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3" name="pl663"/>
            <p:cNvSpPr/>
            <p:nvPr/>
          </p:nvSpPr>
          <p:spPr>
            <a:xfrm>
              <a:off x="339487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4" name="pl664"/>
            <p:cNvSpPr/>
            <p:nvPr/>
          </p:nvSpPr>
          <p:spPr>
            <a:xfrm>
              <a:off x="362689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5" name="pl665"/>
            <p:cNvSpPr/>
            <p:nvPr/>
          </p:nvSpPr>
          <p:spPr>
            <a:xfrm>
              <a:off x="385890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6" name="pl666"/>
            <p:cNvSpPr/>
            <p:nvPr/>
          </p:nvSpPr>
          <p:spPr>
            <a:xfrm>
              <a:off x="409092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7" name="tx667"/>
            <p:cNvSpPr/>
            <p:nvPr/>
          </p:nvSpPr>
          <p:spPr>
            <a:xfrm rot="-5400000">
              <a:off x="2898921"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68" name="tx668"/>
            <p:cNvSpPr/>
            <p:nvPr/>
          </p:nvSpPr>
          <p:spPr>
            <a:xfrm rot="-5400000">
              <a:off x="309985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69" name="tx669"/>
            <p:cNvSpPr/>
            <p:nvPr/>
          </p:nvSpPr>
          <p:spPr>
            <a:xfrm rot="-5400000">
              <a:off x="333187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70" name="tx670"/>
            <p:cNvSpPr/>
            <p:nvPr/>
          </p:nvSpPr>
          <p:spPr>
            <a:xfrm rot="-5400000">
              <a:off x="356388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71" name="tx671"/>
            <p:cNvSpPr/>
            <p:nvPr/>
          </p:nvSpPr>
          <p:spPr>
            <a:xfrm rot="-5400000">
              <a:off x="379590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72" name="tx672"/>
            <p:cNvSpPr/>
            <p:nvPr/>
          </p:nvSpPr>
          <p:spPr>
            <a:xfrm rot="-5400000">
              <a:off x="3996841"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73" name="pl673"/>
            <p:cNvSpPr/>
            <p:nvPr/>
          </p:nvSpPr>
          <p:spPr>
            <a:xfrm>
              <a:off x="4206912"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74" name="pl674"/>
            <p:cNvSpPr/>
            <p:nvPr/>
          </p:nvSpPr>
          <p:spPr>
            <a:xfrm>
              <a:off x="4218513"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5" name="pl675"/>
            <p:cNvSpPr/>
            <p:nvPr/>
          </p:nvSpPr>
          <p:spPr>
            <a:xfrm>
              <a:off x="4450528"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6" name="pl676"/>
            <p:cNvSpPr/>
            <p:nvPr/>
          </p:nvSpPr>
          <p:spPr>
            <a:xfrm>
              <a:off x="4682543"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7" name="pl677"/>
            <p:cNvSpPr/>
            <p:nvPr/>
          </p:nvSpPr>
          <p:spPr>
            <a:xfrm>
              <a:off x="4914558"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8" name="pl678"/>
            <p:cNvSpPr/>
            <p:nvPr/>
          </p:nvSpPr>
          <p:spPr>
            <a:xfrm>
              <a:off x="5146573"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9" name="pl679"/>
            <p:cNvSpPr/>
            <p:nvPr/>
          </p:nvSpPr>
          <p:spPr>
            <a:xfrm>
              <a:off x="5378588"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0" name="tx680"/>
            <p:cNvSpPr/>
            <p:nvPr/>
          </p:nvSpPr>
          <p:spPr>
            <a:xfrm rot="-5400000">
              <a:off x="4186589"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81" name="tx681"/>
            <p:cNvSpPr/>
            <p:nvPr/>
          </p:nvSpPr>
          <p:spPr>
            <a:xfrm rot="-5400000">
              <a:off x="438752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82" name="tx682"/>
            <p:cNvSpPr/>
            <p:nvPr/>
          </p:nvSpPr>
          <p:spPr>
            <a:xfrm rot="-5400000">
              <a:off x="461954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83" name="tx683"/>
            <p:cNvSpPr/>
            <p:nvPr/>
          </p:nvSpPr>
          <p:spPr>
            <a:xfrm rot="-5400000">
              <a:off x="485155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84" name="tx684"/>
            <p:cNvSpPr/>
            <p:nvPr/>
          </p:nvSpPr>
          <p:spPr>
            <a:xfrm rot="-5400000">
              <a:off x="508357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85" name="tx685"/>
            <p:cNvSpPr/>
            <p:nvPr/>
          </p:nvSpPr>
          <p:spPr>
            <a:xfrm rot="-5400000">
              <a:off x="5284509"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86" name="pl686"/>
            <p:cNvSpPr/>
            <p:nvPr/>
          </p:nvSpPr>
          <p:spPr>
            <a:xfrm>
              <a:off x="5494580"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87" name="pl687"/>
            <p:cNvSpPr/>
            <p:nvPr/>
          </p:nvSpPr>
          <p:spPr>
            <a:xfrm>
              <a:off x="5506181"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8" name="pl688"/>
            <p:cNvSpPr/>
            <p:nvPr/>
          </p:nvSpPr>
          <p:spPr>
            <a:xfrm>
              <a:off x="5738196"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9" name="pl689"/>
            <p:cNvSpPr/>
            <p:nvPr/>
          </p:nvSpPr>
          <p:spPr>
            <a:xfrm>
              <a:off x="5970211"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0" name="pl690"/>
            <p:cNvSpPr/>
            <p:nvPr/>
          </p:nvSpPr>
          <p:spPr>
            <a:xfrm>
              <a:off x="6202226"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1" name="pl691"/>
            <p:cNvSpPr/>
            <p:nvPr/>
          </p:nvSpPr>
          <p:spPr>
            <a:xfrm>
              <a:off x="6434241"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2" name="pl692"/>
            <p:cNvSpPr/>
            <p:nvPr/>
          </p:nvSpPr>
          <p:spPr>
            <a:xfrm>
              <a:off x="6666256"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3" name="tx693"/>
            <p:cNvSpPr/>
            <p:nvPr/>
          </p:nvSpPr>
          <p:spPr>
            <a:xfrm rot="-5400000">
              <a:off x="5474257"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94" name="tx694"/>
            <p:cNvSpPr/>
            <p:nvPr/>
          </p:nvSpPr>
          <p:spPr>
            <a:xfrm rot="-5400000">
              <a:off x="567519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95" name="tx695"/>
            <p:cNvSpPr/>
            <p:nvPr/>
          </p:nvSpPr>
          <p:spPr>
            <a:xfrm rot="-5400000">
              <a:off x="590720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96" name="tx696"/>
            <p:cNvSpPr/>
            <p:nvPr/>
          </p:nvSpPr>
          <p:spPr>
            <a:xfrm rot="-5400000">
              <a:off x="613922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97" name="tx697"/>
            <p:cNvSpPr/>
            <p:nvPr/>
          </p:nvSpPr>
          <p:spPr>
            <a:xfrm rot="-5400000">
              <a:off x="637123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98" name="tx698"/>
            <p:cNvSpPr/>
            <p:nvPr/>
          </p:nvSpPr>
          <p:spPr>
            <a:xfrm rot="-5400000">
              <a:off x="6572177"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9" name="pl699"/>
            <p:cNvSpPr/>
            <p:nvPr/>
          </p:nvSpPr>
          <p:spPr>
            <a:xfrm>
              <a:off x="6782248"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700" name="pl700"/>
            <p:cNvSpPr/>
            <p:nvPr/>
          </p:nvSpPr>
          <p:spPr>
            <a:xfrm>
              <a:off x="679384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1" name="pl701"/>
            <p:cNvSpPr/>
            <p:nvPr/>
          </p:nvSpPr>
          <p:spPr>
            <a:xfrm>
              <a:off x="702586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2" name="pl702"/>
            <p:cNvSpPr/>
            <p:nvPr/>
          </p:nvSpPr>
          <p:spPr>
            <a:xfrm>
              <a:off x="725787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3" name="pl703"/>
            <p:cNvSpPr/>
            <p:nvPr/>
          </p:nvSpPr>
          <p:spPr>
            <a:xfrm>
              <a:off x="748989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4" name="pl704"/>
            <p:cNvSpPr/>
            <p:nvPr/>
          </p:nvSpPr>
          <p:spPr>
            <a:xfrm>
              <a:off x="772190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5" name="pl705"/>
            <p:cNvSpPr/>
            <p:nvPr/>
          </p:nvSpPr>
          <p:spPr>
            <a:xfrm>
              <a:off x="795392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6" name="tx706"/>
            <p:cNvSpPr/>
            <p:nvPr/>
          </p:nvSpPr>
          <p:spPr>
            <a:xfrm rot="-5400000">
              <a:off x="6761925"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07" name="tx707"/>
            <p:cNvSpPr/>
            <p:nvPr/>
          </p:nvSpPr>
          <p:spPr>
            <a:xfrm rot="-5400000">
              <a:off x="696286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708" name="tx708"/>
            <p:cNvSpPr/>
            <p:nvPr/>
          </p:nvSpPr>
          <p:spPr>
            <a:xfrm rot="-5400000">
              <a:off x="719487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709" name="tx709"/>
            <p:cNvSpPr/>
            <p:nvPr/>
          </p:nvSpPr>
          <p:spPr>
            <a:xfrm rot="-5400000">
              <a:off x="742689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710" name="tx710"/>
            <p:cNvSpPr/>
            <p:nvPr/>
          </p:nvSpPr>
          <p:spPr>
            <a:xfrm rot="-5400000">
              <a:off x="765890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711" name="tx711"/>
            <p:cNvSpPr/>
            <p:nvPr/>
          </p:nvSpPr>
          <p:spPr>
            <a:xfrm rot="-5400000">
              <a:off x="7859845"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12" name="pl712"/>
            <p:cNvSpPr/>
            <p:nvPr/>
          </p:nvSpPr>
          <p:spPr>
            <a:xfrm>
              <a:off x="8069916"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713" name="pl713"/>
            <p:cNvSpPr/>
            <p:nvPr/>
          </p:nvSpPr>
          <p:spPr>
            <a:xfrm>
              <a:off x="808151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4" name="pl714"/>
            <p:cNvSpPr/>
            <p:nvPr/>
          </p:nvSpPr>
          <p:spPr>
            <a:xfrm>
              <a:off x="831353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5" name="pl715"/>
            <p:cNvSpPr/>
            <p:nvPr/>
          </p:nvSpPr>
          <p:spPr>
            <a:xfrm>
              <a:off x="854554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6" name="pl716"/>
            <p:cNvSpPr/>
            <p:nvPr/>
          </p:nvSpPr>
          <p:spPr>
            <a:xfrm>
              <a:off x="877756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7" name="pl717"/>
            <p:cNvSpPr/>
            <p:nvPr/>
          </p:nvSpPr>
          <p:spPr>
            <a:xfrm>
              <a:off x="900957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8" name="pl718"/>
            <p:cNvSpPr/>
            <p:nvPr/>
          </p:nvSpPr>
          <p:spPr>
            <a:xfrm>
              <a:off x="924159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9" name="tx719"/>
            <p:cNvSpPr/>
            <p:nvPr/>
          </p:nvSpPr>
          <p:spPr>
            <a:xfrm rot="-5400000">
              <a:off x="8049593"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20" name="tx720"/>
            <p:cNvSpPr/>
            <p:nvPr/>
          </p:nvSpPr>
          <p:spPr>
            <a:xfrm rot="-5400000">
              <a:off x="8250530"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721" name="tx721"/>
            <p:cNvSpPr/>
            <p:nvPr/>
          </p:nvSpPr>
          <p:spPr>
            <a:xfrm rot="-5400000">
              <a:off x="8482545"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722" name="tx722"/>
            <p:cNvSpPr/>
            <p:nvPr/>
          </p:nvSpPr>
          <p:spPr>
            <a:xfrm rot="-5400000">
              <a:off x="8714560"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723" name="tx723"/>
            <p:cNvSpPr/>
            <p:nvPr/>
          </p:nvSpPr>
          <p:spPr>
            <a:xfrm rot="-5400000">
              <a:off x="8946575"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724" name="tx724"/>
            <p:cNvSpPr/>
            <p:nvPr/>
          </p:nvSpPr>
          <p:spPr>
            <a:xfrm rot="-5400000">
              <a:off x="9147512"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25" name="pl725"/>
            <p:cNvSpPr/>
            <p:nvPr/>
          </p:nvSpPr>
          <p:spPr>
            <a:xfrm>
              <a:off x="9357584"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726" name="pl726"/>
            <p:cNvSpPr/>
            <p:nvPr/>
          </p:nvSpPr>
          <p:spPr>
            <a:xfrm>
              <a:off x="936918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27" name="pl727"/>
            <p:cNvSpPr/>
            <p:nvPr/>
          </p:nvSpPr>
          <p:spPr>
            <a:xfrm>
              <a:off x="960120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28" name="pl728"/>
            <p:cNvSpPr/>
            <p:nvPr/>
          </p:nvSpPr>
          <p:spPr>
            <a:xfrm>
              <a:off x="983321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29" name="pl729"/>
            <p:cNvSpPr/>
            <p:nvPr/>
          </p:nvSpPr>
          <p:spPr>
            <a:xfrm>
              <a:off x="1006523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30" name="pl730"/>
            <p:cNvSpPr/>
            <p:nvPr/>
          </p:nvSpPr>
          <p:spPr>
            <a:xfrm>
              <a:off x="1029724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31" name="pl731"/>
            <p:cNvSpPr/>
            <p:nvPr/>
          </p:nvSpPr>
          <p:spPr>
            <a:xfrm>
              <a:off x="1052926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32" name="tx732"/>
            <p:cNvSpPr/>
            <p:nvPr/>
          </p:nvSpPr>
          <p:spPr>
            <a:xfrm rot="-5400000">
              <a:off x="9337261"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33" name="tx733"/>
            <p:cNvSpPr/>
            <p:nvPr/>
          </p:nvSpPr>
          <p:spPr>
            <a:xfrm rot="-5400000">
              <a:off x="953819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734" name="tx734"/>
            <p:cNvSpPr/>
            <p:nvPr/>
          </p:nvSpPr>
          <p:spPr>
            <a:xfrm rot="-5400000">
              <a:off x="977021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735" name="tx735"/>
            <p:cNvSpPr/>
            <p:nvPr/>
          </p:nvSpPr>
          <p:spPr>
            <a:xfrm rot="-5400000">
              <a:off x="1000222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736" name="tx736"/>
            <p:cNvSpPr/>
            <p:nvPr/>
          </p:nvSpPr>
          <p:spPr>
            <a:xfrm rot="-5400000">
              <a:off x="1023424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737" name="tx737"/>
            <p:cNvSpPr/>
            <p:nvPr/>
          </p:nvSpPr>
          <p:spPr>
            <a:xfrm rot="-5400000">
              <a:off x="10435180"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38" name="pl738"/>
            <p:cNvSpPr/>
            <p:nvPr/>
          </p:nvSpPr>
          <p:spPr>
            <a:xfrm>
              <a:off x="10645252"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739" name="pl739"/>
            <p:cNvSpPr/>
            <p:nvPr/>
          </p:nvSpPr>
          <p:spPr>
            <a:xfrm>
              <a:off x="1065685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40" name="pl740"/>
            <p:cNvSpPr/>
            <p:nvPr/>
          </p:nvSpPr>
          <p:spPr>
            <a:xfrm>
              <a:off x="1088886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41" name="pl741"/>
            <p:cNvSpPr/>
            <p:nvPr/>
          </p:nvSpPr>
          <p:spPr>
            <a:xfrm>
              <a:off x="1112088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42" name="pl742"/>
            <p:cNvSpPr/>
            <p:nvPr/>
          </p:nvSpPr>
          <p:spPr>
            <a:xfrm>
              <a:off x="1135289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43" name="pl743"/>
            <p:cNvSpPr/>
            <p:nvPr/>
          </p:nvSpPr>
          <p:spPr>
            <a:xfrm>
              <a:off x="1158491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44" name="pl744"/>
            <p:cNvSpPr/>
            <p:nvPr/>
          </p:nvSpPr>
          <p:spPr>
            <a:xfrm>
              <a:off x="1181692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45" name="tx745"/>
            <p:cNvSpPr/>
            <p:nvPr/>
          </p:nvSpPr>
          <p:spPr>
            <a:xfrm rot="-5400000">
              <a:off x="10624929"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46" name="tx746"/>
            <p:cNvSpPr/>
            <p:nvPr/>
          </p:nvSpPr>
          <p:spPr>
            <a:xfrm rot="-5400000">
              <a:off x="1082586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747" name="tx747"/>
            <p:cNvSpPr/>
            <p:nvPr/>
          </p:nvSpPr>
          <p:spPr>
            <a:xfrm rot="-5400000">
              <a:off x="1105788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748" name="tx748"/>
            <p:cNvSpPr/>
            <p:nvPr/>
          </p:nvSpPr>
          <p:spPr>
            <a:xfrm rot="-5400000">
              <a:off x="1128989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749" name="tx749"/>
            <p:cNvSpPr/>
            <p:nvPr/>
          </p:nvSpPr>
          <p:spPr>
            <a:xfrm rot="-5400000">
              <a:off x="1152191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750" name="tx750"/>
            <p:cNvSpPr/>
            <p:nvPr/>
          </p:nvSpPr>
          <p:spPr>
            <a:xfrm rot="-5400000">
              <a:off x="11722848"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51" name="tx751"/>
            <p:cNvSpPr/>
            <p:nvPr/>
          </p:nvSpPr>
          <p:spPr>
            <a:xfrm>
              <a:off x="5664977" y="5763132"/>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52" name="tx752"/>
            <p:cNvSpPr/>
            <p:nvPr/>
          </p:nvSpPr>
          <p:spPr>
            <a:xfrm>
              <a:off x="3795185" y="6161027"/>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53" name="pt753"/>
            <p:cNvSpPr/>
            <p:nvPr/>
          </p:nvSpPr>
          <p:spPr>
            <a:xfrm>
              <a:off x="4805721" y="619606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754" name="pt754"/>
            <p:cNvSpPr/>
            <p:nvPr/>
          </p:nvSpPr>
          <p:spPr>
            <a:xfrm>
              <a:off x="5353933" y="619606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755" name="pt755"/>
            <p:cNvSpPr/>
            <p:nvPr/>
          </p:nvSpPr>
          <p:spPr>
            <a:xfrm>
              <a:off x="5998406" y="619606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756" name="pt756"/>
            <p:cNvSpPr/>
            <p:nvPr/>
          </p:nvSpPr>
          <p:spPr>
            <a:xfrm>
              <a:off x="6642879" y="61960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757" name="pt757"/>
            <p:cNvSpPr/>
            <p:nvPr/>
          </p:nvSpPr>
          <p:spPr>
            <a:xfrm>
              <a:off x="7287353" y="619606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758" name="pt758"/>
            <p:cNvSpPr/>
            <p:nvPr/>
          </p:nvSpPr>
          <p:spPr>
            <a:xfrm>
              <a:off x="7931826" y="61960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759" name="tx759"/>
            <p:cNvSpPr/>
            <p:nvPr/>
          </p:nvSpPr>
          <p:spPr>
            <a:xfrm>
              <a:off x="5031105" y="6200440"/>
              <a:ext cx="189577"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&lt;60</a:t>
              </a:r>
            </a:p>
          </p:txBody>
        </p:sp>
        <p:sp>
          <p:nvSpPr>
            <p:cNvPr id="760" name="tx760"/>
            <p:cNvSpPr/>
            <p:nvPr/>
          </p:nvSpPr>
          <p:spPr>
            <a:xfrm>
              <a:off x="5579317"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60-69</a:t>
              </a:r>
            </a:p>
          </p:txBody>
        </p:sp>
        <p:sp>
          <p:nvSpPr>
            <p:cNvPr id="761" name="tx761"/>
            <p:cNvSpPr/>
            <p:nvPr/>
          </p:nvSpPr>
          <p:spPr>
            <a:xfrm>
              <a:off x="6223790"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70-79</a:t>
              </a:r>
            </a:p>
          </p:txBody>
        </p:sp>
        <p:sp>
          <p:nvSpPr>
            <p:cNvPr id="762" name="tx762"/>
            <p:cNvSpPr/>
            <p:nvPr/>
          </p:nvSpPr>
          <p:spPr>
            <a:xfrm>
              <a:off x="6868264"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80-89</a:t>
              </a:r>
            </a:p>
          </p:txBody>
        </p:sp>
        <p:sp>
          <p:nvSpPr>
            <p:cNvPr id="763" name="tx763"/>
            <p:cNvSpPr/>
            <p:nvPr/>
          </p:nvSpPr>
          <p:spPr>
            <a:xfrm>
              <a:off x="7512737"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90-94</a:t>
              </a:r>
            </a:p>
          </p:txBody>
        </p:sp>
        <p:sp>
          <p:nvSpPr>
            <p:cNvPr id="764" name="tx764"/>
            <p:cNvSpPr/>
            <p:nvPr/>
          </p:nvSpPr>
          <p:spPr>
            <a:xfrm>
              <a:off x="8157210" y="6200440"/>
              <a:ext cx="25484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&gt;=95</a:t>
              </a:r>
            </a:p>
          </p:txBody>
        </p:sp>
        <p:sp>
          <p:nvSpPr>
            <p:cNvPr id="765" name="tx765"/>
            <p:cNvSpPr/>
            <p:nvPr/>
          </p:nvSpPr>
          <p:spPr>
            <a:xfrm>
              <a:off x="343909" y="1330710"/>
              <a:ext cx="330777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vacunal (%), por país, AMR, 2025</a:t>
              </a:r>
            </a:p>
          </p:txBody>
        </p:sp>
        <p:sp>
          <p:nvSpPr>
            <p:cNvPr id="766" name="tx766"/>
            <p:cNvSpPr/>
            <p:nvPr/>
          </p:nvSpPr>
          <p:spPr>
            <a:xfrm>
              <a:off x="726649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67" name="tx767"/>
            <p:cNvSpPr/>
            <p:nvPr/>
          </p:nvSpPr>
          <p:spPr>
            <a:xfrm>
              <a:off x="2519583" y="6586800"/>
              <a:ext cx="9343747"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Los países se clasifican dentro de cada región. Se muestran los códigos ISO de los países. La cobertura media regional se indica en los encabezados y mediante la línea discontinua.</a:t>
              </a:r>
            </a:p>
          </p:txBody>
        </p:sp>
      </p:grpSp>
      <p:sp>
        <p:nvSpPr>
          <p:cNvPr id="768" name="body"/>
          <p:cNvSpPr>
            <a:spLocks noGrp="1"/>
          </p:cNvSpPr>
          <p:nvPr>
            <p:ph/>
          </p:nvPr>
        </p:nvSpPr>
        <p:spPr>
          <a:xfrm>
            <a:off x="292608" y="182880"/>
            <a:ext cx="11658600" cy="649224"/>
          </a:xfrm>
          <a:solidFill>
            <a:srgbClr val="FFFFFF">
              <a:alpha val="100000"/>
            </a:srgbClr>
          </a:solidFill>
        </p:spPr>
        <p:txBody>
          <a:bodyPr/>
          <a:lstStyle/>
          <a:p>
            <a:pPr marL="0" marR="0" algn="l">
              <a:lnSpc>
                <a:spcPct val="100000"/>
              </a:lnSpc>
              <a:spcBef>
                <a:spcPts val="0"/>
              </a:spcBef>
              <a:spcAft>
                <a:spcPts val="0"/>
              </a:spcAft>
              <a:buNone/>
            </a:pPr>
            <a:r>
              <a:rPr sz="1400" b="0" i="0" u="none" cap="none">
                <a:solidFill>
                  <a:srgbClr val="000000">
                    <a:alpha val="100000"/>
                  </a:srgbClr>
                </a:solidFill>
                <a:latin typeface="Arial"/>
                <a:cs typeface="Arial"/>
                <a:sym typeface="Arial"/>
              </a:rPr>
              <a:t>La cobertura media regional oculta las diferencias entre países en todas las vacunas, lo que pone de manifiesto la heterogeneidad en los resultados de la vacunación y la necesidad de estrategias específicas para cada país que permitan llegar a las poblaciones desatendidas.</a:t>
            </a:r>
          </a:p>
        </p:txBody>
      </p:sp>
      <p:grpSp>
        <p:nvGrpSpPr>
          <p:cNvPr id="769" name="Group 768"/>
          <p:cNvGrpSpPr/>
          <p:nvPr/>
        </p:nvGrpSpPr>
        <p:grpSpPr>
          <a:xfrm>
            <a:off x="292608" y="914400"/>
            <a:ext cx="11612880" cy="28575"/>
            <a:chOff x="292608" y="914400"/>
            <a:chExt cx="11612880" cy="28575"/>
          </a:xfrm>
        </p:grpSpPr>
        <p:sp>
          <p:nvSpPr>
            <p:cNvPr id="770"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71" name="rc4"/>
            <p:cNvSpPr/>
            <p:nvPr/>
          </p:nvSpPr>
          <p:spPr>
            <a:xfrm>
              <a:off x="292608" y="914400"/>
              <a:ext cx="11612879" cy="28575"/>
            </a:xfrm>
            <a:prstGeom prst="rect">
              <a:avLst/>
            </a:prstGeom>
            <a:solidFill>
              <a:srgbClr val="000000">
                <a:alpha val="100000"/>
              </a:srgbClr>
            </a:solidFill>
          </p:spPr>
          <p:txBody>
            <a:bodyPr/>
            <a:lstStyle/>
            <a:p>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14250" y="2901348"/>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714250" y="2271216"/>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714250" y="1641084"/>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714250" y="1010952"/>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885627"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22828"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36002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59722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83443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07163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30883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54603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78323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302043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rc18"/>
            <p:cNvSpPr/>
            <p:nvPr/>
          </p:nvSpPr>
          <p:spPr>
            <a:xfrm>
              <a:off x="1899660" y="2145190"/>
              <a:ext cx="106740" cy="756158"/>
            </a:xfrm>
            <a:prstGeom prst="rect">
              <a:avLst/>
            </a:prstGeom>
            <a:solidFill>
              <a:srgbClr val="2C7FB8">
                <a:alpha val="100000"/>
              </a:srgbClr>
            </a:solidFill>
          </p:spPr>
          <p:txBody>
            <a:bodyPr/>
            <a:lstStyle/>
            <a:p>
              <a:endParaRPr/>
            </a:p>
          </p:txBody>
        </p:sp>
        <p:sp>
          <p:nvSpPr>
            <p:cNvPr id="19" name="rc19"/>
            <p:cNvSpPr/>
            <p:nvPr/>
          </p:nvSpPr>
          <p:spPr>
            <a:xfrm>
              <a:off x="2018261" y="1798617"/>
              <a:ext cx="106740" cy="1102731"/>
            </a:xfrm>
            <a:prstGeom prst="rect">
              <a:avLst/>
            </a:prstGeom>
            <a:solidFill>
              <a:srgbClr val="2C7FB8">
                <a:alpha val="100000"/>
              </a:srgbClr>
            </a:solidFill>
          </p:spPr>
          <p:txBody>
            <a:bodyPr/>
            <a:lstStyle/>
            <a:p>
              <a:endParaRPr/>
            </a:p>
          </p:txBody>
        </p:sp>
        <p:sp>
          <p:nvSpPr>
            <p:cNvPr id="20" name="rc20"/>
            <p:cNvSpPr/>
            <p:nvPr/>
          </p:nvSpPr>
          <p:spPr>
            <a:xfrm>
              <a:off x="2136861" y="1798617"/>
              <a:ext cx="106740" cy="1102731"/>
            </a:xfrm>
            <a:prstGeom prst="rect">
              <a:avLst/>
            </a:prstGeom>
            <a:solidFill>
              <a:srgbClr val="2C7FB8">
                <a:alpha val="100000"/>
              </a:srgbClr>
            </a:solidFill>
          </p:spPr>
          <p:txBody>
            <a:bodyPr/>
            <a:lstStyle/>
            <a:p>
              <a:endParaRPr/>
            </a:p>
          </p:txBody>
        </p:sp>
        <p:sp>
          <p:nvSpPr>
            <p:cNvPr id="21" name="rc21"/>
            <p:cNvSpPr/>
            <p:nvPr/>
          </p:nvSpPr>
          <p:spPr>
            <a:xfrm>
              <a:off x="2255461" y="1798617"/>
              <a:ext cx="106740" cy="1102731"/>
            </a:xfrm>
            <a:prstGeom prst="rect">
              <a:avLst/>
            </a:prstGeom>
            <a:solidFill>
              <a:srgbClr val="2C7FB8">
                <a:alpha val="100000"/>
              </a:srgbClr>
            </a:solidFill>
          </p:spPr>
          <p:txBody>
            <a:bodyPr/>
            <a:lstStyle/>
            <a:p>
              <a:endParaRPr/>
            </a:p>
          </p:txBody>
        </p:sp>
        <p:sp>
          <p:nvSpPr>
            <p:cNvPr id="22" name="rc22"/>
            <p:cNvSpPr/>
            <p:nvPr/>
          </p:nvSpPr>
          <p:spPr>
            <a:xfrm>
              <a:off x="2374062" y="1798617"/>
              <a:ext cx="106740" cy="1102731"/>
            </a:xfrm>
            <a:prstGeom prst="rect">
              <a:avLst/>
            </a:prstGeom>
            <a:solidFill>
              <a:srgbClr val="2C7FB8">
                <a:alpha val="100000"/>
              </a:srgbClr>
            </a:solidFill>
          </p:spPr>
          <p:txBody>
            <a:bodyPr/>
            <a:lstStyle/>
            <a:p>
              <a:endParaRPr/>
            </a:p>
          </p:txBody>
        </p:sp>
        <p:sp>
          <p:nvSpPr>
            <p:cNvPr id="23" name="rc23"/>
            <p:cNvSpPr/>
            <p:nvPr/>
          </p:nvSpPr>
          <p:spPr>
            <a:xfrm>
              <a:off x="2492662" y="1798617"/>
              <a:ext cx="106740" cy="1102731"/>
            </a:xfrm>
            <a:prstGeom prst="rect">
              <a:avLst/>
            </a:prstGeom>
            <a:solidFill>
              <a:srgbClr val="2C7FB8">
                <a:alpha val="100000"/>
              </a:srgbClr>
            </a:solidFill>
          </p:spPr>
          <p:txBody>
            <a:bodyPr/>
            <a:lstStyle/>
            <a:p>
              <a:endParaRPr/>
            </a:p>
          </p:txBody>
        </p:sp>
        <p:sp>
          <p:nvSpPr>
            <p:cNvPr id="24" name="rc24"/>
            <p:cNvSpPr/>
            <p:nvPr/>
          </p:nvSpPr>
          <p:spPr>
            <a:xfrm>
              <a:off x="2611263" y="1798617"/>
              <a:ext cx="106740" cy="1102731"/>
            </a:xfrm>
            <a:prstGeom prst="rect">
              <a:avLst/>
            </a:prstGeom>
            <a:solidFill>
              <a:srgbClr val="2C7FB8">
                <a:alpha val="100000"/>
              </a:srgbClr>
            </a:solidFill>
          </p:spPr>
          <p:txBody>
            <a:bodyPr/>
            <a:lstStyle/>
            <a:p>
              <a:endParaRPr/>
            </a:p>
          </p:txBody>
        </p:sp>
        <p:sp>
          <p:nvSpPr>
            <p:cNvPr id="25" name="rc25"/>
            <p:cNvSpPr/>
            <p:nvPr/>
          </p:nvSpPr>
          <p:spPr>
            <a:xfrm>
              <a:off x="2729863" y="1798617"/>
              <a:ext cx="106740" cy="1102731"/>
            </a:xfrm>
            <a:prstGeom prst="rect">
              <a:avLst/>
            </a:prstGeom>
            <a:solidFill>
              <a:srgbClr val="2C7FB8">
                <a:alpha val="100000"/>
              </a:srgbClr>
            </a:solidFill>
          </p:spPr>
          <p:txBody>
            <a:bodyPr/>
            <a:lstStyle/>
            <a:p>
              <a:endParaRPr/>
            </a:p>
          </p:txBody>
        </p:sp>
        <p:sp>
          <p:nvSpPr>
            <p:cNvPr id="26" name="rc26"/>
            <p:cNvSpPr/>
            <p:nvPr/>
          </p:nvSpPr>
          <p:spPr>
            <a:xfrm>
              <a:off x="2848463" y="1798617"/>
              <a:ext cx="106740" cy="1102731"/>
            </a:xfrm>
            <a:prstGeom prst="rect">
              <a:avLst/>
            </a:prstGeom>
            <a:solidFill>
              <a:srgbClr val="2C7FB8">
                <a:alpha val="100000"/>
              </a:srgbClr>
            </a:solidFill>
          </p:spPr>
          <p:txBody>
            <a:bodyPr/>
            <a:lstStyle/>
            <a:p>
              <a:endParaRPr/>
            </a:p>
          </p:txBody>
        </p:sp>
        <p:sp>
          <p:nvSpPr>
            <p:cNvPr id="27" name="rc27"/>
            <p:cNvSpPr/>
            <p:nvPr/>
          </p:nvSpPr>
          <p:spPr>
            <a:xfrm>
              <a:off x="2967064" y="1798617"/>
              <a:ext cx="106740" cy="1102731"/>
            </a:xfrm>
            <a:prstGeom prst="rect">
              <a:avLst/>
            </a:prstGeom>
            <a:solidFill>
              <a:srgbClr val="2C7FB8">
                <a:alpha val="100000"/>
              </a:srgbClr>
            </a:solidFill>
          </p:spPr>
          <p:txBody>
            <a:bodyPr/>
            <a:lstStyle/>
            <a:p>
              <a:endParaRPr/>
            </a:p>
          </p:txBody>
        </p:sp>
        <p:sp>
          <p:nvSpPr>
            <p:cNvPr id="28" name="rc28"/>
            <p:cNvSpPr/>
            <p:nvPr/>
          </p:nvSpPr>
          <p:spPr>
            <a:xfrm>
              <a:off x="3085664" y="1798617"/>
              <a:ext cx="106740" cy="1102731"/>
            </a:xfrm>
            <a:prstGeom prst="rect">
              <a:avLst/>
            </a:prstGeom>
            <a:solidFill>
              <a:srgbClr val="2C7FB8">
                <a:alpha val="100000"/>
              </a:srgbClr>
            </a:solidFill>
          </p:spPr>
          <p:txBody>
            <a:bodyPr/>
            <a:lstStyle/>
            <a:p>
              <a:endParaRPr/>
            </a:p>
          </p:txBody>
        </p:sp>
        <p:sp>
          <p:nvSpPr>
            <p:cNvPr id="29" name="pl29"/>
            <p:cNvSpPr/>
            <p:nvPr/>
          </p:nvSpPr>
          <p:spPr>
            <a:xfrm>
              <a:off x="714250" y="1798617"/>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30" name="pl30"/>
            <p:cNvSpPr/>
            <p:nvPr/>
          </p:nvSpPr>
          <p:spPr>
            <a:xfrm>
              <a:off x="1953031" y="1210494"/>
              <a:ext cx="1186003" cy="367577"/>
            </a:xfrm>
            <a:custGeom>
              <a:avLst/>
              <a:gdLst/>
              <a:ahLst/>
              <a:cxnLst/>
              <a:rect l="0" t="0" r="0" b="0"/>
              <a:pathLst>
                <a:path w="1186003" h="367577">
                  <a:moveTo>
                    <a:pt x="0" y="367577"/>
                  </a:moveTo>
                  <a:lnTo>
                    <a:pt x="118600" y="55136"/>
                  </a:lnTo>
                  <a:lnTo>
                    <a:pt x="237200" y="0"/>
                  </a:lnTo>
                  <a:lnTo>
                    <a:pt x="355801" y="36757"/>
                  </a:lnTo>
                  <a:lnTo>
                    <a:pt x="474401" y="36757"/>
                  </a:lnTo>
                  <a:lnTo>
                    <a:pt x="593001" y="110273"/>
                  </a:lnTo>
                  <a:lnTo>
                    <a:pt x="711602" y="110273"/>
                  </a:lnTo>
                  <a:lnTo>
                    <a:pt x="830202" y="55136"/>
                  </a:lnTo>
                  <a:lnTo>
                    <a:pt x="948802" y="55136"/>
                  </a:lnTo>
                  <a:lnTo>
                    <a:pt x="1067403" y="55136"/>
                  </a:lnTo>
                  <a:lnTo>
                    <a:pt x="1186003" y="18378"/>
                  </a:lnTo>
                </a:path>
              </a:pathLst>
            </a:custGeom>
            <a:ln w="27101" cap="flat">
              <a:solidFill>
                <a:srgbClr val="000000">
                  <a:alpha val="80000"/>
                </a:srgbClr>
              </a:solidFill>
              <a:prstDash val="solid"/>
              <a:round/>
            </a:ln>
          </p:spPr>
          <p:txBody>
            <a:bodyPr/>
            <a:lstStyle/>
            <a:p>
              <a:endParaRPr/>
            </a:p>
          </p:txBody>
        </p:sp>
        <p:sp>
          <p:nvSpPr>
            <p:cNvPr id="31" name="tx31"/>
            <p:cNvSpPr/>
            <p:nvPr/>
          </p:nvSpPr>
          <p:spPr>
            <a:xfrm>
              <a:off x="885627" y="1706674"/>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N=35</a:t>
              </a:r>
            </a:p>
          </p:txBody>
        </p:sp>
        <p:sp>
          <p:nvSpPr>
            <p:cNvPr id="32" name="tx32"/>
            <p:cNvSpPr/>
            <p:nvPr/>
          </p:nvSpPr>
          <p:spPr>
            <a:xfrm rot="-5400000">
              <a:off x="1897763" y="2189277"/>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24</a:t>
              </a:r>
            </a:p>
          </p:txBody>
        </p:sp>
        <p:sp>
          <p:nvSpPr>
            <p:cNvPr id="33" name="tx33"/>
            <p:cNvSpPr/>
            <p:nvPr/>
          </p:nvSpPr>
          <p:spPr>
            <a:xfrm rot="-5400000">
              <a:off x="2015836"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34" name="tx34"/>
            <p:cNvSpPr/>
            <p:nvPr/>
          </p:nvSpPr>
          <p:spPr>
            <a:xfrm rot="-5400000">
              <a:off x="2134436"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35" name="tx35"/>
            <p:cNvSpPr/>
            <p:nvPr/>
          </p:nvSpPr>
          <p:spPr>
            <a:xfrm rot="-5400000">
              <a:off x="2253036"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36" name="tx36"/>
            <p:cNvSpPr/>
            <p:nvPr/>
          </p:nvSpPr>
          <p:spPr>
            <a:xfrm rot="-5400000">
              <a:off x="2371637"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37" name="tx37"/>
            <p:cNvSpPr/>
            <p:nvPr/>
          </p:nvSpPr>
          <p:spPr>
            <a:xfrm rot="-5400000">
              <a:off x="2490237"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38" name="tx38"/>
            <p:cNvSpPr/>
            <p:nvPr/>
          </p:nvSpPr>
          <p:spPr>
            <a:xfrm rot="-5400000">
              <a:off x="2608837"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39" name="tx39"/>
            <p:cNvSpPr/>
            <p:nvPr/>
          </p:nvSpPr>
          <p:spPr>
            <a:xfrm rot="-5400000">
              <a:off x="2727438"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40" name="tx40"/>
            <p:cNvSpPr/>
            <p:nvPr/>
          </p:nvSpPr>
          <p:spPr>
            <a:xfrm rot="-5400000">
              <a:off x="2846038"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41" name="tx41"/>
            <p:cNvSpPr/>
            <p:nvPr/>
          </p:nvSpPr>
          <p:spPr>
            <a:xfrm rot="-5400000">
              <a:off x="2964639"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42" name="tx42"/>
            <p:cNvSpPr/>
            <p:nvPr/>
          </p:nvSpPr>
          <p:spPr>
            <a:xfrm rot="-5400000">
              <a:off x="3083239"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43" name="tx43"/>
            <p:cNvSpPr/>
            <p:nvPr/>
          </p:nvSpPr>
          <p:spPr>
            <a:xfrm>
              <a:off x="3117337" y="1108293"/>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44" name="rc44"/>
            <p:cNvSpPr/>
            <p:nvPr/>
          </p:nvSpPr>
          <p:spPr>
            <a:xfrm>
              <a:off x="714250" y="875080"/>
              <a:ext cx="2596161" cy="2122757"/>
            </a:xfrm>
            <a:prstGeom prst="rect">
              <a:avLst/>
            </a:prstGeom>
            <a:ln w="13550" cap="rnd">
              <a:solidFill>
                <a:srgbClr val="999999">
                  <a:alpha val="100000"/>
                </a:srgbClr>
              </a:solidFill>
              <a:prstDash val="solid"/>
              <a:round/>
            </a:ln>
          </p:spPr>
          <p:txBody>
            <a:bodyPr/>
            <a:lstStyle/>
            <a:p>
              <a:endParaRPr/>
            </a:p>
          </p:txBody>
        </p:sp>
        <p:sp>
          <p:nvSpPr>
            <p:cNvPr id="45" name="pl45"/>
            <p:cNvSpPr/>
            <p:nvPr/>
          </p:nvSpPr>
          <p:spPr>
            <a:xfrm>
              <a:off x="714250" y="5308557"/>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714250" y="4678425"/>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714250" y="404829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714250" y="3418161"/>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885627"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1122828"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1" name="pl51"/>
            <p:cNvSpPr/>
            <p:nvPr/>
          </p:nvSpPr>
          <p:spPr>
            <a:xfrm>
              <a:off x="136002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2" name="pl52"/>
            <p:cNvSpPr/>
            <p:nvPr/>
          </p:nvSpPr>
          <p:spPr>
            <a:xfrm>
              <a:off x="159722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3" name="pl53"/>
            <p:cNvSpPr/>
            <p:nvPr/>
          </p:nvSpPr>
          <p:spPr>
            <a:xfrm>
              <a:off x="183443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4" name="pl54"/>
            <p:cNvSpPr/>
            <p:nvPr/>
          </p:nvSpPr>
          <p:spPr>
            <a:xfrm>
              <a:off x="207163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5" name="pl55"/>
            <p:cNvSpPr/>
            <p:nvPr/>
          </p:nvSpPr>
          <p:spPr>
            <a:xfrm>
              <a:off x="230883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6" name="pl56"/>
            <p:cNvSpPr/>
            <p:nvPr/>
          </p:nvSpPr>
          <p:spPr>
            <a:xfrm>
              <a:off x="254603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7" name="pl57"/>
            <p:cNvSpPr/>
            <p:nvPr/>
          </p:nvSpPr>
          <p:spPr>
            <a:xfrm>
              <a:off x="278323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8" name="pl58"/>
            <p:cNvSpPr/>
            <p:nvPr/>
          </p:nvSpPr>
          <p:spPr>
            <a:xfrm>
              <a:off x="302043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9" name="rc59"/>
            <p:cNvSpPr/>
            <p:nvPr/>
          </p:nvSpPr>
          <p:spPr>
            <a:xfrm>
              <a:off x="832257" y="4237332"/>
              <a:ext cx="106740" cy="1071224"/>
            </a:xfrm>
            <a:prstGeom prst="rect">
              <a:avLst/>
            </a:prstGeom>
            <a:solidFill>
              <a:srgbClr val="2C7FB8">
                <a:alpha val="100000"/>
              </a:srgbClr>
            </a:solidFill>
          </p:spPr>
          <p:txBody>
            <a:bodyPr/>
            <a:lstStyle/>
            <a:p>
              <a:endParaRPr/>
            </a:p>
          </p:txBody>
        </p:sp>
        <p:sp>
          <p:nvSpPr>
            <p:cNvPr id="60" name="rc60"/>
            <p:cNvSpPr/>
            <p:nvPr/>
          </p:nvSpPr>
          <p:spPr>
            <a:xfrm>
              <a:off x="950857" y="4237332"/>
              <a:ext cx="106740" cy="1071224"/>
            </a:xfrm>
            <a:prstGeom prst="rect">
              <a:avLst/>
            </a:prstGeom>
            <a:solidFill>
              <a:srgbClr val="2C7FB8">
                <a:alpha val="100000"/>
              </a:srgbClr>
            </a:solidFill>
          </p:spPr>
          <p:txBody>
            <a:bodyPr/>
            <a:lstStyle/>
            <a:p>
              <a:endParaRPr/>
            </a:p>
          </p:txBody>
        </p:sp>
        <p:sp>
          <p:nvSpPr>
            <p:cNvPr id="61" name="rc61"/>
            <p:cNvSpPr/>
            <p:nvPr/>
          </p:nvSpPr>
          <p:spPr>
            <a:xfrm>
              <a:off x="1069458" y="4205826"/>
              <a:ext cx="106740" cy="1102731"/>
            </a:xfrm>
            <a:prstGeom prst="rect">
              <a:avLst/>
            </a:prstGeom>
            <a:solidFill>
              <a:srgbClr val="2C7FB8">
                <a:alpha val="100000"/>
              </a:srgbClr>
            </a:solidFill>
          </p:spPr>
          <p:txBody>
            <a:bodyPr/>
            <a:lstStyle/>
            <a:p>
              <a:endParaRPr/>
            </a:p>
          </p:txBody>
        </p:sp>
        <p:sp>
          <p:nvSpPr>
            <p:cNvPr id="62" name="rc62"/>
            <p:cNvSpPr/>
            <p:nvPr/>
          </p:nvSpPr>
          <p:spPr>
            <a:xfrm>
              <a:off x="1188058" y="4205826"/>
              <a:ext cx="106740" cy="1102731"/>
            </a:xfrm>
            <a:prstGeom prst="rect">
              <a:avLst/>
            </a:prstGeom>
            <a:solidFill>
              <a:srgbClr val="2C7FB8">
                <a:alpha val="100000"/>
              </a:srgbClr>
            </a:solidFill>
          </p:spPr>
          <p:txBody>
            <a:bodyPr/>
            <a:lstStyle/>
            <a:p>
              <a:endParaRPr/>
            </a:p>
          </p:txBody>
        </p:sp>
        <p:sp>
          <p:nvSpPr>
            <p:cNvPr id="63" name="rc63"/>
            <p:cNvSpPr/>
            <p:nvPr/>
          </p:nvSpPr>
          <p:spPr>
            <a:xfrm>
              <a:off x="1306659" y="4205826"/>
              <a:ext cx="106740" cy="1102731"/>
            </a:xfrm>
            <a:prstGeom prst="rect">
              <a:avLst/>
            </a:prstGeom>
            <a:solidFill>
              <a:srgbClr val="2C7FB8">
                <a:alpha val="100000"/>
              </a:srgbClr>
            </a:solidFill>
          </p:spPr>
          <p:txBody>
            <a:bodyPr/>
            <a:lstStyle/>
            <a:p>
              <a:endParaRPr/>
            </a:p>
          </p:txBody>
        </p:sp>
        <p:sp>
          <p:nvSpPr>
            <p:cNvPr id="64" name="rc64"/>
            <p:cNvSpPr/>
            <p:nvPr/>
          </p:nvSpPr>
          <p:spPr>
            <a:xfrm>
              <a:off x="1425259" y="4205826"/>
              <a:ext cx="106740" cy="1102731"/>
            </a:xfrm>
            <a:prstGeom prst="rect">
              <a:avLst/>
            </a:prstGeom>
            <a:solidFill>
              <a:srgbClr val="2C7FB8">
                <a:alpha val="100000"/>
              </a:srgbClr>
            </a:solidFill>
          </p:spPr>
          <p:txBody>
            <a:bodyPr/>
            <a:lstStyle/>
            <a:p>
              <a:endParaRPr/>
            </a:p>
          </p:txBody>
        </p:sp>
        <p:sp>
          <p:nvSpPr>
            <p:cNvPr id="65" name="rc65"/>
            <p:cNvSpPr/>
            <p:nvPr/>
          </p:nvSpPr>
          <p:spPr>
            <a:xfrm>
              <a:off x="1543859" y="4205826"/>
              <a:ext cx="106740" cy="1102731"/>
            </a:xfrm>
            <a:prstGeom prst="rect">
              <a:avLst/>
            </a:prstGeom>
            <a:solidFill>
              <a:srgbClr val="2C7FB8">
                <a:alpha val="100000"/>
              </a:srgbClr>
            </a:solidFill>
          </p:spPr>
          <p:txBody>
            <a:bodyPr/>
            <a:lstStyle/>
            <a:p>
              <a:endParaRPr/>
            </a:p>
          </p:txBody>
        </p:sp>
        <p:sp>
          <p:nvSpPr>
            <p:cNvPr id="66" name="rc66"/>
            <p:cNvSpPr/>
            <p:nvPr/>
          </p:nvSpPr>
          <p:spPr>
            <a:xfrm>
              <a:off x="1662460" y="4205826"/>
              <a:ext cx="106740" cy="1102731"/>
            </a:xfrm>
            <a:prstGeom prst="rect">
              <a:avLst/>
            </a:prstGeom>
            <a:solidFill>
              <a:srgbClr val="2C7FB8">
                <a:alpha val="100000"/>
              </a:srgbClr>
            </a:solidFill>
          </p:spPr>
          <p:txBody>
            <a:bodyPr/>
            <a:lstStyle/>
            <a:p>
              <a:endParaRPr/>
            </a:p>
          </p:txBody>
        </p:sp>
        <p:sp>
          <p:nvSpPr>
            <p:cNvPr id="67" name="rc67"/>
            <p:cNvSpPr/>
            <p:nvPr/>
          </p:nvSpPr>
          <p:spPr>
            <a:xfrm>
              <a:off x="1781060" y="4205826"/>
              <a:ext cx="106740" cy="1102731"/>
            </a:xfrm>
            <a:prstGeom prst="rect">
              <a:avLst/>
            </a:prstGeom>
            <a:solidFill>
              <a:srgbClr val="2C7FB8">
                <a:alpha val="100000"/>
              </a:srgbClr>
            </a:solidFill>
          </p:spPr>
          <p:txBody>
            <a:bodyPr/>
            <a:lstStyle/>
            <a:p>
              <a:endParaRPr/>
            </a:p>
          </p:txBody>
        </p:sp>
        <p:sp>
          <p:nvSpPr>
            <p:cNvPr id="68" name="rc68"/>
            <p:cNvSpPr/>
            <p:nvPr/>
          </p:nvSpPr>
          <p:spPr>
            <a:xfrm>
              <a:off x="1899660" y="4205826"/>
              <a:ext cx="106740" cy="1102731"/>
            </a:xfrm>
            <a:prstGeom prst="rect">
              <a:avLst/>
            </a:prstGeom>
            <a:solidFill>
              <a:srgbClr val="2C7FB8">
                <a:alpha val="100000"/>
              </a:srgbClr>
            </a:solidFill>
          </p:spPr>
          <p:txBody>
            <a:bodyPr/>
            <a:lstStyle/>
            <a:p>
              <a:endParaRPr/>
            </a:p>
          </p:txBody>
        </p:sp>
        <p:sp>
          <p:nvSpPr>
            <p:cNvPr id="69" name="rc69"/>
            <p:cNvSpPr/>
            <p:nvPr/>
          </p:nvSpPr>
          <p:spPr>
            <a:xfrm>
              <a:off x="2018261" y="4205826"/>
              <a:ext cx="106740" cy="1102731"/>
            </a:xfrm>
            <a:prstGeom prst="rect">
              <a:avLst/>
            </a:prstGeom>
            <a:solidFill>
              <a:srgbClr val="2C7FB8">
                <a:alpha val="100000"/>
              </a:srgbClr>
            </a:solidFill>
          </p:spPr>
          <p:txBody>
            <a:bodyPr/>
            <a:lstStyle/>
            <a:p>
              <a:endParaRPr/>
            </a:p>
          </p:txBody>
        </p:sp>
        <p:sp>
          <p:nvSpPr>
            <p:cNvPr id="70" name="rc70"/>
            <p:cNvSpPr/>
            <p:nvPr/>
          </p:nvSpPr>
          <p:spPr>
            <a:xfrm>
              <a:off x="2136861" y="4205826"/>
              <a:ext cx="106740" cy="1102731"/>
            </a:xfrm>
            <a:prstGeom prst="rect">
              <a:avLst/>
            </a:prstGeom>
            <a:solidFill>
              <a:srgbClr val="2C7FB8">
                <a:alpha val="100000"/>
              </a:srgbClr>
            </a:solidFill>
          </p:spPr>
          <p:txBody>
            <a:bodyPr/>
            <a:lstStyle/>
            <a:p>
              <a:endParaRPr/>
            </a:p>
          </p:txBody>
        </p:sp>
        <p:sp>
          <p:nvSpPr>
            <p:cNvPr id="71" name="rc71"/>
            <p:cNvSpPr/>
            <p:nvPr/>
          </p:nvSpPr>
          <p:spPr>
            <a:xfrm>
              <a:off x="2255461" y="4205826"/>
              <a:ext cx="106740" cy="1102731"/>
            </a:xfrm>
            <a:prstGeom prst="rect">
              <a:avLst/>
            </a:prstGeom>
            <a:solidFill>
              <a:srgbClr val="2C7FB8">
                <a:alpha val="100000"/>
              </a:srgbClr>
            </a:solidFill>
          </p:spPr>
          <p:txBody>
            <a:bodyPr/>
            <a:lstStyle/>
            <a:p>
              <a:endParaRPr/>
            </a:p>
          </p:txBody>
        </p:sp>
        <p:sp>
          <p:nvSpPr>
            <p:cNvPr id="72" name="rc72"/>
            <p:cNvSpPr/>
            <p:nvPr/>
          </p:nvSpPr>
          <p:spPr>
            <a:xfrm>
              <a:off x="2374062" y="4205826"/>
              <a:ext cx="106740" cy="1102731"/>
            </a:xfrm>
            <a:prstGeom prst="rect">
              <a:avLst/>
            </a:prstGeom>
            <a:solidFill>
              <a:srgbClr val="2C7FB8">
                <a:alpha val="100000"/>
              </a:srgbClr>
            </a:solidFill>
          </p:spPr>
          <p:txBody>
            <a:bodyPr/>
            <a:lstStyle/>
            <a:p>
              <a:endParaRPr/>
            </a:p>
          </p:txBody>
        </p:sp>
        <p:sp>
          <p:nvSpPr>
            <p:cNvPr id="73" name="rc73"/>
            <p:cNvSpPr/>
            <p:nvPr/>
          </p:nvSpPr>
          <p:spPr>
            <a:xfrm>
              <a:off x="2492662" y="4205826"/>
              <a:ext cx="106740" cy="1102731"/>
            </a:xfrm>
            <a:prstGeom prst="rect">
              <a:avLst/>
            </a:prstGeom>
            <a:solidFill>
              <a:srgbClr val="2C7FB8">
                <a:alpha val="100000"/>
              </a:srgbClr>
            </a:solidFill>
          </p:spPr>
          <p:txBody>
            <a:bodyPr/>
            <a:lstStyle/>
            <a:p>
              <a:endParaRPr/>
            </a:p>
          </p:txBody>
        </p:sp>
        <p:sp>
          <p:nvSpPr>
            <p:cNvPr id="74" name="rc74"/>
            <p:cNvSpPr/>
            <p:nvPr/>
          </p:nvSpPr>
          <p:spPr>
            <a:xfrm>
              <a:off x="2611263" y="4205826"/>
              <a:ext cx="106740" cy="1102731"/>
            </a:xfrm>
            <a:prstGeom prst="rect">
              <a:avLst/>
            </a:prstGeom>
            <a:solidFill>
              <a:srgbClr val="2C7FB8">
                <a:alpha val="100000"/>
              </a:srgbClr>
            </a:solidFill>
          </p:spPr>
          <p:txBody>
            <a:bodyPr/>
            <a:lstStyle/>
            <a:p>
              <a:endParaRPr/>
            </a:p>
          </p:txBody>
        </p:sp>
        <p:sp>
          <p:nvSpPr>
            <p:cNvPr id="75" name="rc75"/>
            <p:cNvSpPr/>
            <p:nvPr/>
          </p:nvSpPr>
          <p:spPr>
            <a:xfrm>
              <a:off x="2729863" y="4205826"/>
              <a:ext cx="106740" cy="1102731"/>
            </a:xfrm>
            <a:prstGeom prst="rect">
              <a:avLst/>
            </a:prstGeom>
            <a:solidFill>
              <a:srgbClr val="2C7FB8">
                <a:alpha val="100000"/>
              </a:srgbClr>
            </a:solidFill>
          </p:spPr>
          <p:txBody>
            <a:bodyPr/>
            <a:lstStyle/>
            <a:p>
              <a:endParaRPr/>
            </a:p>
          </p:txBody>
        </p:sp>
        <p:sp>
          <p:nvSpPr>
            <p:cNvPr id="76" name="rc76"/>
            <p:cNvSpPr/>
            <p:nvPr/>
          </p:nvSpPr>
          <p:spPr>
            <a:xfrm>
              <a:off x="2848463" y="4205826"/>
              <a:ext cx="106740" cy="1102731"/>
            </a:xfrm>
            <a:prstGeom prst="rect">
              <a:avLst/>
            </a:prstGeom>
            <a:solidFill>
              <a:srgbClr val="2C7FB8">
                <a:alpha val="100000"/>
              </a:srgbClr>
            </a:solidFill>
          </p:spPr>
          <p:txBody>
            <a:bodyPr/>
            <a:lstStyle/>
            <a:p>
              <a:endParaRPr/>
            </a:p>
          </p:txBody>
        </p:sp>
        <p:sp>
          <p:nvSpPr>
            <p:cNvPr id="77" name="rc77"/>
            <p:cNvSpPr/>
            <p:nvPr/>
          </p:nvSpPr>
          <p:spPr>
            <a:xfrm>
              <a:off x="2967064" y="4205826"/>
              <a:ext cx="106740" cy="1102731"/>
            </a:xfrm>
            <a:prstGeom prst="rect">
              <a:avLst/>
            </a:prstGeom>
            <a:solidFill>
              <a:srgbClr val="2C7FB8">
                <a:alpha val="100000"/>
              </a:srgbClr>
            </a:solidFill>
          </p:spPr>
          <p:txBody>
            <a:bodyPr/>
            <a:lstStyle/>
            <a:p>
              <a:endParaRPr/>
            </a:p>
          </p:txBody>
        </p:sp>
        <p:sp>
          <p:nvSpPr>
            <p:cNvPr id="78" name="rc78"/>
            <p:cNvSpPr/>
            <p:nvPr/>
          </p:nvSpPr>
          <p:spPr>
            <a:xfrm>
              <a:off x="3085664" y="4205826"/>
              <a:ext cx="106740" cy="1102731"/>
            </a:xfrm>
            <a:prstGeom prst="rect">
              <a:avLst/>
            </a:prstGeom>
            <a:solidFill>
              <a:srgbClr val="2C7FB8">
                <a:alpha val="100000"/>
              </a:srgbClr>
            </a:solidFill>
          </p:spPr>
          <p:txBody>
            <a:bodyPr/>
            <a:lstStyle/>
            <a:p>
              <a:endParaRPr/>
            </a:p>
          </p:txBody>
        </p:sp>
        <p:sp>
          <p:nvSpPr>
            <p:cNvPr id="79" name="pl79"/>
            <p:cNvSpPr/>
            <p:nvPr/>
          </p:nvSpPr>
          <p:spPr>
            <a:xfrm>
              <a:off x="714250" y="4205826"/>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80" name="pl80"/>
            <p:cNvSpPr/>
            <p:nvPr/>
          </p:nvSpPr>
          <p:spPr>
            <a:xfrm>
              <a:off x="885627" y="3580945"/>
              <a:ext cx="2253406" cy="165409"/>
            </a:xfrm>
            <a:custGeom>
              <a:avLst/>
              <a:gdLst/>
              <a:ahLst/>
              <a:cxnLst/>
              <a:rect l="0" t="0" r="0" b="0"/>
              <a:pathLst>
                <a:path w="2253406" h="165409">
                  <a:moveTo>
                    <a:pt x="0" y="18378"/>
                  </a:moveTo>
                  <a:lnTo>
                    <a:pt x="118600" y="36757"/>
                  </a:lnTo>
                  <a:lnTo>
                    <a:pt x="237200" y="0"/>
                  </a:lnTo>
                  <a:lnTo>
                    <a:pt x="355801" y="18378"/>
                  </a:lnTo>
                  <a:lnTo>
                    <a:pt x="474401" y="18378"/>
                  </a:lnTo>
                  <a:lnTo>
                    <a:pt x="593001" y="0"/>
                  </a:lnTo>
                  <a:lnTo>
                    <a:pt x="711602" y="0"/>
                  </a:lnTo>
                  <a:lnTo>
                    <a:pt x="830202" y="36757"/>
                  </a:lnTo>
                  <a:lnTo>
                    <a:pt x="948802" y="18378"/>
                  </a:lnTo>
                  <a:lnTo>
                    <a:pt x="1067403" y="18378"/>
                  </a:lnTo>
                  <a:lnTo>
                    <a:pt x="1186003" y="36757"/>
                  </a:lnTo>
                  <a:lnTo>
                    <a:pt x="1304604" y="110273"/>
                  </a:lnTo>
                  <a:lnTo>
                    <a:pt x="1423204" y="55136"/>
                  </a:lnTo>
                  <a:lnTo>
                    <a:pt x="1541804" y="128651"/>
                  </a:lnTo>
                  <a:lnTo>
                    <a:pt x="1660405" y="147030"/>
                  </a:lnTo>
                  <a:lnTo>
                    <a:pt x="1779005" y="147030"/>
                  </a:lnTo>
                  <a:lnTo>
                    <a:pt x="1897605" y="165409"/>
                  </a:lnTo>
                  <a:lnTo>
                    <a:pt x="2016206" y="128651"/>
                  </a:lnTo>
                  <a:lnTo>
                    <a:pt x="2134806" y="91894"/>
                  </a:lnTo>
                  <a:lnTo>
                    <a:pt x="2253406" y="110273"/>
                  </a:lnTo>
                </a:path>
              </a:pathLst>
            </a:custGeom>
            <a:ln w="27101" cap="flat">
              <a:solidFill>
                <a:srgbClr val="000000">
                  <a:alpha val="80000"/>
                </a:srgbClr>
              </a:solidFill>
              <a:prstDash val="solid"/>
              <a:round/>
            </a:ln>
          </p:spPr>
          <p:txBody>
            <a:bodyPr/>
            <a:lstStyle/>
            <a:p>
              <a:endParaRPr/>
            </a:p>
          </p:txBody>
        </p:sp>
        <p:sp>
          <p:nvSpPr>
            <p:cNvPr id="81" name="tx81"/>
            <p:cNvSpPr/>
            <p:nvPr/>
          </p:nvSpPr>
          <p:spPr>
            <a:xfrm>
              <a:off x="885627" y="4113883"/>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N=35</a:t>
              </a:r>
            </a:p>
          </p:txBody>
        </p:sp>
        <p:sp>
          <p:nvSpPr>
            <p:cNvPr id="82" name="tx82"/>
            <p:cNvSpPr/>
            <p:nvPr/>
          </p:nvSpPr>
          <p:spPr>
            <a:xfrm rot="-5400000">
              <a:off x="829832" y="4280892"/>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34</a:t>
              </a:r>
            </a:p>
          </p:txBody>
        </p:sp>
        <p:sp>
          <p:nvSpPr>
            <p:cNvPr id="83" name="tx83"/>
            <p:cNvSpPr/>
            <p:nvPr/>
          </p:nvSpPr>
          <p:spPr>
            <a:xfrm rot="-5400000">
              <a:off x="948432" y="4280892"/>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34</a:t>
              </a:r>
            </a:p>
          </p:txBody>
        </p:sp>
        <p:sp>
          <p:nvSpPr>
            <p:cNvPr id="84" name="tx84"/>
            <p:cNvSpPr/>
            <p:nvPr/>
          </p:nvSpPr>
          <p:spPr>
            <a:xfrm rot="-5400000">
              <a:off x="1067033"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85" name="tx85"/>
            <p:cNvSpPr/>
            <p:nvPr/>
          </p:nvSpPr>
          <p:spPr>
            <a:xfrm rot="-5400000">
              <a:off x="1185633"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86" name="tx86"/>
            <p:cNvSpPr/>
            <p:nvPr/>
          </p:nvSpPr>
          <p:spPr>
            <a:xfrm rot="-5400000">
              <a:off x="1304233"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87" name="tx87"/>
            <p:cNvSpPr/>
            <p:nvPr/>
          </p:nvSpPr>
          <p:spPr>
            <a:xfrm rot="-5400000">
              <a:off x="1422834"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88" name="tx88"/>
            <p:cNvSpPr/>
            <p:nvPr/>
          </p:nvSpPr>
          <p:spPr>
            <a:xfrm rot="-5400000">
              <a:off x="1541434"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89" name="tx89"/>
            <p:cNvSpPr/>
            <p:nvPr/>
          </p:nvSpPr>
          <p:spPr>
            <a:xfrm rot="-5400000">
              <a:off x="1660035"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90" name="tx90"/>
            <p:cNvSpPr/>
            <p:nvPr/>
          </p:nvSpPr>
          <p:spPr>
            <a:xfrm rot="-5400000">
              <a:off x="1778635"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91" name="tx91"/>
            <p:cNvSpPr/>
            <p:nvPr/>
          </p:nvSpPr>
          <p:spPr>
            <a:xfrm rot="-5400000">
              <a:off x="1897235"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92" name="tx92"/>
            <p:cNvSpPr/>
            <p:nvPr/>
          </p:nvSpPr>
          <p:spPr>
            <a:xfrm rot="-5400000">
              <a:off x="2015836"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93" name="tx93"/>
            <p:cNvSpPr/>
            <p:nvPr/>
          </p:nvSpPr>
          <p:spPr>
            <a:xfrm rot="-5400000">
              <a:off x="2134436"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94" name="tx94"/>
            <p:cNvSpPr/>
            <p:nvPr/>
          </p:nvSpPr>
          <p:spPr>
            <a:xfrm rot="-5400000">
              <a:off x="2253036"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95" name="tx95"/>
            <p:cNvSpPr/>
            <p:nvPr/>
          </p:nvSpPr>
          <p:spPr>
            <a:xfrm rot="-5400000">
              <a:off x="2371637"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96" name="tx96"/>
            <p:cNvSpPr/>
            <p:nvPr/>
          </p:nvSpPr>
          <p:spPr>
            <a:xfrm rot="-5400000">
              <a:off x="2490237"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97" name="tx97"/>
            <p:cNvSpPr/>
            <p:nvPr/>
          </p:nvSpPr>
          <p:spPr>
            <a:xfrm rot="-5400000">
              <a:off x="2608837"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98" name="tx98"/>
            <p:cNvSpPr/>
            <p:nvPr/>
          </p:nvSpPr>
          <p:spPr>
            <a:xfrm rot="-5400000">
              <a:off x="2727438"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99" name="tx99"/>
            <p:cNvSpPr/>
            <p:nvPr/>
          </p:nvSpPr>
          <p:spPr>
            <a:xfrm rot="-5400000">
              <a:off x="2846038"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100" name="tx100"/>
            <p:cNvSpPr/>
            <p:nvPr/>
          </p:nvSpPr>
          <p:spPr>
            <a:xfrm rot="-5400000">
              <a:off x="29646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101" name="tx101"/>
            <p:cNvSpPr/>
            <p:nvPr/>
          </p:nvSpPr>
          <p:spPr>
            <a:xfrm rot="-5400000">
              <a:off x="30832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102" name="tx102"/>
            <p:cNvSpPr/>
            <p:nvPr/>
          </p:nvSpPr>
          <p:spPr>
            <a:xfrm>
              <a:off x="3117337" y="3570638"/>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103" name="rc103"/>
            <p:cNvSpPr/>
            <p:nvPr/>
          </p:nvSpPr>
          <p:spPr>
            <a:xfrm>
              <a:off x="714250" y="3282288"/>
              <a:ext cx="2596161" cy="2122757"/>
            </a:xfrm>
            <a:prstGeom prst="rect">
              <a:avLst/>
            </a:prstGeom>
            <a:ln w="13550" cap="rnd">
              <a:solidFill>
                <a:srgbClr val="999999">
                  <a:alpha val="100000"/>
                </a:srgbClr>
              </a:solidFill>
              <a:prstDash val="solid"/>
              <a:round/>
            </a:ln>
          </p:spPr>
          <p:txBody>
            <a:bodyPr/>
            <a:lstStyle/>
            <a:p>
              <a:endParaRPr/>
            </a:p>
          </p:txBody>
        </p:sp>
        <p:sp>
          <p:nvSpPr>
            <p:cNvPr id="104" name="pl104"/>
            <p:cNvSpPr/>
            <p:nvPr/>
          </p:nvSpPr>
          <p:spPr>
            <a:xfrm>
              <a:off x="3380001" y="2901348"/>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5" name="pl105"/>
            <p:cNvSpPr/>
            <p:nvPr/>
          </p:nvSpPr>
          <p:spPr>
            <a:xfrm>
              <a:off x="3380001" y="2271216"/>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6" name="pl106"/>
            <p:cNvSpPr/>
            <p:nvPr/>
          </p:nvSpPr>
          <p:spPr>
            <a:xfrm>
              <a:off x="3380001" y="1641084"/>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7" name="pl107"/>
            <p:cNvSpPr/>
            <p:nvPr/>
          </p:nvSpPr>
          <p:spPr>
            <a:xfrm>
              <a:off x="3380001" y="1010952"/>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8" name="pl108"/>
            <p:cNvSpPr/>
            <p:nvPr/>
          </p:nvSpPr>
          <p:spPr>
            <a:xfrm>
              <a:off x="3551378"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9" name="pl109"/>
            <p:cNvSpPr/>
            <p:nvPr/>
          </p:nvSpPr>
          <p:spPr>
            <a:xfrm>
              <a:off x="378857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0" name="pl110"/>
            <p:cNvSpPr/>
            <p:nvPr/>
          </p:nvSpPr>
          <p:spPr>
            <a:xfrm>
              <a:off x="402578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1" name="pl111"/>
            <p:cNvSpPr/>
            <p:nvPr/>
          </p:nvSpPr>
          <p:spPr>
            <a:xfrm>
              <a:off x="426298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2" name="pl112"/>
            <p:cNvSpPr/>
            <p:nvPr/>
          </p:nvSpPr>
          <p:spPr>
            <a:xfrm>
              <a:off x="450018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3" name="pl113"/>
            <p:cNvSpPr/>
            <p:nvPr/>
          </p:nvSpPr>
          <p:spPr>
            <a:xfrm>
              <a:off x="473738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4" name="pl114"/>
            <p:cNvSpPr/>
            <p:nvPr/>
          </p:nvSpPr>
          <p:spPr>
            <a:xfrm>
              <a:off x="497458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5" name="pl115"/>
            <p:cNvSpPr/>
            <p:nvPr/>
          </p:nvSpPr>
          <p:spPr>
            <a:xfrm>
              <a:off x="521178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544898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5686185"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8" name="rc118"/>
            <p:cNvSpPr/>
            <p:nvPr/>
          </p:nvSpPr>
          <p:spPr>
            <a:xfrm>
              <a:off x="5277014" y="1987657"/>
              <a:ext cx="106740" cy="913691"/>
            </a:xfrm>
            <a:prstGeom prst="rect">
              <a:avLst/>
            </a:prstGeom>
            <a:solidFill>
              <a:srgbClr val="2C7FB8">
                <a:alpha val="100000"/>
              </a:srgbClr>
            </a:solidFill>
          </p:spPr>
          <p:txBody>
            <a:bodyPr/>
            <a:lstStyle/>
            <a:p>
              <a:endParaRPr/>
            </a:p>
          </p:txBody>
        </p:sp>
        <p:sp>
          <p:nvSpPr>
            <p:cNvPr id="119" name="rc119"/>
            <p:cNvSpPr/>
            <p:nvPr/>
          </p:nvSpPr>
          <p:spPr>
            <a:xfrm>
              <a:off x="5395614" y="1924643"/>
              <a:ext cx="106740" cy="976704"/>
            </a:xfrm>
            <a:prstGeom prst="rect">
              <a:avLst/>
            </a:prstGeom>
            <a:solidFill>
              <a:srgbClr val="2C7FB8">
                <a:alpha val="100000"/>
              </a:srgbClr>
            </a:solidFill>
          </p:spPr>
          <p:txBody>
            <a:bodyPr/>
            <a:lstStyle/>
            <a:p>
              <a:endParaRPr/>
            </a:p>
          </p:txBody>
        </p:sp>
        <p:sp>
          <p:nvSpPr>
            <p:cNvPr id="120" name="rc120"/>
            <p:cNvSpPr/>
            <p:nvPr/>
          </p:nvSpPr>
          <p:spPr>
            <a:xfrm>
              <a:off x="5514214" y="1830124"/>
              <a:ext cx="106740" cy="1071224"/>
            </a:xfrm>
            <a:prstGeom prst="rect">
              <a:avLst/>
            </a:prstGeom>
            <a:solidFill>
              <a:srgbClr val="2C7FB8">
                <a:alpha val="100000"/>
              </a:srgbClr>
            </a:solidFill>
          </p:spPr>
          <p:txBody>
            <a:bodyPr/>
            <a:lstStyle/>
            <a:p>
              <a:endParaRPr/>
            </a:p>
          </p:txBody>
        </p:sp>
        <p:sp>
          <p:nvSpPr>
            <p:cNvPr id="121" name="rc121"/>
            <p:cNvSpPr/>
            <p:nvPr/>
          </p:nvSpPr>
          <p:spPr>
            <a:xfrm>
              <a:off x="5632815" y="1830124"/>
              <a:ext cx="106740" cy="1071224"/>
            </a:xfrm>
            <a:prstGeom prst="rect">
              <a:avLst/>
            </a:prstGeom>
            <a:solidFill>
              <a:srgbClr val="2C7FB8">
                <a:alpha val="100000"/>
              </a:srgbClr>
            </a:solidFill>
          </p:spPr>
          <p:txBody>
            <a:bodyPr/>
            <a:lstStyle/>
            <a:p>
              <a:endParaRPr/>
            </a:p>
          </p:txBody>
        </p:sp>
        <p:sp>
          <p:nvSpPr>
            <p:cNvPr id="122" name="rc122"/>
            <p:cNvSpPr/>
            <p:nvPr/>
          </p:nvSpPr>
          <p:spPr>
            <a:xfrm>
              <a:off x="5751415" y="1830124"/>
              <a:ext cx="106740" cy="1071224"/>
            </a:xfrm>
            <a:prstGeom prst="rect">
              <a:avLst/>
            </a:prstGeom>
            <a:solidFill>
              <a:srgbClr val="2C7FB8">
                <a:alpha val="100000"/>
              </a:srgbClr>
            </a:solidFill>
          </p:spPr>
          <p:txBody>
            <a:bodyPr/>
            <a:lstStyle/>
            <a:p>
              <a:endParaRPr/>
            </a:p>
          </p:txBody>
        </p:sp>
        <p:sp>
          <p:nvSpPr>
            <p:cNvPr id="123" name="pl123"/>
            <p:cNvSpPr/>
            <p:nvPr/>
          </p:nvSpPr>
          <p:spPr>
            <a:xfrm>
              <a:off x="3380001" y="1798617"/>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124" name="pl124"/>
            <p:cNvSpPr/>
            <p:nvPr/>
          </p:nvSpPr>
          <p:spPr>
            <a:xfrm>
              <a:off x="5330384" y="1339146"/>
              <a:ext cx="474401" cy="147030"/>
            </a:xfrm>
            <a:custGeom>
              <a:avLst/>
              <a:gdLst/>
              <a:ahLst/>
              <a:cxnLst/>
              <a:rect l="0" t="0" r="0" b="0"/>
              <a:pathLst>
                <a:path w="474401" h="147030">
                  <a:moveTo>
                    <a:pt x="0" y="147030"/>
                  </a:moveTo>
                  <a:lnTo>
                    <a:pt x="118600" y="73515"/>
                  </a:lnTo>
                  <a:lnTo>
                    <a:pt x="237200" y="0"/>
                  </a:lnTo>
                  <a:lnTo>
                    <a:pt x="355801" y="36757"/>
                  </a:lnTo>
                  <a:lnTo>
                    <a:pt x="474401" y="0"/>
                  </a:lnTo>
                </a:path>
              </a:pathLst>
            </a:custGeom>
            <a:ln w="27101" cap="flat">
              <a:solidFill>
                <a:srgbClr val="000000">
                  <a:alpha val="80000"/>
                </a:srgbClr>
              </a:solidFill>
              <a:prstDash val="solid"/>
              <a:round/>
            </a:ln>
          </p:spPr>
          <p:txBody>
            <a:bodyPr/>
            <a:lstStyle/>
            <a:p>
              <a:endParaRPr/>
            </a:p>
          </p:txBody>
        </p:sp>
        <p:sp>
          <p:nvSpPr>
            <p:cNvPr id="125" name="tx125"/>
            <p:cNvSpPr/>
            <p:nvPr/>
          </p:nvSpPr>
          <p:spPr>
            <a:xfrm>
              <a:off x="3551378" y="1706674"/>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N=35</a:t>
              </a:r>
            </a:p>
          </p:txBody>
        </p:sp>
        <p:sp>
          <p:nvSpPr>
            <p:cNvPr id="126" name="tx126"/>
            <p:cNvSpPr/>
            <p:nvPr/>
          </p:nvSpPr>
          <p:spPr>
            <a:xfrm rot="-5400000">
              <a:off x="5274609" y="2031237"/>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29</a:t>
              </a:r>
            </a:p>
          </p:txBody>
        </p:sp>
        <p:sp>
          <p:nvSpPr>
            <p:cNvPr id="127" name="tx127"/>
            <p:cNvSpPr/>
            <p:nvPr/>
          </p:nvSpPr>
          <p:spPr>
            <a:xfrm rot="-5400000">
              <a:off x="5393189" y="1968203"/>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31</a:t>
              </a:r>
            </a:p>
          </p:txBody>
        </p:sp>
        <p:sp>
          <p:nvSpPr>
            <p:cNvPr id="128" name="tx128"/>
            <p:cNvSpPr/>
            <p:nvPr/>
          </p:nvSpPr>
          <p:spPr>
            <a:xfrm rot="-5400000">
              <a:off x="5511789" y="1873684"/>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34</a:t>
              </a:r>
            </a:p>
          </p:txBody>
        </p:sp>
        <p:sp>
          <p:nvSpPr>
            <p:cNvPr id="129" name="tx129"/>
            <p:cNvSpPr/>
            <p:nvPr/>
          </p:nvSpPr>
          <p:spPr>
            <a:xfrm rot="-5400000">
              <a:off x="5630390" y="1873684"/>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34</a:t>
              </a:r>
            </a:p>
          </p:txBody>
        </p:sp>
        <p:sp>
          <p:nvSpPr>
            <p:cNvPr id="130" name="tx130"/>
            <p:cNvSpPr/>
            <p:nvPr/>
          </p:nvSpPr>
          <p:spPr>
            <a:xfrm rot="-5400000">
              <a:off x="5748990" y="1873684"/>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34</a:t>
              </a:r>
            </a:p>
          </p:txBody>
        </p:sp>
        <p:sp>
          <p:nvSpPr>
            <p:cNvPr id="131" name="tx131"/>
            <p:cNvSpPr/>
            <p:nvPr/>
          </p:nvSpPr>
          <p:spPr>
            <a:xfrm>
              <a:off x="5783088" y="1218566"/>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132" name="rc132"/>
            <p:cNvSpPr/>
            <p:nvPr/>
          </p:nvSpPr>
          <p:spPr>
            <a:xfrm>
              <a:off x="3380001" y="875080"/>
              <a:ext cx="2596161" cy="2122757"/>
            </a:xfrm>
            <a:prstGeom prst="rect">
              <a:avLst/>
            </a:prstGeom>
            <a:ln w="13550" cap="rnd">
              <a:solidFill>
                <a:srgbClr val="999999">
                  <a:alpha val="100000"/>
                </a:srgbClr>
              </a:solidFill>
              <a:prstDash val="solid"/>
              <a:round/>
            </a:ln>
          </p:spPr>
          <p:txBody>
            <a:bodyPr/>
            <a:lstStyle/>
            <a:p>
              <a:endParaRPr/>
            </a:p>
          </p:txBody>
        </p:sp>
        <p:sp>
          <p:nvSpPr>
            <p:cNvPr id="133" name="pl133"/>
            <p:cNvSpPr/>
            <p:nvPr/>
          </p:nvSpPr>
          <p:spPr>
            <a:xfrm>
              <a:off x="3380001" y="5308557"/>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4" name="pl134"/>
            <p:cNvSpPr/>
            <p:nvPr/>
          </p:nvSpPr>
          <p:spPr>
            <a:xfrm>
              <a:off x="3380001" y="4678425"/>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5" name="pl135"/>
            <p:cNvSpPr/>
            <p:nvPr/>
          </p:nvSpPr>
          <p:spPr>
            <a:xfrm>
              <a:off x="3380001" y="404829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6" name="pl136"/>
            <p:cNvSpPr/>
            <p:nvPr/>
          </p:nvSpPr>
          <p:spPr>
            <a:xfrm>
              <a:off x="3380001" y="3418161"/>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7" name="pl137"/>
            <p:cNvSpPr/>
            <p:nvPr/>
          </p:nvSpPr>
          <p:spPr>
            <a:xfrm>
              <a:off x="3551378"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8" name="pl138"/>
            <p:cNvSpPr/>
            <p:nvPr/>
          </p:nvSpPr>
          <p:spPr>
            <a:xfrm>
              <a:off x="378857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9" name="pl139"/>
            <p:cNvSpPr/>
            <p:nvPr/>
          </p:nvSpPr>
          <p:spPr>
            <a:xfrm>
              <a:off x="402578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0" name="pl140"/>
            <p:cNvSpPr/>
            <p:nvPr/>
          </p:nvSpPr>
          <p:spPr>
            <a:xfrm>
              <a:off x="426298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1" name="pl141"/>
            <p:cNvSpPr/>
            <p:nvPr/>
          </p:nvSpPr>
          <p:spPr>
            <a:xfrm>
              <a:off x="450018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2" name="pl142"/>
            <p:cNvSpPr/>
            <p:nvPr/>
          </p:nvSpPr>
          <p:spPr>
            <a:xfrm>
              <a:off x="473738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3" name="pl143"/>
            <p:cNvSpPr/>
            <p:nvPr/>
          </p:nvSpPr>
          <p:spPr>
            <a:xfrm>
              <a:off x="497458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4" name="pl144"/>
            <p:cNvSpPr/>
            <p:nvPr/>
          </p:nvSpPr>
          <p:spPr>
            <a:xfrm>
              <a:off x="521178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5" name="pl145"/>
            <p:cNvSpPr/>
            <p:nvPr/>
          </p:nvSpPr>
          <p:spPr>
            <a:xfrm>
              <a:off x="544898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6" name="pl146"/>
            <p:cNvSpPr/>
            <p:nvPr/>
          </p:nvSpPr>
          <p:spPr>
            <a:xfrm>
              <a:off x="5686185"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7" name="rc147"/>
            <p:cNvSpPr/>
            <p:nvPr/>
          </p:nvSpPr>
          <p:spPr>
            <a:xfrm>
              <a:off x="3498008" y="5182530"/>
              <a:ext cx="106740" cy="126026"/>
            </a:xfrm>
            <a:prstGeom prst="rect">
              <a:avLst/>
            </a:prstGeom>
            <a:solidFill>
              <a:srgbClr val="2C7FB8">
                <a:alpha val="100000"/>
              </a:srgbClr>
            </a:solidFill>
          </p:spPr>
          <p:txBody>
            <a:bodyPr/>
            <a:lstStyle/>
            <a:p>
              <a:endParaRPr/>
            </a:p>
          </p:txBody>
        </p:sp>
        <p:sp>
          <p:nvSpPr>
            <p:cNvPr id="148" name="rc148"/>
            <p:cNvSpPr/>
            <p:nvPr/>
          </p:nvSpPr>
          <p:spPr>
            <a:xfrm>
              <a:off x="3616608" y="5151024"/>
              <a:ext cx="106740" cy="157533"/>
            </a:xfrm>
            <a:prstGeom prst="rect">
              <a:avLst/>
            </a:prstGeom>
            <a:solidFill>
              <a:srgbClr val="2C7FB8">
                <a:alpha val="100000"/>
              </a:srgbClr>
            </a:solidFill>
          </p:spPr>
          <p:txBody>
            <a:bodyPr/>
            <a:lstStyle/>
            <a:p>
              <a:endParaRPr/>
            </a:p>
          </p:txBody>
        </p:sp>
        <p:sp>
          <p:nvSpPr>
            <p:cNvPr id="149" name="rc149"/>
            <p:cNvSpPr/>
            <p:nvPr/>
          </p:nvSpPr>
          <p:spPr>
            <a:xfrm>
              <a:off x="3735209" y="5024997"/>
              <a:ext cx="106740" cy="283559"/>
            </a:xfrm>
            <a:prstGeom prst="rect">
              <a:avLst/>
            </a:prstGeom>
            <a:solidFill>
              <a:srgbClr val="2C7FB8">
                <a:alpha val="100000"/>
              </a:srgbClr>
            </a:solidFill>
          </p:spPr>
          <p:txBody>
            <a:bodyPr/>
            <a:lstStyle/>
            <a:p>
              <a:endParaRPr/>
            </a:p>
          </p:txBody>
        </p:sp>
        <p:sp>
          <p:nvSpPr>
            <p:cNvPr id="150" name="rc150"/>
            <p:cNvSpPr/>
            <p:nvPr/>
          </p:nvSpPr>
          <p:spPr>
            <a:xfrm>
              <a:off x="3853809" y="4930478"/>
              <a:ext cx="106740" cy="378079"/>
            </a:xfrm>
            <a:prstGeom prst="rect">
              <a:avLst/>
            </a:prstGeom>
            <a:solidFill>
              <a:srgbClr val="2C7FB8">
                <a:alpha val="100000"/>
              </a:srgbClr>
            </a:solidFill>
          </p:spPr>
          <p:txBody>
            <a:bodyPr/>
            <a:lstStyle/>
            <a:p>
              <a:endParaRPr/>
            </a:p>
          </p:txBody>
        </p:sp>
        <p:sp>
          <p:nvSpPr>
            <p:cNvPr id="151" name="rc151"/>
            <p:cNvSpPr/>
            <p:nvPr/>
          </p:nvSpPr>
          <p:spPr>
            <a:xfrm>
              <a:off x="3972410" y="4835958"/>
              <a:ext cx="106740" cy="472599"/>
            </a:xfrm>
            <a:prstGeom prst="rect">
              <a:avLst/>
            </a:prstGeom>
            <a:solidFill>
              <a:srgbClr val="2C7FB8">
                <a:alpha val="100000"/>
              </a:srgbClr>
            </a:solidFill>
          </p:spPr>
          <p:txBody>
            <a:bodyPr/>
            <a:lstStyle/>
            <a:p>
              <a:endParaRPr/>
            </a:p>
          </p:txBody>
        </p:sp>
        <p:sp>
          <p:nvSpPr>
            <p:cNvPr id="152" name="rc152"/>
            <p:cNvSpPr/>
            <p:nvPr/>
          </p:nvSpPr>
          <p:spPr>
            <a:xfrm>
              <a:off x="4091010" y="4835958"/>
              <a:ext cx="106740" cy="472599"/>
            </a:xfrm>
            <a:prstGeom prst="rect">
              <a:avLst/>
            </a:prstGeom>
            <a:solidFill>
              <a:srgbClr val="2C7FB8">
                <a:alpha val="100000"/>
              </a:srgbClr>
            </a:solidFill>
          </p:spPr>
          <p:txBody>
            <a:bodyPr/>
            <a:lstStyle/>
            <a:p>
              <a:endParaRPr/>
            </a:p>
          </p:txBody>
        </p:sp>
        <p:sp>
          <p:nvSpPr>
            <p:cNvPr id="153" name="rc153"/>
            <p:cNvSpPr/>
            <p:nvPr/>
          </p:nvSpPr>
          <p:spPr>
            <a:xfrm>
              <a:off x="4209610" y="4804451"/>
              <a:ext cx="106740" cy="504105"/>
            </a:xfrm>
            <a:prstGeom prst="rect">
              <a:avLst/>
            </a:prstGeom>
            <a:solidFill>
              <a:srgbClr val="2C7FB8">
                <a:alpha val="100000"/>
              </a:srgbClr>
            </a:solidFill>
          </p:spPr>
          <p:txBody>
            <a:bodyPr/>
            <a:lstStyle/>
            <a:p>
              <a:endParaRPr/>
            </a:p>
          </p:txBody>
        </p:sp>
        <p:sp>
          <p:nvSpPr>
            <p:cNvPr id="154" name="rc154"/>
            <p:cNvSpPr/>
            <p:nvPr/>
          </p:nvSpPr>
          <p:spPr>
            <a:xfrm>
              <a:off x="4328211" y="4804451"/>
              <a:ext cx="106740" cy="504105"/>
            </a:xfrm>
            <a:prstGeom prst="rect">
              <a:avLst/>
            </a:prstGeom>
            <a:solidFill>
              <a:srgbClr val="2C7FB8">
                <a:alpha val="100000"/>
              </a:srgbClr>
            </a:solidFill>
          </p:spPr>
          <p:txBody>
            <a:bodyPr/>
            <a:lstStyle/>
            <a:p>
              <a:endParaRPr/>
            </a:p>
          </p:txBody>
        </p:sp>
        <p:sp>
          <p:nvSpPr>
            <p:cNvPr id="155" name="rc155"/>
            <p:cNvSpPr/>
            <p:nvPr/>
          </p:nvSpPr>
          <p:spPr>
            <a:xfrm>
              <a:off x="4446811" y="4772945"/>
              <a:ext cx="106740" cy="535612"/>
            </a:xfrm>
            <a:prstGeom prst="rect">
              <a:avLst/>
            </a:prstGeom>
            <a:solidFill>
              <a:srgbClr val="2C7FB8">
                <a:alpha val="100000"/>
              </a:srgbClr>
            </a:solidFill>
          </p:spPr>
          <p:txBody>
            <a:bodyPr/>
            <a:lstStyle/>
            <a:p>
              <a:endParaRPr/>
            </a:p>
          </p:txBody>
        </p:sp>
        <p:sp>
          <p:nvSpPr>
            <p:cNvPr id="156" name="rc156"/>
            <p:cNvSpPr/>
            <p:nvPr/>
          </p:nvSpPr>
          <p:spPr>
            <a:xfrm>
              <a:off x="4565411" y="4741438"/>
              <a:ext cx="106740" cy="567118"/>
            </a:xfrm>
            <a:prstGeom prst="rect">
              <a:avLst/>
            </a:prstGeom>
            <a:solidFill>
              <a:srgbClr val="2C7FB8">
                <a:alpha val="100000"/>
              </a:srgbClr>
            </a:solidFill>
          </p:spPr>
          <p:txBody>
            <a:bodyPr/>
            <a:lstStyle/>
            <a:p>
              <a:endParaRPr/>
            </a:p>
          </p:txBody>
        </p:sp>
        <p:sp>
          <p:nvSpPr>
            <p:cNvPr id="157" name="rc157"/>
            <p:cNvSpPr/>
            <p:nvPr/>
          </p:nvSpPr>
          <p:spPr>
            <a:xfrm>
              <a:off x="4684012" y="4709931"/>
              <a:ext cx="106740" cy="598625"/>
            </a:xfrm>
            <a:prstGeom prst="rect">
              <a:avLst/>
            </a:prstGeom>
            <a:solidFill>
              <a:srgbClr val="2C7FB8">
                <a:alpha val="100000"/>
              </a:srgbClr>
            </a:solidFill>
          </p:spPr>
          <p:txBody>
            <a:bodyPr/>
            <a:lstStyle/>
            <a:p>
              <a:endParaRPr/>
            </a:p>
          </p:txBody>
        </p:sp>
        <p:sp>
          <p:nvSpPr>
            <p:cNvPr id="158" name="rc158"/>
            <p:cNvSpPr/>
            <p:nvPr/>
          </p:nvSpPr>
          <p:spPr>
            <a:xfrm>
              <a:off x="4802612" y="4709931"/>
              <a:ext cx="106740" cy="598625"/>
            </a:xfrm>
            <a:prstGeom prst="rect">
              <a:avLst/>
            </a:prstGeom>
            <a:solidFill>
              <a:srgbClr val="2C7FB8">
                <a:alpha val="100000"/>
              </a:srgbClr>
            </a:solidFill>
          </p:spPr>
          <p:txBody>
            <a:bodyPr/>
            <a:lstStyle/>
            <a:p>
              <a:endParaRPr/>
            </a:p>
          </p:txBody>
        </p:sp>
        <p:sp>
          <p:nvSpPr>
            <p:cNvPr id="159" name="rc159"/>
            <p:cNvSpPr/>
            <p:nvPr/>
          </p:nvSpPr>
          <p:spPr>
            <a:xfrm>
              <a:off x="4921212" y="4678425"/>
              <a:ext cx="106740" cy="630132"/>
            </a:xfrm>
            <a:prstGeom prst="rect">
              <a:avLst/>
            </a:prstGeom>
            <a:solidFill>
              <a:srgbClr val="2C7FB8">
                <a:alpha val="100000"/>
              </a:srgbClr>
            </a:solidFill>
          </p:spPr>
          <p:txBody>
            <a:bodyPr/>
            <a:lstStyle/>
            <a:p>
              <a:endParaRPr/>
            </a:p>
          </p:txBody>
        </p:sp>
        <p:sp>
          <p:nvSpPr>
            <p:cNvPr id="160" name="rc160"/>
            <p:cNvSpPr/>
            <p:nvPr/>
          </p:nvSpPr>
          <p:spPr>
            <a:xfrm>
              <a:off x="5039813" y="4646918"/>
              <a:ext cx="106740" cy="661638"/>
            </a:xfrm>
            <a:prstGeom prst="rect">
              <a:avLst/>
            </a:prstGeom>
            <a:solidFill>
              <a:srgbClr val="2C7FB8">
                <a:alpha val="100000"/>
              </a:srgbClr>
            </a:solidFill>
          </p:spPr>
          <p:txBody>
            <a:bodyPr/>
            <a:lstStyle/>
            <a:p>
              <a:endParaRPr/>
            </a:p>
          </p:txBody>
        </p:sp>
        <p:sp>
          <p:nvSpPr>
            <p:cNvPr id="161" name="rc161"/>
            <p:cNvSpPr/>
            <p:nvPr/>
          </p:nvSpPr>
          <p:spPr>
            <a:xfrm>
              <a:off x="5158413" y="4646918"/>
              <a:ext cx="106740" cy="661638"/>
            </a:xfrm>
            <a:prstGeom prst="rect">
              <a:avLst/>
            </a:prstGeom>
            <a:solidFill>
              <a:srgbClr val="2C7FB8">
                <a:alpha val="100000"/>
              </a:srgbClr>
            </a:solidFill>
          </p:spPr>
          <p:txBody>
            <a:bodyPr/>
            <a:lstStyle/>
            <a:p>
              <a:endParaRPr/>
            </a:p>
          </p:txBody>
        </p:sp>
        <p:sp>
          <p:nvSpPr>
            <p:cNvPr id="162" name="rc162"/>
            <p:cNvSpPr/>
            <p:nvPr/>
          </p:nvSpPr>
          <p:spPr>
            <a:xfrm>
              <a:off x="5277014" y="4646918"/>
              <a:ext cx="106740" cy="661638"/>
            </a:xfrm>
            <a:prstGeom prst="rect">
              <a:avLst/>
            </a:prstGeom>
            <a:solidFill>
              <a:srgbClr val="2C7FB8">
                <a:alpha val="100000"/>
              </a:srgbClr>
            </a:solidFill>
          </p:spPr>
          <p:txBody>
            <a:bodyPr/>
            <a:lstStyle/>
            <a:p>
              <a:endParaRPr/>
            </a:p>
          </p:txBody>
        </p:sp>
        <p:sp>
          <p:nvSpPr>
            <p:cNvPr id="163" name="rc163"/>
            <p:cNvSpPr/>
            <p:nvPr/>
          </p:nvSpPr>
          <p:spPr>
            <a:xfrm>
              <a:off x="5395614" y="4646918"/>
              <a:ext cx="106740" cy="661638"/>
            </a:xfrm>
            <a:prstGeom prst="rect">
              <a:avLst/>
            </a:prstGeom>
            <a:solidFill>
              <a:srgbClr val="2C7FB8">
                <a:alpha val="100000"/>
              </a:srgbClr>
            </a:solidFill>
          </p:spPr>
          <p:txBody>
            <a:bodyPr/>
            <a:lstStyle/>
            <a:p>
              <a:endParaRPr/>
            </a:p>
          </p:txBody>
        </p:sp>
        <p:sp>
          <p:nvSpPr>
            <p:cNvPr id="164" name="rc164"/>
            <p:cNvSpPr/>
            <p:nvPr/>
          </p:nvSpPr>
          <p:spPr>
            <a:xfrm>
              <a:off x="5514214" y="4646918"/>
              <a:ext cx="106740" cy="661638"/>
            </a:xfrm>
            <a:prstGeom prst="rect">
              <a:avLst/>
            </a:prstGeom>
            <a:solidFill>
              <a:srgbClr val="2C7FB8">
                <a:alpha val="100000"/>
              </a:srgbClr>
            </a:solidFill>
          </p:spPr>
          <p:txBody>
            <a:bodyPr/>
            <a:lstStyle/>
            <a:p>
              <a:endParaRPr/>
            </a:p>
          </p:txBody>
        </p:sp>
        <p:sp>
          <p:nvSpPr>
            <p:cNvPr id="165" name="rc165"/>
            <p:cNvSpPr/>
            <p:nvPr/>
          </p:nvSpPr>
          <p:spPr>
            <a:xfrm>
              <a:off x="5632815" y="4646918"/>
              <a:ext cx="106740" cy="661638"/>
            </a:xfrm>
            <a:prstGeom prst="rect">
              <a:avLst/>
            </a:prstGeom>
            <a:solidFill>
              <a:srgbClr val="2C7FB8">
                <a:alpha val="100000"/>
              </a:srgbClr>
            </a:solidFill>
          </p:spPr>
          <p:txBody>
            <a:bodyPr/>
            <a:lstStyle/>
            <a:p>
              <a:endParaRPr/>
            </a:p>
          </p:txBody>
        </p:sp>
        <p:sp>
          <p:nvSpPr>
            <p:cNvPr id="166" name="rc166"/>
            <p:cNvSpPr/>
            <p:nvPr/>
          </p:nvSpPr>
          <p:spPr>
            <a:xfrm>
              <a:off x="5751415" y="4615412"/>
              <a:ext cx="106740" cy="693145"/>
            </a:xfrm>
            <a:prstGeom prst="rect">
              <a:avLst/>
            </a:prstGeom>
            <a:solidFill>
              <a:srgbClr val="2C7FB8">
                <a:alpha val="100000"/>
              </a:srgbClr>
            </a:solidFill>
          </p:spPr>
          <p:txBody>
            <a:bodyPr/>
            <a:lstStyle/>
            <a:p>
              <a:endParaRPr/>
            </a:p>
          </p:txBody>
        </p:sp>
        <p:sp>
          <p:nvSpPr>
            <p:cNvPr id="167" name="pl167"/>
            <p:cNvSpPr/>
            <p:nvPr/>
          </p:nvSpPr>
          <p:spPr>
            <a:xfrm>
              <a:off x="3380001" y="4205826"/>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168" name="pl168"/>
            <p:cNvSpPr/>
            <p:nvPr/>
          </p:nvSpPr>
          <p:spPr>
            <a:xfrm>
              <a:off x="3551378" y="3893385"/>
              <a:ext cx="2253406" cy="1213004"/>
            </a:xfrm>
            <a:custGeom>
              <a:avLst/>
              <a:gdLst/>
              <a:ahLst/>
              <a:cxnLst/>
              <a:rect l="0" t="0" r="0" b="0"/>
              <a:pathLst>
                <a:path w="2253406" h="1213004">
                  <a:moveTo>
                    <a:pt x="0" y="1213004"/>
                  </a:moveTo>
                  <a:lnTo>
                    <a:pt x="118600" y="1084352"/>
                  </a:lnTo>
                  <a:lnTo>
                    <a:pt x="237200" y="735154"/>
                  </a:lnTo>
                  <a:lnTo>
                    <a:pt x="355801" y="404334"/>
                  </a:lnTo>
                  <a:lnTo>
                    <a:pt x="474401" y="257303"/>
                  </a:lnTo>
                  <a:lnTo>
                    <a:pt x="593001" y="147030"/>
                  </a:lnTo>
                  <a:lnTo>
                    <a:pt x="711602" y="110273"/>
                  </a:lnTo>
                  <a:lnTo>
                    <a:pt x="830202" y="91894"/>
                  </a:lnTo>
                  <a:lnTo>
                    <a:pt x="948802" y="91894"/>
                  </a:lnTo>
                  <a:lnTo>
                    <a:pt x="1067403" y="18378"/>
                  </a:lnTo>
                  <a:lnTo>
                    <a:pt x="1186003" y="73515"/>
                  </a:lnTo>
                  <a:lnTo>
                    <a:pt x="1304604" y="110273"/>
                  </a:lnTo>
                  <a:lnTo>
                    <a:pt x="1423204" y="73515"/>
                  </a:lnTo>
                  <a:lnTo>
                    <a:pt x="1541804" y="55136"/>
                  </a:lnTo>
                  <a:lnTo>
                    <a:pt x="1660405" y="110273"/>
                  </a:lnTo>
                  <a:lnTo>
                    <a:pt x="1779005" y="110273"/>
                  </a:lnTo>
                  <a:lnTo>
                    <a:pt x="1897605" y="55136"/>
                  </a:lnTo>
                  <a:lnTo>
                    <a:pt x="2016206" y="18378"/>
                  </a:lnTo>
                  <a:lnTo>
                    <a:pt x="2134806" y="0"/>
                  </a:lnTo>
                  <a:lnTo>
                    <a:pt x="2253406" y="0"/>
                  </a:lnTo>
                </a:path>
              </a:pathLst>
            </a:custGeom>
            <a:ln w="27101" cap="flat">
              <a:solidFill>
                <a:srgbClr val="000000">
                  <a:alpha val="80000"/>
                </a:srgbClr>
              </a:solidFill>
              <a:prstDash val="solid"/>
              <a:round/>
            </a:ln>
          </p:spPr>
          <p:txBody>
            <a:bodyPr/>
            <a:lstStyle/>
            <a:p>
              <a:endParaRPr/>
            </a:p>
          </p:txBody>
        </p:sp>
        <p:sp>
          <p:nvSpPr>
            <p:cNvPr id="169" name="tx169"/>
            <p:cNvSpPr/>
            <p:nvPr/>
          </p:nvSpPr>
          <p:spPr>
            <a:xfrm>
              <a:off x="3551378" y="4113883"/>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N=35</a:t>
              </a:r>
            </a:p>
          </p:txBody>
        </p:sp>
        <p:sp>
          <p:nvSpPr>
            <p:cNvPr id="170" name="tx170"/>
            <p:cNvSpPr/>
            <p:nvPr/>
          </p:nvSpPr>
          <p:spPr>
            <a:xfrm rot="-5400000">
              <a:off x="3970005" y="4879538"/>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15</a:t>
              </a:r>
            </a:p>
          </p:txBody>
        </p:sp>
        <p:sp>
          <p:nvSpPr>
            <p:cNvPr id="171" name="tx171"/>
            <p:cNvSpPr/>
            <p:nvPr/>
          </p:nvSpPr>
          <p:spPr>
            <a:xfrm rot="-5400000">
              <a:off x="4088605" y="4879538"/>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15</a:t>
              </a:r>
            </a:p>
          </p:txBody>
        </p:sp>
        <p:sp>
          <p:nvSpPr>
            <p:cNvPr id="172" name="tx172"/>
            <p:cNvSpPr/>
            <p:nvPr/>
          </p:nvSpPr>
          <p:spPr>
            <a:xfrm rot="-5400000">
              <a:off x="4207205" y="48480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16</a:t>
              </a:r>
            </a:p>
          </p:txBody>
        </p:sp>
        <p:sp>
          <p:nvSpPr>
            <p:cNvPr id="173" name="tx173"/>
            <p:cNvSpPr/>
            <p:nvPr/>
          </p:nvSpPr>
          <p:spPr>
            <a:xfrm rot="-5400000">
              <a:off x="4325806" y="48480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16</a:t>
              </a:r>
            </a:p>
          </p:txBody>
        </p:sp>
        <p:sp>
          <p:nvSpPr>
            <p:cNvPr id="174" name="tx174"/>
            <p:cNvSpPr/>
            <p:nvPr/>
          </p:nvSpPr>
          <p:spPr>
            <a:xfrm rot="-5400000">
              <a:off x="4444913" y="4817032"/>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17</a:t>
              </a:r>
            </a:p>
          </p:txBody>
        </p:sp>
        <p:sp>
          <p:nvSpPr>
            <p:cNvPr id="175" name="tx175"/>
            <p:cNvSpPr/>
            <p:nvPr/>
          </p:nvSpPr>
          <p:spPr>
            <a:xfrm rot="-5400000">
              <a:off x="4563007" y="4785018"/>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18</a:t>
              </a:r>
            </a:p>
          </p:txBody>
        </p:sp>
        <p:sp>
          <p:nvSpPr>
            <p:cNvPr id="176" name="tx176"/>
            <p:cNvSpPr/>
            <p:nvPr/>
          </p:nvSpPr>
          <p:spPr>
            <a:xfrm rot="-5400000">
              <a:off x="4681607" y="4753512"/>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77" name="tx177"/>
            <p:cNvSpPr/>
            <p:nvPr/>
          </p:nvSpPr>
          <p:spPr>
            <a:xfrm rot="-5400000">
              <a:off x="4800207" y="4753512"/>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78" name="tx178"/>
            <p:cNvSpPr/>
            <p:nvPr/>
          </p:nvSpPr>
          <p:spPr>
            <a:xfrm rot="-5400000">
              <a:off x="4918808" y="472200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20</a:t>
              </a:r>
            </a:p>
          </p:txBody>
        </p:sp>
        <p:sp>
          <p:nvSpPr>
            <p:cNvPr id="179" name="tx179"/>
            <p:cNvSpPr/>
            <p:nvPr/>
          </p:nvSpPr>
          <p:spPr>
            <a:xfrm rot="-5400000">
              <a:off x="5037915" y="4691006"/>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21</a:t>
              </a:r>
            </a:p>
          </p:txBody>
        </p:sp>
        <p:sp>
          <p:nvSpPr>
            <p:cNvPr id="180" name="tx180"/>
            <p:cNvSpPr/>
            <p:nvPr/>
          </p:nvSpPr>
          <p:spPr>
            <a:xfrm rot="-5400000">
              <a:off x="5156516" y="4691006"/>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21</a:t>
              </a:r>
            </a:p>
          </p:txBody>
        </p:sp>
        <p:sp>
          <p:nvSpPr>
            <p:cNvPr id="181" name="tx181"/>
            <p:cNvSpPr/>
            <p:nvPr/>
          </p:nvSpPr>
          <p:spPr>
            <a:xfrm rot="-5400000">
              <a:off x="5275116" y="4691006"/>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21</a:t>
              </a:r>
            </a:p>
          </p:txBody>
        </p:sp>
        <p:sp>
          <p:nvSpPr>
            <p:cNvPr id="182" name="tx182"/>
            <p:cNvSpPr/>
            <p:nvPr/>
          </p:nvSpPr>
          <p:spPr>
            <a:xfrm rot="-5400000">
              <a:off x="5393716" y="4691006"/>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21</a:t>
              </a:r>
            </a:p>
          </p:txBody>
        </p:sp>
        <p:sp>
          <p:nvSpPr>
            <p:cNvPr id="183" name="tx183"/>
            <p:cNvSpPr/>
            <p:nvPr/>
          </p:nvSpPr>
          <p:spPr>
            <a:xfrm rot="-5400000">
              <a:off x="5512317" y="4691006"/>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21</a:t>
              </a:r>
            </a:p>
          </p:txBody>
        </p:sp>
        <p:sp>
          <p:nvSpPr>
            <p:cNvPr id="184" name="tx184"/>
            <p:cNvSpPr/>
            <p:nvPr/>
          </p:nvSpPr>
          <p:spPr>
            <a:xfrm rot="-5400000">
              <a:off x="5630917" y="4691006"/>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21</a:t>
              </a:r>
            </a:p>
          </p:txBody>
        </p:sp>
        <p:sp>
          <p:nvSpPr>
            <p:cNvPr id="185" name="tx185"/>
            <p:cNvSpPr/>
            <p:nvPr/>
          </p:nvSpPr>
          <p:spPr>
            <a:xfrm rot="-5400000">
              <a:off x="5749517" y="4659499"/>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186" name="tx186"/>
            <p:cNvSpPr/>
            <p:nvPr/>
          </p:nvSpPr>
          <p:spPr>
            <a:xfrm>
              <a:off x="3528267" y="5093292"/>
              <a:ext cx="46222" cy="59492"/>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4</a:t>
              </a:r>
            </a:p>
          </p:txBody>
        </p:sp>
        <p:sp>
          <p:nvSpPr>
            <p:cNvPr id="187" name="tx187"/>
            <p:cNvSpPr/>
            <p:nvPr/>
          </p:nvSpPr>
          <p:spPr>
            <a:xfrm>
              <a:off x="3646868" y="5061583"/>
              <a:ext cx="46222" cy="5969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5</a:t>
              </a:r>
            </a:p>
          </p:txBody>
        </p:sp>
        <p:sp>
          <p:nvSpPr>
            <p:cNvPr id="188" name="tx188"/>
            <p:cNvSpPr/>
            <p:nvPr/>
          </p:nvSpPr>
          <p:spPr>
            <a:xfrm>
              <a:off x="3765468" y="4934501"/>
              <a:ext cx="46222"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9</a:t>
              </a:r>
            </a:p>
          </p:txBody>
        </p:sp>
        <p:sp>
          <p:nvSpPr>
            <p:cNvPr id="189" name="tx189"/>
            <p:cNvSpPr/>
            <p:nvPr/>
          </p:nvSpPr>
          <p:spPr>
            <a:xfrm>
              <a:off x="3860957" y="4840996"/>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12</a:t>
              </a:r>
            </a:p>
          </p:txBody>
        </p:sp>
        <p:sp>
          <p:nvSpPr>
            <p:cNvPr id="190" name="tx190"/>
            <p:cNvSpPr/>
            <p:nvPr/>
          </p:nvSpPr>
          <p:spPr>
            <a:xfrm>
              <a:off x="5783088" y="3772806"/>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191" name="rc191"/>
            <p:cNvSpPr/>
            <p:nvPr/>
          </p:nvSpPr>
          <p:spPr>
            <a:xfrm>
              <a:off x="3380001" y="3282288"/>
              <a:ext cx="2596161" cy="2122757"/>
            </a:xfrm>
            <a:prstGeom prst="rect">
              <a:avLst/>
            </a:prstGeom>
            <a:ln w="13550" cap="rnd">
              <a:solidFill>
                <a:srgbClr val="999999">
                  <a:alpha val="100000"/>
                </a:srgbClr>
              </a:solidFill>
              <a:prstDash val="solid"/>
              <a:round/>
            </a:ln>
          </p:spPr>
          <p:txBody>
            <a:bodyPr/>
            <a:lstStyle/>
            <a:p>
              <a:endParaRPr/>
            </a:p>
          </p:txBody>
        </p:sp>
        <p:sp>
          <p:nvSpPr>
            <p:cNvPr id="192" name="pl192"/>
            <p:cNvSpPr/>
            <p:nvPr/>
          </p:nvSpPr>
          <p:spPr>
            <a:xfrm>
              <a:off x="6045752" y="2901348"/>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3" name="pl193"/>
            <p:cNvSpPr/>
            <p:nvPr/>
          </p:nvSpPr>
          <p:spPr>
            <a:xfrm>
              <a:off x="6045752" y="2271216"/>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4" name="pl194"/>
            <p:cNvSpPr/>
            <p:nvPr/>
          </p:nvSpPr>
          <p:spPr>
            <a:xfrm>
              <a:off x="6045752" y="1641084"/>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5" name="pl195"/>
            <p:cNvSpPr/>
            <p:nvPr/>
          </p:nvSpPr>
          <p:spPr>
            <a:xfrm>
              <a:off x="6045752" y="1010952"/>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6" name="pl196"/>
            <p:cNvSpPr/>
            <p:nvPr/>
          </p:nvSpPr>
          <p:spPr>
            <a:xfrm>
              <a:off x="621712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7" name="pl197"/>
            <p:cNvSpPr/>
            <p:nvPr/>
          </p:nvSpPr>
          <p:spPr>
            <a:xfrm>
              <a:off x="645433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8" name="pl198"/>
            <p:cNvSpPr/>
            <p:nvPr/>
          </p:nvSpPr>
          <p:spPr>
            <a:xfrm>
              <a:off x="669153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9" name="pl199"/>
            <p:cNvSpPr/>
            <p:nvPr/>
          </p:nvSpPr>
          <p:spPr>
            <a:xfrm>
              <a:off x="692873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0" name="pl200"/>
            <p:cNvSpPr/>
            <p:nvPr/>
          </p:nvSpPr>
          <p:spPr>
            <a:xfrm>
              <a:off x="716593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1" name="pl201"/>
            <p:cNvSpPr/>
            <p:nvPr/>
          </p:nvSpPr>
          <p:spPr>
            <a:xfrm>
              <a:off x="740313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2" name="pl202"/>
            <p:cNvSpPr/>
            <p:nvPr/>
          </p:nvSpPr>
          <p:spPr>
            <a:xfrm>
              <a:off x="764033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3" name="pl203"/>
            <p:cNvSpPr/>
            <p:nvPr/>
          </p:nvSpPr>
          <p:spPr>
            <a:xfrm>
              <a:off x="787753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4" name="pl204"/>
            <p:cNvSpPr/>
            <p:nvPr/>
          </p:nvSpPr>
          <p:spPr>
            <a:xfrm>
              <a:off x="8114735"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5" name="pl205"/>
            <p:cNvSpPr/>
            <p:nvPr/>
          </p:nvSpPr>
          <p:spPr>
            <a:xfrm>
              <a:off x="8351936"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6" name="rc206"/>
            <p:cNvSpPr/>
            <p:nvPr/>
          </p:nvSpPr>
          <p:spPr>
            <a:xfrm>
              <a:off x="6400960" y="2806828"/>
              <a:ext cx="106740" cy="94519"/>
            </a:xfrm>
            <a:prstGeom prst="rect">
              <a:avLst/>
            </a:prstGeom>
            <a:solidFill>
              <a:srgbClr val="2C7FB8">
                <a:alpha val="100000"/>
              </a:srgbClr>
            </a:solidFill>
          </p:spPr>
          <p:txBody>
            <a:bodyPr/>
            <a:lstStyle/>
            <a:p>
              <a:endParaRPr/>
            </a:p>
          </p:txBody>
        </p:sp>
        <p:sp>
          <p:nvSpPr>
            <p:cNvPr id="207" name="rc207"/>
            <p:cNvSpPr/>
            <p:nvPr/>
          </p:nvSpPr>
          <p:spPr>
            <a:xfrm>
              <a:off x="6519560" y="2680802"/>
              <a:ext cx="106740" cy="220546"/>
            </a:xfrm>
            <a:prstGeom prst="rect">
              <a:avLst/>
            </a:prstGeom>
            <a:solidFill>
              <a:srgbClr val="2C7FB8">
                <a:alpha val="100000"/>
              </a:srgbClr>
            </a:solidFill>
          </p:spPr>
          <p:txBody>
            <a:bodyPr/>
            <a:lstStyle/>
            <a:p>
              <a:endParaRPr/>
            </a:p>
          </p:txBody>
        </p:sp>
        <p:sp>
          <p:nvSpPr>
            <p:cNvPr id="208" name="rc208"/>
            <p:cNvSpPr/>
            <p:nvPr/>
          </p:nvSpPr>
          <p:spPr>
            <a:xfrm>
              <a:off x="6638161" y="2491762"/>
              <a:ext cx="106740" cy="409585"/>
            </a:xfrm>
            <a:prstGeom prst="rect">
              <a:avLst/>
            </a:prstGeom>
            <a:solidFill>
              <a:srgbClr val="2C7FB8">
                <a:alpha val="100000"/>
              </a:srgbClr>
            </a:solidFill>
          </p:spPr>
          <p:txBody>
            <a:bodyPr/>
            <a:lstStyle/>
            <a:p>
              <a:endParaRPr/>
            </a:p>
          </p:txBody>
        </p:sp>
        <p:sp>
          <p:nvSpPr>
            <p:cNvPr id="209" name="rc209"/>
            <p:cNvSpPr/>
            <p:nvPr/>
          </p:nvSpPr>
          <p:spPr>
            <a:xfrm>
              <a:off x="6756761" y="2365736"/>
              <a:ext cx="106740" cy="535612"/>
            </a:xfrm>
            <a:prstGeom prst="rect">
              <a:avLst/>
            </a:prstGeom>
            <a:solidFill>
              <a:srgbClr val="2C7FB8">
                <a:alpha val="100000"/>
              </a:srgbClr>
            </a:solidFill>
          </p:spPr>
          <p:txBody>
            <a:bodyPr/>
            <a:lstStyle/>
            <a:p>
              <a:endParaRPr/>
            </a:p>
          </p:txBody>
        </p:sp>
        <p:sp>
          <p:nvSpPr>
            <p:cNvPr id="210" name="rc210"/>
            <p:cNvSpPr/>
            <p:nvPr/>
          </p:nvSpPr>
          <p:spPr>
            <a:xfrm>
              <a:off x="6875361" y="2271216"/>
              <a:ext cx="106740" cy="630132"/>
            </a:xfrm>
            <a:prstGeom prst="rect">
              <a:avLst/>
            </a:prstGeom>
            <a:solidFill>
              <a:srgbClr val="2C7FB8">
                <a:alpha val="100000"/>
              </a:srgbClr>
            </a:solidFill>
          </p:spPr>
          <p:txBody>
            <a:bodyPr/>
            <a:lstStyle/>
            <a:p>
              <a:endParaRPr/>
            </a:p>
          </p:txBody>
        </p:sp>
        <p:sp>
          <p:nvSpPr>
            <p:cNvPr id="211" name="rc211"/>
            <p:cNvSpPr/>
            <p:nvPr/>
          </p:nvSpPr>
          <p:spPr>
            <a:xfrm>
              <a:off x="6993962" y="2239709"/>
              <a:ext cx="106740" cy="661638"/>
            </a:xfrm>
            <a:prstGeom prst="rect">
              <a:avLst/>
            </a:prstGeom>
            <a:solidFill>
              <a:srgbClr val="2C7FB8">
                <a:alpha val="100000"/>
              </a:srgbClr>
            </a:solidFill>
          </p:spPr>
          <p:txBody>
            <a:bodyPr/>
            <a:lstStyle/>
            <a:p>
              <a:endParaRPr/>
            </a:p>
          </p:txBody>
        </p:sp>
        <p:sp>
          <p:nvSpPr>
            <p:cNvPr id="212" name="rc212"/>
            <p:cNvSpPr/>
            <p:nvPr/>
          </p:nvSpPr>
          <p:spPr>
            <a:xfrm>
              <a:off x="7112562" y="2176696"/>
              <a:ext cx="106740" cy="724651"/>
            </a:xfrm>
            <a:prstGeom prst="rect">
              <a:avLst/>
            </a:prstGeom>
            <a:solidFill>
              <a:srgbClr val="2C7FB8">
                <a:alpha val="100000"/>
              </a:srgbClr>
            </a:solidFill>
          </p:spPr>
          <p:txBody>
            <a:bodyPr/>
            <a:lstStyle/>
            <a:p>
              <a:endParaRPr/>
            </a:p>
          </p:txBody>
        </p:sp>
        <p:sp>
          <p:nvSpPr>
            <p:cNvPr id="213" name="rc213"/>
            <p:cNvSpPr/>
            <p:nvPr/>
          </p:nvSpPr>
          <p:spPr>
            <a:xfrm>
              <a:off x="7231162" y="2145190"/>
              <a:ext cx="106740" cy="756158"/>
            </a:xfrm>
            <a:prstGeom prst="rect">
              <a:avLst/>
            </a:prstGeom>
            <a:solidFill>
              <a:srgbClr val="2C7FB8">
                <a:alpha val="100000"/>
              </a:srgbClr>
            </a:solidFill>
          </p:spPr>
          <p:txBody>
            <a:bodyPr/>
            <a:lstStyle/>
            <a:p>
              <a:endParaRPr/>
            </a:p>
          </p:txBody>
        </p:sp>
        <p:sp>
          <p:nvSpPr>
            <p:cNvPr id="214" name="rc214"/>
            <p:cNvSpPr/>
            <p:nvPr/>
          </p:nvSpPr>
          <p:spPr>
            <a:xfrm>
              <a:off x="7349763" y="2145190"/>
              <a:ext cx="106740" cy="756158"/>
            </a:xfrm>
            <a:prstGeom prst="rect">
              <a:avLst/>
            </a:prstGeom>
            <a:solidFill>
              <a:srgbClr val="2C7FB8">
                <a:alpha val="100000"/>
              </a:srgbClr>
            </a:solidFill>
          </p:spPr>
          <p:txBody>
            <a:bodyPr/>
            <a:lstStyle/>
            <a:p>
              <a:endParaRPr/>
            </a:p>
          </p:txBody>
        </p:sp>
        <p:sp>
          <p:nvSpPr>
            <p:cNvPr id="215" name="rc215"/>
            <p:cNvSpPr/>
            <p:nvPr/>
          </p:nvSpPr>
          <p:spPr>
            <a:xfrm>
              <a:off x="7468363" y="2145190"/>
              <a:ext cx="106740" cy="756158"/>
            </a:xfrm>
            <a:prstGeom prst="rect">
              <a:avLst/>
            </a:prstGeom>
            <a:solidFill>
              <a:srgbClr val="2C7FB8">
                <a:alpha val="100000"/>
              </a:srgbClr>
            </a:solidFill>
          </p:spPr>
          <p:txBody>
            <a:bodyPr/>
            <a:lstStyle/>
            <a:p>
              <a:endParaRPr/>
            </a:p>
          </p:txBody>
        </p:sp>
        <p:sp>
          <p:nvSpPr>
            <p:cNvPr id="216" name="rc216"/>
            <p:cNvSpPr/>
            <p:nvPr/>
          </p:nvSpPr>
          <p:spPr>
            <a:xfrm>
              <a:off x="7586963" y="2113683"/>
              <a:ext cx="106740" cy="787665"/>
            </a:xfrm>
            <a:prstGeom prst="rect">
              <a:avLst/>
            </a:prstGeom>
            <a:solidFill>
              <a:srgbClr val="2C7FB8">
                <a:alpha val="100000"/>
              </a:srgbClr>
            </a:solidFill>
          </p:spPr>
          <p:txBody>
            <a:bodyPr/>
            <a:lstStyle/>
            <a:p>
              <a:endParaRPr/>
            </a:p>
          </p:txBody>
        </p:sp>
        <p:sp>
          <p:nvSpPr>
            <p:cNvPr id="217" name="rc217"/>
            <p:cNvSpPr/>
            <p:nvPr/>
          </p:nvSpPr>
          <p:spPr>
            <a:xfrm>
              <a:off x="7705564" y="2113683"/>
              <a:ext cx="106740" cy="787665"/>
            </a:xfrm>
            <a:prstGeom prst="rect">
              <a:avLst/>
            </a:prstGeom>
            <a:solidFill>
              <a:srgbClr val="2C7FB8">
                <a:alpha val="100000"/>
              </a:srgbClr>
            </a:solidFill>
          </p:spPr>
          <p:txBody>
            <a:bodyPr/>
            <a:lstStyle/>
            <a:p>
              <a:endParaRPr/>
            </a:p>
          </p:txBody>
        </p:sp>
        <p:sp>
          <p:nvSpPr>
            <p:cNvPr id="218" name="rc218"/>
            <p:cNvSpPr/>
            <p:nvPr/>
          </p:nvSpPr>
          <p:spPr>
            <a:xfrm>
              <a:off x="7824164" y="2113683"/>
              <a:ext cx="106740" cy="787665"/>
            </a:xfrm>
            <a:prstGeom prst="rect">
              <a:avLst/>
            </a:prstGeom>
            <a:solidFill>
              <a:srgbClr val="2C7FB8">
                <a:alpha val="100000"/>
              </a:srgbClr>
            </a:solidFill>
          </p:spPr>
          <p:txBody>
            <a:bodyPr/>
            <a:lstStyle/>
            <a:p>
              <a:endParaRPr/>
            </a:p>
          </p:txBody>
        </p:sp>
        <p:sp>
          <p:nvSpPr>
            <p:cNvPr id="219" name="rc219"/>
            <p:cNvSpPr/>
            <p:nvPr/>
          </p:nvSpPr>
          <p:spPr>
            <a:xfrm>
              <a:off x="7942765" y="2113683"/>
              <a:ext cx="106740" cy="787665"/>
            </a:xfrm>
            <a:prstGeom prst="rect">
              <a:avLst/>
            </a:prstGeom>
            <a:solidFill>
              <a:srgbClr val="2C7FB8">
                <a:alpha val="100000"/>
              </a:srgbClr>
            </a:solidFill>
          </p:spPr>
          <p:txBody>
            <a:bodyPr/>
            <a:lstStyle/>
            <a:p>
              <a:endParaRPr/>
            </a:p>
          </p:txBody>
        </p:sp>
        <p:sp>
          <p:nvSpPr>
            <p:cNvPr id="220" name="rc220"/>
            <p:cNvSpPr/>
            <p:nvPr/>
          </p:nvSpPr>
          <p:spPr>
            <a:xfrm>
              <a:off x="8061365" y="2113683"/>
              <a:ext cx="106740" cy="787665"/>
            </a:xfrm>
            <a:prstGeom prst="rect">
              <a:avLst/>
            </a:prstGeom>
            <a:solidFill>
              <a:srgbClr val="2C7FB8">
                <a:alpha val="100000"/>
              </a:srgbClr>
            </a:solidFill>
          </p:spPr>
          <p:txBody>
            <a:bodyPr/>
            <a:lstStyle/>
            <a:p>
              <a:endParaRPr/>
            </a:p>
          </p:txBody>
        </p:sp>
        <p:sp>
          <p:nvSpPr>
            <p:cNvPr id="221" name="rc221"/>
            <p:cNvSpPr/>
            <p:nvPr/>
          </p:nvSpPr>
          <p:spPr>
            <a:xfrm>
              <a:off x="8179965" y="2113683"/>
              <a:ext cx="106740" cy="787665"/>
            </a:xfrm>
            <a:prstGeom prst="rect">
              <a:avLst/>
            </a:prstGeom>
            <a:solidFill>
              <a:srgbClr val="2C7FB8">
                <a:alpha val="100000"/>
              </a:srgbClr>
            </a:solidFill>
          </p:spPr>
          <p:txBody>
            <a:bodyPr/>
            <a:lstStyle/>
            <a:p>
              <a:endParaRPr/>
            </a:p>
          </p:txBody>
        </p:sp>
        <p:sp>
          <p:nvSpPr>
            <p:cNvPr id="222" name="rc222"/>
            <p:cNvSpPr/>
            <p:nvPr/>
          </p:nvSpPr>
          <p:spPr>
            <a:xfrm>
              <a:off x="8298566" y="2082176"/>
              <a:ext cx="106740" cy="819171"/>
            </a:xfrm>
            <a:prstGeom prst="rect">
              <a:avLst/>
            </a:prstGeom>
            <a:solidFill>
              <a:srgbClr val="2C7FB8">
                <a:alpha val="100000"/>
              </a:srgbClr>
            </a:solidFill>
          </p:spPr>
          <p:txBody>
            <a:bodyPr/>
            <a:lstStyle/>
            <a:p>
              <a:endParaRPr/>
            </a:p>
          </p:txBody>
        </p:sp>
        <p:sp>
          <p:nvSpPr>
            <p:cNvPr id="223" name="rc223"/>
            <p:cNvSpPr/>
            <p:nvPr/>
          </p:nvSpPr>
          <p:spPr>
            <a:xfrm>
              <a:off x="8417166" y="2050670"/>
              <a:ext cx="106740" cy="850678"/>
            </a:xfrm>
            <a:prstGeom prst="rect">
              <a:avLst/>
            </a:prstGeom>
            <a:solidFill>
              <a:srgbClr val="2C7FB8">
                <a:alpha val="100000"/>
              </a:srgbClr>
            </a:solidFill>
          </p:spPr>
          <p:txBody>
            <a:bodyPr/>
            <a:lstStyle/>
            <a:p>
              <a:endParaRPr/>
            </a:p>
          </p:txBody>
        </p:sp>
        <p:sp>
          <p:nvSpPr>
            <p:cNvPr id="224" name="pl224"/>
            <p:cNvSpPr/>
            <p:nvPr/>
          </p:nvSpPr>
          <p:spPr>
            <a:xfrm>
              <a:off x="6045752" y="1798617"/>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225" name="pl225"/>
            <p:cNvSpPr/>
            <p:nvPr/>
          </p:nvSpPr>
          <p:spPr>
            <a:xfrm>
              <a:off x="6454330" y="1339146"/>
              <a:ext cx="2016206" cy="1029215"/>
            </a:xfrm>
            <a:custGeom>
              <a:avLst/>
              <a:gdLst/>
              <a:ahLst/>
              <a:cxnLst/>
              <a:rect l="0" t="0" r="0" b="0"/>
              <a:pathLst>
                <a:path w="2016206" h="1029215">
                  <a:moveTo>
                    <a:pt x="0" y="1029215"/>
                  </a:moveTo>
                  <a:lnTo>
                    <a:pt x="118600" y="937321"/>
                  </a:lnTo>
                  <a:lnTo>
                    <a:pt x="237200" y="624880"/>
                  </a:lnTo>
                  <a:lnTo>
                    <a:pt x="355801" y="294061"/>
                  </a:lnTo>
                  <a:lnTo>
                    <a:pt x="474401" y="147030"/>
                  </a:lnTo>
                  <a:lnTo>
                    <a:pt x="593001" y="91894"/>
                  </a:lnTo>
                  <a:lnTo>
                    <a:pt x="711602" y="36757"/>
                  </a:lnTo>
                  <a:lnTo>
                    <a:pt x="830202" y="0"/>
                  </a:lnTo>
                  <a:lnTo>
                    <a:pt x="948802" y="36757"/>
                  </a:lnTo>
                  <a:lnTo>
                    <a:pt x="1067403" y="55136"/>
                  </a:lnTo>
                  <a:lnTo>
                    <a:pt x="1186003" y="55136"/>
                  </a:lnTo>
                  <a:lnTo>
                    <a:pt x="1304604" y="73515"/>
                  </a:lnTo>
                  <a:lnTo>
                    <a:pt x="1423204" y="165409"/>
                  </a:lnTo>
                  <a:lnTo>
                    <a:pt x="1541804" y="183788"/>
                  </a:lnTo>
                  <a:lnTo>
                    <a:pt x="1660405" y="147030"/>
                  </a:lnTo>
                  <a:lnTo>
                    <a:pt x="1779005" y="110273"/>
                  </a:lnTo>
                  <a:lnTo>
                    <a:pt x="1897605" y="73515"/>
                  </a:lnTo>
                  <a:lnTo>
                    <a:pt x="2016206" y="91894"/>
                  </a:lnTo>
                </a:path>
              </a:pathLst>
            </a:custGeom>
            <a:ln w="27101" cap="flat">
              <a:solidFill>
                <a:srgbClr val="000000">
                  <a:alpha val="80000"/>
                </a:srgbClr>
              </a:solidFill>
              <a:prstDash val="solid"/>
              <a:round/>
            </a:ln>
          </p:spPr>
          <p:txBody>
            <a:bodyPr/>
            <a:lstStyle/>
            <a:p>
              <a:endParaRPr/>
            </a:p>
          </p:txBody>
        </p:sp>
        <p:sp>
          <p:nvSpPr>
            <p:cNvPr id="226" name="tx226"/>
            <p:cNvSpPr/>
            <p:nvPr/>
          </p:nvSpPr>
          <p:spPr>
            <a:xfrm>
              <a:off x="6217129" y="1706674"/>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N=35</a:t>
              </a:r>
            </a:p>
          </p:txBody>
        </p:sp>
        <p:sp>
          <p:nvSpPr>
            <p:cNvPr id="227" name="tx227"/>
            <p:cNvSpPr/>
            <p:nvPr/>
          </p:nvSpPr>
          <p:spPr>
            <a:xfrm rot="-5400000">
              <a:off x="6754863" y="2409823"/>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17</a:t>
              </a:r>
            </a:p>
          </p:txBody>
        </p:sp>
        <p:sp>
          <p:nvSpPr>
            <p:cNvPr id="228" name="tx228"/>
            <p:cNvSpPr/>
            <p:nvPr/>
          </p:nvSpPr>
          <p:spPr>
            <a:xfrm rot="-5400000">
              <a:off x="6872957" y="2314796"/>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20</a:t>
              </a:r>
            </a:p>
          </p:txBody>
        </p:sp>
        <p:sp>
          <p:nvSpPr>
            <p:cNvPr id="229" name="tx229"/>
            <p:cNvSpPr/>
            <p:nvPr/>
          </p:nvSpPr>
          <p:spPr>
            <a:xfrm rot="-5400000">
              <a:off x="6992064" y="2283797"/>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21</a:t>
              </a:r>
            </a:p>
          </p:txBody>
        </p:sp>
        <p:sp>
          <p:nvSpPr>
            <p:cNvPr id="230" name="tx230"/>
            <p:cNvSpPr/>
            <p:nvPr/>
          </p:nvSpPr>
          <p:spPr>
            <a:xfrm rot="-5400000">
              <a:off x="7110137" y="222025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31" name="tx231"/>
            <p:cNvSpPr/>
            <p:nvPr/>
          </p:nvSpPr>
          <p:spPr>
            <a:xfrm rot="-5400000">
              <a:off x="7229265" y="2189277"/>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24</a:t>
              </a:r>
            </a:p>
          </p:txBody>
        </p:sp>
        <p:sp>
          <p:nvSpPr>
            <p:cNvPr id="232" name="tx232"/>
            <p:cNvSpPr/>
            <p:nvPr/>
          </p:nvSpPr>
          <p:spPr>
            <a:xfrm rot="-5400000">
              <a:off x="7347865" y="2189277"/>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24</a:t>
              </a:r>
            </a:p>
          </p:txBody>
        </p:sp>
        <p:sp>
          <p:nvSpPr>
            <p:cNvPr id="233" name="tx233"/>
            <p:cNvSpPr/>
            <p:nvPr/>
          </p:nvSpPr>
          <p:spPr>
            <a:xfrm rot="-5400000">
              <a:off x="7466466" y="2189277"/>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24</a:t>
              </a:r>
            </a:p>
          </p:txBody>
        </p:sp>
        <p:sp>
          <p:nvSpPr>
            <p:cNvPr id="234" name="tx234"/>
            <p:cNvSpPr/>
            <p:nvPr/>
          </p:nvSpPr>
          <p:spPr>
            <a:xfrm rot="-5400000">
              <a:off x="7584559" y="2157263"/>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35" name="tx235"/>
            <p:cNvSpPr/>
            <p:nvPr/>
          </p:nvSpPr>
          <p:spPr>
            <a:xfrm rot="-5400000">
              <a:off x="7703159" y="2157263"/>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36" name="tx236"/>
            <p:cNvSpPr/>
            <p:nvPr/>
          </p:nvSpPr>
          <p:spPr>
            <a:xfrm rot="-5400000">
              <a:off x="7821759" y="2157263"/>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37" name="tx237"/>
            <p:cNvSpPr/>
            <p:nvPr/>
          </p:nvSpPr>
          <p:spPr>
            <a:xfrm rot="-5400000">
              <a:off x="7940360" y="2157263"/>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38" name="tx238"/>
            <p:cNvSpPr/>
            <p:nvPr/>
          </p:nvSpPr>
          <p:spPr>
            <a:xfrm rot="-5400000">
              <a:off x="8058960" y="2157263"/>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39" name="tx239"/>
            <p:cNvSpPr/>
            <p:nvPr/>
          </p:nvSpPr>
          <p:spPr>
            <a:xfrm rot="-5400000">
              <a:off x="8177561" y="2157263"/>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40" name="tx240"/>
            <p:cNvSpPr/>
            <p:nvPr/>
          </p:nvSpPr>
          <p:spPr>
            <a:xfrm rot="-5400000">
              <a:off x="8296161" y="2125757"/>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26</a:t>
              </a:r>
            </a:p>
          </p:txBody>
        </p:sp>
        <p:sp>
          <p:nvSpPr>
            <p:cNvPr id="241" name="tx241"/>
            <p:cNvSpPr/>
            <p:nvPr/>
          </p:nvSpPr>
          <p:spPr>
            <a:xfrm rot="-5400000">
              <a:off x="8415269" y="2094757"/>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27</a:t>
              </a:r>
            </a:p>
          </p:txBody>
        </p:sp>
        <p:sp>
          <p:nvSpPr>
            <p:cNvPr id="242" name="tx242"/>
            <p:cNvSpPr/>
            <p:nvPr/>
          </p:nvSpPr>
          <p:spPr>
            <a:xfrm>
              <a:off x="6431219" y="2716291"/>
              <a:ext cx="46222"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3</a:t>
              </a:r>
            </a:p>
          </p:txBody>
        </p:sp>
        <p:sp>
          <p:nvSpPr>
            <p:cNvPr id="243" name="tx243"/>
            <p:cNvSpPr/>
            <p:nvPr/>
          </p:nvSpPr>
          <p:spPr>
            <a:xfrm>
              <a:off x="6549819" y="2592335"/>
              <a:ext cx="46222" cy="58721"/>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7</a:t>
              </a:r>
            </a:p>
          </p:txBody>
        </p:sp>
        <p:sp>
          <p:nvSpPr>
            <p:cNvPr id="244" name="tx244"/>
            <p:cNvSpPr/>
            <p:nvPr/>
          </p:nvSpPr>
          <p:spPr>
            <a:xfrm>
              <a:off x="6645309" y="2401225"/>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13</a:t>
              </a:r>
            </a:p>
          </p:txBody>
        </p:sp>
        <p:sp>
          <p:nvSpPr>
            <p:cNvPr id="245" name="tx245"/>
            <p:cNvSpPr/>
            <p:nvPr/>
          </p:nvSpPr>
          <p:spPr>
            <a:xfrm>
              <a:off x="8448839" y="1310461"/>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246" name="rc246"/>
            <p:cNvSpPr/>
            <p:nvPr/>
          </p:nvSpPr>
          <p:spPr>
            <a:xfrm>
              <a:off x="6045752" y="875080"/>
              <a:ext cx="2596161" cy="2122757"/>
            </a:xfrm>
            <a:prstGeom prst="rect">
              <a:avLst/>
            </a:prstGeom>
            <a:ln w="13550" cap="rnd">
              <a:solidFill>
                <a:srgbClr val="999999">
                  <a:alpha val="100000"/>
                </a:srgbClr>
              </a:solidFill>
              <a:prstDash val="solid"/>
              <a:round/>
            </a:ln>
          </p:spPr>
          <p:txBody>
            <a:bodyPr/>
            <a:lstStyle/>
            <a:p>
              <a:endParaRPr/>
            </a:p>
          </p:txBody>
        </p:sp>
        <p:sp>
          <p:nvSpPr>
            <p:cNvPr id="247" name="pl247"/>
            <p:cNvSpPr/>
            <p:nvPr/>
          </p:nvSpPr>
          <p:spPr>
            <a:xfrm>
              <a:off x="6045752" y="5308557"/>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48" name="pl248"/>
            <p:cNvSpPr/>
            <p:nvPr/>
          </p:nvSpPr>
          <p:spPr>
            <a:xfrm>
              <a:off x="6045752" y="4678425"/>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49" name="pl249"/>
            <p:cNvSpPr/>
            <p:nvPr/>
          </p:nvSpPr>
          <p:spPr>
            <a:xfrm>
              <a:off x="6045752" y="404829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50" name="pl250"/>
            <p:cNvSpPr/>
            <p:nvPr/>
          </p:nvSpPr>
          <p:spPr>
            <a:xfrm>
              <a:off x="6045752" y="3418161"/>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51" name="pl251"/>
            <p:cNvSpPr/>
            <p:nvPr/>
          </p:nvSpPr>
          <p:spPr>
            <a:xfrm>
              <a:off x="621712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2" name="pl252"/>
            <p:cNvSpPr/>
            <p:nvPr/>
          </p:nvSpPr>
          <p:spPr>
            <a:xfrm>
              <a:off x="645433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3" name="pl253"/>
            <p:cNvSpPr/>
            <p:nvPr/>
          </p:nvSpPr>
          <p:spPr>
            <a:xfrm>
              <a:off x="669153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4" name="pl254"/>
            <p:cNvSpPr/>
            <p:nvPr/>
          </p:nvSpPr>
          <p:spPr>
            <a:xfrm>
              <a:off x="692873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5" name="pl255"/>
            <p:cNvSpPr/>
            <p:nvPr/>
          </p:nvSpPr>
          <p:spPr>
            <a:xfrm>
              <a:off x="716593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6" name="pl256"/>
            <p:cNvSpPr/>
            <p:nvPr/>
          </p:nvSpPr>
          <p:spPr>
            <a:xfrm>
              <a:off x="740313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7" name="pl257"/>
            <p:cNvSpPr/>
            <p:nvPr/>
          </p:nvSpPr>
          <p:spPr>
            <a:xfrm>
              <a:off x="764033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8" name="pl258"/>
            <p:cNvSpPr/>
            <p:nvPr/>
          </p:nvSpPr>
          <p:spPr>
            <a:xfrm>
              <a:off x="787753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9" name="pl259"/>
            <p:cNvSpPr/>
            <p:nvPr/>
          </p:nvSpPr>
          <p:spPr>
            <a:xfrm>
              <a:off x="8114735"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0" name="pl260"/>
            <p:cNvSpPr/>
            <p:nvPr/>
          </p:nvSpPr>
          <p:spPr>
            <a:xfrm>
              <a:off x="8351936"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1" name="rc261"/>
            <p:cNvSpPr/>
            <p:nvPr/>
          </p:nvSpPr>
          <p:spPr>
            <a:xfrm>
              <a:off x="6163759" y="4615412"/>
              <a:ext cx="106740" cy="693145"/>
            </a:xfrm>
            <a:prstGeom prst="rect">
              <a:avLst/>
            </a:prstGeom>
            <a:solidFill>
              <a:srgbClr val="2C7FB8">
                <a:alpha val="100000"/>
              </a:srgbClr>
            </a:solidFill>
          </p:spPr>
          <p:txBody>
            <a:bodyPr/>
            <a:lstStyle/>
            <a:p>
              <a:endParaRPr/>
            </a:p>
          </p:txBody>
        </p:sp>
        <p:sp>
          <p:nvSpPr>
            <p:cNvPr id="262" name="rc262"/>
            <p:cNvSpPr/>
            <p:nvPr/>
          </p:nvSpPr>
          <p:spPr>
            <a:xfrm>
              <a:off x="6282359" y="4583905"/>
              <a:ext cx="106740" cy="724651"/>
            </a:xfrm>
            <a:prstGeom prst="rect">
              <a:avLst/>
            </a:prstGeom>
            <a:solidFill>
              <a:srgbClr val="2C7FB8">
                <a:alpha val="100000"/>
              </a:srgbClr>
            </a:solidFill>
          </p:spPr>
          <p:txBody>
            <a:bodyPr/>
            <a:lstStyle/>
            <a:p>
              <a:endParaRPr/>
            </a:p>
          </p:txBody>
        </p:sp>
        <p:sp>
          <p:nvSpPr>
            <p:cNvPr id="263" name="rc263"/>
            <p:cNvSpPr/>
            <p:nvPr/>
          </p:nvSpPr>
          <p:spPr>
            <a:xfrm>
              <a:off x="6400960" y="4552398"/>
              <a:ext cx="106740" cy="756158"/>
            </a:xfrm>
            <a:prstGeom prst="rect">
              <a:avLst/>
            </a:prstGeom>
            <a:solidFill>
              <a:srgbClr val="2C7FB8">
                <a:alpha val="100000"/>
              </a:srgbClr>
            </a:solidFill>
          </p:spPr>
          <p:txBody>
            <a:bodyPr/>
            <a:lstStyle/>
            <a:p>
              <a:endParaRPr/>
            </a:p>
          </p:txBody>
        </p:sp>
        <p:sp>
          <p:nvSpPr>
            <p:cNvPr id="264" name="rc264"/>
            <p:cNvSpPr/>
            <p:nvPr/>
          </p:nvSpPr>
          <p:spPr>
            <a:xfrm>
              <a:off x="6519560" y="4489385"/>
              <a:ext cx="106740" cy="819171"/>
            </a:xfrm>
            <a:prstGeom prst="rect">
              <a:avLst/>
            </a:prstGeom>
            <a:solidFill>
              <a:srgbClr val="2C7FB8">
                <a:alpha val="100000"/>
              </a:srgbClr>
            </a:solidFill>
          </p:spPr>
          <p:txBody>
            <a:bodyPr/>
            <a:lstStyle/>
            <a:p>
              <a:endParaRPr/>
            </a:p>
          </p:txBody>
        </p:sp>
        <p:sp>
          <p:nvSpPr>
            <p:cNvPr id="265" name="rc265"/>
            <p:cNvSpPr/>
            <p:nvPr/>
          </p:nvSpPr>
          <p:spPr>
            <a:xfrm>
              <a:off x="6638161" y="4489385"/>
              <a:ext cx="106740" cy="819171"/>
            </a:xfrm>
            <a:prstGeom prst="rect">
              <a:avLst/>
            </a:prstGeom>
            <a:solidFill>
              <a:srgbClr val="2C7FB8">
                <a:alpha val="100000"/>
              </a:srgbClr>
            </a:solidFill>
          </p:spPr>
          <p:txBody>
            <a:bodyPr/>
            <a:lstStyle/>
            <a:p>
              <a:endParaRPr/>
            </a:p>
          </p:txBody>
        </p:sp>
        <p:sp>
          <p:nvSpPr>
            <p:cNvPr id="266" name="rc266"/>
            <p:cNvSpPr/>
            <p:nvPr/>
          </p:nvSpPr>
          <p:spPr>
            <a:xfrm>
              <a:off x="6756761" y="4489385"/>
              <a:ext cx="106740" cy="819171"/>
            </a:xfrm>
            <a:prstGeom prst="rect">
              <a:avLst/>
            </a:prstGeom>
            <a:solidFill>
              <a:srgbClr val="2C7FB8">
                <a:alpha val="100000"/>
              </a:srgbClr>
            </a:solidFill>
          </p:spPr>
          <p:txBody>
            <a:bodyPr/>
            <a:lstStyle/>
            <a:p>
              <a:endParaRPr/>
            </a:p>
          </p:txBody>
        </p:sp>
        <p:sp>
          <p:nvSpPr>
            <p:cNvPr id="267" name="rc267"/>
            <p:cNvSpPr/>
            <p:nvPr/>
          </p:nvSpPr>
          <p:spPr>
            <a:xfrm>
              <a:off x="6875361" y="4457879"/>
              <a:ext cx="106740" cy="850678"/>
            </a:xfrm>
            <a:prstGeom prst="rect">
              <a:avLst/>
            </a:prstGeom>
            <a:solidFill>
              <a:srgbClr val="2C7FB8">
                <a:alpha val="100000"/>
              </a:srgbClr>
            </a:solidFill>
          </p:spPr>
          <p:txBody>
            <a:bodyPr/>
            <a:lstStyle/>
            <a:p>
              <a:endParaRPr/>
            </a:p>
          </p:txBody>
        </p:sp>
        <p:sp>
          <p:nvSpPr>
            <p:cNvPr id="268" name="rc268"/>
            <p:cNvSpPr/>
            <p:nvPr/>
          </p:nvSpPr>
          <p:spPr>
            <a:xfrm>
              <a:off x="6993962" y="4394865"/>
              <a:ext cx="106740" cy="913691"/>
            </a:xfrm>
            <a:prstGeom prst="rect">
              <a:avLst/>
            </a:prstGeom>
            <a:solidFill>
              <a:srgbClr val="2C7FB8">
                <a:alpha val="100000"/>
              </a:srgbClr>
            </a:solidFill>
          </p:spPr>
          <p:txBody>
            <a:bodyPr/>
            <a:lstStyle/>
            <a:p>
              <a:endParaRPr/>
            </a:p>
          </p:txBody>
        </p:sp>
        <p:sp>
          <p:nvSpPr>
            <p:cNvPr id="269" name="rc269"/>
            <p:cNvSpPr/>
            <p:nvPr/>
          </p:nvSpPr>
          <p:spPr>
            <a:xfrm>
              <a:off x="7112562" y="4394865"/>
              <a:ext cx="106740" cy="913691"/>
            </a:xfrm>
            <a:prstGeom prst="rect">
              <a:avLst/>
            </a:prstGeom>
            <a:solidFill>
              <a:srgbClr val="2C7FB8">
                <a:alpha val="100000"/>
              </a:srgbClr>
            </a:solidFill>
          </p:spPr>
          <p:txBody>
            <a:bodyPr/>
            <a:lstStyle/>
            <a:p>
              <a:endParaRPr/>
            </a:p>
          </p:txBody>
        </p:sp>
        <p:sp>
          <p:nvSpPr>
            <p:cNvPr id="270" name="rc270"/>
            <p:cNvSpPr/>
            <p:nvPr/>
          </p:nvSpPr>
          <p:spPr>
            <a:xfrm>
              <a:off x="7231162" y="4394865"/>
              <a:ext cx="106740" cy="913691"/>
            </a:xfrm>
            <a:prstGeom prst="rect">
              <a:avLst/>
            </a:prstGeom>
            <a:solidFill>
              <a:srgbClr val="2C7FB8">
                <a:alpha val="100000"/>
              </a:srgbClr>
            </a:solidFill>
          </p:spPr>
          <p:txBody>
            <a:bodyPr/>
            <a:lstStyle/>
            <a:p>
              <a:endParaRPr/>
            </a:p>
          </p:txBody>
        </p:sp>
        <p:sp>
          <p:nvSpPr>
            <p:cNvPr id="271" name="rc271"/>
            <p:cNvSpPr/>
            <p:nvPr/>
          </p:nvSpPr>
          <p:spPr>
            <a:xfrm>
              <a:off x="7349763" y="4331852"/>
              <a:ext cx="106740" cy="976704"/>
            </a:xfrm>
            <a:prstGeom prst="rect">
              <a:avLst/>
            </a:prstGeom>
            <a:solidFill>
              <a:srgbClr val="2C7FB8">
                <a:alpha val="100000"/>
              </a:srgbClr>
            </a:solidFill>
          </p:spPr>
          <p:txBody>
            <a:bodyPr/>
            <a:lstStyle/>
            <a:p>
              <a:endParaRPr/>
            </a:p>
          </p:txBody>
        </p:sp>
        <p:sp>
          <p:nvSpPr>
            <p:cNvPr id="272" name="rc272"/>
            <p:cNvSpPr/>
            <p:nvPr/>
          </p:nvSpPr>
          <p:spPr>
            <a:xfrm>
              <a:off x="7468363" y="4300346"/>
              <a:ext cx="106740" cy="1008211"/>
            </a:xfrm>
            <a:prstGeom prst="rect">
              <a:avLst/>
            </a:prstGeom>
            <a:solidFill>
              <a:srgbClr val="2C7FB8">
                <a:alpha val="100000"/>
              </a:srgbClr>
            </a:solidFill>
          </p:spPr>
          <p:txBody>
            <a:bodyPr/>
            <a:lstStyle/>
            <a:p>
              <a:endParaRPr/>
            </a:p>
          </p:txBody>
        </p:sp>
        <p:sp>
          <p:nvSpPr>
            <p:cNvPr id="273" name="rc273"/>
            <p:cNvSpPr/>
            <p:nvPr/>
          </p:nvSpPr>
          <p:spPr>
            <a:xfrm>
              <a:off x="7586963" y="4205826"/>
              <a:ext cx="106740" cy="1102731"/>
            </a:xfrm>
            <a:prstGeom prst="rect">
              <a:avLst/>
            </a:prstGeom>
            <a:solidFill>
              <a:srgbClr val="2C7FB8">
                <a:alpha val="100000"/>
              </a:srgbClr>
            </a:solidFill>
          </p:spPr>
          <p:txBody>
            <a:bodyPr/>
            <a:lstStyle/>
            <a:p>
              <a:endParaRPr/>
            </a:p>
          </p:txBody>
        </p:sp>
        <p:sp>
          <p:nvSpPr>
            <p:cNvPr id="274" name="rc274"/>
            <p:cNvSpPr/>
            <p:nvPr/>
          </p:nvSpPr>
          <p:spPr>
            <a:xfrm>
              <a:off x="7705564" y="4205826"/>
              <a:ext cx="106740" cy="1102731"/>
            </a:xfrm>
            <a:prstGeom prst="rect">
              <a:avLst/>
            </a:prstGeom>
            <a:solidFill>
              <a:srgbClr val="2C7FB8">
                <a:alpha val="100000"/>
              </a:srgbClr>
            </a:solidFill>
          </p:spPr>
          <p:txBody>
            <a:bodyPr/>
            <a:lstStyle/>
            <a:p>
              <a:endParaRPr/>
            </a:p>
          </p:txBody>
        </p:sp>
        <p:sp>
          <p:nvSpPr>
            <p:cNvPr id="275" name="rc275"/>
            <p:cNvSpPr/>
            <p:nvPr/>
          </p:nvSpPr>
          <p:spPr>
            <a:xfrm>
              <a:off x="7824164" y="4205826"/>
              <a:ext cx="106740" cy="1102731"/>
            </a:xfrm>
            <a:prstGeom prst="rect">
              <a:avLst/>
            </a:prstGeom>
            <a:solidFill>
              <a:srgbClr val="2C7FB8">
                <a:alpha val="100000"/>
              </a:srgbClr>
            </a:solidFill>
          </p:spPr>
          <p:txBody>
            <a:bodyPr/>
            <a:lstStyle/>
            <a:p>
              <a:endParaRPr/>
            </a:p>
          </p:txBody>
        </p:sp>
        <p:sp>
          <p:nvSpPr>
            <p:cNvPr id="276" name="rc276"/>
            <p:cNvSpPr/>
            <p:nvPr/>
          </p:nvSpPr>
          <p:spPr>
            <a:xfrm>
              <a:off x="7942765" y="4205826"/>
              <a:ext cx="106740" cy="1102731"/>
            </a:xfrm>
            <a:prstGeom prst="rect">
              <a:avLst/>
            </a:prstGeom>
            <a:solidFill>
              <a:srgbClr val="2C7FB8">
                <a:alpha val="100000"/>
              </a:srgbClr>
            </a:solidFill>
          </p:spPr>
          <p:txBody>
            <a:bodyPr/>
            <a:lstStyle/>
            <a:p>
              <a:endParaRPr/>
            </a:p>
          </p:txBody>
        </p:sp>
        <p:sp>
          <p:nvSpPr>
            <p:cNvPr id="277" name="rc277"/>
            <p:cNvSpPr/>
            <p:nvPr/>
          </p:nvSpPr>
          <p:spPr>
            <a:xfrm>
              <a:off x="8061365" y="4205826"/>
              <a:ext cx="106740" cy="1102731"/>
            </a:xfrm>
            <a:prstGeom prst="rect">
              <a:avLst/>
            </a:prstGeom>
            <a:solidFill>
              <a:srgbClr val="2C7FB8">
                <a:alpha val="100000"/>
              </a:srgbClr>
            </a:solidFill>
          </p:spPr>
          <p:txBody>
            <a:bodyPr/>
            <a:lstStyle/>
            <a:p>
              <a:endParaRPr/>
            </a:p>
          </p:txBody>
        </p:sp>
        <p:sp>
          <p:nvSpPr>
            <p:cNvPr id="278" name="rc278"/>
            <p:cNvSpPr/>
            <p:nvPr/>
          </p:nvSpPr>
          <p:spPr>
            <a:xfrm>
              <a:off x="8179965" y="4205826"/>
              <a:ext cx="106740" cy="1102731"/>
            </a:xfrm>
            <a:prstGeom prst="rect">
              <a:avLst/>
            </a:prstGeom>
            <a:solidFill>
              <a:srgbClr val="2C7FB8">
                <a:alpha val="100000"/>
              </a:srgbClr>
            </a:solidFill>
          </p:spPr>
          <p:txBody>
            <a:bodyPr/>
            <a:lstStyle/>
            <a:p>
              <a:endParaRPr/>
            </a:p>
          </p:txBody>
        </p:sp>
        <p:sp>
          <p:nvSpPr>
            <p:cNvPr id="279" name="rc279"/>
            <p:cNvSpPr/>
            <p:nvPr/>
          </p:nvSpPr>
          <p:spPr>
            <a:xfrm>
              <a:off x="8298566" y="4205826"/>
              <a:ext cx="106740" cy="1102731"/>
            </a:xfrm>
            <a:prstGeom prst="rect">
              <a:avLst/>
            </a:prstGeom>
            <a:solidFill>
              <a:srgbClr val="2C7FB8">
                <a:alpha val="100000"/>
              </a:srgbClr>
            </a:solidFill>
          </p:spPr>
          <p:txBody>
            <a:bodyPr/>
            <a:lstStyle/>
            <a:p>
              <a:endParaRPr/>
            </a:p>
          </p:txBody>
        </p:sp>
        <p:sp>
          <p:nvSpPr>
            <p:cNvPr id="280" name="rc280"/>
            <p:cNvSpPr/>
            <p:nvPr/>
          </p:nvSpPr>
          <p:spPr>
            <a:xfrm>
              <a:off x="8417166" y="4205826"/>
              <a:ext cx="106740" cy="1102731"/>
            </a:xfrm>
            <a:prstGeom prst="rect">
              <a:avLst/>
            </a:prstGeom>
            <a:solidFill>
              <a:srgbClr val="2C7FB8">
                <a:alpha val="100000"/>
              </a:srgbClr>
            </a:solidFill>
          </p:spPr>
          <p:txBody>
            <a:bodyPr/>
            <a:lstStyle/>
            <a:p>
              <a:endParaRPr/>
            </a:p>
          </p:txBody>
        </p:sp>
        <p:sp>
          <p:nvSpPr>
            <p:cNvPr id="281" name="pl281"/>
            <p:cNvSpPr/>
            <p:nvPr/>
          </p:nvSpPr>
          <p:spPr>
            <a:xfrm>
              <a:off x="6045752" y="4205826"/>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282" name="pl282"/>
            <p:cNvSpPr/>
            <p:nvPr/>
          </p:nvSpPr>
          <p:spPr>
            <a:xfrm>
              <a:off x="6217129" y="3764733"/>
              <a:ext cx="2253406" cy="441092"/>
            </a:xfrm>
            <a:custGeom>
              <a:avLst/>
              <a:gdLst/>
              <a:ahLst/>
              <a:cxnLst/>
              <a:rect l="0" t="0" r="0" b="0"/>
              <a:pathLst>
                <a:path w="2253406" h="441092">
                  <a:moveTo>
                    <a:pt x="0" y="422713"/>
                  </a:moveTo>
                  <a:lnTo>
                    <a:pt x="118600" y="441092"/>
                  </a:lnTo>
                  <a:lnTo>
                    <a:pt x="237200" y="404334"/>
                  </a:lnTo>
                  <a:lnTo>
                    <a:pt x="355801" y="330819"/>
                  </a:lnTo>
                  <a:lnTo>
                    <a:pt x="474401" y="312440"/>
                  </a:lnTo>
                  <a:lnTo>
                    <a:pt x="593001" y="220546"/>
                  </a:lnTo>
                  <a:lnTo>
                    <a:pt x="711602" y="202167"/>
                  </a:lnTo>
                  <a:lnTo>
                    <a:pt x="830202" y="257303"/>
                  </a:lnTo>
                  <a:lnTo>
                    <a:pt x="948802" y="110273"/>
                  </a:lnTo>
                  <a:lnTo>
                    <a:pt x="1067403" y="110273"/>
                  </a:lnTo>
                  <a:lnTo>
                    <a:pt x="1186003" y="73515"/>
                  </a:lnTo>
                  <a:lnTo>
                    <a:pt x="1304604" y="165409"/>
                  </a:lnTo>
                  <a:lnTo>
                    <a:pt x="1423204" y="0"/>
                  </a:lnTo>
                  <a:lnTo>
                    <a:pt x="1541804" y="202167"/>
                  </a:lnTo>
                  <a:lnTo>
                    <a:pt x="1660405" y="202167"/>
                  </a:lnTo>
                  <a:lnTo>
                    <a:pt x="1779005" y="128651"/>
                  </a:lnTo>
                  <a:lnTo>
                    <a:pt x="1897605" y="128651"/>
                  </a:lnTo>
                  <a:lnTo>
                    <a:pt x="2016206" y="128651"/>
                  </a:lnTo>
                  <a:lnTo>
                    <a:pt x="2134806" y="91894"/>
                  </a:lnTo>
                  <a:lnTo>
                    <a:pt x="2253406" y="110273"/>
                  </a:lnTo>
                </a:path>
              </a:pathLst>
            </a:custGeom>
            <a:ln w="27101" cap="flat">
              <a:solidFill>
                <a:srgbClr val="000000">
                  <a:alpha val="80000"/>
                </a:srgbClr>
              </a:solidFill>
              <a:prstDash val="solid"/>
              <a:round/>
            </a:ln>
          </p:spPr>
          <p:txBody>
            <a:bodyPr/>
            <a:lstStyle/>
            <a:p>
              <a:endParaRPr/>
            </a:p>
          </p:txBody>
        </p:sp>
        <p:sp>
          <p:nvSpPr>
            <p:cNvPr id="283" name="tx283"/>
            <p:cNvSpPr/>
            <p:nvPr/>
          </p:nvSpPr>
          <p:spPr>
            <a:xfrm>
              <a:off x="6217129" y="4113883"/>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N=35</a:t>
              </a:r>
            </a:p>
          </p:txBody>
        </p:sp>
        <p:sp>
          <p:nvSpPr>
            <p:cNvPr id="284" name="tx284"/>
            <p:cNvSpPr/>
            <p:nvPr/>
          </p:nvSpPr>
          <p:spPr>
            <a:xfrm rot="-5400000">
              <a:off x="6161862" y="4659499"/>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285" name="tx285"/>
            <p:cNvSpPr/>
            <p:nvPr/>
          </p:nvSpPr>
          <p:spPr>
            <a:xfrm rot="-5400000">
              <a:off x="6279934" y="4627465"/>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86" name="tx286"/>
            <p:cNvSpPr/>
            <p:nvPr/>
          </p:nvSpPr>
          <p:spPr>
            <a:xfrm rot="-5400000">
              <a:off x="6399062" y="4596486"/>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24</a:t>
              </a:r>
            </a:p>
          </p:txBody>
        </p:sp>
        <p:sp>
          <p:nvSpPr>
            <p:cNvPr id="287" name="tx287"/>
            <p:cNvSpPr/>
            <p:nvPr/>
          </p:nvSpPr>
          <p:spPr>
            <a:xfrm rot="-5400000">
              <a:off x="6517155" y="453296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26</a:t>
              </a:r>
            </a:p>
          </p:txBody>
        </p:sp>
        <p:sp>
          <p:nvSpPr>
            <p:cNvPr id="288" name="tx288"/>
            <p:cNvSpPr/>
            <p:nvPr/>
          </p:nvSpPr>
          <p:spPr>
            <a:xfrm rot="-5400000">
              <a:off x="6635756" y="453296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26</a:t>
              </a:r>
            </a:p>
          </p:txBody>
        </p:sp>
        <p:sp>
          <p:nvSpPr>
            <p:cNvPr id="289" name="tx289"/>
            <p:cNvSpPr/>
            <p:nvPr/>
          </p:nvSpPr>
          <p:spPr>
            <a:xfrm rot="-5400000">
              <a:off x="6754356" y="453296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26</a:t>
              </a:r>
            </a:p>
          </p:txBody>
        </p:sp>
        <p:sp>
          <p:nvSpPr>
            <p:cNvPr id="290" name="tx290"/>
            <p:cNvSpPr/>
            <p:nvPr/>
          </p:nvSpPr>
          <p:spPr>
            <a:xfrm rot="-5400000">
              <a:off x="6873464" y="4501966"/>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27</a:t>
              </a:r>
            </a:p>
          </p:txBody>
        </p:sp>
        <p:sp>
          <p:nvSpPr>
            <p:cNvPr id="291" name="tx291"/>
            <p:cNvSpPr/>
            <p:nvPr/>
          </p:nvSpPr>
          <p:spPr>
            <a:xfrm rot="-5400000">
              <a:off x="6991557" y="4438446"/>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29</a:t>
              </a:r>
            </a:p>
          </p:txBody>
        </p:sp>
        <p:sp>
          <p:nvSpPr>
            <p:cNvPr id="292" name="tx292"/>
            <p:cNvSpPr/>
            <p:nvPr/>
          </p:nvSpPr>
          <p:spPr>
            <a:xfrm rot="-5400000">
              <a:off x="7110157" y="4438446"/>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29</a:t>
              </a:r>
            </a:p>
          </p:txBody>
        </p:sp>
        <p:sp>
          <p:nvSpPr>
            <p:cNvPr id="293" name="tx293"/>
            <p:cNvSpPr/>
            <p:nvPr/>
          </p:nvSpPr>
          <p:spPr>
            <a:xfrm rot="-5400000">
              <a:off x="7228758" y="4438446"/>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29</a:t>
              </a:r>
            </a:p>
          </p:txBody>
        </p:sp>
        <p:sp>
          <p:nvSpPr>
            <p:cNvPr id="294" name="tx294"/>
            <p:cNvSpPr/>
            <p:nvPr/>
          </p:nvSpPr>
          <p:spPr>
            <a:xfrm rot="-5400000">
              <a:off x="7347338" y="4375412"/>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31</a:t>
              </a:r>
            </a:p>
          </p:txBody>
        </p:sp>
        <p:sp>
          <p:nvSpPr>
            <p:cNvPr id="295" name="tx295"/>
            <p:cNvSpPr/>
            <p:nvPr/>
          </p:nvSpPr>
          <p:spPr>
            <a:xfrm rot="-5400000">
              <a:off x="7465938" y="4343905"/>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32</a:t>
              </a:r>
            </a:p>
          </p:txBody>
        </p:sp>
        <p:sp>
          <p:nvSpPr>
            <p:cNvPr id="296" name="tx296"/>
            <p:cNvSpPr/>
            <p:nvPr/>
          </p:nvSpPr>
          <p:spPr>
            <a:xfrm rot="-5400000">
              <a:off x="7584538"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297" name="tx297"/>
            <p:cNvSpPr/>
            <p:nvPr/>
          </p:nvSpPr>
          <p:spPr>
            <a:xfrm rot="-5400000">
              <a:off x="77031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298" name="tx298"/>
            <p:cNvSpPr/>
            <p:nvPr/>
          </p:nvSpPr>
          <p:spPr>
            <a:xfrm rot="-5400000">
              <a:off x="78217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299" name="tx299"/>
            <p:cNvSpPr/>
            <p:nvPr/>
          </p:nvSpPr>
          <p:spPr>
            <a:xfrm rot="-5400000">
              <a:off x="79403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300" name="tx300"/>
            <p:cNvSpPr/>
            <p:nvPr/>
          </p:nvSpPr>
          <p:spPr>
            <a:xfrm rot="-5400000">
              <a:off x="8058940"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301" name="tx301"/>
            <p:cNvSpPr/>
            <p:nvPr/>
          </p:nvSpPr>
          <p:spPr>
            <a:xfrm rot="-5400000">
              <a:off x="8177540"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302" name="tx302"/>
            <p:cNvSpPr/>
            <p:nvPr/>
          </p:nvSpPr>
          <p:spPr>
            <a:xfrm rot="-5400000">
              <a:off x="8296141"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303" name="tx303"/>
            <p:cNvSpPr/>
            <p:nvPr/>
          </p:nvSpPr>
          <p:spPr>
            <a:xfrm rot="-5400000">
              <a:off x="8414741"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35</a:t>
              </a:r>
            </a:p>
          </p:txBody>
        </p:sp>
        <p:sp>
          <p:nvSpPr>
            <p:cNvPr id="304" name="tx304"/>
            <p:cNvSpPr/>
            <p:nvPr/>
          </p:nvSpPr>
          <p:spPr>
            <a:xfrm>
              <a:off x="8448839" y="3754427"/>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05" name="rc305"/>
            <p:cNvSpPr/>
            <p:nvPr/>
          </p:nvSpPr>
          <p:spPr>
            <a:xfrm>
              <a:off x="6045752" y="3282288"/>
              <a:ext cx="2596161" cy="2122757"/>
            </a:xfrm>
            <a:prstGeom prst="rect">
              <a:avLst/>
            </a:prstGeom>
            <a:ln w="13550" cap="rnd">
              <a:solidFill>
                <a:srgbClr val="999999">
                  <a:alpha val="100000"/>
                </a:srgbClr>
              </a:solidFill>
              <a:prstDash val="solid"/>
              <a:round/>
            </a:ln>
          </p:spPr>
          <p:txBody>
            <a:bodyPr/>
            <a:lstStyle/>
            <a:p>
              <a:endParaRPr/>
            </a:p>
          </p:txBody>
        </p:sp>
        <p:sp>
          <p:nvSpPr>
            <p:cNvPr id="306" name="rc306"/>
            <p:cNvSpPr/>
            <p:nvPr/>
          </p:nvSpPr>
          <p:spPr>
            <a:xfrm>
              <a:off x="714250" y="3067426"/>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07" name="tx307"/>
            <p:cNvSpPr/>
            <p:nvPr/>
          </p:nvSpPr>
          <p:spPr>
            <a:xfrm>
              <a:off x="1863272" y="3132129"/>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RCV1</a:t>
              </a:r>
            </a:p>
          </p:txBody>
        </p:sp>
        <p:sp>
          <p:nvSpPr>
            <p:cNvPr id="308" name="rc308"/>
            <p:cNvSpPr/>
            <p:nvPr/>
          </p:nvSpPr>
          <p:spPr>
            <a:xfrm>
              <a:off x="3380001" y="3067426"/>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09" name="tx309"/>
            <p:cNvSpPr/>
            <p:nvPr/>
          </p:nvSpPr>
          <p:spPr>
            <a:xfrm>
              <a:off x="4482502" y="3132074"/>
              <a:ext cx="391160" cy="8278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ROTAC</a:t>
              </a:r>
            </a:p>
          </p:txBody>
        </p:sp>
        <p:sp>
          <p:nvSpPr>
            <p:cNvPr id="310" name="rc310"/>
            <p:cNvSpPr/>
            <p:nvPr/>
          </p:nvSpPr>
          <p:spPr>
            <a:xfrm>
              <a:off x="6045752" y="3067426"/>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1" name="tx311"/>
            <p:cNvSpPr/>
            <p:nvPr/>
          </p:nvSpPr>
          <p:spPr>
            <a:xfrm>
              <a:off x="7188580" y="3132129"/>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MCV2</a:t>
              </a:r>
            </a:p>
          </p:txBody>
        </p:sp>
        <p:sp>
          <p:nvSpPr>
            <p:cNvPr id="312" name="rc312"/>
            <p:cNvSpPr/>
            <p:nvPr/>
          </p:nvSpPr>
          <p:spPr>
            <a:xfrm>
              <a:off x="714250" y="660217"/>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3" name="tx313"/>
            <p:cNvSpPr/>
            <p:nvPr/>
          </p:nvSpPr>
          <p:spPr>
            <a:xfrm>
              <a:off x="1891185" y="727321"/>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IPV1</a:t>
              </a:r>
            </a:p>
          </p:txBody>
        </p:sp>
        <p:sp>
          <p:nvSpPr>
            <p:cNvPr id="314" name="rc314"/>
            <p:cNvSpPr/>
            <p:nvPr/>
          </p:nvSpPr>
          <p:spPr>
            <a:xfrm>
              <a:off x="3380001" y="660217"/>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5" name="tx315"/>
            <p:cNvSpPr/>
            <p:nvPr/>
          </p:nvSpPr>
          <p:spPr>
            <a:xfrm>
              <a:off x="4547659" y="724920"/>
              <a:ext cx="2608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IPVC</a:t>
              </a:r>
            </a:p>
          </p:txBody>
        </p:sp>
        <p:sp>
          <p:nvSpPr>
            <p:cNvPr id="316" name="rc316"/>
            <p:cNvSpPr/>
            <p:nvPr/>
          </p:nvSpPr>
          <p:spPr>
            <a:xfrm>
              <a:off x="6045752" y="660217"/>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7" name="tx317"/>
            <p:cNvSpPr/>
            <p:nvPr/>
          </p:nvSpPr>
          <p:spPr>
            <a:xfrm>
              <a:off x="7188580" y="724920"/>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PCVC</a:t>
              </a:r>
            </a:p>
          </p:txBody>
        </p:sp>
        <p:sp>
          <p:nvSpPr>
            <p:cNvPr id="318" name="pl318"/>
            <p:cNvSpPr/>
            <p:nvPr/>
          </p:nvSpPr>
          <p:spPr>
            <a:xfrm>
              <a:off x="714250" y="5405046"/>
              <a:ext cx="2596161" cy="0"/>
            </a:xfrm>
            <a:custGeom>
              <a:avLst/>
              <a:gdLst/>
              <a:ahLst/>
              <a:cxnLst/>
              <a:rect l="0" t="0" r="0" b="0"/>
              <a:pathLst>
                <a:path w="2596161">
                  <a:moveTo>
                    <a:pt x="0" y="0"/>
                  </a:moveTo>
                  <a:lnTo>
                    <a:pt x="2596161" y="0"/>
                  </a:lnTo>
                </a:path>
              </a:pathLst>
            </a:custGeom>
            <a:ln w="8130" cap="flat">
              <a:solidFill>
                <a:srgbClr val="000000">
                  <a:alpha val="100000"/>
                </a:srgbClr>
              </a:solidFill>
              <a:prstDash val="solid"/>
              <a:round/>
            </a:ln>
          </p:spPr>
          <p:txBody>
            <a:bodyPr/>
            <a:lstStyle/>
            <a:p>
              <a:endParaRPr/>
            </a:p>
          </p:txBody>
        </p:sp>
        <p:sp>
          <p:nvSpPr>
            <p:cNvPr id="319" name="pl319"/>
            <p:cNvSpPr/>
            <p:nvPr/>
          </p:nvSpPr>
          <p:spPr>
            <a:xfrm>
              <a:off x="885627"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0" name="pl320"/>
            <p:cNvSpPr/>
            <p:nvPr/>
          </p:nvSpPr>
          <p:spPr>
            <a:xfrm>
              <a:off x="1122828"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1" name="pl321"/>
            <p:cNvSpPr/>
            <p:nvPr/>
          </p:nvSpPr>
          <p:spPr>
            <a:xfrm>
              <a:off x="136002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2" name="pl322"/>
            <p:cNvSpPr/>
            <p:nvPr/>
          </p:nvSpPr>
          <p:spPr>
            <a:xfrm>
              <a:off x="159722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3" name="pl323"/>
            <p:cNvSpPr/>
            <p:nvPr/>
          </p:nvSpPr>
          <p:spPr>
            <a:xfrm>
              <a:off x="183443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4" name="pl324"/>
            <p:cNvSpPr/>
            <p:nvPr/>
          </p:nvSpPr>
          <p:spPr>
            <a:xfrm>
              <a:off x="207163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5" name="pl325"/>
            <p:cNvSpPr/>
            <p:nvPr/>
          </p:nvSpPr>
          <p:spPr>
            <a:xfrm>
              <a:off x="230883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6" name="pl326"/>
            <p:cNvSpPr/>
            <p:nvPr/>
          </p:nvSpPr>
          <p:spPr>
            <a:xfrm>
              <a:off x="254603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7" name="pl327"/>
            <p:cNvSpPr/>
            <p:nvPr/>
          </p:nvSpPr>
          <p:spPr>
            <a:xfrm>
              <a:off x="278323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8" name="pl328"/>
            <p:cNvSpPr/>
            <p:nvPr/>
          </p:nvSpPr>
          <p:spPr>
            <a:xfrm>
              <a:off x="302043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9" name="tx329"/>
            <p:cNvSpPr/>
            <p:nvPr/>
          </p:nvSpPr>
          <p:spPr>
            <a:xfrm rot="-5400000">
              <a:off x="757626"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2006</a:t>
              </a:r>
            </a:p>
          </p:txBody>
        </p:sp>
        <p:sp>
          <p:nvSpPr>
            <p:cNvPr id="330" name="tx330"/>
            <p:cNvSpPr/>
            <p:nvPr/>
          </p:nvSpPr>
          <p:spPr>
            <a:xfrm rot="-5400000">
              <a:off x="994826"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2008</a:t>
              </a:r>
            </a:p>
          </p:txBody>
        </p:sp>
        <p:sp>
          <p:nvSpPr>
            <p:cNvPr id="331" name="tx331"/>
            <p:cNvSpPr/>
            <p:nvPr/>
          </p:nvSpPr>
          <p:spPr>
            <a:xfrm rot="-5400000">
              <a:off x="1232027"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332" name="tx332"/>
            <p:cNvSpPr/>
            <p:nvPr/>
          </p:nvSpPr>
          <p:spPr>
            <a:xfrm rot="-5400000">
              <a:off x="1469228"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2012</a:t>
              </a:r>
            </a:p>
          </p:txBody>
        </p:sp>
        <p:sp>
          <p:nvSpPr>
            <p:cNvPr id="333" name="tx333"/>
            <p:cNvSpPr/>
            <p:nvPr/>
          </p:nvSpPr>
          <p:spPr>
            <a:xfrm rot="-5400000">
              <a:off x="17064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2014</a:t>
              </a:r>
            </a:p>
          </p:txBody>
        </p:sp>
        <p:sp>
          <p:nvSpPr>
            <p:cNvPr id="334" name="tx334"/>
            <p:cNvSpPr/>
            <p:nvPr/>
          </p:nvSpPr>
          <p:spPr>
            <a:xfrm rot="-5400000">
              <a:off x="19436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2016</a:t>
              </a:r>
            </a:p>
          </p:txBody>
        </p:sp>
        <p:sp>
          <p:nvSpPr>
            <p:cNvPr id="335" name="tx335"/>
            <p:cNvSpPr/>
            <p:nvPr/>
          </p:nvSpPr>
          <p:spPr>
            <a:xfrm rot="-5400000">
              <a:off x="218083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2018</a:t>
              </a:r>
            </a:p>
          </p:txBody>
        </p:sp>
        <p:sp>
          <p:nvSpPr>
            <p:cNvPr id="336" name="tx336"/>
            <p:cNvSpPr/>
            <p:nvPr/>
          </p:nvSpPr>
          <p:spPr>
            <a:xfrm rot="-5400000">
              <a:off x="241803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337" name="tx337"/>
            <p:cNvSpPr/>
            <p:nvPr/>
          </p:nvSpPr>
          <p:spPr>
            <a:xfrm rot="-5400000">
              <a:off x="265523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338" name="tx338"/>
            <p:cNvSpPr/>
            <p:nvPr/>
          </p:nvSpPr>
          <p:spPr>
            <a:xfrm rot="-5400000">
              <a:off x="289243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339" name="pl339"/>
            <p:cNvSpPr/>
            <p:nvPr/>
          </p:nvSpPr>
          <p:spPr>
            <a:xfrm>
              <a:off x="3380001" y="5405046"/>
              <a:ext cx="2596161" cy="0"/>
            </a:xfrm>
            <a:custGeom>
              <a:avLst/>
              <a:gdLst/>
              <a:ahLst/>
              <a:cxnLst/>
              <a:rect l="0" t="0" r="0" b="0"/>
              <a:pathLst>
                <a:path w="2596161">
                  <a:moveTo>
                    <a:pt x="0" y="0"/>
                  </a:moveTo>
                  <a:lnTo>
                    <a:pt x="2596161" y="0"/>
                  </a:lnTo>
                </a:path>
              </a:pathLst>
            </a:custGeom>
            <a:ln w="8130" cap="flat">
              <a:solidFill>
                <a:srgbClr val="000000">
                  <a:alpha val="100000"/>
                </a:srgbClr>
              </a:solidFill>
              <a:prstDash val="solid"/>
              <a:round/>
            </a:ln>
          </p:spPr>
          <p:txBody>
            <a:bodyPr/>
            <a:lstStyle/>
            <a:p>
              <a:endParaRPr/>
            </a:p>
          </p:txBody>
        </p:sp>
        <p:sp>
          <p:nvSpPr>
            <p:cNvPr id="340" name="pl340"/>
            <p:cNvSpPr/>
            <p:nvPr/>
          </p:nvSpPr>
          <p:spPr>
            <a:xfrm>
              <a:off x="3551378"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1" name="pl341"/>
            <p:cNvSpPr/>
            <p:nvPr/>
          </p:nvSpPr>
          <p:spPr>
            <a:xfrm>
              <a:off x="378857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2" name="pl342"/>
            <p:cNvSpPr/>
            <p:nvPr/>
          </p:nvSpPr>
          <p:spPr>
            <a:xfrm>
              <a:off x="402578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3" name="pl343"/>
            <p:cNvSpPr/>
            <p:nvPr/>
          </p:nvSpPr>
          <p:spPr>
            <a:xfrm>
              <a:off x="426298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4" name="pl344"/>
            <p:cNvSpPr/>
            <p:nvPr/>
          </p:nvSpPr>
          <p:spPr>
            <a:xfrm>
              <a:off x="450018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5" name="pl345"/>
            <p:cNvSpPr/>
            <p:nvPr/>
          </p:nvSpPr>
          <p:spPr>
            <a:xfrm>
              <a:off x="473738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6" name="pl346"/>
            <p:cNvSpPr/>
            <p:nvPr/>
          </p:nvSpPr>
          <p:spPr>
            <a:xfrm>
              <a:off x="497458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7" name="pl347"/>
            <p:cNvSpPr/>
            <p:nvPr/>
          </p:nvSpPr>
          <p:spPr>
            <a:xfrm>
              <a:off x="521178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8" name="pl348"/>
            <p:cNvSpPr/>
            <p:nvPr/>
          </p:nvSpPr>
          <p:spPr>
            <a:xfrm>
              <a:off x="544898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9" name="pl349"/>
            <p:cNvSpPr/>
            <p:nvPr/>
          </p:nvSpPr>
          <p:spPr>
            <a:xfrm>
              <a:off x="5686185"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50" name="tx350"/>
            <p:cNvSpPr/>
            <p:nvPr/>
          </p:nvSpPr>
          <p:spPr>
            <a:xfrm rot="-5400000">
              <a:off x="3423377"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2006</a:t>
              </a:r>
            </a:p>
          </p:txBody>
        </p:sp>
        <p:sp>
          <p:nvSpPr>
            <p:cNvPr id="351" name="tx351"/>
            <p:cNvSpPr/>
            <p:nvPr/>
          </p:nvSpPr>
          <p:spPr>
            <a:xfrm rot="-5400000">
              <a:off x="3660577"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2008</a:t>
              </a:r>
            </a:p>
          </p:txBody>
        </p:sp>
        <p:sp>
          <p:nvSpPr>
            <p:cNvPr id="352" name="tx352"/>
            <p:cNvSpPr/>
            <p:nvPr/>
          </p:nvSpPr>
          <p:spPr>
            <a:xfrm rot="-5400000">
              <a:off x="3897778"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353" name="tx353"/>
            <p:cNvSpPr/>
            <p:nvPr/>
          </p:nvSpPr>
          <p:spPr>
            <a:xfrm rot="-5400000">
              <a:off x="413497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2012</a:t>
              </a:r>
            </a:p>
          </p:txBody>
        </p:sp>
        <p:sp>
          <p:nvSpPr>
            <p:cNvPr id="354" name="tx354"/>
            <p:cNvSpPr/>
            <p:nvPr/>
          </p:nvSpPr>
          <p:spPr>
            <a:xfrm rot="-5400000">
              <a:off x="437218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2014</a:t>
              </a:r>
            </a:p>
          </p:txBody>
        </p:sp>
        <p:sp>
          <p:nvSpPr>
            <p:cNvPr id="355" name="tx355"/>
            <p:cNvSpPr/>
            <p:nvPr/>
          </p:nvSpPr>
          <p:spPr>
            <a:xfrm rot="-5400000">
              <a:off x="460938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2016</a:t>
              </a:r>
            </a:p>
          </p:txBody>
        </p:sp>
        <p:sp>
          <p:nvSpPr>
            <p:cNvPr id="356" name="tx356"/>
            <p:cNvSpPr/>
            <p:nvPr/>
          </p:nvSpPr>
          <p:spPr>
            <a:xfrm rot="-5400000">
              <a:off x="484658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2018</a:t>
              </a:r>
            </a:p>
          </p:txBody>
        </p:sp>
        <p:sp>
          <p:nvSpPr>
            <p:cNvPr id="357" name="tx357"/>
            <p:cNvSpPr/>
            <p:nvPr/>
          </p:nvSpPr>
          <p:spPr>
            <a:xfrm rot="-5400000">
              <a:off x="508378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358" name="tx358"/>
            <p:cNvSpPr/>
            <p:nvPr/>
          </p:nvSpPr>
          <p:spPr>
            <a:xfrm rot="-5400000">
              <a:off x="5320983"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359" name="tx359"/>
            <p:cNvSpPr/>
            <p:nvPr/>
          </p:nvSpPr>
          <p:spPr>
            <a:xfrm rot="-5400000">
              <a:off x="5558183"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360" name="pl360"/>
            <p:cNvSpPr/>
            <p:nvPr/>
          </p:nvSpPr>
          <p:spPr>
            <a:xfrm>
              <a:off x="6045752" y="5405046"/>
              <a:ext cx="2596161" cy="0"/>
            </a:xfrm>
            <a:custGeom>
              <a:avLst/>
              <a:gdLst/>
              <a:ahLst/>
              <a:cxnLst/>
              <a:rect l="0" t="0" r="0" b="0"/>
              <a:pathLst>
                <a:path w="2596161">
                  <a:moveTo>
                    <a:pt x="0" y="0"/>
                  </a:moveTo>
                  <a:lnTo>
                    <a:pt x="2596161" y="0"/>
                  </a:lnTo>
                </a:path>
              </a:pathLst>
            </a:custGeom>
            <a:ln w="8130" cap="flat">
              <a:solidFill>
                <a:srgbClr val="000000">
                  <a:alpha val="100000"/>
                </a:srgbClr>
              </a:solidFill>
              <a:prstDash val="solid"/>
              <a:round/>
            </a:ln>
          </p:spPr>
          <p:txBody>
            <a:bodyPr/>
            <a:lstStyle/>
            <a:p>
              <a:endParaRPr/>
            </a:p>
          </p:txBody>
        </p:sp>
        <p:sp>
          <p:nvSpPr>
            <p:cNvPr id="361" name="pl361"/>
            <p:cNvSpPr/>
            <p:nvPr/>
          </p:nvSpPr>
          <p:spPr>
            <a:xfrm>
              <a:off x="621712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2" name="pl362"/>
            <p:cNvSpPr/>
            <p:nvPr/>
          </p:nvSpPr>
          <p:spPr>
            <a:xfrm>
              <a:off x="645433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3" name="pl363"/>
            <p:cNvSpPr/>
            <p:nvPr/>
          </p:nvSpPr>
          <p:spPr>
            <a:xfrm>
              <a:off x="669153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4" name="pl364"/>
            <p:cNvSpPr/>
            <p:nvPr/>
          </p:nvSpPr>
          <p:spPr>
            <a:xfrm>
              <a:off x="692873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5" name="pl365"/>
            <p:cNvSpPr/>
            <p:nvPr/>
          </p:nvSpPr>
          <p:spPr>
            <a:xfrm>
              <a:off x="716593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6" name="pl366"/>
            <p:cNvSpPr/>
            <p:nvPr/>
          </p:nvSpPr>
          <p:spPr>
            <a:xfrm>
              <a:off x="740313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7" name="pl367"/>
            <p:cNvSpPr/>
            <p:nvPr/>
          </p:nvSpPr>
          <p:spPr>
            <a:xfrm>
              <a:off x="764033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8" name="pl368"/>
            <p:cNvSpPr/>
            <p:nvPr/>
          </p:nvSpPr>
          <p:spPr>
            <a:xfrm>
              <a:off x="787753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9" name="pl369"/>
            <p:cNvSpPr/>
            <p:nvPr/>
          </p:nvSpPr>
          <p:spPr>
            <a:xfrm>
              <a:off x="8114735"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70" name="pl370"/>
            <p:cNvSpPr/>
            <p:nvPr/>
          </p:nvSpPr>
          <p:spPr>
            <a:xfrm>
              <a:off x="8351936"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71" name="tx371"/>
            <p:cNvSpPr/>
            <p:nvPr/>
          </p:nvSpPr>
          <p:spPr>
            <a:xfrm rot="-5400000">
              <a:off x="6089128"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2006</a:t>
              </a:r>
            </a:p>
          </p:txBody>
        </p:sp>
        <p:sp>
          <p:nvSpPr>
            <p:cNvPr id="372" name="tx372"/>
            <p:cNvSpPr/>
            <p:nvPr/>
          </p:nvSpPr>
          <p:spPr>
            <a:xfrm rot="-5400000">
              <a:off x="63263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2008</a:t>
              </a:r>
            </a:p>
          </p:txBody>
        </p:sp>
        <p:sp>
          <p:nvSpPr>
            <p:cNvPr id="373" name="tx373"/>
            <p:cNvSpPr/>
            <p:nvPr/>
          </p:nvSpPr>
          <p:spPr>
            <a:xfrm rot="-5400000">
              <a:off x="65635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374" name="tx374"/>
            <p:cNvSpPr/>
            <p:nvPr/>
          </p:nvSpPr>
          <p:spPr>
            <a:xfrm rot="-5400000">
              <a:off x="680073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2012</a:t>
              </a:r>
            </a:p>
          </p:txBody>
        </p:sp>
        <p:sp>
          <p:nvSpPr>
            <p:cNvPr id="375" name="tx375"/>
            <p:cNvSpPr/>
            <p:nvPr/>
          </p:nvSpPr>
          <p:spPr>
            <a:xfrm rot="-5400000">
              <a:off x="703793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2014</a:t>
              </a:r>
            </a:p>
          </p:txBody>
        </p:sp>
        <p:sp>
          <p:nvSpPr>
            <p:cNvPr id="376" name="tx376"/>
            <p:cNvSpPr/>
            <p:nvPr/>
          </p:nvSpPr>
          <p:spPr>
            <a:xfrm rot="-5400000">
              <a:off x="727513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2016</a:t>
              </a:r>
            </a:p>
          </p:txBody>
        </p:sp>
        <p:sp>
          <p:nvSpPr>
            <p:cNvPr id="377" name="tx377"/>
            <p:cNvSpPr/>
            <p:nvPr/>
          </p:nvSpPr>
          <p:spPr>
            <a:xfrm rot="-5400000">
              <a:off x="751233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2018</a:t>
              </a:r>
            </a:p>
          </p:txBody>
        </p:sp>
        <p:sp>
          <p:nvSpPr>
            <p:cNvPr id="378" name="tx378"/>
            <p:cNvSpPr/>
            <p:nvPr/>
          </p:nvSpPr>
          <p:spPr>
            <a:xfrm rot="-5400000">
              <a:off x="7749533"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379" name="tx379"/>
            <p:cNvSpPr/>
            <p:nvPr/>
          </p:nvSpPr>
          <p:spPr>
            <a:xfrm rot="-5400000">
              <a:off x="7986734"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380" name="tx380"/>
            <p:cNvSpPr/>
            <p:nvPr/>
          </p:nvSpPr>
          <p:spPr>
            <a:xfrm rot="-5400000">
              <a:off x="8223934"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381" name="tx381"/>
            <p:cNvSpPr/>
            <p:nvPr/>
          </p:nvSpPr>
          <p:spPr>
            <a:xfrm>
              <a:off x="570259" y="285965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82" name="tx382"/>
            <p:cNvSpPr/>
            <p:nvPr/>
          </p:nvSpPr>
          <p:spPr>
            <a:xfrm>
              <a:off x="508103" y="222952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383" name="tx383"/>
            <p:cNvSpPr/>
            <p:nvPr/>
          </p:nvSpPr>
          <p:spPr>
            <a:xfrm>
              <a:off x="508103" y="159939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384" name="tx384"/>
            <p:cNvSpPr/>
            <p:nvPr/>
          </p:nvSpPr>
          <p:spPr>
            <a:xfrm>
              <a:off x="508103" y="9692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85" name="tx385"/>
            <p:cNvSpPr/>
            <p:nvPr/>
          </p:nvSpPr>
          <p:spPr>
            <a:xfrm>
              <a:off x="570259" y="526686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86" name="tx386"/>
            <p:cNvSpPr/>
            <p:nvPr/>
          </p:nvSpPr>
          <p:spPr>
            <a:xfrm>
              <a:off x="508103" y="463673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387" name="tx387"/>
            <p:cNvSpPr/>
            <p:nvPr/>
          </p:nvSpPr>
          <p:spPr>
            <a:xfrm>
              <a:off x="508103" y="400660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388" name="tx388"/>
            <p:cNvSpPr/>
            <p:nvPr/>
          </p:nvSpPr>
          <p:spPr>
            <a:xfrm>
              <a:off x="508103" y="337646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89" name="tx389"/>
            <p:cNvSpPr/>
            <p:nvPr/>
          </p:nvSpPr>
          <p:spPr>
            <a:xfrm>
              <a:off x="8723749" y="285965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90" name="tx390"/>
            <p:cNvSpPr/>
            <p:nvPr/>
          </p:nvSpPr>
          <p:spPr>
            <a:xfrm>
              <a:off x="8723749" y="240018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391" name="tx391"/>
            <p:cNvSpPr/>
            <p:nvPr/>
          </p:nvSpPr>
          <p:spPr>
            <a:xfrm>
              <a:off x="8723749" y="194071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392" name="tx392"/>
            <p:cNvSpPr/>
            <p:nvPr/>
          </p:nvSpPr>
          <p:spPr>
            <a:xfrm>
              <a:off x="8723749" y="148260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393" name="tx393"/>
            <p:cNvSpPr/>
            <p:nvPr/>
          </p:nvSpPr>
          <p:spPr>
            <a:xfrm>
              <a:off x="8723749" y="102177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94" name="tx394"/>
            <p:cNvSpPr/>
            <p:nvPr/>
          </p:nvSpPr>
          <p:spPr>
            <a:xfrm>
              <a:off x="8723749" y="526686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95" name="tx395"/>
            <p:cNvSpPr/>
            <p:nvPr/>
          </p:nvSpPr>
          <p:spPr>
            <a:xfrm>
              <a:off x="8723749" y="480739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396" name="tx396"/>
            <p:cNvSpPr/>
            <p:nvPr/>
          </p:nvSpPr>
          <p:spPr>
            <a:xfrm>
              <a:off x="8723749" y="434792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397" name="tx397"/>
            <p:cNvSpPr/>
            <p:nvPr/>
          </p:nvSpPr>
          <p:spPr>
            <a:xfrm>
              <a:off x="8723749" y="3889815"/>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398" name="tx398"/>
            <p:cNvSpPr/>
            <p:nvPr/>
          </p:nvSpPr>
          <p:spPr>
            <a:xfrm>
              <a:off x="8723749" y="342898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99" name="tx399"/>
            <p:cNvSpPr/>
            <p:nvPr/>
          </p:nvSpPr>
          <p:spPr>
            <a:xfrm rot="5400000">
              <a:off x="8601320" y="3074510"/>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00" name="rc400"/>
            <p:cNvSpPr/>
            <p:nvPr/>
          </p:nvSpPr>
          <p:spPr>
            <a:xfrm>
              <a:off x="3513428" y="6123116"/>
              <a:ext cx="201456" cy="201456"/>
            </a:xfrm>
            <a:prstGeom prst="rect">
              <a:avLst/>
            </a:prstGeom>
            <a:solidFill>
              <a:srgbClr val="2C7FB8">
                <a:alpha val="100000"/>
              </a:srgbClr>
            </a:solidFill>
          </p:spPr>
          <p:txBody>
            <a:bodyPr/>
            <a:lstStyle/>
            <a:p>
              <a:endParaRPr/>
            </a:p>
          </p:txBody>
        </p:sp>
        <p:sp>
          <p:nvSpPr>
            <p:cNvPr id="401" name="tx401"/>
            <p:cNvSpPr/>
            <p:nvPr/>
          </p:nvSpPr>
          <p:spPr>
            <a:xfrm>
              <a:off x="3793473" y="6181170"/>
              <a:ext cx="1006276" cy="8267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Number of countries</a:t>
              </a:r>
            </a:p>
          </p:txBody>
        </p:sp>
        <p:sp>
          <p:nvSpPr>
            <p:cNvPr id="402" name="pl402"/>
            <p:cNvSpPr/>
            <p:nvPr/>
          </p:nvSpPr>
          <p:spPr>
            <a:xfrm>
              <a:off x="5100051" y="6223844"/>
              <a:ext cx="175564" cy="0"/>
            </a:xfrm>
            <a:custGeom>
              <a:avLst/>
              <a:gdLst/>
              <a:ahLst/>
              <a:cxnLst/>
              <a:rect l="0" t="0" r="0" b="0"/>
              <a:pathLst>
                <a:path w="175564">
                  <a:moveTo>
                    <a:pt x="0" y="0"/>
                  </a:moveTo>
                  <a:lnTo>
                    <a:pt x="175564" y="0"/>
                  </a:lnTo>
                </a:path>
              </a:pathLst>
            </a:custGeom>
            <a:ln w="27101" cap="flat">
              <a:solidFill>
                <a:srgbClr val="000000">
                  <a:alpha val="80000"/>
                </a:srgbClr>
              </a:solidFill>
              <a:prstDash val="solid"/>
              <a:round/>
            </a:ln>
          </p:spPr>
          <p:txBody>
            <a:bodyPr/>
            <a:lstStyle/>
            <a:p>
              <a:endParaRPr/>
            </a:p>
          </p:txBody>
        </p:sp>
        <p:sp>
          <p:nvSpPr>
            <p:cNvPr id="403" name="tx403"/>
            <p:cNvSpPr/>
            <p:nvPr/>
          </p:nvSpPr>
          <p:spPr>
            <a:xfrm>
              <a:off x="5367151" y="6158960"/>
              <a:ext cx="48458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Coverage</a:t>
              </a:r>
            </a:p>
          </p:txBody>
        </p:sp>
        <p:sp>
          <p:nvSpPr>
            <p:cNvPr id="404" name="tx404"/>
            <p:cNvSpPr/>
            <p:nvPr/>
          </p:nvSpPr>
          <p:spPr>
            <a:xfrm>
              <a:off x="714250" y="398022"/>
              <a:ext cx="648499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Trends in number of countries with WUENIC estimates and coverage, AMR, 2006-2025</a:t>
              </a:r>
            </a:p>
          </p:txBody>
        </p:sp>
        <p:sp>
          <p:nvSpPr>
            <p:cNvPr id="405" name="tx405"/>
            <p:cNvSpPr/>
            <p:nvPr/>
          </p:nvSpPr>
          <p:spPr>
            <a:xfrm>
              <a:off x="4014024" y="6455506"/>
              <a:ext cx="462788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06" name="tx406"/>
            <p:cNvSpPr/>
            <p:nvPr/>
          </p:nvSpPr>
          <p:spPr>
            <a:xfrm>
              <a:off x="3404746" y="6568567"/>
              <a:ext cx="523716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Total number of countries recommended to have the vaccine indicated by the horizonal dashed line.</a:t>
              </a:r>
            </a:p>
          </p:txBody>
        </p:sp>
      </p:grpSp>
      <p:sp>
        <p:nvSpPr>
          <p:cNvPr id="40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150" b="0" i="0" u="none" cap="none" dirty="0">
                <a:solidFill>
                  <a:srgbClr val="FFFFFF">
                    <a:alpha val="100000"/>
                  </a:srgbClr>
                </a:solidFill>
                <a:latin typeface="Arial"/>
                <a:cs typeface="Arial"/>
                <a:sym typeface="Arial"/>
              </a:rPr>
              <a:t>Este </a:t>
            </a:r>
            <a:r>
              <a:rPr sz="1150" b="0" i="0" u="none" cap="none" dirty="0" err="1">
                <a:solidFill>
                  <a:srgbClr val="FFFFFF">
                    <a:alpha val="100000"/>
                  </a:srgbClr>
                </a:solidFill>
                <a:latin typeface="Arial"/>
                <a:cs typeface="Arial"/>
                <a:sym typeface="Arial"/>
              </a:rPr>
              <a:t>gráfico</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muestra</a:t>
            </a:r>
            <a:r>
              <a:rPr sz="1150" b="0" i="0" u="none" cap="none" dirty="0">
                <a:solidFill>
                  <a:srgbClr val="FFFFFF">
                    <a:alpha val="100000"/>
                  </a:srgbClr>
                </a:solidFill>
                <a:latin typeface="Arial"/>
                <a:cs typeface="Arial"/>
                <a:sym typeface="Arial"/>
              </a:rPr>
              <a:t> la </a:t>
            </a:r>
            <a:r>
              <a:rPr sz="1150" b="0" i="0" u="none" cap="none" dirty="0" err="1">
                <a:solidFill>
                  <a:srgbClr val="FFFFFF">
                    <a:alpha val="100000"/>
                  </a:srgbClr>
                </a:solidFill>
                <a:latin typeface="Arial"/>
                <a:cs typeface="Arial"/>
                <a:sym typeface="Arial"/>
              </a:rPr>
              <a:t>evolución</a:t>
            </a:r>
            <a:r>
              <a:rPr sz="1150" b="0" i="0" u="none" cap="none" dirty="0">
                <a:solidFill>
                  <a:srgbClr val="FFFFFF">
                    <a:alpha val="100000"/>
                  </a:srgbClr>
                </a:solidFill>
                <a:latin typeface="Arial"/>
                <a:cs typeface="Arial"/>
                <a:sym typeface="Arial"/>
              </a:rPr>
              <a:t> de la </a:t>
            </a:r>
            <a:r>
              <a:rPr sz="1150" b="0" i="0" u="none" cap="none" dirty="0" err="1">
                <a:solidFill>
                  <a:srgbClr val="FFFFFF">
                    <a:alpha val="100000"/>
                  </a:srgbClr>
                </a:solidFill>
                <a:latin typeface="Arial"/>
                <a:cs typeface="Arial"/>
                <a:sym typeface="Arial"/>
              </a:rPr>
              <a:t>cobertura</a:t>
            </a:r>
            <a:r>
              <a:rPr sz="1150" b="0" i="0" u="none" cap="none" dirty="0">
                <a:solidFill>
                  <a:srgbClr val="FFFFFF">
                    <a:alpha val="100000"/>
                  </a:srgbClr>
                </a:solidFill>
                <a:latin typeface="Arial"/>
                <a:cs typeface="Arial"/>
                <a:sym typeface="Arial"/>
              </a:rPr>
              <a:t> de </a:t>
            </a:r>
            <a:r>
              <a:rPr sz="1150" b="0" i="0" u="none" cap="none" dirty="0" err="1">
                <a:solidFill>
                  <a:srgbClr val="FFFFFF">
                    <a:alpha val="100000"/>
                  </a:srgbClr>
                </a:solidFill>
                <a:latin typeface="Arial"/>
                <a:cs typeface="Arial"/>
                <a:sym typeface="Arial"/>
              </a:rPr>
              <a:t>determinadas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vacunas</a:t>
            </a:r>
            <a:r>
              <a:rPr sz="1150" b="0" i="0" u="none" cap="none" dirty="0">
                <a:solidFill>
                  <a:srgbClr val="FFFFFF">
                    <a:alpha val="100000"/>
                  </a:srgbClr>
                </a:solidFill>
                <a:latin typeface="Arial"/>
                <a:cs typeface="Arial"/>
                <a:sym typeface="Arial"/>
              </a:rPr>
              <a:t> junto con </a:t>
            </a:r>
            <a:r>
              <a:rPr sz="1150" b="0" i="0" u="none" cap="none" dirty="0" err="1">
                <a:solidFill>
                  <a:srgbClr val="FFFFFF">
                    <a:alpha val="100000"/>
                  </a:srgbClr>
                </a:solidFill>
                <a:latin typeface="Arial"/>
                <a:cs typeface="Arial"/>
                <a:sym typeface="Arial"/>
              </a:rPr>
              <a:t>el</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número</a:t>
            </a:r>
            <a:r>
              <a:rPr sz="1150" b="0" i="0" u="none" cap="none" dirty="0">
                <a:solidFill>
                  <a:srgbClr val="FFFFFF">
                    <a:alpha val="100000"/>
                  </a:srgbClr>
                </a:solidFill>
                <a:latin typeface="Arial"/>
                <a:cs typeface="Arial"/>
                <a:sym typeface="Arial"/>
              </a:rPr>
              <a:t> de </a:t>
            </a:r>
            <a:r>
              <a:rPr sz="1150" b="0" i="0" u="none" cap="none" dirty="0" err="1">
                <a:solidFill>
                  <a:srgbClr val="FFFFFF">
                    <a:alpha val="100000"/>
                  </a:srgbClr>
                </a:solidFill>
                <a:latin typeface="Arial"/>
                <a:cs typeface="Arial"/>
                <a:sym typeface="Arial"/>
              </a:rPr>
              <a:t>países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en</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los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que</a:t>
            </a:r>
            <a:r>
              <a:rPr sz="1150" b="0" i="0" u="none" cap="none" dirty="0">
                <a:solidFill>
                  <a:srgbClr val="FFFFFF">
                    <a:alpha val="100000"/>
                  </a:srgbClr>
                </a:solidFill>
                <a:latin typeface="Arial"/>
                <a:cs typeface="Arial"/>
                <a:sym typeface="Arial"/>
              </a:rPr>
              <a:t> se </a:t>
            </a:r>
            <a:r>
              <a:rPr sz="1150" b="0" i="0" u="none" cap="none" dirty="0" err="1">
                <a:solidFill>
                  <a:srgbClr val="FFFFFF">
                    <a:alpha val="100000"/>
                  </a:srgbClr>
                </a:solidFill>
                <a:latin typeface="Arial"/>
                <a:cs typeface="Arial"/>
                <a:sym typeface="Arial"/>
              </a:rPr>
              <a:t>han</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introducido</a:t>
            </a:r>
            <a:r>
              <a:rPr sz="1150" b="0" i="0" u="none" cap="none" dirty="0">
                <a:solidFill>
                  <a:srgbClr val="FFFFFF">
                    <a:alpha val="100000"/>
                  </a:srgbClr>
                </a:solidFill>
                <a:latin typeface="Arial"/>
                <a:cs typeface="Arial"/>
                <a:sym typeface="Arial"/>
              </a:rPr>
              <a:t>, con </a:t>
            </a:r>
            <a:r>
              <a:rPr sz="1150" b="0" i="0" u="none" cap="none" dirty="0" err="1">
                <a:solidFill>
                  <a:srgbClr val="FFFFFF">
                    <a:alpha val="100000"/>
                  </a:srgbClr>
                </a:solidFill>
                <a:latin typeface="Arial"/>
                <a:cs typeface="Arial"/>
                <a:sym typeface="Arial"/>
              </a:rPr>
              <a:t>el</a:t>
            </a:r>
            <a:r>
              <a:rPr sz="1150" b="0" i="0" u="none" cap="none" dirty="0">
                <a:solidFill>
                  <a:srgbClr val="FFFFFF">
                    <a:alpha val="100000"/>
                  </a:srgbClr>
                </a:solidFill>
                <a:latin typeface="Arial"/>
                <a:cs typeface="Arial"/>
                <a:sym typeface="Arial"/>
              </a:rPr>
              <a:t> fin de </a:t>
            </a:r>
            <a:r>
              <a:rPr sz="1150" b="0" i="0" u="none" cap="none" dirty="0" err="1">
                <a:solidFill>
                  <a:srgbClr val="FFFFFF">
                    <a:alpha val="100000"/>
                  </a:srgbClr>
                </a:solidFill>
                <a:latin typeface="Arial"/>
                <a:cs typeface="Arial"/>
                <a:sym typeface="Arial"/>
              </a:rPr>
              <a:t>facilitar</a:t>
            </a:r>
            <a:r>
              <a:rPr sz="1150" b="0" i="0" u="none" cap="none" dirty="0">
                <a:solidFill>
                  <a:srgbClr val="FFFFFF">
                    <a:alpha val="100000"/>
                  </a:srgbClr>
                </a:solidFill>
                <a:latin typeface="Arial"/>
                <a:cs typeface="Arial"/>
                <a:sym typeface="Arial"/>
              </a:rPr>
              <a:t> la </a:t>
            </a:r>
            <a:r>
              <a:rPr sz="1150" b="0" i="0" u="none" cap="none" dirty="0" err="1">
                <a:solidFill>
                  <a:srgbClr val="FFFFFF">
                    <a:alpha val="100000"/>
                  </a:srgbClr>
                </a:solidFill>
                <a:latin typeface="Arial"/>
                <a:cs typeface="Arial"/>
                <a:sym typeface="Arial"/>
              </a:rPr>
              <a:t>comprensión</a:t>
            </a:r>
            <a:r>
              <a:rPr sz="1150" b="0" i="0" u="none" cap="none" dirty="0">
                <a:solidFill>
                  <a:srgbClr val="FFFFFF">
                    <a:alpha val="100000"/>
                  </a:srgbClr>
                </a:solidFill>
                <a:latin typeface="Arial"/>
                <a:cs typeface="Arial"/>
                <a:sym typeface="Arial"/>
              </a:rPr>
              <a:t> de </a:t>
            </a:r>
            <a:r>
              <a:rPr sz="1150" b="0" i="0" u="none" cap="none" dirty="0" err="1">
                <a:solidFill>
                  <a:srgbClr val="FFFFFF">
                    <a:alpha val="100000"/>
                  </a:srgbClr>
                </a:solidFill>
                <a:latin typeface="Arial"/>
                <a:cs typeface="Arial"/>
                <a:sym typeface="Arial"/>
              </a:rPr>
              <a:t>los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avances</a:t>
            </a:r>
            <a:r>
              <a:rPr sz="1150" b="0" i="0" u="none" cap="none" dirty="0">
                <a:solidFill>
                  <a:srgbClr val="FFFFFF">
                    <a:alpha val="100000"/>
                  </a:srgbClr>
                </a:solidFill>
                <a:latin typeface="Arial"/>
                <a:cs typeface="Arial"/>
                <a:sym typeface="Arial"/>
              </a:rPr>
              <a:t>.
WUENIC </a:t>
            </a:r>
            <a:r>
              <a:rPr sz="1150" b="0" i="0" u="none" cap="none" dirty="0" err="1">
                <a:solidFill>
                  <a:srgbClr val="FFFFFF">
                    <a:alpha val="100000"/>
                  </a:srgbClr>
                </a:solidFill>
                <a:latin typeface="Arial"/>
                <a:cs typeface="Arial"/>
                <a:sym typeface="Arial"/>
              </a:rPr>
              <a:t>comienza</a:t>
            </a:r>
            <a:r>
              <a:rPr sz="1150" b="0" i="0" u="none" cap="none" dirty="0">
                <a:solidFill>
                  <a:srgbClr val="FFFFFF">
                    <a:alpha val="100000"/>
                  </a:srgbClr>
                </a:solidFill>
                <a:latin typeface="Arial"/>
                <a:cs typeface="Arial"/>
                <a:sym typeface="Arial"/>
              </a:rPr>
              <a:t> a </a:t>
            </a:r>
            <a:r>
              <a:rPr sz="1150" b="0" i="0" u="none" cap="none" dirty="0" err="1">
                <a:solidFill>
                  <a:srgbClr val="FFFFFF">
                    <a:alpha val="100000"/>
                  </a:srgbClr>
                </a:solidFill>
                <a:latin typeface="Arial"/>
                <a:cs typeface="Arial"/>
                <a:sym typeface="Arial"/>
              </a:rPr>
              <a:t>elaborar</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estimaciones</a:t>
            </a:r>
            <a:r>
              <a:rPr sz="1150" b="0" i="0" u="none" cap="none" dirty="0">
                <a:solidFill>
                  <a:srgbClr val="FFFFFF">
                    <a:alpha val="100000"/>
                  </a:srgbClr>
                </a:solidFill>
                <a:latin typeface="Arial"/>
                <a:cs typeface="Arial"/>
                <a:sym typeface="Arial"/>
              </a:rPr>
              <a:t> a </a:t>
            </a:r>
            <a:r>
              <a:rPr sz="1150" b="0" i="0" u="none" cap="none" dirty="0" err="1">
                <a:solidFill>
                  <a:srgbClr val="FFFFFF">
                    <a:alpha val="100000"/>
                  </a:srgbClr>
                </a:solidFill>
                <a:latin typeface="Arial"/>
                <a:cs typeface="Arial"/>
                <a:sym typeface="Arial"/>
              </a:rPr>
              <a:t>partir</a:t>
            </a:r>
            <a:r>
              <a:rPr sz="1150" b="0" i="0" u="none" cap="none" dirty="0">
                <a:solidFill>
                  <a:srgbClr val="FFFFFF">
                    <a:alpha val="100000"/>
                  </a:srgbClr>
                </a:solidFill>
                <a:latin typeface="Arial"/>
                <a:cs typeface="Arial"/>
                <a:sym typeface="Arial"/>
              </a:rPr>
              <a:t> del primer </a:t>
            </a:r>
            <a:r>
              <a:rPr sz="1150" b="0" i="0" u="none" cap="none" dirty="0" err="1">
                <a:solidFill>
                  <a:srgbClr val="FFFFFF">
                    <a:alpha val="100000"/>
                  </a:srgbClr>
                </a:solidFill>
                <a:latin typeface="Arial"/>
                <a:cs typeface="Arial"/>
                <a:sym typeface="Arial"/>
              </a:rPr>
              <a:t>año</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en</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que</a:t>
            </a:r>
            <a:r>
              <a:rPr sz="1150" b="0" i="0" u="none" cap="none" dirty="0">
                <a:solidFill>
                  <a:srgbClr val="FFFFFF">
                    <a:alpha val="100000"/>
                  </a:srgbClr>
                </a:solidFill>
                <a:latin typeface="Arial"/>
                <a:cs typeface="Arial"/>
                <a:sym typeface="Arial"/>
              </a:rPr>
              <a:t> un </a:t>
            </a:r>
            <a:r>
              <a:rPr sz="1150" b="0" i="0" u="none" cap="none" dirty="0" err="1">
                <a:solidFill>
                  <a:srgbClr val="FFFFFF">
                    <a:alpha val="100000"/>
                  </a:srgbClr>
                </a:solidFill>
                <a:latin typeface="Arial"/>
                <a:cs typeface="Arial"/>
                <a:sym typeface="Arial"/>
              </a:rPr>
              <a:t>país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comunica</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datos</a:t>
            </a:r>
            <a:r>
              <a:rPr sz="1150" b="0" i="0" u="none" cap="none" dirty="0">
                <a:solidFill>
                  <a:srgbClr val="FFFFFF">
                    <a:alpha val="100000"/>
                  </a:srgbClr>
                </a:solidFill>
                <a:latin typeface="Arial"/>
                <a:cs typeface="Arial"/>
                <a:sym typeface="Arial"/>
              </a:rPr>
              <a:t>. En </a:t>
            </a:r>
            <a:r>
              <a:rPr sz="1150" b="0" i="0" u="none" cap="none" dirty="0" err="1">
                <a:solidFill>
                  <a:srgbClr val="FFFFFF">
                    <a:alpha val="100000"/>
                  </a:srgbClr>
                </a:solidFill>
                <a:latin typeface="Arial"/>
                <a:cs typeface="Arial"/>
                <a:sym typeface="Arial"/>
              </a:rPr>
              <a:t>el</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caso</a:t>
            </a:r>
            <a:r>
              <a:rPr sz="1150" b="0" i="0" u="none" cap="none" dirty="0">
                <a:solidFill>
                  <a:srgbClr val="FFFFFF">
                    <a:alpha val="100000"/>
                  </a:srgbClr>
                </a:solidFill>
                <a:latin typeface="Arial"/>
                <a:cs typeface="Arial"/>
                <a:sym typeface="Arial"/>
              </a:rPr>
              <a:t> de las </a:t>
            </a:r>
            <a:r>
              <a:rPr sz="1150" b="0" i="0" u="none" cap="none" dirty="0" err="1">
                <a:solidFill>
                  <a:srgbClr val="FFFFFF">
                    <a:alpha val="100000"/>
                  </a:srgbClr>
                </a:solidFill>
                <a:latin typeface="Arial"/>
                <a:cs typeface="Arial"/>
                <a:sym typeface="Arial"/>
              </a:rPr>
              <a:t>vacunas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nuevas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suele</a:t>
            </a:r>
            <a:r>
              <a:rPr sz="1150" b="0" i="0" u="none" cap="none" dirty="0">
                <a:solidFill>
                  <a:srgbClr val="FFFFFF">
                    <a:alpha val="100000"/>
                  </a:srgbClr>
                </a:solidFill>
                <a:latin typeface="Arial"/>
                <a:cs typeface="Arial"/>
                <a:sym typeface="Arial"/>
              </a:rPr>
              <a:t> ser </a:t>
            </a:r>
            <a:r>
              <a:rPr sz="1150" b="0" i="0" u="none" cap="none" dirty="0" err="1">
                <a:solidFill>
                  <a:srgbClr val="FFFFFF">
                    <a:alpha val="100000"/>
                  </a:srgbClr>
                </a:solidFill>
                <a:latin typeface="Arial"/>
                <a:cs typeface="Arial"/>
                <a:sym typeface="Arial"/>
              </a:rPr>
              <a:t>el</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año</a:t>
            </a:r>
            <a:r>
              <a:rPr sz="1150" b="0" i="0" u="none" cap="none" dirty="0">
                <a:solidFill>
                  <a:srgbClr val="FFFFFF">
                    <a:alpha val="100000"/>
                  </a:srgbClr>
                </a:solidFill>
                <a:latin typeface="Arial"/>
                <a:cs typeface="Arial"/>
                <a:sym typeface="Arial"/>
              </a:rPr>
              <a:t> de </a:t>
            </a:r>
            <a:r>
              <a:rPr sz="1150" b="0" i="0" u="none" cap="none" dirty="0" err="1">
                <a:solidFill>
                  <a:srgbClr val="FFFFFF">
                    <a:alpha val="100000"/>
                  </a:srgbClr>
                </a:solidFill>
                <a:latin typeface="Arial"/>
                <a:cs typeface="Arial"/>
                <a:sym typeface="Arial"/>
              </a:rPr>
              <a:t>su</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introducción</a:t>
            </a:r>
            <a:r>
              <a:rPr sz="1150" b="0" i="0" u="none" cap="none" dirty="0">
                <a:solidFill>
                  <a:srgbClr val="FFFFFF">
                    <a:alpha val="100000"/>
                  </a:srgbClr>
                </a:solidFill>
                <a:latin typeface="Arial"/>
                <a:cs typeface="Arial"/>
                <a:sym typeface="Arial"/>
              </a:rPr>
              <a:t> o </a:t>
            </a:r>
            <a:r>
              <a:rPr sz="1150" b="0" i="0" u="none" cap="none" dirty="0" err="1">
                <a:solidFill>
                  <a:srgbClr val="FFFFFF">
                    <a:alpha val="100000"/>
                  </a:srgbClr>
                </a:solidFill>
                <a:latin typeface="Arial"/>
                <a:cs typeface="Arial"/>
                <a:sym typeface="Arial"/>
              </a:rPr>
              <a:t>el</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año</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siguiente</a:t>
            </a:r>
            <a:r>
              <a:rPr sz="1150" b="0" i="0" u="none" cap="none" dirty="0">
                <a:solidFill>
                  <a:srgbClr val="FFFFFF">
                    <a:alpha val="100000"/>
                  </a:srgbClr>
                </a:solidFill>
                <a:latin typeface="Arial"/>
                <a:cs typeface="Arial"/>
                <a:sym typeface="Arial"/>
              </a:rPr>
              <a:t> a </a:t>
            </a:r>
            <a:r>
              <a:rPr sz="1150" b="0" i="0" u="none" cap="none" dirty="0" err="1">
                <a:solidFill>
                  <a:srgbClr val="FFFFFF">
                    <a:alpha val="100000"/>
                  </a:srgbClr>
                </a:solidFill>
                <a:latin typeface="Arial"/>
                <a:cs typeface="Arial"/>
                <a:sym typeface="Arial"/>
              </a:rPr>
              <a:t>esta</a:t>
            </a:r>
            <a:r>
              <a:rPr sz="1150" b="0" i="0" u="none" cap="none" dirty="0">
                <a:solidFill>
                  <a:srgbClr val="FFFFFF">
                    <a:alpha val="100000"/>
                  </a:srgbClr>
                </a:solidFill>
                <a:latin typeface="Arial"/>
                <a:cs typeface="Arial"/>
                <a:sym typeface="Arial"/>
              </a:rPr>
              <a:t>. Por lo tanto, las </a:t>
            </a:r>
            <a:r>
              <a:rPr sz="1150" b="0" i="0" u="none" cap="none" dirty="0" err="1">
                <a:solidFill>
                  <a:srgbClr val="FFFFFF">
                    <a:alpha val="100000"/>
                  </a:srgbClr>
                </a:solidFill>
                <a:latin typeface="Arial"/>
                <a:cs typeface="Arial"/>
                <a:sym typeface="Arial"/>
              </a:rPr>
              <a:t>cifras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sirven</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como</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indicador</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aproximado</a:t>
            </a:r>
            <a:r>
              <a:rPr sz="1150" b="0" i="0" u="none" cap="none" dirty="0">
                <a:solidFill>
                  <a:srgbClr val="FFFFFF">
                    <a:alpha val="100000"/>
                  </a:srgbClr>
                </a:solidFill>
                <a:latin typeface="Arial"/>
                <a:cs typeface="Arial"/>
                <a:sym typeface="Arial"/>
              </a:rPr>
              <a:t> del </a:t>
            </a:r>
            <a:r>
              <a:rPr sz="1150" b="0" i="0" u="none" cap="none" dirty="0" err="1">
                <a:solidFill>
                  <a:srgbClr val="FFFFFF">
                    <a:alpha val="100000"/>
                  </a:srgbClr>
                </a:solidFill>
                <a:latin typeface="Arial"/>
                <a:cs typeface="Arial"/>
                <a:sym typeface="Arial"/>
              </a:rPr>
              <a:t>año</a:t>
            </a:r>
            <a:r>
              <a:rPr sz="1150" b="0" i="0" u="none" cap="none" dirty="0">
                <a:solidFill>
                  <a:srgbClr val="FFFFFF">
                    <a:alpha val="100000"/>
                  </a:srgbClr>
                </a:solidFill>
                <a:latin typeface="Arial"/>
                <a:cs typeface="Arial"/>
                <a:sym typeface="Arial"/>
              </a:rPr>
              <a:t> de </a:t>
            </a:r>
            <a:r>
              <a:rPr sz="1150" b="0" i="0" u="none" cap="none" dirty="0" err="1">
                <a:solidFill>
                  <a:srgbClr val="FFFFFF">
                    <a:alpha val="100000"/>
                  </a:srgbClr>
                </a:solidFill>
                <a:latin typeface="Arial"/>
                <a:cs typeface="Arial"/>
                <a:sym typeface="Arial"/>
              </a:rPr>
              <a:t>introducción</a:t>
            </a:r>
            <a:r>
              <a:rPr sz="1150" b="0" i="0" u="none" cap="none" dirty="0">
                <a:solidFill>
                  <a:srgbClr val="FFFFFF">
                    <a:alpha val="100000"/>
                  </a:srgbClr>
                </a:solidFill>
                <a:latin typeface="Arial"/>
                <a:cs typeface="Arial"/>
                <a:sym typeface="Arial"/>
              </a:rPr>
              <a:t>.
A </a:t>
            </a:r>
            <a:r>
              <a:rPr sz="1150" b="0" i="0" u="none" cap="none" dirty="0" err="1">
                <a:solidFill>
                  <a:srgbClr val="FFFFFF">
                    <a:alpha val="100000"/>
                  </a:srgbClr>
                </a:solidFill>
                <a:latin typeface="Arial"/>
                <a:cs typeface="Arial"/>
                <a:sym typeface="Arial"/>
              </a:rPr>
              <a:t>medida</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que</a:t>
            </a:r>
            <a:r>
              <a:rPr sz="1150" b="0" i="0" u="none" cap="none" dirty="0">
                <a:solidFill>
                  <a:srgbClr val="FFFFFF">
                    <a:alpha val="100000"/>
                  </a:srgbClr>
                </a:solidFill>
                <a:latin typeface="Arial"/>
                <a:cs typeface="Arial"/>
                <a:sym typeface="Arial"/>
              </a:rPr>
              <a:t> WUENIC ha </a:t>
            </a:r>
            <a:r>
              <a:rPr sz="1150" b="0" i="0" u="none" cap="none" dirty="0" err="1">
                <a:solidFill>
                  <a:srgbClr val="FFFFFF">
                    <a:alpha val="100000"/>
                  </a:srgbClr>
                </a:solidFill>
                <a:latin typeface="Arial"/>
                <a:cs typeface="Arial"/>
                <a:sym typeface="Arial"/>
              </a:rPr>
              <a:t>ido</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evolucionando</a:t>
            </a:r>
            <a:r>
              <a:rPr sz="1150" b="0" i="0" u="none" cap="none" dirty="0">
                <a:solidFill>
                  <a:srgbClr val="FFFFFF">
                    <a:alpha val="100000"/>
                  </a:srgbClr>
                </a:solidFill>
                <a:latin typeface="Arial"/>
                <a:cs typeface="Arial"/>
                <a:sym typeface="Arial"/>
              </a:rPr>
              <a:t> y se </a:t>
            </a:r>
            <a:r>
              <a:rPr sz="1150" b="0" i="0" u="none" cap="none" dirty="0" err="1">
                <a:solidFill>
                  <a:srgbClr val="FFFFFF">
                    <a:alpha val="100000"/>
                  </a:srgbClr>
                </a:solidFill>
                <a:latin typeface="Arial"/>
                <a:cs typeface="Arial"/>
                <a:sym typeface="Arial"/>
              </a:rPr>
              <a:t>han</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actualizado</a:t>
            </a:r>
            <a:r>
              <a:rPr sz="1150" b="0" i="0" u="none" cap="none" dirty="0">
                <a:solidFill>
                  <a:srgbClr val="FFFFFF">
                    <a:alpha val="100000"/>
                  </a:srgbClr>
                </a:solidFill>
                <a:latin typeface="Arial"/>
                <a:cs typeface="Arial"/>
                <a:sym typeface="Arial"/>
              </a:rPr>
              <a:t> las </a:t>
            </a:r>
            <a:r>
              <a:rPr sz="1150" b="0" i="0" u="none" cap="none" dirty="0" err="1">
                <a:solidFill>
                  <a:srgbClr val="FFFFFF">
                    <a:alpha val="100000"/>
                  </a:srgbClr>
                </a:solidFill>
                <a:latin typeface="Arial"/>
                <a:cs typeface="Arial"/>
                <a:sym typeface="Arial"/>
              </a:rPr>
              <a:t>recomendaciones</a:t>
            </a:r>
            <a:r>
              <a:rPr sz="1150" b="0" i="0" u="none" cap="none" dirty="0">
                <a:solidFill>
                  <a:srgbClr val="FFFFFF">
                    <a:alpha val="100000"/>
                  </a:srgbClr>
                </a:solidFill>
                <a:latin typeface="Arial"/>
                <a:cs typeface="Arial"/>
                <a:sym typeface="Arial"/>
              </a:rPr>
              <a:t> del SAGE, se </a:t>
            </a:r>
            <a:r>
              <a:rPr sz="1150" b="0" i="0" u="none" cap="none" dirty="0" err="1">
                <a:solidFill>
                  <a:srgbClr val="FFFFFF">
                    <a:alpha val="100000"/>
                  </a:srgbClr>
                </a:solidFill>
                <a:latin typeface="Arial"/>
                <a:cs typeface="Arial"/>
                <a:sym typeface="Arial"/>
              </a:rPr>
              <a:t>han</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ido</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añadiendo</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más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vacunas</a:t>
            </a:r>
            <a:r>
              <a:rPr sz="1150" b="0" i="0" u="none" cap="none" dirty="0">
                <a:solidFill>
                  <a:srgbClr val="FFFFFF">
                    <a:alpha val="100000"/>
                  </a:srgbClr>
                </a:solidFill>
                <a:latin typeface="Arial"/>
                <a:cs typeface="Arial"/>
                <a:sym typeface="Arial"/>
              </a:rPr>
              <a:t> al </a:t>
            </a:r>
            <a:r>
              <a:rPr sz="1150" b="0" i="0" u="none" cap="none" dirty="0" err="1">
                <a:solidFill>
                  <a:srgbClr val="FFFFFF">
                    <a:alpha val="100000"/>
                  </a:srgbClr>
                </a:solidFill>
                <a:latin typeface="Arial"/>
                <a:cs typeface="Arial"/>
                <a:sym typeface="Arial"/>
              </a:rPr>
              <a:t>proceso</a:t>
            </a:r>
            <a:r>
              <a:rPr sz="1150" b="0" i="0" u="none" cap="none" dirty="0">
                <a:solidFill>
                  <a:srgbClr val="FFFFFF">
                    <a:alpha val="100000"/>
                  </a:srgbClr>
                </a:solidFill>
                <a:latin typeface="Arial"/>
                <a:cs typeface="Arial"/>
                <a:sym typeface="Arial"/>
              </a:rPr>
              <a:t> de </a:t>
            </a:r>
            <a:r>
              <a:rPr sz="1150" b="0" i="0" u="none" cap="none" dirty="0" err="1">
                <a:solidFill>
                  <a:srgbClr val="FFFFFF">
                    <a:alpha val="100000"/>
                  </a:srgbClr>
                </a:solidFill>
                <a:latin typeface="Arial"/>
                <a:cs typeface="Arial"/>
                <a:sym typeface="Arial"/>
              </a:rPr>
              <a:t>estimación</a:t>
            </a:r>
            <a:r>
              <a:rPr sz="1150" b="0" i="0" u="none" cap="none" dirty="0">
                <a:solidFill>
                  <a:srgbClr val="FFFFFF">
                    <a:alpha val="100000"/>
                  </a:srgbClr>
                </a:solidFill>
                <a:latin typeface="Arial"/>
                <a:cs typeface="Arial"/>
                <a:sym typeface="Arial"/>
              </a:rPr>
              <a:t>. Cuando las </a:t>
            </a:r>
            <a:r>
              <a:rPr sz="1150" b="0" i="0" u="none" cap="none" dirty="0" err="1">
                <a:solidFill>
                  <a:srgbClr val="FFFFFF">
                    <a:alpha val="100000"/>
                  </a:srgbClr>
                </a:solidFill>
                <a:latin typeface="Arial"/>
                <a:cs typeface="Arial"/>
                <a:sym typeface="Arial"/>
              </a:rPr>
              <a:t>estimaciones</a:t>
            </a:r>
            <a:r>
              <a:rPr sz="1150" b="0" i="0" u="none" cap="none" dirty="0">
                <a:solidFill>
                  <a:srgbClr val="FFFFFF">
                    <a:alpha val="100000"/>
                  </a:srgbClr>
                </a:solidFill>
                <a:latin typeface="Arial"/>
                <a:cs typeface="Arial"/>
                <a:sym typeface="Arial"/>
              </a:rPr>
              <a:t> se </a:t>
            </a:r>
            <a:r>
              <a:rPr sz="1150" b="0" i="0" u="none" cap="none" dirty="0" err="1">
                <a:solidFill>
                  <a:srgbClr val="FFFFFF">
                    <a:alpha val="100000"/>
                  </a:srgbClr>
                </a:solidFill>
                <a:latin typeface="Arial"/>
                <a:cs typeface="Arial"/>
                <a:sym typeface="Arial"/>
              </a:rPr>
              <a:t>iniciaron</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después</a:t>
            </a:r>
            <a:r>
              <a:rPr sz="1150" b="0" i="0" u="none" cap="none" dirty="0">
                <a:solidFill>
                  <a:srgbClr val="FFFFFF">
                    <a:alpha val="100000"/>
                  </a:srgbClr>
                </a:solidFill>
                <a:latin typeface="Arial"/>
                <a:cs typeface="Arial"/>
                <a:sym typeface="Arial"/>
              </a:rPr>
              <a:t> de 2006, </a:t>
            </a:r>
            <a:r>
              <a:rPr sz="1150" b="0" i="0" u="none" cap="none" dirty="0" err="1">
                <a:solidFill>
                  <a:srgbClr val="FFFFFF">
                    <a:alpha val="100000"/>
                  </a:srgbClr>
                </a:solidFill>
                <a:latin typeface="Arial"/>
                <a:cs typeface="Arial"/>
                <a:sym typeface="Arial"/>
              </a:rPr>
              <a:t>el</a:t>
            </a:r>
            <a:r>
              <a:rPr sz="1150" b="0" i="0" u="none" cap="none" dirty="0">
                <a:solidFill>
                  <a:srgbClr val="FFFFFF">
                    <a:alpha val="100000"/>
                  </a:srgbClr>
                </a:solidFill>
                <a:latin typeface="Arial"/>
                <a:cs typeface="Arial"/>
                <a:sym typeface="Arial"/>
              </a:rPr>
              <a:t> primer </a:t>
            </a:r>
            <a:r>
              <a:rPr sz="1150" b="0" i="0" u="none" cap="none" dirty="0" err="1">
                <a:solidFill>
                  <a:srgbClr val="FFFFFF">
                    <a:alpha val="100000"/>
                  </a:srgbClr>
                </a:solidFill>
                <a:latin typeface="Arial"/>
                <a:cs typeface="Arial"/>
                <a:sym typeface="Arial"/>
              </a:rPr>
              <a:t>año</a:t>
            </a:r>
            <a:r>
              <a:rPr sz="1150" b="0" i="0" u="none" cap="none" dirty="0">
                <a:solidFill>
                  <a:srgbClr val="FFFFFF">
                    <a:alpha val="100000"/>
                  </a:srgbClr>
                </a:solidFill>
                <a:latin typeface="Arial"/>
                <a:cs typeface="Arial"/>
                <a:sym typeface="Arial"/>
              </a:rPr>
              <a:t> de </a:t>
            </a:r>
            <a:r>
              <a:rPr sz="1150" b="0" i="0" u="none" cap="none" dirty="0" err="1">
                <a:solidFill>
                  <a:srgbClr val="FFFFFF">
                    <a:alpha val="100000"/>
                  </a:srgbClr>
                </a:solidFill>
                <a:latin typeface="Arial"/>
                <a:cs typeface="Arial"/>
                <a:sym typeface="Arial"/>
              </a:rPr>
              <a:t>estimación</a:t>
            </a:r>
            <a:r>
              <a:rPr sz="1150" b="0" i="0" u="none" cap="none" dirty="0">
                <a:solidFill>
                  <a:srgbClr val="FFFFFF">
                    <a:alpha val="100000"/>
                  </a:srgbClr>
                </a:solidFill>
                <a:latin typeface="Arial"/>
                <a:cs typeface="Arial"/>
                <a:sym typeface="Arial"/>
              </a:rPr>
              <a:t> se indica </a:t>
            </a:r>
            <a:r>
              <a:rPr sz="1150" b="0" i="0" u="none" cap="none" dirty="0" err="1">
                <a:solidFill>
                  <a:srgbClr val="FFFFFF">
                    <a:alpha val="100000"/>
                  </a:srgbClr>
                </a:solidFill>
                <a:latin typeface="Arial"/>
                <a:cs typeface="Arial"/>
                <a:sym typeface="Arial"/>
              </a:rPr>
              <a:t>mediante</a:t>
            </a:r>
            <a:r>
              <a:rPr sz="1150" b="0" i="0" u="none" cap="none" dirty="0">
                <a:solidFill>
                  <a:srgbClr val="FFFFFF">
                    <a:alpha val="100000"/>
                  </a:srgbClr>
                </a:solidFill>
                <a:latin typeface="Arial"/>
                <a:cs typeface="Arial"/>
                <a:sym typeface="Arial"/>
              </a:rPr>
              <a:t> la </a:t>
            </a:r>
            <a:r>
              <a:rPr sz="1150" b="0" i="0" u="none" cap="none" dirty="0" err="1">
                <a:solidFill>
                  <a:srgbClr val="FFFFFF">
                    <a:alpha val="100000"/>
                  </a:srgbClr>
                </a:solidFill>
                <a:latin typeface="Arial"/>
                <a:cs typeface="Arial"/>
                <a:sym typeface="Arial"/>
              </a:rPr>
              <a:t>línea</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discontinua</a:t>
            </a:r>
            <a:r>
              <a:rPr sz="1150" b="0" i="0" u="none" cap="none" dirty="0">
                <a:solidFill>
                  <a:srgbClr val="FFFFFF">
                    <a:alpha val="100000"/>
                  </a:srgbClr>
                </a:solidFill>
                <a:latin typeface="Arial"/>
                <a:cs typeface="Arial"/>
                <a:sym typeface="Arial"/>
              </a:rPr>
              <a:t> vertical.
El </a:t>
            </a:r>
            <a:r>
              <a:rPr sz="1150" b="0" i="0" u="none" cap="none" dirty="0" err="1">
                <a:solidFill>
                  <a:srgbClr val="FFFFFF">
                    <a:alpha val="100000"/>
                  </a:srgbClr>
                </a:solidFill>
                <a:latin typeface="Arial"/>
                <a:cs typeface="Arial"/>
                <a:sym typeface="Arial"/>
              </a:rPr>
              <a:t>número</a:t>
            </a:r>
            <a:r>
              <a:rPr sz="1150" b="0" i="0" u="none" cap="none" dirty="0">
                <a:solidFill>
                  <a:srgbClr val="FFFFFF">
                    <a:alpha val="100000"/>
                  </a:srgbClr>
                </a:solidFill>
                <a:latin typeface="Arial"/>
                <a:cs typeface="Arial"/>
                <a:sym typeface="Arial"/>
              </a:rPr>
              <a:t> total de </a:t>
            </a:r>
            <a:r>
              <a:rPr sz="1150" b="0" i="0" u="none" cap="none" dirty="0" err="1">
                <a:solidFill>
                  <a:srgbClr val="FFFFFF">
                    <a:alpha val="100000"/>
                  </a:srgbClr>
                </a:solidFill>
                <a:latin typeface="Arial"/>
                <a:cs typeface="Arial"/>
                <a:sym typeface="Arial"/>
              </a:rPr>
              <a:t>países</a:t>
            </a:r>
            <a:r>
              <a:rPr sz="1150" b="0" i="0" u="none" cap="none" dirty="0">
                <a:solidFill>
                  <a:srgbClr val="FFFFFF">
                    <a:alpha val="100000"/>
                  </a:srgbClr>
                </a:solidFill>
                <a:latin typeface="Arial"/>
                <a:cs typeface="Arial"/>
                <a:sym typeface="Arial"/>
              </a:rPr>
              <a:t> para </a:t>
            </a:r>
            <a:r>
              <a:rPr sz="1150" b="0" i="0" u="none" cap="none" dirty="0" err="1">
                <a:solidFill>
                  <a:srgbClr val="FFFFFF">
                    <a:alpha val="100000"/>
                  </a:srgbClr>
                </a:solidFill>
                <a:latin typeface="Arial"/>
                <a:cs typeface="Arial"/>
                <a:sym typeface="Arial"/>
              </a:rPr>
              <a:t>los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que</a:t>
            </a:r>
            <a:r>
              <a:rPr sz="1150" b="0" i="0" u="none" cap="none" dirty="0">
                <a:solidFill>
                  <a:srgbClr val="FFFFFF">
                    <a:alpha val="100000"/>
                  </a:srgbClr>
                </a:solidFill>
                <a:latin typeface="Arial"/>
                <a:cs typeface="Arial"/>
                <a:sym typeface="Arial"/>
              </a:rPr>
              <a:t> se </a:t>
            </a:r>
            <a:r>
              <a:rPr sz="1150" b="0" i="0" u="none" cap="none" dirty="0" err="1">
                <a:solidFill>
                  <a:srgbClr val="FFFFFF">
                    <a:alpha val="100000"/>
                  </a:srgbClr>
                </a:solidFill>
                <a:latin typeface="Arial"/>
                <a:cs typeface="Arial"/>
                <a:sym typeface="Arial"/>
              </a:rPr>
              <a:t>recomienda</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cada</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vacuna</a:t>
            </a:r>
            <a:r>
              <a:rPr sz="1150" b="0" i="0" u="none" cap="none" dirty="0">
                <a:solidFill>
                  <a:srgbClr val="FFFFFF">
                    <a:alpha val="100000"/>
                  </a:srgbClr>
                </a:solidFill>
                <a:latin typeface="Arial"/>
                <a:cs typeface="Arial"/>
                <a:sym typeface="Arial"/>
              </a:rPr>
              <a:t> se indica </a:t>
            </a:r>
            <a:r>
              <a:rPr sz="1150" b="0" i="0" u="none" cap="none" dirty="0" err="1">
                <a:solidFill>
                  <a:srgbClr val="FFFFFF">
                    <a:alpha val="100000"/>
                  </a:srgbClr>
                </a:solidFill>
                <a:latin typeface="Arial"/>
                <a:cs typeface="Arial"/>
                <a:sym typeface="Arial"/>
              </a:rPr>
              <a:t>mediante</a:t>
            </a:r>
            <a:r>
              <a:rPr sz="1150" b="0" i="0" u="none" cap="none" dirty="0">
                <a:solidFill>
                  <a:srgbClr val="FFFFFF">
                    <a:alpha val="100000"/>
                  </a:srgbClr>
                </a:solidFill>
                <a:latin typeface="Arial"/>
                <a:cs typeface="Arial"/>
                <a:sym typeface="Arial"/>
              </a:rPr>
              <a:t> la </a:t>
            </a:r>
            <a:r>
              <a:rPr sz="1150" b="0" i="0" u="none" cap="none" dirty="0" err="1">
                <a:solidFill>
                  <a:srgbClr val="FFFFFF">
                    <a:alpha val="100000"/>
                  </a:srgbClr>
                </a:solidFill>
                <a:latin typeface="Arial"/>
                <a:cs typeface="Arial"/>
                <a:sym typeface="Arial"/>
              </a:rPr>
              <a:t>línea</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discontinua</a:t>
            </a:r>
            <a:r>
              <a:rPr sz="1150" b="0" i="0" u="none" cap="none" dirty="0">
                <a:solidFill>
                  <a:srgbClr val="FFFFFF">
                    <a:alpha val="100000"/>
                  </a:srgbClr>
                </a:solidFill>
                <a:latin typeface="Arial"/>
                <a:cs typeface="Arial"/>
                <a:sym typeface="Arial"/>
              </a:rPr>
              <a:t> horizontal y </a:t>
            </a:r>
            <a:r>
              <a:rPr sz="1150" b="0" i="0" u="none" cap="none" dirty="0" err="1">
                <a:solidFill>
                  <a:srgbClr val="FFFFFF">
                    <a:alpha val="100000"/>
                  </a:srgbClr>
                </a:solidFill>
                <a:latin typeface="Arial"/>
                <a:cs typeface="Arial"/>
                <a:sym typeface="Arial"/>
              </a:rPr>
              <a:t>el</a:t>
            </a:r>
            <a:r>
              <a:rPr sz="1150" b="0" i="0" u="none" cap="none" dirty="0">
                <a:solidFill>
                  <a:srgbClr val="FFFFFF">
                    <a:alpha val="100000"/>
                  </a:srgbClr>
                </a:solidFill>
                <a:latin typeface="Arial"/>
                <a:cs typeface="Arial"/>
                <a:sym typeface="Arial"/>
              </a:rPr>
              <a:t> valor </a:t>
            </a:r>
            <a:r>
              <a:rPr sz="1150" b="0" i="0" u="none" cap="none" dirty="0" err="1">
                <a:solidFill>
                  <a:srgbClr val="FFFFFF">
                    <a:alpha val="100000"/>
                  </a:srgbClr>
                </a:solidFill>
                <a:latin typeface="Arial"/>
                <a:cs typeface="Arial"/>
                <a:sym typeface="Arial"/>
              </a:rPr>
              <a:t>correspondiente</a:t>
            </a:r>
            <a:r>
              <a:rPr sz="1150" b="0" i="0" u="none" cap="none" dirty="0">
                <a:solidFill>
                  <a:srgbClr val="FFFFFF">
                    <a:alpha val="100000"/>
                  </a:srgbClr>
                </a:solidFill>
                <a:latin typeface="Arial"/>
                <a:cs typeface="Arial"/>
                <a:sym typeface="Arial"/>
              </a:rPr>
              <a:t>.
Los </a:t>
            </a:r>
            <a:r>
              <a:rPr sz="1150" b="0" i="0" u="none" cap="none" dirty="0" err="1">
                <a:solidFill>
                  <a:srgbClr val="FFFFFF">
                    <a:alpha val="100000"/>
                  </a:srgbClr>
                </a:solidFill>
                <a:latin typeface="Arial"/>
                <a:cs typeface="Arial"/>
                <a:sym typeface="Arial"/>
              </a:rPr>
              <a:t>países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que</a:t>
            </a:r>
            <a:r>
              <a:rPr sz="1150" b="0" i="0" u="none" cap="none" dirty="0">
                <a:solidFill>
                  <a:srgbClr val="FFFFFF">
                    <a:alpha val="100000"/>
                  </a:srgbClr>
                </a:solidFill>
                <a:latin typeface="Arial"/>
                <a:cs typeface="Arial"/>
                <a:sym typeface="Arial"/>
              </a:rPr>
              <a:t> no </a:t>
            </a:r>
            <a:r>
              <a:rPr sz="1150" b="0" i="0" u="none" cap="none" dirty="0" err="1">
                <a:solidFill>
                  <a:srgbClr val="FFFFFF">
                    <a:alpha val="100000"/>
                  </a:srgbClr>
                </a:solidFill>
                <a:latin typeface="Arial"/>
                <a:cs typeface="Arial"/>
                <a:sym typeface="Arial"/>
              </a:rPr>
              <a:t>disponen</a:t>
            </a:r>
            <a:r>
              <a:rPr sz="1150" b="0" i="0" u="none" cap="none" dirty="0">
                <a:solidFill>
                  <a:srgbClr val="FFFFFF">
                    <a:alpha val="100000"/>
                  </a:srgbClr>
                </a:solidFill>
                <a:latin typeface="Arial"/>
                <a:cs typeface="Arial"/>
                <a:sym typeface="Arial"/>
              </a:rPr>
              <a:t> de la </a:t>
            </a:r>
            <a:r>
              <a:rPr sz="1150" b="0" i="0" u="none" cap="none" dirty="0" err="1">
                <a:solidFill>
                  <a:srgbClr val="FFFFFF">
                    <a:alpha val="100000"/>
                  </a:srgbClr>
                </a:solidFill>
                <a:latin typeface="Arial"/>
                <a:cs typeface="Arial"/>
                <a:sym typeface="Arial"/>
              </a:rPr>
              <a:t>vacuna</a:t>
            </a:r>
            <a:r>
              <a:rPr sz="1150" b="0" i="0" u="none" cap="none" dirty="0">
                <a:solidFill>
                  <a:srgbClr val="FFFFFF">
                    <a:alpha val="100000"/>
                  </a:srgbClr>
                </a:solidFill>
                <a:latin typeface="Arial"/>
                <a:cs typeface="Arial"/>
                <a:sym typeface="Arial"/>
              </a:rPr>
              <a:t> se </a:t>
            </a:r>
            <a:r>
              <a:rPr sz="1150" b="0" i="0" u="none" cap="none" dirty="0" err="1">
                <a:solidFill>
                  <a:srgbClr val="FFFFFF">
                    <a:alpha val="100000"/>
                  </a:srgbClr>
                </a:solidFill>
                <a:latin typeface="Arial"/>
                <a:cs typeface="Arial"/>
                <a:sym typeface="Arial"/>
              </a:rPr>
              <a:t>incluyen</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en</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los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totales</a:t>
            </a:r>
            <a:r>
              <a:rPr sz="1150" b="0" i="0" u="none" cap="none" dirty="0">
                <a:solidFill>
                  <a:srgbClr val="FFFFFF">
                    <a:alpha val="100000"/>
                  </a:srgbClr>
                </a:solidFill>
                <a:latin typeface="Arial"/>
                <a:cs typeface="Arial"/>
                <a:sym typeface="Arial"/>
              </a:rPr>
              <a:t> </a:t>
            </a:r>
            <a:r>
              <a:rPr sz="1150" b="0" i="0" u="none" cap="none" dirty="0" err="1">
                <a:solidFill>
                  <a:srgbClr val="FFFFFF">
                    <a:alpha val="100000"/>
                  </a:srgbClr>
                </a:solidFill>
                <a:latin typeface="Arial"/>
                <a:cs typeface="Arial"/>
                <a:sym typeface="Arial"/>
              </a:rPr>
              <a:t>como</a:t>
            </a:r>
            <a:r>
              <a:rPr sz="1150" b="0" i="0" u="none" cap="none" dirty="0">
                <a:solidFill>
                  <a:srgbClr val="FFFFFF">
                    <a:alpha val="100000"/>
                  </a:srgbClr>
                </a:solidFill>
                <a:latin typeface="Arial"/>
                <a:cs typeface="Arial"/>
                <a:sym typeface="Arial"/>
              </a:rPr>
              <a:t> 0.</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Vacunación contra el VPH</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Calibri"/>
                <a:cs typeface="Calibri"/>
                <a:sym typeface="Calibri"/>
              </a:rPr>
              <a:t>Métodos: </a:t>
            </a:r>
            <a:r>
              <a:rPr sz="1400" b="0" i="0" u="none" cap="none">
                <a:solidFill>
                  <a:srgbClr val="FFC000">
                    <a:alpha val="100000"/>
                  </a:srgbClr>
                </a:solidFill>
                <a:latin typeface="Calibri"/>
                <a:cs typeface="Calibri"/>
                <a:sym typeface="Calibri"/>
              </a:rPr>
              <a:t>• </a:t>
            </a:r>
            <a:r>
              <a:rPr sz="1300" b="0" i="0" u="sng" cap="none">
                <a:hlinkClick r:id="rId2"/>
              </a:rPr>
              <a:t>Bruni et al. 2021, HPV vaccination introduction worldwide and WHO and UNICEF estimates of national HPV immunization coverage 2010–2019 (supplementary materials).</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57200" y="496787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757200" y="445650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57200" y="394513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57200" y="343375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57200" y="292238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757200" y="241101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757200" y="4712192"/>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57200" y="4200819"/>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757200" y="3689446"/>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757200" y="3178073"/>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757200" y="2666700"/>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757200" y="2155327"/>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09934"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164490"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41904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67360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92815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182715"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43727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69182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946383"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3200940"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345549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371005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396460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4219164"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447372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472827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909934" y="2896818"/>
              <a:ext cx="3818343" cy="1534119"/>
            </a:xfrm>
            <a:custGeom>
              <a:avLst/>
              <a:gdLst/>
              <a:ahLst/>
              <a:cxnLst/>
              <a:rect l="0" t="0" r="0" b="0"/>
              <a:pathLst>
                <a:path w="3818343" h="1534119">
                  <a:moveTo>
                    <a:pt x="0" y="1534119"/>
                  </a:moveTo>
                  <a:lnTo>
                    <a:pt x="254556" y="1380707"/>
                  </a:lnTo>
                  <a:lnTo>
                    <a:pt x="509112" y="1073883"/>
                  </a:lnTo>
                  <a:lnTo>
                    <a:pt x="763668" y="920471"/>
                  </a:lnTo>
                  <a:lnTo>
                    <a:pt x="1018224" y="281255"/>
                  </a:lnTo>
                  <a:lnTo>
                    <a:pt x="1272781" y="357961"/>
                  </a:lnTo>
                  <a:lnTo>
                    <a:pt x="1527337" y="332392"/>
                  </a:lnTo>
                  <a:lnTo>
                    <a:pt x="1781893" y="153411"/>
                  </a:lnTo>
                  <a:lnTo>
                    <a:pt x="2036449" y="204549"/>
                  </a:lnTo>
                  <a:lnTo>
                    <a:pt x="2291006" y="332392"/>
                  </a:lnTo>
                  <a:lnTo>
                    <a:pt x="2545562" y="383529"/>
                  </a:lnTo>
                  <a:lnTo>
                    <a:pt x="2800118" y="460235"/>
                  </a:lnTo>
                  <a:lnTo>
                    <a:pt x="3054674" y="127843"/>
                  </a:lnTo>
                  <a:lnTo>
                    <a:pt x="3309230" y="76705"/>
                  </a:lnTo>
                  <a:lnTo>
                    <a:pt x="3563787" y="76705"/>
                  </a:lnTo>
                  <a:lnTo>
                    <a:pt x="3818343" y="0"/>
                  </a:lnTo>
                </a:path>
              </a:pathLst>
            </a:custGeom>
            <a:ln w="29811" cap="flat">
              <a:solidFill>
                <a:srgbClr val="FF0000">
                  <a:alpha val="100000"/>
                </a:srgbClr>
              </a:solidFill>
              <a:prstDash val="solid"/>
              <a:round/>
            </a:ln>
          </p:spPr>
          <p:txBody>
            <a:bodyPr/>
            <a:lstStyle/>
            <a:p>
              <a:endParaRPr/>
            </a:p>
          </p:txBody>
        </p:sp>
        <p:sp>
          <p:nvSpPr>
            <p:cNvPr id="33" name="pl33"/>
            <p:cNvSpPr/>
            <p:nvPr/>
          </p:nvSpPr>
          <p:spPr>
            <a:xfrm>
              <a:off x="909934" y="3075798"/>
              <a:ext cx="3818343" cy="1482982"/>
            </a:xfrm>
            <a:custGeom>
              <a:avLst/>
              <a:gdLst/>
              <a:ahLst/>
              <a:cxnLst/>
              <a:rect l="0" t="0" r="0" b="0"/>
              <a:pathLst>
                <a:path w="3818343" h="1482982">
                  <a:moveTo>
                    <a:pt x="0" y="1482982"/>
                  </a:moveTo>
                  <a:lnTo>
                    <a:pt x="254556" y="1380707"/>
                  </a:lnTo>
                  <a:lnTo>
                    <a:pt x="509112" y="1150589"/>
                  </a:lnTo>
                  <a:lnTo>
                    <a:pt x="763668" y="1073883"/>
                  </a:lnTo>
                  <a:lnTo>
                    <a:pt x="1018224" y="664785"/>
                  </a:lnTo>
                  <a:lnTo>
                    <a:pt x="1272781" y="690353"/>
                  </a:lnTo>
                  <a:lnTo>
                    <a:pt x="1527337" y="485804"/>
                  </a:lnTo>
                  <a:lnTo>
                    <a:pt x="1781893" y="306823"/>
                  </a:lnTo>
                  <a:lnTo>
                    <a:pt x="2036449" y="460235"/>
                  </a:lnTo>
                  <a:lnTo>
                    <a:pt x="2291006" y="434667"/>
                  </a:lnTo>
                  <a:lnTo>
                    <a:pt x="2545562" y="613647"/>
                  </a:lnTo>
                  <a:lnTo>
                    <a:pt x="2800118" y="664785"/>
                  </a:lnTo>
                  <a:lnTo>
                    <a:pt x="3054674" y="332392"/>
                  </a:lnTo>
                  <a:lnTo>
                    <a:pt x="3309230" y="178980"/>
                  </a:lnTo>
                  <a:lnTo>
                    <a:pt x="3563787" y="51137"/>
                  </a:lnTo>
                  <a:lnTo>
                    <a:pt x="3818343" y="0"/>
                  </a:lnTo>
                </a:path>
              </a:pathLst>
            </a:custGeom>
            <a:ln w="29811" cap="flat">
              <a:solidFill>
                <a:srgbClr val="0058AB">
                  <a:alpha val="100000"/>
                </a:srgbClr>
              </a:solidFill>
              <a:prstDash val="solid"/>
              <a:round/>
            </a:ln>
          </p:spPr>
          <p:txBody>
            <a:bodyPr/>
            <a:lstStyle/>
            <a:p>
              <a:endParaRPr/>
            </a:p>
          </p:txBody>
        </p:sp>
        <p:sp>
          <p:nvSpPr>
            <p:cNvPr id="34" name="pt34"/>
            <p:cNvSpPr/>
            <p:nvPr/>
          </p:nvSpPr>
          <p:spPr>
            <a:xfrm>
              <a:off x="885108" y="440611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5" name="pt35"/>
            <p:cNvSpPr/>
            <p:nvPr/>
          </p:nvSpPr>
          <p:spPr>
            <a:xfrm>
              <a:off x="1139664" y="425269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6" name="pt36"/>
            <p:cNvSpPr/>
            <p:nvPr/>
          </p:nvSpPr>
          <p:spPr>
            <a:xfrm>
              <a:off x="1394220" y="394587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7" name="pt37"/>
            <p:cNvSpPr/>
            <p:nvPr/>
          </p:nvSpPr>
          <p:spPr>
            <a:xfrm>
              <a:off x="1648776" y="379246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8" name="pt38"/>
            <p:cNvSpPr/>
            <p:nvPr/>
          </p:nvSpPr>
          <p:spPr>
            <a:xfrm>
              <a:off x="1903332" y="315324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9" name="pt39"/>
            <p:cNvSpPr/>
            <p:nvPr/>
          </p:nvSpPr>
          <p:spPr>
            <a:xfrm>
              <a:off x="2157889" y="322995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0" name="pt40"/>
            <p:cNvSpPr/>
            <p:nvPr/>
          </p:nvSpPr>
          <p:spPr>
            <a:xfrm>
              <a:off x="2412445" y="320438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1" name="pt41"/>
            <p:cNvSpPr/>
            <p:nvPr/>
          </p:nvSpPr>
          <p:spPr>
            <a:xfrm>
              <a:off x="2667001" y="302540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2" name="pt42"/>
            <p:cNvSpPr/>
            <p:nvPr/>
          </p:nvSpPr>
          <p:spPr>
            <a:xfrm>
              <a:off x="2921557" y="307654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3" name="pt43"/>
            <p:cNvSpPr/>
            <p:nvPr/>
          </p:nvSpPr>
          <p:spPr>
            <a:xfrm>
              <a:off x="3176114" y="320438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4" name="pt44"/>
            <p:cNvSpPr/>
            <p:nvPr/>
          </p:nvSpPr>
          <p:spPr>
            <a:xfrm>
              <a:off x="3430670" y="325552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5" name="pt45"/>
            <p:cNvSpPr/>
            <p:nvPr/>
          </p:nvSpPr>
          <p:spPr>
            <a:xfrm>
              <a:off x="3685226" y="333222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6" name="pt46"/>
            <p:cNvSpPr/>
            <p:nvPr/>
          </p:nvSpPr>
          <p:spPr>
            <a:xfrm>
              <a:off x="3939782" y="299983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7" name="pt47"/>
            <p:cNvSpPr/>
            <p:nvPr/>
          </p:nvSpPr>
          <p:spPr>
            <a:xfrm>
              <a:off x="4194338" y="294869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8" name="pt48"/>
            <p:cNvSpPr/>
            <p:nvPr/>
          </p:nvSpPr>
          <p:spPr>
            <a:xfrm>
              <a:off x="4448895" y="294869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9" name="pt49"/>
            <p:cNvSpPr/>
            <p:nvPr/>
          </p:nvSpPr>
          <p:spPr>
            <a:xfrm>
              <a:off x="4703451" y="287199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50" name="pt50"/>
            <p:cNvSpPr/>
            <p:nvPr/>
          </p:nvSpPr>
          <p:spPr>
            <a:xfrm>
              <a:off x="885108" y="453395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1" name="pt51"/>
            <p:cNvSpPr/>
            <p:nvPr/>
          </p:nvSpPr>
          <p:spPr>
            <a:xfrm>
              <a:off x="1139664" y="443168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2" name="pt52"/>
            <p:cNvSpPr/>
            <p:nvPr/>
          </p:nvSpPr>
          <p:spPr>
            <a:xfrm>
              <a:off x="1394220" y="420156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3" name="pt53"/>
            <p:cNvSpPr/>
            <p:nvPr/>
          </p:nvSpPr>
          <p:spPr>
            <a:xfrm>
              <a:off x="1648776" y="412485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4" name="pt54"/>
            <p:cNvSpPr/>
            <p:nvPr/>
          </p:nvSpPr>
          <p:spPr>
            <a:xfrm>
              <a:off x="1903332" y="371575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5" name="pt55"/>
            <p:cNvSpPr/>
            <p:nvPr/>
          </p:nvSpPr>
          <p:spPr>
            <a:xfrm>
              <a:off x="2157889" y="374132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6" name="pt56"/>
            <p:cNvSpPr/>
            <p:nvPr/>
          </p:nvSpPr>
          <p:spPr>
            <a:xfrm>
              <a:off x="2412445" y="353677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7" name="pt57"/>
            <p:cNvSpPr/>
            <p:nvPr/>
          </p:nvSpPr>
          <p:spPr>
            <a:xfrm>
              <a:off x="2667001" y="335779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8" name="pt58"/>
            <p:cNvSpPr/>
            <p:nvPr/>
          </p:nvSpPr>
          <p:spPr>
            <a:xfrm>
              <a:off x="2921557" y="351120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9" name="pt59"/>
            <p:cNvSpPr/>
            <p:nvPr/>
          </p:nvSpPr>
          <p:spPr>
            <a:xfrm>
              <a:off x="3176114" y="348563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0" name="pt60"/>
            <p:cNvSpPr/>
            <p:nvPr/>
          </p:nvSpPr>
          <p:spPr>
            <a:xfrm>
              <a:off x="3430670" y="366462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1" name="pt61"/>
            <p:cNvSpPr/>
            <p:nvPr/>
          </p:nvSpPr>
          <p:spPr>
            <a:xfrm>
              <a:off x="3685226" y="371575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2" name="pt62"/>
            <p:cNvSpPr/>
            <p:nvPr/>
          </p:nvSpPr>
          <p:spPr>
            <a:xfrm>
              <a:off x="3939782" y="338336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3" name="pt63"/>
            <p:cNvSpPr/>
            <p:nvPr/>
          </p:nvSpPr>
          <p:spPr>
            <a:xfrm>
              <a:off x="4194338" y="322995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4" name="pt64"/>
            <p:cNvSpPr/>
            <p:nvPr/>
          </p:nvSpPr>
          <p:spPr>
            <a:xfrm>
              <a:off x="4448895" y="31021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5" name="pt65"/>
            <p:cNvSpPr/>
            <p:nvPr/>
          </p:nvSpPr>
          <p:spPr>
            <a:xfrm>
              <a:off x="4703451" y="30509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6" name="tx66"/>
            <p:cNvSpPr/>
            <p:nvPr/>
          </p:nvSpPr>
          <p:spPr>
            <a:xfrm>
              <a:off x="909934" y="4628408"/>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6</a:t>
              </a:r>
            </a:p>
          </p:txBody>
        </p:sp>
        <p:sp>
          <p:nvSpPr>
            <p:cNvPr id="67" name="tx67"/>
            <p:cNvSpPr/>
            <p:nvPr/>
          </p:nvSpPr>
          <p:spPr>
            <a:xfrm>
              <a:off x="1419046" y="4296016"/>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19</a:t>
              </a:r>
            </a:p>
          </p:txBody>
        </p:sp>
        <p:sp>
          <p:nvSpPr>
            <p:cNvPr id="68" name="tx68"/>
            <p:cNvSpPr/>
            <p:nvPr/>
          </p:nvSpPr>
          <p:spPr>
            <a:xfrm>
              <a:off x="1928158" y="3810163"/>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38</a:t>
              </a:r>
            </a:p>
          </p:txBody>
        </p:sp>
        <p:sp>
          <p:nvSpPr>
            <p:cNvPr id="69" name="tx69"/>
            <p:cNvSpPr/>
            <p:nvPr/>
          </p:nvSpPr>
          <p:spPr>
            <a:xfrm>
              <a:off x="2437271" y="3631522"/>
              <a:ext cx="110531" cy="7234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45</a:t>
              </a:r>
            </a:p>
          </p:txBody>
        </p:sp>
        <p:sp>
          <p:nvSpPr>
            <p:cNvPr id="70" name="tx70"/>
            <p:cNvSpPr/>
            <p:nvPr/>
          </p:nvSpPr>
          <p:spPr>
            <a:xfrm>
              <a:off x="2946383" y="3605662"/>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46</a:t>
              </a:r>
            </a:p>
          </p:txBody>
        </p:sp>
        <p:sp>
          <p:nvSpPr>
            <p:cNvPr id="71" name="tx71"/>
            <p:cNvSpPr/>
            <p:nvPr/>
          </p:nvSpPr>
          <p:spPr>
            <a:xfrm>
              <a:off x="3455496" y="3759074"/>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40</a:t>
              </a:r>
            </a:p>
          </p:txBody>
        </p:sp>
        <p:sp>
          <p:nvSpPr>
            <p:cNvPr id="72" name="tx72"/>
            <p:cNvSpPr/>
            <p:nvPr/>
          </p:nvSpPr>
          <p:spPr>
            <a:xfrm>
              <a:off x="3964608" y="3477819"/>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51</a:t>
              </a:r>
            </a:p>
          </p:txBody>
        </p:sp>
        <p:sp>
          <p:nvSpPr>
            <p:cNvPr id="73" name="tx73"/>
            <p:cNvSpPr/>
            <p:nvPr/>
          </p:nvSpPr>
          <p:spPr>
            <a:xfrm>
              <a:off x="4473721" y="3196563"/>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62</a:t>
              </a:r>
            </a:p>
          </p:txBody>
        </p:sp>
        <p:sp>
          <p:nvSpPr>
            <p:cNvPr id="74" name="tx74"/>
            <p:cNvSpPr/>
            <p:nvPr/>
          </p:nvSpPr>
          <p:spPr>
            <a:xfrm>
              <a:off x="4728277" y="3145426"/>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64</a:t>
              </a:r>
            </a:p>
          </p:txBody>
        </p:sp>
        <p:sp>
          <p:nvSpPr>
            <p:cNvPr id="75" name="tx75"/>
            <p:cNvSpPr/>
            <p:nvPr/>
          </p:nvSpPr>
          <p:spPr>
            <a:xfrm>
              <a:off x="909934" y="4259929"/>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11</a:t>
              </a:r>
            </a:p>
          </p:txBody>
        </p:sp>
        <p:sp>
          <p:nvSpPr>
            <p:cNvPr id="76" name="tx76"/>
            <p:cNvSpPr/>
            <p:nvPr/>
          </p:nvSpPr>
          <p:spPr>
            <a:xfrm>
              <a:off x="1419046" y="3798480"/>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29</a:t>
              </a:r>
            </a:p>
          </p:txBody>
        </p:sp>
        <p:sp>
          <p:nvSpPr>
            <p:cNvPr id="77" name="tx77"/>
            <p:cNvSpPr/>
            <p:nvPr/>
          </p:nvSpPr>
          <p:spPr>
            <a:xfrm>
              <a:off x="1928158" y="3005852"/>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60</a:t>
              </a:r>
            </a:p>
          </p:txBody>
        </p:sp>
        <p:sp>
          <p:nvSpPr>
            <p:cNvPr id="78" name="tx78"/>
            <p:cNvSpPr/>
            <p:nvPr/>
          </p:nvSpPr>
          <p:spPr>
            <a:xfrm>
              <a:off x="2437271" y="3056989"/>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58</a:t>
              </a:r>
            </a:p>
          </p:txBody>
        </p:sp>
        <p:sp>
          <p:nvSpPr>
            <p:cNvPr id="79" name="tx79"/>
            <p:cNvSpPr/>
            <p:nvPr/>
          </p:nvSpPr>
          <p:spPr>
            <a:xfrm>
              <a:off x="2946383" y="2929098"/>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63</a:t>
              </a:r>
            </a:p>
          </p:txBody>
        </p:sp>
        <p:sp>
          <p:nvSpPr>
            <p:cNvPr id="80" name="tx80"/>
            <p:cNvSpPr/>
            <p:nvPr/>
          </p:nvSpPr>
          <p:spPr>
            <a:xfrm>
              <a:off x="3455496" y="3108127"/>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56</a:t>
              </a:r>
            </a:p>
          </p:txBody>
        </p:sp>
        <p:sp>
          <p:nvSpPr>
            <p:cNvPr id="81" name="tx81"/>
            <p:cNvSpPr/>
            <p:nvPr/>
          </p:nvSpPr>
          <p:spPr>
            <a:xfrm>
              <a:off x="3964608" y="2852440"/>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66</a:t>
              </a:r>
            </a:p>
          </p:txBody>
        </p:sp>
        <p:sp>
          <p:nvSpPr>
            <p:cNvPr id="82" name="tx82"/>
            <p:cNvSpPr/>
            <p:nvPr/>
          </p:nvSpPr>
          <p:spPr>
            <a:xfrm>
              <a:off x="4473721" y="2801303"/>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68</a:t>
              </a:r>
            </a:p>
          </p:txBody>
        </p:sp>
        <p:sp>
          <p:nvSpPr>
            <p:cNvPr id="83" name="tx83"/>
            <p:cNvSpPr/>
            <p:nvPr/>
          </p:nvSpPr>
          <p:spPr>
            <a:xfrm>
              <a:off x="4728277" y="2725810"/>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71</a:t>
              </a:r>
            </a:p>
          </p:txBody>
        </p:sp>
        <p:sp>
          <p:nvSpPr>
            <p:cNvPr id="84" name="pl84"/>
            <p:cNvSpPr/>
            <p:nvPr/>
          </p:nvSpPr>
          <p:spPr>
            <a:xfrm>
              <a:off x="757200" y="4712192"/>
              <a:ext cx="4123810" cy="0"/>
            </a:xfrm>
            <a:custGeom>
              <a:avLst/>
              <a:gdLst/>
              <a:ahLst/>
              <a:cxnLst/>
              <a:rect l="0" t="0" r="0" b="0"/>
              <a:pathLst>
                <a:path w="4123810">
                  <a:moveTo>
                    <a:pt x="0" y="0"/>
                  </a:moveTo>
                  <a:lnTo>
                    <a:pt x="4123810" y="0"/>
                  </a:lnTo>
                  <a:lnTo>
                    <a:pt x="4123810" y="0"/>
                  </a:lnTo>
                </a:path>
              </a:pathLst>
            </a:custGeom>
            <a:ln w="13550" cap="flat">
              <a:solidFill>
                <a:srgbClr val="A9A9A9">
                  <a:alpha val="100000"/>
                </a:srgbClr>
              </a:solidFill>
              <a:prstDash val="dash"/>
              <a:round/>
            </a:ln>
          </p:spPr>
          <p:txBody>
            <a:bodyPr/>
            <a:lstStyle/>
            <a:p>
              <a:endParaRPr/>
            </a:p>
          </p:txBody>
        </p:sp>
        <p:sp>
          <p:nvSpPr>
            <p:cNvPr id="85" name="rc85"/>
            <p:cNvSpPr/>
            <p:nvPr/>
          </p:nvSpPr>
          <p:spPr>
            <a:xfrm>
              <a:off x="757200" y="2014699"/>
              <a:ext cx="4123810" cy="3093807"/>
            </a:xfrm>
            <a:prstGeom prst="rect">
              <a:avLst/>
            </a:prstGeom>
            <a:ln w="13550" cap="rnd">
              <a:solidFill>
                <a:srgbClr val="BEBEBE">
                  <a:alpha val="100000"/>
                </a:srgbClr>
              </a:solidFill>
              <a:prstDash val="solid"/>
              <a:round/>
            </a:ln>
          </p:spPr>
          <p:txBody>
            <a:bodyPr/>
            <a:lstStyle/>
            <a:p>
              <a:endParaRPr/>
            </a:p>
          </p:txBody>
        </p:sp>
        <p:sp>
          <p:nvSpPr>
            <p:cNvPr id="86" name="pl86"/>
            <p:cNvSpPr/>
            <p:nvPr/>
          </p:nvSpPr>
          <p:spPr>
            <a:xfrm>
              <a:off x="4950600" y="496787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7" name="pl87"/>
            <p:cNvSpPr/>
            <p:nvPr/>
          </p:nvSpPr>
          <p:spPr>
            <a:xfrm>
              <a:off x="4950600" y="445650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8" name="pl88"/>
            <p:cNvSpPr/>
            <p:nvPr/>
          </p:nvSpPr>
          <p:spPr>
            <a:xfrm>
              <a:off x="4950600" y="394513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9" name="pl89"/>
            <p:cNvSpPr/>
            <p:nvPr/>
          </p:nvSpPr>
          <p:spPr>
            <a:xfrm>
              <a:off x="4950600" y="343375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0" name="pl90"/>
            <p:cNvSpPr/>
            <p:nvPr/>
          </p:nvSpPr>
          <p:spPr>
            <a:xfrm>
              <a:off x="4950600" y="292238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1" name="pl91"/>
            <p:cNvSpPr/>
            <p:nvPr/>
          </p:nvSpPr>
          <p:spPr>
            <a:xfrm>
              <a:off x="4950600" y="241101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2" name="pl92"/>
            <p:cNvSpPr/>
            <p:nvPr/>
          </p:nvSpPr>
          <p:spPr>
            <a:xfrm>
              <a:off x="4950600" y="4712192"/>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3" name="pl93"/>
            <p:cNvSpPr/>
            <p:nvPr/>
          </p:nvSpPr>
          <p:spPr>
            <a:xfrm>
              <a:off x="4950600" y="4200819"/>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4" name="pl94"/>
            <p:cNvSpPr/>
            <p:nvPr/>
          </p:nvSpPr>
          <p:spPr>
            <a:xfrm>
              <a:off x="4950600" y="3689446"/>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5" name="pl95"/>
            <p:cNvSpPr/>
            <p:nvPr/>
          </p:nvSpPr>
          <p:spPr>
            <a:xfrm>
              <a:off x="4950600" y="3178073"/>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4950600" y="2666700"/>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4950600" y="2155327"/>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5103333"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99" name="pl99"/>
            <p:cNvSpPr/>
            <p:nvPr/>
          </p:nvSpPr>
          <p:spPr>
            <a:xfrm>
              <a:off x="5357890"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0" name="pl100"/>
            <p:cNvSpPr/>
            <p:nvPr/>
          </p:nvSpPr>
          <p:spPr>
            <a:xfrm>
              <a:off x="561244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1" name="pl101"/>
            <p:cNvSpPr/>
            <p:nvPr/>
          </p:nvSpPr>
          <p:spPr>
            <a:xfrm>
              <a:off x="586700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2" name="pl102"/>
            <p:cNvSpPr/>
            <p:nvPr/>
          </p:nvSpPr>
          <p:spPr>
            <a:xfrm>
              <a:off x="612155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3" name="pl103"/>
            <p:cNvSpPr/>
            <p:nvPr/>
          </p:nvSpPr>
          <p:spPr>
            <a:xfrm>
              <a:off x="6376115"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4" name="pl104"/>
            <p:cNvSpPr/>
            <p:nvPr/>
          </p:nvSpPr>
          <p:spPr>
            <a:xfrm>
              <a:off x="663067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5" name="pl105"/>
            <p:cNvSpPr/>
            <p:nvPr/>
          </p:nvSpPr>
          <p:spPr>
            <a:xfrm>
              <a:off x="688522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6" name="pl106"/>
            <p:cNvSpPr/>
            <p:nvPr/>
          </p:nvSpPr>
          <p:spPr>
            <a:xfrm>
              <a:off x="7139783"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7" name="pl107"/>
            <p:cNvSpPr/>
            <p:nvPr/>
          </p:nvSpPr>
          <p:spPr>
            <a:xfrm>
              <a:off x="7394339"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8" name="pl108"/>
            <p:cNvSpPr/>
            <p:nvPr/>
          </p:nvSpPr>
          <p:spPr>
            <a:xfrm>
              <a:off x="764889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9" name="pl109"/>
            <p:cNvSpPr/>
            <p:nvPr/>
          </p:nvSpPr>
          <p:spPr>
            <a:xfrm>
              <a:off x="790345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0" name="pl110"/>
            <p:cNvSpPr/>
            <p:nvPr/>
          </p:nvSpPr>
          <p:spPr>
            <a:xfrm>
              <a:off x="815800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1" name="pl111"/>
            <p:cNvSpPr/>
            <p:nvPr/>
          </p:nvSpPr>
          <p:spPr>
            <a:xfrm>
              <a:off x="8412564"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2" name="pl112"/>
            <p:cNvSpPr/>
            <p:nvPr/>
          </p:nvSpPr>
          <p:spPr>
            <a:xfrm>
              <a:off x="866712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3" name="pl113"/>
            <p:cNvSpPr/>
            <p:nvPr/>
          </p:nvSpPr>
          <p:spPr>
            <a:xfrm>
              <a:off x="892167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4" name="pl114"/>
            <p:cNvSpPr/>
            <p:nvPr/>
          </p:nvSpPr>
          <p:spPr>
            <a:xfrm>
              <a:off x="5103333" y="3382622"/>
              <a:ext cx="3818343" cy="1329570"/>
            </a:xfrm>
            <a:custGeom>
              <a:avLst/>
              <a:gdLst/>
              <a:ahLst/>
              <a:cxnLst/>
              <a:rect l="0" t="0" r="0" b="0"/>
              <a:pathLst>
                <a:path w="3818343" h="1329570">
                  <a:moveTo>
                    <a:pt x="0" y="1329570"/>
                  </a:moveTo>
                  <a:lnTo>
                    <a:pt x="254556" y="1252864"/>
                  </a:lnTo>
                  <a:lnTo>
                    <a:pt x="509112" y="1201726"/>
                  </a:lnTo>
                  <a:lnTo>
                    <a:pt x="763668" y="1099452"/>
                  </a:lnTo>
                  <a:lnTo>
                    <a:pt x="1018224" y="1048314"/>
                  </a:lnTo>
                  <a:lnTo>
                    <a:pt x="1272781" y="971608"/>
                  </a:lnTo>
                  <a:lnTo>
                    <a:pt x="1527337" y="946040"/>
                  </a:lnTo>
                  <a:lnTo>
                    <a:pt x="1781893" y="613647"/>
                  </a:lnTo>
                  <a:lnTo>
                    <a:pt x="2036449" y="357961"/>
                  </a:lnTo>
                  <a:lnTo>
                    <a:pt x="2291006" y="332392"/>
                  </a:lnTo>
                  <a:lnTo>
                    <a:pt x="2545562" y="357961"/>
                  </a:lnTo>
                  <a:lnTo>
                    <a:pt x="2800118" y="332392"/>
                  </a:lnTo>
                  <a:lnTo>
                    <a:pt x="3054674" y="332392"/>
                  </a:lnTo>
                  <a:lnTo>
                    <a:pt x="3309230" y="230117"/>
                  </a:lnTo>
                  <a:lnTo>
                    <a:pt x="3563787" y="102274"/>
                  </a:lnTo>
                  <a:lnTo>
                    <a:pt x="3818343" y="0"/>
                  </a:lnTo>
                </a:path>
              </a:pathLst>
            </a:custGeom>
            <a:ln w="29811" cap="flat">
              <a:solidFill>
                <a:srgbClr val="FF0000">
                  <a:alpha val="100000"/>
                </a:srgbClr>
              </a:solidFill>
              <a:prstDash val="solid"/>
              <a:round/>
            </a:ln>
          </p:spPr>
          <p:txBody>
            <a:bodyPr/>
            <a:lstStyle/>
            <a:p>
              <a:endParaRPr/>
            </a:p>
          </p:txBody>
        </p:sp>
        <p:sp>
          <p:nvSpPr>
            <p:cNvPr id="115" name="pl115"/>
            <p:cNvSpPr/>
            <p:nvPr/>
          </p:nvSpPr>
          <p:spPr>
            <a:xfrm>
              <a:off x="5103333" y="3536034"/>
              <a:ext cx="3818343" cy="1176158"/>
            </a:xfrm>
            <a:custGeom>
              <a:avLst/>
              <a:gdLst/>
              <a:ahLst/>
              <a:cxnLst/>
              <a:rect l="0" t="0" r="0" b="0"/>
              <a:pathLst>
                <a:path w="3818343" h="1176158">
                  <a:moveTo>
                    <a:pt x="0" y="1176158"/>
                  </a:moveTo>
                  <a:lnTo>
                    <a:pt x="254556" y="1150589"/>
                  </a:lnTo>
                  <a:lnTo>
                    <a:pt x="509112" y="1125020"/>
                  </a:lnTo>
                  <a:lnTo>
                    <a:pt x="763668" y="1099452"/>
                  </a:lnTo>
                  <a:lnTo>
                    <a:pt x="1018224" y="1073883"/>
                  </a:lnTo>
                  <a:lnTo>
                    <a:pt x="1272781" y="997177"/>
                  </a:lnTo>
                  <a:lnTo>
                    <a:pt x="1527337" y="946040"/>
                  </a:lnTo>
                  <a:lnTo>
                    <a:pt x="1781893" y="843765"/>
                  </a:lnTo>
                  <a:lnTo>
                    <a:pt x="2036449" y="460235"/>
                  </a:lnTo>
                  <a:lnTo>
                    <a:pt x="2291006" y="511373"/>
                  </a:lnTo>
                  <a:lnTo>
                    <a:pt x="2545562" y="511373"/>
                  </a:lnTo>
                  <a:lnTo>
                    <a:pt x="2800118" y="460235"/>
                  </a:lnTo>
                  <a:lnTo>
                    <a:pt x="3054674" y="434667"/>
                  </a:lnTo>
                  <a:lnTo>
                    <a:pt x="3309230" y="357961"/>
                  </a:lnTo>
                  <a:lnTo>
                    <a:pt x="3563787" y="102274"/>
                  </a:lnTo>
                  <a:lnTo>
                    <a:pt x="3818343" y="0"/>
                  </a:lnTo>
                </a:path>
              </a:pathLst>
            </a:custGeom>
            <a:ln w="29811" cap="flat">
              <a:solidFill>
                <a:srgbClr val="0058AB">
                  <a:alpha val="100000"/>
                </a:srgbClr>
              </a:solidFill>
              <a:prstDash val="solid"/>
              <a:round/>
            </a:ln>
          </p:spPr>
          <p:txBody>
            <a:bodyPr/>
            <a:lstStyle/>
            <a:p>
              <a:endParaRPr/>
            </a:p>
          </p:txBody>
        </p:sp>
        <p:sp>
          <p:nvSpPr>
            <p:cNvPr id="116" name="pt116"/>
            <p:cNvSpPr/>
            <p:nvPr/>
          </p:nvSpPr>
          <p:spPr>
            <a:xfrm>
              <a:off x="5078507"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17" name="pt117"/>
            <p:cNvSpPr/>
            <p:nvPr/>
          </p:nvSpPr>
          <p:spPr>
            <a:xfrm>
              <a:off x="5333064" y="461066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18" name="pt118"/>
            <p:cNvSpPr/>
            <p:nvPr/>
          </p:nvSpPr>
          <p:spPr>
            <a:xfrm>
              <a:off x="5587620" y="455952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19" name="pt119"/>
            <p:cNvSpPr/>
            <p:nvPr/>
          </p:nvSpPr>
          <p:spPr>
            <a:xfrm>
              <a:off x="5842176" y="445724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0" name="pt120"/>
            <p:cNvSpPr/>
            <p:nvPr/>
          </p:nvSpPr>
          <p:spPr>
            <a:xfrm>
              <a:off x="6096732" y="440611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1" name="pt121"/>
            <p:cNvSpPr/>
            <p:nvPr/>
          </p:nvSpPr>
          <p:spPr>
            <a:xfrm>
              <a:off x="6351289" y="432940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2" name="pt122"/>
            <p:cNvSpPr/>
            <p:nvPr/>
          </p:nvSpPr>
          <p:spPr>
            <a:xfrm>
              <a:off x="6605845" y="430383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3" name="pt123"/>
            <p:cNvSpPr/>
            <p:nvPr/>
          </p:nvSpPr>
          <p:spPr>
            <a:xfrm>
              <a:off x="6860401" y="397144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4" name="pt124"/>
            <p:cNvSpPr/>
            <p:nvPr/>
          </p:nvSpPr>
          <p:spPr>
            <a:xfrm>
              <a:off x="7114957" y="371575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5" name="pt125"/>
            <p:cNvSpPr/>
            <p:nvPr/>
          </p:nvSpPr>
          <p:spPr>
            <a:xfrm>
              <a:off x="7369513" y="369018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6" name="pt126"/>
            <p:cNvSpPr/>
            <p:nvPr/>
          </p:nvSpPr>
          <p:spPr>
            <a:xfrm>
              <a:off x="7624070" y="371575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7" name="pt127"/>
            <p:cNvSpPr/>
            <p:nvPr/>
          </p:nvSpPr>
          <p:spPr>
            <a:xfrm>
              <a:off x="7878626" y="369018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8" name="pt128"/>
            <p:cNvSpPr/>
            <p:nvPr/>
          </p:nvSpPr>
          <p:spPr>
            <a:xfrm>
              <a:off x="8133182" y="369018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9" name="pt129"/>
            <p:cNvSpPr/>
            <p:nvPr/>
          </p:nvSpPr>
          <p:spPr>
            <a:xfrm>
              <a:off x="8387738" y="358791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30" name="pt130"/>
            <p:cNvSpPr/>
            <p:nvPr/>
          </p:nvSpPr>
          <p:spPr>
            <a:xfrm>
              <a:off x="8642295" y="346007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31" name="pt131"/>
            <p:cNvSpPr/>
            <p:nvPr/>
          </p:nvSpPr>
          <p:spPr>
            <a:xfrm>
              <a:off x="8896851" y="335779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32" name="pt132"/>
            <p:cNvSpPr/>
            <p:nvPr/>
          </p:nvSpPr>
          <p:spPr>
            <a:xfrm>
              <a:off x="5078507"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3" name="pt133"/>
            <p:cNvSpPr/>
            <p:nvPr/>
          </p:nvSpPr>
          <p:spPr>
            <a:xfrm>
              <a:off x="5333064" y="466179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4" name="pt134"/>
            <p:cNvSpPr/>
            <p:nvPr/>
          </p:nvSpPr>
          <p:spPr>
            <a:xfrm>
              <a:off x="5587620" y="46362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5" name="pt135"/>
            <p:cNvSpPr/>
            <p:nvPr/>
          </p:nvSpPr>
          <p:spPr>
            <a:xfrm>
              <a:off x="5842176" y="461066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6" name="pt136"/>
            <p:cNvSpPr/>
            <p:nvPr/>
          </p:nvSpPr>
          <p:spPr>
            <a:xfrm>
              <a:off x="6096732" y="458509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7" name="pt137"/>
            <p:cNvSpPr/>
            <p:nvPr/>
          </p:nvSpPr>
          <p:spPr>
            <a:xfrm>
              <a:off x="6351289" y="450838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8" name="pt138"/>
            <p:cNvSpPr/>
            <p:nvPr/>
          </p:nvSpPr>
          <p:spPr>
            <a:xfrm>
              <a:off x="6605845" y="445724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9" name="pt139"/>
            <p:cNvSpPr/>
            <p:nvPr/>
          </p:nvSpPr>
          <p:spPr>
            <a:xfrm>
              <a:off x="6860401" y="435497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0" name="pt140"/>
            <p:cNvSpPr/>
            <p:nvPr/>
          </p:nvSpPr>
          <p:spPr>
            <a:xfrm>
              <a:off x="7114957" y="397144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1" name="pt141"/>
            <p:cNvSpPr/>
            <p:nvPr/>
          </p:nvSpPr>
          <p:spPr>
            <a:xfrm>
              <a:off x="7369513" y="402258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2" name="pt142"/>
            <p:cNvSpPr/>
            <p:nvPr/>
          </p:nvSpPr>
          <p:spPr>
            <a:xfrm>
              <a:off x="7624070" y="402258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3" name="pt143"/>
            <p:cNvSpPr/>
            <p:nvPr/>
          </p:nvSpPr>
          <p:spPr>
            <a:xfrm>
              <a:off x="7878626" y="397144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4" name="pt144"/>
            <p:cNvSpPr/>
            <p:nvPr/>
          </p:nvSpPr>
          <p:spPr>
            <a:xfrm>
              <a:off x="8133182" y="394587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5" name="pt145"/>
            <p:cNvSpPr/>
            <p:nvPr/>
          </p:nvSpPr>
          <p:spPr>
            <a:xfrm>
              <a:off x="8387738" y="38691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6" name="pt146"/>
            <p:cNvSpPr/>
            <p:nvPr/>
          </p:nvSpPr>
          <p:spPr>
            <a:xfrm>
              <a:off x="8642295" y="361348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7" name="pt147"/>
            <p:cNvSpPr/>
            <p:nvPr/>
          </p:nvSpPr>
          <p:spPr>
            <a:xfrm>
              <a:off x="8896851" y="351120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8" name="tx148"/>
            <p:cNvSpPr/>
            <p:nvPr/>
          </p:nvSpPr>
          <p:spPr>
            <a:xfrm>
              <a:off x="5103333" y="4781820"/>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0</a:t>
              </a:r>
            </a:p>
          </p:txBody>
        </p:sp>
        <p:sp>
          <p:nvSpPr>
            <p:cNvPr id="149" name="tx149"/>
            <p:cNvSpPr/>
            <p:nvPr/>
          </p:nvSpPr>
          <p:spPr>
            <a:xfrm>
              <a:off x="5612446" y="4731896"/>
              <a:ext cx="55265"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2</a:t>
              </a:r>
            </a:p>
          </p:txBody>
        </p:sp>
        <p:sp>
          <p:nvSpPr>
            <p:cNvPr id="150" name="tx150"/>
            <p:cNvSpPr/>
            <p:nvPr/>
          </p:nvSpPr>
          <p:spPr>
            <a:xfrm>
              <a:off x="6121558" y="4681050"/>
              <a:ext cx="55265" cy="71131"/>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a:t>
              </a:r>
            </a:p>
          </p:txBody>
        </p:sp>
        <p:sp>
          <p:nvSpPr>
            <p:cNvPr id="151" name="tx151"/>
            <p:cNvSpPr/>
            <p:nvPr/>
          </p:nvSpPr>
          <p:spPr>
            <a:xfrm>
              <a:off x="6630671" y="4551702"/>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9</a:t>
              </a:r>
            </a:p>
          </p:txBody>
        </p:sp>
        <p:sp>
          <p:nvSpPr>
            <p:cNvPr id="152" name="tx152"/>
            <p:cNvSpPr/>
            <p:nvPr/>
          </p:nvSpPr>
          <p:spPr>
            <a:xfrm>
              <a:off x="7139783" y="4065898"/>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28</a:t>
              </a:r>
            </a:p>
          </p:txBody>
        </p:sp>
        <p:sp>
          <p:nvSpPr>
            <p:cNvPr id="153" name="tx153"/>
            <p:cNvSpPr/>
            <p:nvPr/>
          </p:nvSpPr>
          <p:spPr>
            <a:xfrm>
              <a:off x="7648896" y="4117035"/>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26</a:t>
              </a:r>
            </a:p>
          </p:txBody>
        </p:sp>
        <p:sp>
          <p:nvSpPr>
            <p:cNvPr id="154" name="tx154"/>
            <p:cNvSpPr/>
            <p:nvPr/>
          </p:nvSpPr>
          <p:spPr>
            <a:xfrm>
              <a:off x="8158008" y="4040329"/>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29</a:t>
              </a:r>
            </a:p>
          </p:txBody>
        </p:sp>
        <p:sp>
          <p:nvSpPr>
            <p:cNvPr id="155" name="tx155"/>
            <p:cNvSpPr/>
            <p:nvPr/>
          </p:nvSpPr>
          <p:spPr>
            <a:xfrm>
              <a:off x="8667121" y="3709150"/>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42</a:t>
              </a:r>
            </a:p>
          </p:txBody>
        </p:sp>
        <p:sp>
          <p:nvSpPr>
            <p:cNvPr id="156" name="tx156"/>
            <p:cNvSpPr/>
            <p:nvPr/>
          </p:nvSpPr>
          <p:spPr>
            <a:xfrm>
              <a:off x="8921677" y="3605662"/>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46</a:t>
              </a:r>
            </a:p>
          </p:txBody>
        </p:sp>
        <p:sp>
          <p:nvSpPr>
            <p:cNvPr id="157" name="tx157"/>
            <p:cNvSpPr/>
            <p:nvPr/>
          </p:nvSpPr>
          <p:spPr>
            <a:xfrm>
              <a:off x="5103333" y="4539971"/>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0</a:t>
              </a:r>
            </a:p>
          </p:txBody>
        </p:sp>
        <p:sp>
          <p:nvSpPr>
            <p:cNvPr id="158" name="tx158"/>
            <p:cNvSpPr/>
            <p:nvPr/>
          </p:nvSpPr>
          <p:spPr>
            <a:xfrm>
              <a:off x="5612446" y="4413390"/>
              <a:ext cx="55265" cy="7137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5</a:t>
              </a:r>
            </a:p>
          </p:txBody>
        </p:sp>
        <p:sp>
          <p:nvSpPr>
            <p:cNvPr id="159" name="tx159"/>
            <p:cNvSpPr/>
            <p:nvPr/>
          </p:nvSpPr>
          <p:spPr>
            <a:xfrm>
              <a:off x="6121558" y="4259929"/>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11</a:t>
              </a:r>
            </a:p>
          </p:txBody>
        </p:sp>
        <p:sp>
          <p:nvSpPr>
            <p:cNvPr id="160" name="tx160"/>
            <p:cNvSpPr/>
            <p:nvPr/>
          </p:nvSpPr>
          <p:spPr>
            <a:xfrm>
              <a:off x="6630671" y="4156442"/>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15</a:t>
              </a:r>
            </a:p>
          </p:txBody>
        </p:sp>
        <p:sp>
          <p:nvSpPr>
            <p:cNvPr id="161" name="tx161"/>
            <p:cNvSpPr/>
            <p:nvPr/>
          </p:nvSpPr>
          <p:spPr>
            <a:xfrm>
              <a:off x="7139783" y="3568314"/>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38</a:t>
              </a:r>
            </a:p>
          </p:txBody>
        </p:sp>
        <p:sp>
          <p:nvSpPr>
            <p:cNvPr id="162" name="tx162"/>
            <p:cNvSpPr/>
            <p:nvPr/>
          </p:nvSpPr>
          <p:spPr>
            <a:xfrm>
              <a:off x="7648896" y="3568314"/>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38</a:t>
              </a:r>
            </a:p>
          </p:txBody>
        </p:sp>
        <p:sp>
          <p:nvSpPr>
            <p:cNvPr id="163" name="tx163"/>
            <p:cNvSpPr/>
            <p:nvPr/>
          </p:nvSpPr>
          <p:spPr>
            <a:xfrm>
              <a:off x="8158008" y="3542745"/>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39</a:t>
              </a:r>
            </a:p>
          </p:txBody>
        </p:sp>
        <p:sp>
          <p:nvSpPr>
            <p:cNvPr id="164" name="tx164"/>
            <p:cNvSpPr/>
            <p:nvPr/>
          </p:nvSpPr>
          <p:spPr>
            <a:xfrm>
              <a:off x="8667121" y="3312676"/>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48</a:t>
              </a:r>
            </a:p>
          </p:txBody>
        </p:sp>
        <p:sp>
          <p:nvSpPr>
            <p:cNvPr id="165" name="tx165"/>
            <p:cNvSpPr/>
            <p:nvPr/>
          </p:nvSpPr>
          <p:spPr>
            <a:xfrm>
              <a:off x="8921677" y="3210401"/>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52</a:t>
              </a:r>
            </a:p>
          </p:txBody>
        </p:sp>
        <p:sp>
          <p:nvSpPr>
            <p:cNvPr id="166" name="pl166"/>
            <p:cNvSpPr/>
            <p:nvPr/>
          </p:nvSpPr>
          <p:spPr>
            <a:xfrm>
              <a:off x="4950600" y="4712192"/>
              <a:ext cx="4123810" cy="0"/>
            </a:xfrm>
            <a:custGeom>
              <a:avLst/>
              <a:gdLst/>
              <a:ahLst/>
              <a:cxnLst/>
              <a:rect l="0" t="0" r="0" b="0"/>
              <a:pathLst>
                <a:path w="4123810">
                  <a:moveTo>
                    <a:pt x="0" y="0"/>
                  </a:moveTo>
                  <a:lnTo>
                    <a:pt x="4123810" y="0"/>
                  </a:lnTo>
                  <a:lnTo>
                    <a:pt x="4123810" y="0"/>
                  </a:lnTo>
                </a:path>
              </a:pathLst>
            </a:custGeom>
            <a:ln w="13550" cap="flat">
              <a:solidFill>
                <a:srgbClr val="A9A9A9">
                  <a:alpha val="100000"/>
                </a:srgbClr>
              </a:solidFill>
              <a:prstDash val="dash"/>
              <a:round/>
            </a:ln>
          </p:spPr>
          <p:txBody>
            <a:bodyPr/>
            <a:lstStyle/>
            <a:p>
              <a:endParaRPr/>
            </a:p>
          </p:txBody>
        </p:sp>
        <p:sp>
          <p:nvSpPr>
            <p:cNvPr id="167" name="rc167"/>
            <p:cNvSpPr/>
            <p:nvPr/>
          </p:nvSpPr>
          <p:spPr>
            <a:xfrm>
              <a:off x="4950600" y="2014699"/>
              <a:ext cx="4123810" cy="3093807"/>
            </a:xfrm>
            <a:prstGeom prst="rect">
              <a:avLst/>
            </a:prstGeom>
            <a:ln w="13550" cap="rnd">
              <a:solidFill>
                <a:srgbClr val="BEBEBE">
                  <a:alpha val="100000"/>
                </a:srgbClr>
              </a:solidFill>
              <a:prstDash val="solid"/>
              <a:round/>
            </a:ln>
          </p:spPr>
          <p:txBody>
            <a:bodyPr/>
            <a:lstStyle/>
            <a:p>
              <a:endParaRPr/>
            </a:p>
          </p:txBody>
        </p:sp>
        <p:sp>
          <p:nvSpPr>
            <p:cNvPr id="168" name="tx168"/>
            <p:cNvSpPr/>
            <p:nvPr/>
          </p:nvSpPr>
          <p:spPr>
            <a:xfrm>
              <a:off x="2605599" y="1840917"/>
              <a:ext cx="42701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A1A1A">
                      <a:alpha val="100000"/>
                    </a:srgbClr>
                  </a:solidFill>
                  <a:latin typeface="Arial"/>
                  <a:cs typeface="Arial"/>
                </a:rPr>
                <a:t>Chicas</a:t>
              </a:r>
            </a:p>
          </p:txBody>
        </p:sp>
        <p:sp>
          <p:nvSpPr>
            <p:cNvPr id="169" name="tx169"/>
            <p:cNvSpPr/>
            <p:nvPr/>
          </p:nvSpPr>
          <p:spPr>
            <a:xfrm>
              <a:off x="6798999" y="1840917"/>
              <a:ext cx="42701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A1A1A">
                      <a:alpha val="100000"/>
                    </a:srgbClr>
                  </a:solidFill>
                  <a:latin typeface="Arial"/>
                  <a:cs typeface="Arial"/>
                </a:rPr>
                <a:t>Chicos</a:t>
              </a:r>
            </a:p>
          </p:txBody>
        </p:sp>
        <p:sp>
          <p:nvSpPr>
            <p:cNvPr id="170" name="tx170"/>
            <p:cNvSpPr/>
            <p:nvPr/>
          </p:nvSpPr>
          <p:spPr>
            <a:xfrm rot="-2700000">
              <a:off x="528325"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 (4)</a:t>
              </a:r>
            </a:p>
          </p:txBody>
        </p:sp>
        <p:sp>
          <p:nvSpPr>
            <p:cNvPr id="171" name="tx171"/>
            <p:cNvSpPr/>
            <p:nvPr/>
          </p:nvSpPr>
          <p:spPr>
            <a:xfrm rot="-2700000">
              <a:off x="782881"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2011 (6)</a:t>
              </a:r>
            </a:p>
          </p:txBody>
        </p:sp>
        <p:sp>
          <p:nvSpPr>
            <p:cNvPr id="172" name="tx172"/>
            <p:cNvSpPr/>
            <p:nvPr/>
          </p:nvSpPr>
          <p:spPr>
            <a:xfrm rot="-2700000">
              <a:off x="1037437"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2012 (8)</a:t>
              </a:r>
            </a:p>
          </p:txBody>
        </p:sp>
        <p:sp>
          <p:nvSpPr>
            <p:cNvPr id="173" name="tx173"/>
            <p:cNvSpPr/>
            <p:nvPr/>
          </p:nvSpPr>
          <p:spPr>
            <a:xfrm rot="-2700000">
              <a:off x="1231706"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2013 (12)</a:t>
              </a:r>
            </a:p>
          </p:txBody>
        </p:sp>
        <p:sp>
          <p:nvSpPr>
            <p:cNvPr id="174" name="tx174"/>
            <p:cNvSpPr/>
            <p:nvPr/>
          </p:nvSpPr>
          <p:spPr>
            <a:xfrm rot="-2700000">
              <a:off x="1486262"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2014 (15)</a:t>
              </a:r>
            </a:p>
          </p:txBody>
        </p:sp>
        <p:sp>
          <p:nvSpPr>
            <p:cNvPr id="175" name="tx175"/>
            <p:cNvSpPr/>
            <p:nvPr/>
          </p:nvSpPr>
          <p:spPr>
            <a:xfrm rot="-2700000">
              <a:off x="1740818"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 (17)</a:t>
              </a:r>
            </a:p>
          </p:txBody>
        </p:sp>
        <p:sp>
          <p:nvSpPr>
            <p:cNvPr id="176" name="tx176"/>
            <p:cNvSpPr/>
            <p:nvPr/>
          </p:nvSpPr>
          <p:spPr>
            <a:xfrm rot="-2700000">
              <a:off x="1995375"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2016 (19)</a:t>
              </a:r>
            </a:p>
          </p:txBody>
        </p:sp>
        <p:sp>
          <p:nvSpPr>
            <p:cNvPr id="177" name="tx177"/>
            <p:cNvSpPr/>
            <p:nvPr/>
          </p:nvSpPr>
          <p:spPr>
            <a:xfrm rot="-2700000">
              <a:off x="2249931"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2017 (23)</a:t>
              </a:r>
            </a:p>
          </p:txBody>
        </p:sp>
        <p:sp>
          <p:nvSpPr>
            <p:cNvPr id="178" name="tx178"/>
            <p:cNvSpPr/>
            <p:nvPr/>
          </p:nvSpPr>
          <p:spPr>
            <a:xfrm rot="-2700000">
              <a:off x="2504487"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 (25)</a:t>
              </a:r>
            </a:p>
          </p:txBody>
        </p:sp>
        <p:sp>
          <p:nvSpPr>
            <p:cNvPr id="179" name="tx179"/>
            <p:cNvSpPr/>
            <p:nvPr/>
          </p:nvSpPr>
          <p:spPr>
            <a:xfrm rot="-2700000">
              <a:off x="2759043"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 (30)</a:t>
              </a:r>
            </a:p>
          </p:txBody>
        </p:sp>
        <p:sp>
          <p:nvSpPr>
            <p:cNvPr id="180" name="tx180"/>
            <p:cNvSpPr/>
            <p:nvPr/>
          </p:nvSpPr>
          <p:spPr>
            <a:xfrm rot="-2700000">
              <a:off x="3013599"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 (31)</a:t>
              </a:r>
            </a:p>
          </p:txBody>
        </p:sp>
        <p:sp>
          <p:nvSpPr>
            <p:cNvPr id="181" name="tx181"/>
            <p:cNvSpPr/>
            <p:nvPr/>
          </p:nvSpPr>
          <p:spPr>
            <a:xfrm rot="-2700000">
              <a:off x="3268156"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2021 (31)</a:t>
              </a:r>
            </a:p>
          </p:txBody>
        </p:sp>
        <p:sp>
          <p:nvSpPr>
            <p:cNvPr id="182" name="tx182"/>
            <p:cNvSpPr/>
            <p:nvPr/>
          </p:nvSpPr>
          <p:spPr>
            <a:xfrm rot="-2700000">
              <a:off x="3522712"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 (31)</a:t>
              </a:r>
            </a:p>
          </p:txBody>
        </p:sp>
        <p:sp>
          <p:nvSpPr>
            <p:cNvPr id="183" name="tx183"/>
            <p:cNvSpPr/>
            <p:nvPr/>
          </p:nvSpPr>
          <p:spPr>
            <a:xfrm rot="-2700000">
              <a:off x="3777268"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2023 (32)</a:t>
              </a:r>
            </a:p>
          </p:txBody>
        </p:sp>
        <p:sp>
          <p:nvSpPr>
            <p:cNvPr id="184" name="tx184"/>
            <p:cNvSpPr/>
            <p:nvPr/>
          </p:nvSpPr>
          <p:spPr>
            <a:xfrm rot="-2700000">
              <a:off x="4031824"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 (32)</a:t>
              </a:r>
            </a:p>
          </p:txBody>
        </p:sp>
        <p:sp>
          <p:nvSpPr>
            <p:cNvPr id="185" name="tx185"/>
            <p:cNvSpPr/>
            <p:nvPr/>
          </p:nvSpPr>
          <p:spPr>
            <a:xfrm rot="-2700000">
              <a:off x="4286381"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 (33)</a:t>
              </a:r>
            </a:p>
          </p:txBody>
        </p:sp>
        <p:sp>
          <p:nvSpPr>
            <p:cNvPr id="186" name="tx186"/>
            <p:cNvSpPr/>
            <p:nvPr/>
          </p:nvSpPr>
          <p:spPr>
            <a:xfrm rot="-2700000">
              <a:off x="4721725"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 (0)</a:t>
              </a:r>
            </a:p>
          </p:txBody>
        </p:sp>
        <p:sp>
          <p:nvSpPr>
            <p:cNvPr id="187" name="tx187"/>
            <p:cNvSpPr/>
            <p:nvPr/>
          </p:nvSpPr>
          <p:spPr>
            <a:xfrm rot="-2700000">
              <a:off x="4976281"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2011 (1)</a:t>
              </a:r>
            </a:p>
          </p:txBody>
        </p:sp>
        <p:sp>
          <p:nvSpPr>
            <p:cNvPr id="188" name="tx188"/>
            <p:cNvSpPr/>
            <p:nvPr/>
          </p:nvSpPr>
          <p:spPr>
            <a:xfrm rot="-2700000">
              <a:off x="5230837"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2012 (1)</a:t>
              </a:r>
            </a:p>
          </p:txBody>
        </p:sp>
        <p:sp>
          <p:nvSpPr>
            <p:cNvPr id="189" name="tx189"/>
            <p:cNvSpPr/>
            <p:nvPr/>
          </p:nvSpPr>
          <p:spPr>
            <a:xfrm rot="-2700000">
              <a:off x="5485393"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2013 (1)</a:t>
              </a:r>
            </a:p>
          </p:txBody>
        </p:sp>
        <p:sp>
          <p:nvSpPr>
            <p:cNvPr id="190" name="tx190"/>
            <p:cNvSpPr/>
            <p:nvPr/>
          </p:nvSpPr>
          <p:spPr>
            <a:xfrm rot="-2700000">
              <a:off x="5739950"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2014 (1)</a:t>
              </a:r>
            </a:p>
          </p:txBody>
        </p:sp>
        <p:sp>
          <p:nvSpPr>
            <p:cNvPr id="191" name="tx191"/>
            <p:cNvSpPr/>
            <p:nvPr/>
          </p:nvSpPr>
          <p:spPr>
            <a:xfrm rot="-2700000">
              <a:off x="5994506"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 (3)</a:t>
              </a:r>
            </a:p>
          </p:txBody>
        </p:sp>
        <p:sp>
          <p:nvSpPr>
            <p:cNvPr id="192" name="tx192"/>
            <p:cNvSpPr/>
            <p:nvPr/>
          </p:nvSpPr>
          <p:spPr>
            <a:xfrm rot="-2700000">
              <a:off x="6249062"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2016 (4)</a:t>
              </a:r>
            </a:p>
          </p:txBody>
        </p:sp>
        <p:sp>
          <p:nvSpPr>
            <p:cNvPr id="193" name="tx193"/>
            <p:cNvSpPr/>
            <p:nvPr/>
          </p:nvSpPr>
          <p:spPr>
            <a:xfrm rot="-2700000">
              <a:off x="6503618"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2017 (6)</a:t>
              </a:r>
            </a:p>
          </p:txBody>
        </p:sp>
        <p:sp>
          <p:nvSpPr>
            <p:cNvPr id="194" name="tx194"/>
            <p:cNvSpPr/>
            <p:nvPr/>
          </p:nvSpPr>
          <p:spPr>
            <a:xfrm rot="-2700000">
              <a:off x="6758174"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 (9)</a:t>
              </a:r>
            </a:p>
          </p:txBody>
        </p:sp>
        <p:sp>
          <p:nvSpPr>
            <p:cNvPr id="195" name="tx195"/>
            <p:cNvSpPr/>
            <p:nvPr/>
          </p:nvSpPr>
          <p:spPr>
            <a:xfrm rot="-2700000">
              <a:off x="6952443"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 (16)</a:t>
              </a:r>
            </a:p>
          </p:txBody>
        </p:sp>
        <p:sp>
          <p:nvSpPr>
            <p:cNvPr id="196" name="tx196"/>
            <p:cNvSpPr/>
            <p:nvPr/>
          </p:nvSpPr>
          <p:spPr>
            <a:xfrm rot="-2700000">
              <a:off x="7206999"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 (15)</a:t>
              </a:r>
            </a:p>
          </p:txBody>
        </p:sp>
        <p:sp>
          <p:nvSpPr>
            <p:cNvPr id="197" name="tx197"/>
            <p:cNvSpPr/>
            <p:nvPr/>
          </p:nvSpPr>
          <p:spPr>
            <a:xfrm rot="-2700000">
              <a:off x="7461555"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2021 (16)</a:t>
              </a:r>
            </a:p>
          </p:txBody>
        </p:sp>
        <p:sp>
          <p:nvSpPr>
            <p:cNvPr id="198" name="tx198"/>
            <p:cNvSpPr/>
            <p:nvPr/>
          </p:nvSpPr>
          <p:spPr>
            <a:xfrm rot="-2700000">
              <a:off x="7716112"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 (16)</a:t>
              </a:r>
            </a:p>
          </p:txBody>
        </p:sp>
        <p:sp>
          <p:nvSpPr>
            <p:cNvPr id="199" name="tx199"/>
            <p:cNvSpPr/>
            <p:nvPr/>
          </p:nvSpPr>
          <p:spPr>
            <a:xfrm rot="-2700000">
              <a:off x="7970668"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2023 (20)</a:t>
              </a:r>
            </a:p>
          </p:txBody>
        </p:sp>
        <p:sp>
          <p:nvSpPr>
            <p:cNvPr id="200" name="tx200"/>
            <p:cNvSpPr/>
            <p:nvPr/>
          </p:nvSpPr>
          <p:spPr>
            <a:xfrm rot="-2700000">
              <a:off x="8225224"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 (26)</a:t>
              </a:r>
            </a:p>
          </p:txBody>
        </p:sp>
        <p:sp>
          <p:nvSpPr>
            <p:cNvPr id="201" name="tx201"/>
            <p:cNvSpPr/>
            <p:nvPr/>
          </p:nvSpPr>
          <p:spPr>
            <a:xfrm rot="-2700000">
              <a:off x="8479780"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 (29)</a:t>
              </a:r>
            </a:p>
          </p:txBody>
        </p:sp>
        <p:sp>
          <p:nvSpPr>
            <p:cNvPr id="202" name="tx202"/>
            <p:cNvSpPr/>
            <p:nvPr/>
          </p:nvSpPr>
          <p:spPr>
            <a:xfrm>
              <a:off x="632414" y="467050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03" name="tx203"/>
            <p:cNvSpPr/>
            <p:nvPr/>
          </p:nvSpPr>
          <p:spPr>
            <a:xfrm>
              <a:off x="570259" y="415912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04" name="tx204"/>
            <p:cNvSpPr/>
            <p:nvPr/>
          </p:nvSpPr>
          <p:spPr>
            <a:xfrm>
              <a:off x="570259" y="364775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05" name="tx205"/>
            <p:cNvSpPr/>
            <p:nvPr/>
          </p:nvSpPr>
          <p:spPr>
            <a:xfrm>
              <a:off x="570259" y="313638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06" name="tx206"/>
            <p:cNvSpPr/>
            <p:nvPr/>
          </p:nvSpPr>
          <p:spPr>
            <a:xfrm>
              <a:off x="570259" y="262500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07" name="tx207"/>
            <p:cNvSpPr/>
            <p:nvPr/>
          </p:nvSpPr>
          <p:spPr>
            <a:xfrm>
              <a:off x="508103" y="2113635"/>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08" name="tx208"/>
            <p:cNvSpPr/>
            <p:nvPr/>
          </p:nvSpPr>
          <p:spPr>
            <a:xfrm rot="-5400000">
              <a:off x="-60286" y="3496050"/>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209" name="pl209"/>
            <p:cNvSpPr/>
            <p:nvPr/>
          </p:nvSpPr>
          <p:spPr>
            <a:xfrm>
              <a:off x="4252894" y="6121431"/>
              <a:ext cx="175564" cy="0"/>
            </a:xfrm>
            <a:custGeom>
              <a:avLst/>
              <a:gdLst/>
              <a:ahLst/>
              <a:cxnLst/>
              <a:rect l="0" t="0" r="0" b="0"/>
              <a:pathLst>
                <a:path w="175564">
                  <a:moveTo>
                    <a:pt x="0" y="0"/>
                  </a:moveTo>
                  <a:lnTo>
                    <a:pt x="175564" y="0"/>
                  </a:lnTo>
                </a:path>
              </a:pathLst>
            </a:custGeom>
            <a:ln w="29811" cap="flat">
              <a:solidFill>
                <a:srgbClr val="FF0000">
                  <a:alpha val="100000"/>
                </a:srgbClr>
              </a:solidFill>
              <a:prstDash val="solid"/>
              <a:round/>
            </a:ln>
          </p:spPr>
          <p:txBody>
            <a:bodyPr/>
            <a:lstStyle/>
            <a:p>
              <a:endParaRPr/>
            </a:p>
          </p:txBody>
        </p:sp>
        <p:sp>
          <p:nvSpPr>
            <p:cNvPr id="210" name="pl210"/>
            <p:cNvSpPr/>
            <p:nvPr/>
          </p:nvSpPr>
          <p:spPr>
            <a:xfrm>
              <a:off x="4976467" y="6121431"/>
              <a:ext cx="175564" cy="0"/>
            </a:xfrm>
            <a:custGeom>
              <a:avLst/>
              <a:gdLst/>
              <a:ahLst/>
              <a:cxnLst/>
              <a:rect l="0" t="0" r="0" b="0"/>
              <a:pathLst>
                <a:path w="175564">
                  <a:moveTo>
                    <a:pt x="0" y="0"/>
                  </a:moveTo>
                  <a:lnTo>
                    <a:pt x="175564" y="0"/>
                  </a:lnTo>
                </a:path>
              </a:pathLst>
            </a:custGeom>
            <a:ln w="29811" cap="flat">
              <a:solidFill>
                <a:srgbClr val="0058AB">
                  <a:alpha val="100000"/>
                </a:srgbClr>
              </a:solidFill>
              <a:prstDash val="solid"/>
              <a:round/>
            </a:ln>
          </p:spPr>
          <p:txBody>
            <a:bodyPr/>
            <a:lstStyle/>
            <a:p>
              <a:endParaRPr/>
            </a:p>
          </p:txBody>
        </p:sp>
        <p:sp>
          <p:nvSpPr>
            <p:cNvPr id="211" name="tx211"/>
            <p:cNvSpPr/>
            <p:nvPr/>
          </p:nvSpPr>
          <p:spPr>
            <a:xfrm>
              <a:off x="4519994" y="6071022"/>
              <a:ext cx="36493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HPV1</a:t>
              </a:r>
            </a:p>
          </p:txBody>
        </p:sp>
        <p:sp>
          <p:nvSpPr>
            <p:cNvPr id="212" name="tx212"/>
            <p:cNvSpPr/>
            <p:nvPr/>
          </p:nvSpPr>
          <p:spPr>
            <a:xfrm>
              <a:off x="5243567" y="6069794"/>
              <a:ext cx="357094"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HPVc</a:t>
              </a:r>
            </a:p>
          </p:txBody>
        </p:sp>
        <p:sp>
          <p:nvSpPr>
            <p:cNvPr id="213" name="tx213"/>
            <p:cNvSpPr/>
            <p:nvPr/>
          </p:nvSpPr>
          <p:spPr>
            <a:xfrm>
              <a:off x="757200" y="1330710"/>
              <a:ext cx="8189803"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Vacuna contra el virus del papiloma humano (VPH), primera y última dosis, cobertura del programa (%), AMR,</a:t>
              </a:r>
            </a:p>
          </p:txBody>
        </p:sp>
        <p:sp>
          <p:nvSpPr>
            <p:cNvPr id="214" name="tx214"/>
            <p:cNvSpPr/>
            <p:nvPr/>
          </p:nvSpPr>
          <p:spPr>
            <a:xfrm>
              <a:off x="757200" y="1546550"/>
              <a:ext cx="801692" cy="122537"/>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2010-2025</a:t>
              </a:r>
            </a:p>
          </p:txBody>
        </p:sp>
        <p:sp>
          <p:nvSpPr>
            <p:cNvPr id="215" name="tx215"/>
            <p:cNvSpPr/>
            <p:nvPr/>
          </p:nvSpPr>
          <p:spPr>
            <a:xfrm>
              <a:off x="4477571" y="63530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16" name="tx216"/>
            <p:cNvSpPr/>
            <p:nvPr/>
          </p:nvSpPr>
          <p:spPr>
            <a:xfrm>
              <a:off x="4887285" y="6468391"/>
              <a:ext cx="4187125"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países con vacunación contra el VPH se indica entre paréntesis.</a:t>
              </a:r>
            </a:p>
          </p:txBody>
        </p:sp>
        <p:sp>
          <p:nvSpPr>
            <p:cNvPr id="217" name="tx217"/>
            <p:cNvSpPr/>
            <p:nvPr/>
          </p:nvSpPr>
          <p:spPr>
            <a:xfrm>
              <a:off x="4098198" y="6587782"/>
              <a:ext cx="4976212"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Los países sin introducción se incluyen en los agregados utilizando un valor cero para la estimación.</a:t>
              </a:r>
            </a:p>
          </p:txBody>
        </p:sp>
      </p:grpSp>
      <p:sp>
        <p:nvSpPr>
          <p:cNvPr id="21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del programa contra el VPH se evalúa según el calendario nacional y se utiliza para el seguimiento del rendimiento a corto plazo y la presentación de informes sobre los ODS.
En 2025, la cobertura de la primera dosis (VPH1) entre las niñas aumentó hasta el 71 % y la de la última dosis (VPHc) hasta el 64 %.
La cobertura de la vacuna contra el VPH1 entre los niños aumentó hasta el 52 % y la de la vacuna contra el VPHc, hasta el 46 %.
La vacuna contra el VPH estaba disponible en 33* (de un total de 35) países para las niñas y en 29 para los niños. Los países que aún no la han introducido se incluyen en los datos agregados con una cobertura del 0 %.
Para aumentar la cobertura es necesario llegar a más niñas y niños en los programas existentes e introducir la vacuna contra el VPH en los países que aún no lo han hecho.
*Incluye introducciones parciales</a:t>
            </a:r>
          </a:p>
        </p:txBody>
      </p:sp>
      <p:sp>
        <p:nvSpPr>
          <p:cNvPr id="219"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última dosis de la vacuna contra el VPH entre las niñas aumentó hasta el 64 % y entre los niños hasta el 46 %. Estos aumentos se deben a la introducción de nuevas vacunas, a la ampliación a escala nacional y a la implantación del calendario de una sola dosis.</a:t>
            </a:r>
          </a:p>
        </p:txBody>
      </p:sp>
      <p:grpSp>
        <p:nvGrpSpPr>
          <p:cNvPr id="220" name="Group 219"/>
          <p:cNvGrpSpPr/>
          <p:nvPr/>
        </p:nvGrpSpPr>
        <p:grpSpPr>
          <a:xfrm>
            <a:off x="292608" y="1097280"/>
            <a:ext cx="8595360" cy="28575"/>
            <a:chOff x="292608" y="1097280"/>
            <a:chExt cx="8595360" cy="28575"/>
          </a:xfrm>
        </p:grpSpPr>
        <p:sp>
          <p:nvSpPr>
            <p:cNvPr id="221"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22"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E25801-F5D6-2F0D-B09B-8F599DE3F7BA}"/>
            </a:ext>
          </a:extLst>
        </p:cNvPr>
        <p:cNvGrpSpPr/>
        <p:nvPr/>
      </p:nvGrpSpPr>
      <p:grpSpPr>
        <a:xfrm>
          <a:off x="0" y="0"/>
          <a:ext cx="0" cy="0"/>
          <a:chOff x="0" y="0"/>
          <a:chExt cx="0" cy="0"/>
        </a:xfrm>
      </p:grpSpPr>
      <p:sp>
        <p:nvSpPr>
          <p:cNvPr id="1111" name="body">
            <a:extLst>
              <a:ext uri="{FF2B5EF4-FFF2-40B4-BE49-F238E27FC236}">
                <a16:creationId xmlns:a16="http://schemas.microsoft.com/office/drawing/2014/main" id="{4DD650A4-D5CC-4DC4-7BD6-03FB3F4812EF}"/>
              </a:ext>
            </a:extLst>
          </p:cNvPr>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mapa de calor muestra la cobertura del programa de vacunación contra el VPH entre las niñas, por país y año. El degradado de colores se basa en el país con mejores resultados.
En 2025, Cuba tenía la mayor cobertura de la vacuna contra el VPH (94 %), mientras que Antigua y Barbuda tenía la más baja (1 %).
Países sin vacuna contra el VPH en 2025 (n = 4): Antigua y Barbuda, Haití, Estados Unidos y Venezuela.</a:t>
            </a:r>
          </a:p>
        </p:txBody>
      </p:sp>
      <p:grpSp>
        <p:nvGrpSpPr>
          <p:cNvPr id="1112" name="body">
            <a:extLst>
              <a:ext uri="{FF2B5EF4-FFF2-40B4-BE49-F238E27FC236}">
                <a16:creationId xmlns:a16="http://schemas.microsoft.com/office/drawing/2014/main" id="{02D5C359-B4B2-B082-801F-BD152B2A8059}"/>
              </a:ext>
            </a:extLst>
          </p:cNvPr>
          <p:cNvGrpSpPr/>
          <p:nvPr/>
        </p:nvGrpSpPr>
        <p:grpSpPr>
          <a:xfrm>
            <a:off x="274320" y="365760"/>
            <a:ext cx="8869680" cy="6400799"/>
            <a:chOff x="274320" y="365760"/>
            <a:chExt cx="8869680" cy="6400799"/>
          </a:xfrm>
        </p:grpSpPr>
        <p:sp>
          <p:nvSpPr>
            <p:cNvPr id="1113" name="rc3">
              <a:extLst>
                <a:ext uri="{FF2B5EF4-FFF2-40B4-BE49-F238E27FC236}">
                  <a16:creationId xmlns:a16="http://schemas.microsoft.com/office/drawing/2014/main" id="{EF313167-510B-E674-7F57-B4B3D387A492}"/>
                </a:ext>
              </a:extLst>
            </p:cNvPr>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114" name="rc4">
              <a:extLst>
                <a:ext uri="{FF2B5EF4-FFF2-40B4-BE49-F238E27FC236}">
                  <a16:creationId xmlns:a16="http://schemas.microsoft.com/office/drawing/2014/main" id="{A71B22A7-6D35-90FD-6CC1-1B58DACA76C3}"/>
                </a:ext>
              </a:extLst>
            </p:cNvPr>
            <p:cNvSpPr/>
            <p:nvPr/>
          </p:nvSpPr>
          <p:spPr>
            <a:xfrm>
              <a:off x="6606542" y="5352796"/>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15" name="rc5">
              <a:extLst>
                <a:ext uri="{FF2B5EF4-FFF2-40B4-BE49-F238E27FC236}">
                  <a16:creationId xmlns:a16="http://schemas.microsoft.com/office/drawing/2014/main" id="{4FF8EBD8-28F7-9F98-7FB8-C10C89BD6DBE}"/>
                </a:ext>
              </a:extLst>
            </p:cNvPr>
            <p:cNvSpPr/>
            <p:nvPr/>
          </p:nvSpPr>
          <p:spPr>
            <a:xfrm>
              <a:off x="7032036" y="5352796"/>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16" name="rc6">
              <a:extLst>
                <a:ext uri="{FF2B5EF4-FFF2-40B4-BE49-F238E27FC236}">
                  <a16:creationId xmlns:a16="http://schemas.microsoft.com/office/drawing/2014/main" id="{1E12905B-FD7D-5D74-D5F1-6092E668A12A}"/>
                </a:ext>
              </a:extLst>
            </p:cNvPr>
            <p:cNvSpPr/>
            <p:nvPr/>
          </p:nvSpPr>
          <p:spPr>
            <a:xfrm>
              <a:off x="7457531" y="5352796"/>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117" name="rc7">
              <a:extLst>
                <a:ext uri="{FF2B5EF4-FFF2-40B4-BE49-F238E27FC236}">
                  <a16:creationId xmlns:a16="http://schemas.microsoft.com/office/drawing/2014/main" id="{31FF5AA9-6432-73D1-5D32-2A5385822E9B}"/>
                </a:ext>
              </a:extLst>
            </p:cNvPr>
            <p:cNvSpPr/>
            <p:nvPr/>
          </p:nvSpPr>
          <p:spPr>
            <a:xfrm>
              <a:off x="7883025" y="5352796"/>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118" name="rc8">
              <a:extLst>
                <a:ext uri="{FF2B5EF4-FFF2-40B4-BE49-F238E27FC236}">
                  <a16:creationId xmlns:a16="http://schemas.microsoft.com/office/drawing/2014/main" id="{66BA4F64-0795-C05B-8312-D9ACC3C9BDD2}"/>
                </a:ext>
              </a:extLst>
            </p:cNvPr>
            <p:cNvSpPr/>
            <p:nvPr/>
          </p:nvSpPr>
          <p:spPr>
            <a:xfrm>
              <a:off x="8308520" y="5352796"/>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119" name="rc9">
              <a:extLst>
                <a:ext uri="{FF2B5EF4-FFF2-40B4-BE49-F238E27FC236}">
                  <a16:creationId xmlns:a16="http://schemas.microsoft.com/office/drawing/2014/main" id="{23A5B12F-76F4-E827-DBA1-2500D42FB760}"/>
                </a:ext>
              </a:extLst>
            </p:cNvPr>
            <p:cNvSpPr/>
            <p:nvPr/>
          </p:nvSpPr>
          <p:spPr>
            <a:xfrm>
              <a:off x="2351595" y="3721163"/>
              <a:ext cx="425494" cy="125510"/>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120" name="rc10">
              <a:extLst>
                <a:ext uri="{FF2B5EF4-FFF2-40B4-BE49-F238E27FC236}">
                  <a16:creationId xmlns:a16="http://schemas.microsoft.com/office/drawing/2014/main" id="{CC46AF1F-CF1A-5358-3F18-D57C425C899C}"/>
                </a:ext>
              </a:extLst>
            </p:cNvPr>
            <p:cNvSpPr/>
            <p:nvPr/>
          </p:nvSpPr>
          <p:spPr>
            <a:xfrm>
              <a:off x="2777090" y="3721163"/>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121" name="rc11">
              <a:extLst>
                <a:ext uri="{FF2B5EF4-FFF2-40B4-BE49-F238E27FC236}">
                  <a16:creationId xmlns:a16="http://schemas.microsoft.com/office/drawing/2014/main" id="{AD309E28-A5BB-820D-9615-2F2665DA47AB}"/>
                </a:ext>
              </a:extLst>
            </p:cNvPr>
            <p:cNvSpPr/>
            <p:nvPr/>
          </p:nvSpPr>
          <p:spPr>
            <a:xfrm>
              <a:off x="3202584" y="3721163"/>
              <a:ext cx="425494" cy="125510"/>
            </a:xfrm>
            <a:prstGeom prst="rect">
              <a:avLst/>
            </a:prstGeom>
            <a:solidFill>
              <a:srgbClr val="FCC211">
                <a:alpha val="100000"/>
              </a:srgbClr>
            </a:solidFill>
            <a:ln w="2710" cap="flat">
              <a:solidFill>
                <a:srgbClr val="FFFFFF">
                  <a:alpha val="100000"/>
                </a:srgbClr>
              </a:solidFill>
              <a:prstDash val="solid"/>
              <a:miter/>
            </a:ln>
          </p:spPr>
          <p:txBody>
            <a:bodyPr/>
            <a:lstStyle/>
            <a:p>
              <a:endParaRPr/>
            </a:p>
          </p:txBody>
        </p:sp>
        <p:sp>
          <p:nvSpPr>
            <p:cNvPr id="1122" name="rc12">
              <a:extLst>
                <a:ext uri="{FF2B5EF4-FFF2-40B4-BE49-F238E27FC236}">
                  <a16:creationId xmlns:a16="http://schemas.microsoft.com/office/drawing/2014/main" id="{DF4E3DF2-3977-0D3A-35AA-120BE13CFB44}"/>
                </a:ext>
              </a:extLst>
            </p:cNvPr>
            <p:cNvSpPr/>
            <p:nvPr/>
          </p:nvSpPr>
          <p:spPr>
            <a:xfrm>
              <a:off x="3628079" y="3721163"/>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123" name="rc13">
              <a:extLst>
                <a:ext uri="{FF2B5EF4-FFF2-40B4-BE49-F238E27FC236}">
                  <a16:creationId xmlns:a16="http://schemas.microsoft.com/office/drawing/2014/main" id="{F858D688-BB52-237D-D5DB-B3091583AC22}"/>
                </a:ext>
              </a:extLst>
            </p:cNvPr>
            <p:cNvSpPr/>
            <p:nvPr/>
          </p:nvSpPr>
          <p:spPr>
            <a:xfrm>
              <a:off x="4053574" y="3721163"/>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124" name="rc14">
              <a:extLst>
                <a:ext uri="{FF2B5EF4-FFF2-40B4-BE49-F238E27FC236}">
                  <a16:creationId xmlns:a16="http://schemas.microsoft.com/office/drawing/2014/main" id="{838D6CD1-2F27-EE95-CE7E-2104BD418509}"/>
                </a:ext>
              </a:extLst>
            </p:cNvPr>
            <p:cNvSpPr/>
            <p:nvPr/>
          </p:nvSpPr>
          <p:spPr>
            <a:xfrm>
              <a:off x="4479068" y="3721163"/>
              <a:ext cx="425494" cy="125510"/>
            </a:xfrm>
            <a:prstGeom prst="rect">
              <a:avLst/>
            </a:prstGeom>
            <a:solidFill>
              <a:srgbClr val="FEBC11">
                <a:alpha val="100000"/>
              </a:srgbClr>
            </a:solidFill>
            <a:ln w="2710" cap="flat">
              <a:solidFill>
                <a:srgbClr val="FFFFFF">
                  <a:alpha val="100000"/>
                </a:srgbClr>
              </a:solidFill>
              <a:prstDash val="solid"/>
              <a:miter/>
            </a:ln>
          </p:spPr>
          <p:txBody>
            <a:bodyPr/>
            <a:lstStyle/>
            <a:p>
              <a:endParaRPr/>
            </a:p>
          </p:txBody>
        </p:sp>
        <p:sp>
          <p:nvSpPr>
            <p:cNvPr id="1125" name="rc15">
              <a:extLst>
                <a:ext uri="{FF2B5EF4-FFF2-40B4-BE49-F238E27FC236}">
                  <a16:creationId xmlns:a16="http://schemas.microsoft.com/office/drawing/2014/main" id="{9DA64642-626B-CD4C-86A9-4690D8D8ECCF}"/>
                </a:ext>
              </a:extLst>
            </p:cNvPr>
            <p:cNvSpPr/>
            <p:nvPr/>
          </p:nvSpPr>
          <p:spPr>
            <a:xfrm>
              <a:off x="4904563" y="3721163"/>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126" name="rc16">
              <a:extLst>
                <a:ext uri="{FF2B5EF4-FFF2-40B4-BE49-F238E27FC236}">
                  <a16:creationId xmlns:a16="http://schemas.microsoft.com/office/drawing/2014/main" id="{4D70AF38-1BCD-E718-5E9D-C889A9493CCA}"/>
                </a:ext>
              </a:extLst>
            </p:cNvPr>
            <p:cNvSpPr/>
            <p:nvPr/>
          </p:nvSpPr>
          <p:spPr>
            <a:xfrm>
              <a:off x="5330058" y="3721163"/>
              <a:ext cx="425494" cy="125510"/>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127" name="rc17">
              <a:extLst>
                <a:ext uri="{FF2B5EF4-FFF2-40B4-BE49-F238E27FC236}">
                  <a16:creationId xmlns:a16="http://schemas.microsoft.com/office/drawing/2014/main" id="{958BA354-C26B-ACF7-4134-3965C05FF4FC}"/>
                </a:ext>
              </a:extLst>
            </p:cNvPr>
            <p:cNvSpPr/>
            <p:nvPr/>
          </p:nvSpPr>
          <p:spPr>
            <a:xfrm>
              <a:off x="5755552" y="3721163"/>
              <a:ext cx="425494" cy="125510"/>
            </a:xfrm>
            <a:prstGeom prst="rect">
              <a:avLst/>
            </a:prstGeom>
            <a:solidFill>
              <a:srgbClr val="FCC211">
                <a:alpha val="100000"/>
              </a:srgbClr>
            </a:solidFill>
            <a:ln w="2710" cap="flat">
              <a:solidFill>
                <a:srgbClr val="FFFFFF">
                  <a:alpha val="100000"/>
                </a:srgbClr>
              </a:solidFill>
              <a:prstDash val="solid"/>
              <a:miter/>
            </a:ln>
          </p:spPr>
          <p:txBody>
            <a:bodyPr/>
            <a:lstStyle/>
            <a:p>
              <a:endParaRPr/>
            </a:p>
          </p:txBody>
        </p:sp>
        <p:sp>
          <p:nvSpPr>
            <p:cNvPr id="1128" name="rc18">
              <a:extLst>
                <a:ext uri="{FF2B5EF4-FFF2-40B4-BE49-F238E27FC236}">
                  <a16:creationId xmlns:a16="http://schemas.microsoft.com/office/drawing/2014/main" id="{1D493F7F-5BEB-CD34-41F6-CA4C34655CEE}"/>
                </a:ext>
              </a:extLst>
            </p:cNvPr>
            <p:cNvSpPr/>
            <p:nvPr/>
          </p:nvSpPr>
          <p:spPr>
            <a:xfrm>
              <a:off x="6181047" y="3721163"/>
              <a:ext cx="425494" cy="125510"/>
            </a:xfrm>
            <a:prstGeom prst="rect">
              <a:avLst/>
            </a:prstGeom>
            <a:solidFill>
              <a:srgbClr val="F7881E">
                <a:alpha val="100000"/>
              </a:srgbClr>
            </a:solidFill>
            <a:ln w="2710" cap="flat">
              <a:solidFill>
                <a:srgbClr val="FFFFFF">
                  <a:alpha val="100000"/>
                </a:srgbClr>
              </a:solidFill>
              <a:prstDash val="solid"/>
              <a:miter/>
            </a:ln>
          </p:spPr>
          <p:txBody>
            <a:bodyPr/>
            <a:lstStyle/>
            <a:p>
              <a:endParaRPr/>
            </a:p>
          </p:txBody>
        </p:sp>
        <p:sp>
          <p:nvSpPr>
            <p:cNvPr id="1129" name="rc19">
              <a:extLst>
                <a:ext uri="{FF2B5EF4-FFF2-40B4-BE49-F238E27FC236}">
                  <a16:creationId xmlns:a16="http://schemas.microsoft.com/office/drawing/2014/main" id="{4DCA8CA0-ED16-366E-6F0A-4971499AFECB}"/>
                </a:ext>
              </a:extLst>
            </p:cNvPr>
            <p:cNvSpPr/>
            <p:nvPr/>
          </p:nvSpPr>
          <p:spPr>
            <a:xfrm>
              <a:off x="6606542" y="3721163"/>
              <a:ext cx="425494" cy="125510"/>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130" name="rc20">
              <a:extLst>
                <a:ext uri="{FF2B5EF4-FFF2-40B4-BE49-F238E27FC236}">
                  <a16:creationId xmlns:a16="http://schemas.microsoft.com/office/drawing/2014/main" id="{75EB4A88-4E75-D45D-F12D-3F6AAE7776B9}"/>
                </a:ext>
              </a:extLst>
            </p:cNvPr>
            <p:cNvSpPr/>
            <p:nvPr/>
          </p:nvSpPr>
          <p:spPr>
            <a:xfrm>
              <a:off x="7032036" y="3721163"/>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131" name="rc21">
              <a:extLst>
                <a:ext uri="{FF2B5EF4-FFF2-40B4-BE49-F238E27FC236}">
                  <a16:creationId xmlns:a16="http://schemas.microsoft.com/office/drawing/2014/main" id="{E3113B1B-B4CF-5088-7506-D373710768A7}"/>
                </a:ext>
              </a:extLst>
            </p:cNvPr>
            <p:cNvSpPr/>
            <p:nvPr/>
          </p:nvSpPr>
          <p:spPr>
            <a:xfrm>
              <a:off x="7457531" y="3721163"/>
              <a:ext cx="425494" cy="125510"/>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132" name="rc22">
              <a:extLst>
                <a:ext uri="{FF2B5EF4-FFF2-40B4-BE49-F238E27FC236}">
                  <a16:creationId xmlns:a16="http://schemas.microsoft.com/office/drawing/2014/main" id="{4928E673-3F80-BE1C-1FBD-738AB67C60F2}"/>
                </a:ext>
              </a:extLst>
            </p:cNvPr>
            <p:cNvSpPr/>
            <p:nvPr/>
          </p:nvSpPr>
          <p:spPr>
            <a:xfrm>
              <a:off x="7883025" y="3721163"/>
              <a:ext cx="425494" cy="125510"/>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133" name="rc23">
              <a:extLst>
                <a:ext uri="{FF2B5EF4-FFF2-40B4-BE49-F238E27FC236}">
                  <a16:creationId xmlns:a16="http://schemas.microsoft.com/office/drawing/2014/main" id="{9116C215-58A7-87F7-517C-2A64433583DF}"/>
                </a:ext>
              </a:extLst>
            </p:cNvPr>
            <p:cNvSpPr/>
            <p:nvPr/>
          </p:nvSpPr>
          <p:spPr>
            <a:xfrm>
              <a:off x="8308520" y="3721163"/>
              <a:ext cx="425494" cy="125510"/>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134" name="rc24">
              <a:extLst>
                <a:ext uri="{FF2B5EF4-FFF2-40B4-BE49-F238E27FC236}">
                  <a16:creationId xmlns:a16="http://schemas.microsoft.com/office/drawing/2014/main" id="{597FF6E4-E268-5D99-2EEA-A389A10596F6}"/>
                </a:ext>
              </a:extLst>
            </p:cNvPr>
            <p:cNvSpPr/>
            <p:nvPr/>
          </p:nvSpPr>
          <p:spPr>
            <a:xfrm>
              <a:off x="4053574" y="5101776"/>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135" name="rc25">
              <a:extLst>
                <a:ext uri="{FF2B5EF4-FFF2-40B4-BE49-F238E27FC236}">
                  <a16:creationId xmlns:a16="http://schemas.microsoft.com/office/drawing/2014/main" id="{A96031EE-518B-4A82-0D4B-4CE0D935C6B5}"/>
                </a:ext>
              </a:extLst>
            </p:cNvPr>
            <p:cNvSpPr/>
            <p:nvPr/>
          </p:nvSpPr>
          <p:spPr>
            <a:xfrm>
              <a:off x="4479068" y="5101776"/>
              <a:ext cx="425494" cy="125510"/>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136" name="rc26">
              <a:extLst>
                <a:ext uri="{FF2B5EF4-FFF2-40B4-BE49-F238E27FC236}">
                  <a16:creationId xmlns:a16="http://schemas.microsoft.com/office/drawing/2014/main" id="{17D96D9A-5618-AA28-9757-2A76FC22171D}"/>
                </a:ext>
              </a:extLst>
            </p:cNvPr>
            <p:cNvSpPr/>
            <p:nvPr/>
          </p:nvSpPr>
          <p:spPr>
            <a:xfrm>
              <a:off x="4904563" y="5101776"/>
              <a:ext cx="425494" cy="125510"/>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137" name="rc27">
              <a:extLst>
                <a:ext uri="{FF2B5EF4-FFF2-40B4-BE49-F238E27FC236}">
                  <a16:creationId xmlns:a16="http://schemas.microsoft.com/office/drawing/2014/main" id="{110A5995-209E-8D78-9914-DB6BC1662755}"/>
                </a:ext>
              </a:extLst>
            </p:cNvPr>
            <p:cNvSpPr/>
            <p:nvPr/>
          </p:nvSpPr>
          <p:spPr>
            <a:xfrm>
              <a:off x="5330058" y="5101776"/>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138" name="rc28">
              <a:extLst>
                <a:ext uri="{FF2B5EF4-FFF2-40B4-BE49-F238E27FC236}">
                  <a16:creationId xmlns:a16="http://schemas.microsoft.com/office/drawing/2014/main" id="{5C82BA6A-3C4A-DBC0-5350-F74983670E8F}"/>
                </a:ext>
              </a:extLst>
            </p:cNvPr>
            <p:cNvSpPr/>
            <p:nvPr/>
          </p:nvSpPr>
          <p:spPr>
            <a:xfrm>
              <a:off x="5755552" y="5101776"/>
              <a:ext cx="425494" cy="125510"/>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139" name="rc29">
              <a:extLst>
                <a:ext uri="{FF2B5EF4-FFF2-40B4-BE49-F238E27FC236}">
                  <a16:creationId xmlns:a16="http://schemas.microsoft.com/office/drawing/2014/main" id="{8057ED75-B3C0-3044-A103-4799166043DA}"/>
                </a:ext>
              </a:extLst>
            </p:cNvPr>
            <p:cNvSpPr/>
            <p:nvPr/>
          </p:nvSpPr>
          <p:spPr>
            <a:xfrm>
              <a:off x="6181047" y="5101776"/>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40" name="rc30">
              <a:extLst>
                <a:ext uri="{FF2B5EF4-FFF2-40B4-BE49-F238E27FC236}">
                  <a16:creationId xmlns:a16="http://schemas.microsoft.com/office/drawing/2014/main" id="{758F24F7-ED1F-7618-C2FE-4210DF652BC0}"/>
                </a:ext>
              </a:extLst>
            </p:cNvPr>
            <p:cNvSpPr/>
            <p:nvPr/>
          </p:nvSpPr>
          <p:spPr>
            <a:xfrm>
              <a:off x="6606542" y="5101776"/>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41" name="rc31">
              <a:extLst>
                <a:ext uri="{FF2B5EF4-FFF2-40B4-BE49-F238E27FC236}">
                  <a16:creationId xmlns:a16="http://schemas.microsoft.com/office/drawing/2014/main" id="{3225B5FF-CBB8-FC0F-3B5E-C75F942CE6BE}"/>
                </a:ext>
              </a:extLst>
            </p:cNvPr>
            <p:cNvSpPr/>
            <p:nvPr/>
          </p:nvSpPr>
          <p:spPr>
            <a:xfrm>
              <a:off x="7032036" y="5101776"/>
              <a:ext cx="425494" cy="125510"/>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142" name="rc32">
              <a:extLst>
                <a:ext uri="{FF2B5EF4-FFF2-40B4-BE49-F238E27FC236}">
                  <a16:creationId xmlns:a16="http://schemas.microsoft.com/office/drawing/2014/main" id="{BFA56785-8659-BB81-253E-3498C4DE1DDD}"/>
                </a:ext>
              </a:extLst>
            </p:cNvPr>
            <p:cNvSpPr/>
            <p:nvPr/>
          </p:nvSpPr>
          <p:spPr>
            <a:xfrm>
              <a:off x="7457531" y="510177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143" name="rc33">
              <a:extLst>
                <a:ext uri="{FF2B5EF4-FFF2-40B4-BE49-F238E27FC236}">
                  <a16:creationId xmlns:a16="http://schemas.microsoft.com/office/drawing/2014/main" id="{13B12983-BD85-AC60-DEF5-B073BE434A44}"/>
                </a:ext>
              </a:extLst>
            </p:cNvPr>
            <p:cNvSpPr/>
            <p:nvPr/>
          </p:nvSpPr>
          <p:spPr>
            <a:xfrm>
              <a:off x="7883025" y="510177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144" name="rc34">
              <a:extLst>
                <a:ext uri="{FF2B5EF4-FFF2-40B4-BE49-F238E27FC236}">
                  <a16:creationId xmlns:a16="http://schemas.microsoft.com/office/drawing/2014/main" id="{36AE19E8-4A0E-0070-C114-91557BCDE78B}"/>
                </a:ext>
              </a:extLst>
            </p:cNvPr>
            <p:cNvSpPr/>
            <p:nvPr/>
          </p:nvSpPr>
          <p:spPr>
            <a:xfrm>
              <a:off x="8308520" y="5101776"/>
              <a:ext cx="425494" cy="125510"/>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145" name="rc35">
              <a:extLst>
                <a:ext uri="{FF2B5EF4-FFF2-40B4-BE49-F238E27FC236}">
                  <a16:creationId xmlns:a16="http://schemas.microsoft.com/office/drawing/2014/main" id="{48962AC6-CAAB-FBAB-3C38-79D3573C31F4}"/>
                </a:ext>
              </a:extLst>
            </p:cNvPr>
            <p:cNvSpPr/>
            <p:nvPr/>
          </p:nvSpPr>
          <p:spPr>
            <a:xfrm>
              <a:off x="3628079" y="3846673"/>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146" name="rc36">
              <a:extLst>
                <a:ext uri="{FF2B5EF4-FFF2-40B4-BE49-F238E27FC236}">
                  <a16:creationId xmlns:a16="http://schemas.microsoft.com/office/drawing/2014/main" id="{2BCD8110-666A-AD52-FC91-24A541753FD8}"/>
                </a:ext>
              </a:extLst>
            </p:cNvPr>
            <p:cNvSpPr/>
            <p:nvPr/>
          </p:nvSpPr>
          <p:spPr>
            <a:xfrm>
              <a:off x="4053574" y="3846673"/>
              <a:ext cx="425494" cy="125510"/>
            </a:xfrm>
            <a:prstGeom prst="rect">
              <a:avLst/>
            </a:prstGeom>
            <a:solidFill>
              <a:srgbClr val="EB511E">
                <a:alpha val="100000"/>
              </a:srgbClr>
            </a:solidFill>
            <a:ln w="2710" cap="flat">
              <a:solidFill>
                <a:srgbClr val="FFFFFF">
                  <a:alpha val="100000"/>
                </a:srgbClr>
              </a:solidFill>
              <a:prstDash val="solid"/>
              <a:miter/>
            </a:ln>
          </p:spPr>
          <p:txBody>
            <a:bodyPr/>
            <a:lstStyle/>
            <a:p>
              <a:endParaRPr/>
            </a:p>
          </p:txBody>
        </p:sp>
        <p:sp>
          <p:nvSpPr>
            <p:cNvPr id="1147" name="rc37">
              <a:extLst>
                <a:ext uri="{FF2B5EF4-FFF2-40B4-BE49-F238E27FC236}">
                  <a16:creationId xmlns:a16="http://schemas.microsoft.com/office/drawing/2014/main" id="{580CA045-4422-479B-4BB2-A06827C28C6B}"/>
                </a:ext>
              </a:extLst>
            </p:cNvPr>
            <p:cNvSpPr/>
            <p:nvPr/>
          </p:nvSpPr>
          <p:spPr>
            <a:xfrm>
              <a:off x="4479068" y="3846673"/>
              <a:ext cx="425494" cy="125510"/>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48" name="rc38">
              <a:extLst>
                <a:ext uri="{FF2B5EF4-FFF2-40B4-BE49-F238E27FC236}">
                  <a16:creationId xmlns:a16="http://schemas.microsoft.com/office/drawing/2014/main" id="{1B953EDD-48C9-F7B0-29C5-C2BDF773231E}"/>
                </a:ext>
              </a:extLst>
            </p:cNvPr>
            <p:cNvSpPr/>
            <p:nvPr/>
          </p:nvSpPr>
          <p:spPr>
            <a:xfrm>
              <a:off x="4904563" y="3846673"/>
              <a:ext cx="425494" cy="125510"/>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49" name="rc39">
              <a:extLst>
                <a:ext uri="{FF2B5EF4-FFF2-40B4-BE49-F238E27FC236}">
                  <a16:creationId xmlns:a16="http://schemas.microsoft.com/office/drawing/2014/main" id="{518C6DCE-837A-D252-9D2A-A837427E5AAC}"/>
                </a:ext>
              </a:extLst>
            </p:cNvPr>
            <p:cNvSpPr/>
            <p:nvPr/>
          </p:nvSpPr>
          <p:spPr>
            <a:xfrm>
              <a:off x="5330058" y="3846673"/>
              <a:ext cx="425494" cy="125510"/>
            </a:xfrm>
            <a:prstGeom prst="rect">
              <a:avLst/>
            </a:prstGeom>
            <a:solidFill>
              <a:srgbClr val="E73F1C">
                <a:alpha val="100000"/>
              </a:srgbClr>
            </a:solidFill>
            <a:ln w="2710" cap="flat">
              <a:solidFill>
                <a:srgbClr val="FFFFFF">
                  <a:alpha val="100000"/>
                </a:srgbClr>
              </a:solidFill>
              <a:prstDash val="solid"/>
              <a:miter/>
            </a:ln>
          </p:spPr>
          <p:txBody>
            <a:bodyPr/>
            <a:lstStyle/>
            <a:p>
              <a:endParaRPr/>
            </a:p>
          </p:txBody>
        </p:sp>
        <p:sp>
          <p:nvSpPr>
            <p:cNvPr id="1150" name="rc40">
              <a:extLst>
                <a:ext uri="{FF2B5EF4-FFF2-40B4-BE49-F238E27FC236}">
                  <a16:creationId xmlns:a16="http://schemas.microsoft.com/office/drawing/2014/main" id="{9A8495CD-961F-DAC2-E254-31417CC9441C}"/>
                </a:ext>
              </a:extLst>
            </p:cNvPr>
            <p:cNvSpPr/>
            <p:nvPr/>
          </p:nvSpPr>
          <p:spPr>
            <a:xfrm>
              <a:off x="5755552" y="3846673"/>
              <a:ext cx="425494" cy="125510"/>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151" name="rc41">
              <a:extLst>
                <a:ext uri="{FF2B5EF4-FFF2-40B4-BE49-F238E27FC236}">
                  <a16:creationId xmlns:a16="http://schemas.microsoft.com/office/drawing/2014/main" id="{CB750EDD-36A1-7624-0ACB-AF362D3E6C8B}"/>
                </a:ext>
              </a:extLst>
            </p:cNvPr>
            <p:cNvSpPr/>
            <p:nvPr/>
          </p:nvSpPr>
          <p:spPr>
            <a:xfrm>
              <a:off x="6181047" y="3846673"/>
              <a:ext cx="425494" cy="125510"/>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152" name="rc42">
              <a:extLst>
                <a:ext uri="{FF2B5EF4-FFF2-40B4-BE49-F238E27FC236}">
                  <a16:creationId xmlns:a16="http://schemas.microsoft.com/office/drawing/2014/main" id="{435F4F35-C4F7-3A6C-2928-80E44ABBDA4D}"/>
                </a:ext>
              </a:extLst>
            </p:cNvPr>
            <p:cNvSpPr/>
            <p:nvPr/>
          </p:nvSpPr>
          <p:spPr>
            <a:xfrm>
              <a:off x="6606542" y="3846673"/>
              <a:ext cx="425494" cy="125510"/>
            </a:xfrm>
            <a:prstGeom prst="rect">
              <a:avLst/>
            </a:prstGeom>
            <a:solidFill>
              <a:srgbClr val="E73F1C">
                <a:alpha val="100000"/>
              </a:srgbClr>
            </a:solidFill>
            <a:ln w="2710" cap="flat">
              <a:solidFill>
                <a:srgbClr val="FFFFFF">
                  <a:alpha val="100000"/>
                </a:srgbClr>
              </a:solidFill>
              <a:prstDash val="solid"/>
              <a:miter/>
            </a:ln>
          </p:spPr>
          <p:txBody>
            <a:bodyPr/>
            <a:lstStyle/>
            <a:p>
              <a:endParaRPr/>
            </a:p>
          </p:txBody>
        </p:sp>
        <p:sp>
          <p:nvSpPr>
            <p:cNvPr id="1153" name="rc43">
              <a:extLst>
                <a:ext uri="{FF2B5EF4-FFF2-40B4-BE49-F238E27FC236}">
                  <a16:creationId xmlns:a16="http://schemas.microsoft.com/office/drawing/2014/main" id="{EB16FC20-25FA-FAC0-A1C7-6646C2723158}"/>
                </a:ext>
              </a:extLst>
            </p:cNvPr>
            <p:cNvSpPr/>
            <p:nvPr/>
          </p:nvSpPr>
          <p:spPr>
            <a:xfrm>
              <a:off x="7032036" y="3846673"/>
              <a:ext cx="425494" cy="125510"/>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154" name="rc44">
              <a:extLst>
                <a:ext uri="{FF2B5EF4-FFF2-40B4-BE49-F238E27FC236}">
                  <a16:creationId xmlns:a16="http://schemas.microsoft.com/office/drawing/2014/main" id="{0911B5BD-BA41-A18B-56FE-4DA02E3643E5}"/>
                </a:ext>
              </a:extLst>
            </p:cNvPr>
            <p:cNvSpPr/>
            <p:nvPr/>
          </p:nvSpPr>
          <p:spPr>
            <a:xfrm>
              <a:off x="7457531" y="3846673"/>
              <a:ext cx="425494" cy="125510"/>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155" name="rc45">
              <a:extLst>
                <a:ext uri="{FF2B5EF4-FFF2-40B4-BE49-F238E27FC236}">
                  <a16:creationId xmlns:a16="http://schemas.microsoft.com/office/drawing/2014/main" id="{C2AD46AB-CD29-E3D1-5DBD-094555BB7B42}"/>
                </a:ext>
              </a:extLst>
            </p:cNvPr>
            <p:cNvSpPr/>
            <p:nvPr/>
          </p:nvSpPr>
          <p:spPr>
            <a:xfrm>
              <a:off x="7883025" y="3846673"/>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156" name="rc46">
              <a:extLst>
                <a:ext uri="{FF2B5EF4-FFF2-40B4-BE49-F238E27FC236}">
                  <a16:creationId xmlns:a16="http://schemas.microsoft.com/office/drawing/2014/main" id="{5164C123-DFCE-21D4-994C-E1DF8B26EF0B}"/>
                </a:ext>
              </a:extLst>
            </p:cNvPr>
            <p:cNvSpPr/>
            <p:nvPr/>
          </p:nvSpPr>
          <p:spPr>
            <a:xfrm>
              <a:off x="8308520" y="3846673"/>
              <a:ext cx="425494" cy="125510"/>
            </a:xfrm>
            <a:prstGeom prst="rect">
              <a:avLst/>
            </a:prstGeom>
            <a:solidFill>
              <a:srgbClr val="FEBC11">
                <a:alpha val="100000"/>
              </a:srgbClr>
            </a:solidFill>
            <a:ln w="2710" cap="flat">
              <a:solidFill>
                <a:srgbClr val="FFFFFF">
                  <a:alpha val="100000"/>
                </a:srgbClr>
              </a:solidFill>
              <a:prstDash val="solid"/>
              <a:miter/>
            </a:ln>
          </p:spPr>
          <p:txBody>
            <a:bodyPr/>
            <a:lstStyle/>
            <a:p>
              <a:endParaRPr/>
            </a:p>
          </p:txBody>
        </p:sp>
        <p:sp>
          <p:nvSpPr>
            <p:cNvPr id="1157" name="rc47">
              <a:extLst>
                <a:ext uri="{FF2B5EF4-FFF2-40B4-BE49-F238E27FC236}">
                  <a16:creationId xmlns:a16="http://schemas.microsoft.com/office/drawing/2014/main" id="{0BBAF9BA-E901-AF0D-E318-36F7A13F4846}"/>
                </a:ext>
              </a:extLst>
            </p:cNvPr>
            <p:cNvSpPr/>
            <p:nvPr/>
          </p:nvSpPr>
          <p:spPr>
            <a:xfrm>
              <a:off x="4904563" y="2968102"/>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158" name="rc48">
              <a:extLst>
                <a:ext uri="{FF2B5EF4-FFF2-40B4-BE49-F238E27FC236}">
                  <a16:creationId xmlns:a16="http://schemas.microsoft.com/office/drawing/2014/main" id="{F9BE6CDC-AFBC-156F-F597-49A9E15AC800}"/>
                </a:ext>
              </a:extLst>
            </p:cNvPr>
            <p:cNvSpPr/>
            <p:nvPr/>
          </p:nvSpPr>
          <p:spPr>
            <a:xfrm>
              <a:off x="5330058" y="2968102"/>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159" name="rc49">
              <a:extLst>
                <a:ext uri="{FF2B5EF4-FFF2-40B4-BE49-F238E27FC236}">
                  <a16:creationId xmlns:a16="http://schemas.microsoft.com/office/drawing/2014/main" id="{61507B44-EE61-64FB-119F-3116BB28C663}"/>
                </a:ext>
              </a:extLst>
            </p:cNvPr>
            <p:cNvSpPr/>
            <p:nvPr/>
          </p:nvSpPr>
          <p:spPr>
            <a:xfrm>
              <a:off x="5755552" y="2968102"/>
              <a:ext cx="425494" cy="125510"/>
            </a:xfrm>
            <a:prstGeom prst="rect">
              <a:avLst/>
            </a:prstGeom>
            <a:solidFill>
              <a:srgbClr val="EAC21E">
                <a:alpha val="100000"/>
              </a:srgbClr>
            </a:solidFill>
            <a:ln w="2710" cap="flat">
              <a:solidFill>
                <a:srgbClr val="FFFFFF">
                  <a:alpha val="100000"/>
                </a:srgbClr>
              </a:solidFill>
              <a:prstDash val="solid"/>
              <a:miter/>
            </a:ln>
          </p:spPr>
          <p:txBody>
            <a:bodyPr/>
            <a:lstStyle/>
            <a:p>
              <a:endParaRPr/>
            </a:p>
          </p:txBody>
        </p:sp>
        <p:sp>
          <p:nvSpPr>
            <p:cNvPr id="1160" name="rc50">
              <a:extLst>
                <a:ext uri="{FF2B5EF4-FFF2-40B4-BE49-F238E27FC236}">
                  <a16:creationId xmlns:a16="http://schemas.microsoft.com/office/drawing/2014/main" id="{CA652358-FC27-9A47-3FB9-B9EF8C238DCC}"/>
                </a:ext>
              </a:extLst>
            </p:cNvPr>
            <p:cNvSpPr/>
            <p:nvPr/>
          </p:nvSpPr>
          <p:spPr>
            <a:xfrm>
              <a:off x="6181047" y="2968102"/>
              <a:ext cx="425494" cy="125510"/>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161" name="rc51">
              <a:extLst>
                <a:ext uri="{FF2B5EF4-FFF2-40B4-BE49-F238E27FC236}">
                  <a16:creationId xmlns:a16="http://schemas.microsoft.com/office/drawing/2014/main" id="{8F2552C9-E207-2BF4-70AD-CE31DE3C3093}"/>
                </a:ext>
              </a:extLst>
            </p:cNvPr>
            <p:cNvSpPr/>
            <p:nvPr/>
          </p:nvSpPr>
          <p:spPr>
            <a:xfrm>
              <a:off x="6606542" y="2968102"/>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162" name="rc52">
              <a:extLst>
                <a:ext uri="{FF2B5EF4-FFF2-40B4-BE49-F238E27FC236}">
                  <a16:creationId xmlns:a16="http://schemas.microsoft.com/office/drawing/2014/main" id="{8697315B-642F-8D49-B203-FCFD437CDC3A}"/>
                </a:ext>
              </a:extLst>
            </p:cNvPr>
            <p:cNvSpPr/>
            <p:nvPr/>
          </p:nvSpPr>
          <p:spPr>
            <a:xfrm>
              <a:off x="7032036" y="2968102"/>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163" name="rc53">
              <a:extLst>
                <a:ext uri="{FF2B5EF4-FFF2-40B4-BE49-F238E27FC236}">
                  <a16:creationId xmlns:a16="http://schemas.microsoft.com/office/drawing/2014/main" id="{F8570318-25C5-292F-1957-B46FF0ECF545}"/>
                </a:ext>
              </a:extLst>
            </p:cNvPr>
            <p:cNvSpPr/>
            <p:nvPr/>
          </p:nvSpPr>
          <p:spPr>
            <a:xfrm>
              <a:off x="7457531" y="2968102"/>
              <a:ext cx="425494" cy="125510"/>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164" name="rc54">
              <a:extLst>
                <a:ext uri="{FF2B5EF4-FFF2-40B4-BE49-F238E27FC236}">
                  <a16:creationId xmlns:a16="http://schemas.microsoft.com/office/drawing/2014/main" id="{AA58A4A7-9030-4DCF-2C9E-4B537ED5486F}"/>
                </a:ext>
              </a:extLst>
            </p:cNvPr>
            <p:cNvSpPr/>
            <p:nvPr/>
          </p:nvSpPr>
          <p:spPr>
            <a:xfrm>
              <a:off x="7883025" y="2968102"/>
              <a:ext cx="425494" cy="125510"/>
            </a:xfrm>
            <a:prstGeom prst="rect">
              <a:avLst/>
            </a:prstGeom>
            <a:solidFill>
              <a:srgbClr val="F0C21A">
                <a:alpha val="100000"/>
              </a:srgbClr>
            </a:solidFill>
            <a:ln w="2710" cap="flat">
              <a:solidFill>
                <a:srgbClr val="FFFFFF">
                  <a:alpha val="100000"/>
                </a:srgbClr>
              </a:solidFill>
              <a:prstDash val="solid"/>
              <a:miter/>
            </a:ln>
          </p:spPr>
          <p:txBody>
            <a:bodyPr/>
            <a:lstStyle/>
            <a:p>
              <a:endParaRPr/>
            </a:p>
          </p:txBody>
        </p:sp>
        <p:sp>
          <p:nvSpPr>
            <p:cNvPr id="1165" name="rc55">
              <a:extLst>
                <a:ext uri="{FF2B5EF4-FFF2-40B4-BE49-F238E27FC236}">
                  <a16:creationId xmlns:a16="http://schemas.microsoft.com/office/drawing/2014/main" id="{BD3396A3-A570-F306-E103-426F2D5BBFC5}"/>
                </a:ext>
              </a:extLst>
            </p:cNvPr>
            <p:cNvSpPr/>
            <p:nvPr/>
          </p:nvSpPr>
          <p:spPr>
            <a:xfrm>
              <a:off x="8308520" y="2968102"/>
              <a:ext cx="425494" cy="125510"/>
            </a:xfrm>
            <a:prstGeom prst="rect">
              <a:avLst/>
            </a:prstGeom>
            <a:solidFill>
              <a:srgbClr val="C6C12E">
                <a:alpha val="100000"/>
              </a:srgbClr>
            </a:solidFill>
            <a:ln w="2710" cap="flat">
              <a:solidFill>
                <a:srgbClr val="FFFFFF">
                  <a:alpha val="100000"/>
                </a:srgbClr>
              </a:solidFill>
              <a:prstDash val="solid"/>
              <a:miter/>
            </a:ln>
          </p:spPr>
          <p:txBody>
            <a:bodyPr/>
            <a:lstStyle/>
            <a:p>
              <a:endParaRPr/>
            </a:p>
          </p:txBody>
        </p:sp>
        <p:sp>
          <p:nvSpPr>
            <p:cNvPr id="1166" name="rc56">
              <a:extLst>
                <a:ext uri="{FF2B5EF4-FFF2-40B4-BE49-F238E27FC236}">
                  <a16:creationId xmlns:a16="http://schemas.microsoft.com/office/drawing/2014/main" id="{3C48A565-A5AD-7370-F435-52104CCD2060}"/>
                </a:ext>
              </a:extLst>
            </p:cNvPr>
            <p:cNvSpPr/>
            <p:nvPr/>
          </p:nvSpPr>
          <p:spPr>
            <a:xfrm>
              <a:off x="4904563" y="3219122"/>
              <a:ext cx="425494" cy="125510"/>
            </a:xfrm>
            <a:prstGeom prst="rect">
              <a:avLst/>
            </a:prstGeom>
            <a:solidFill>
              <a:srgbClr val="DEC224">
                <a:alpha val="100000"/>
              </a:srgbClr>
            </a:solidFill>
            <a:ln w="2710" cap="flat">
              <a:solidFill>
                <a:srgbClr val="FFFFFF">
                  <a:alpha val="100000"/>
                </a:srgbClr>
              </a:solidFill>
              <a:prstDash val="solid"/>
              <a:miter/>
            </a:ln>
          </p:spPr>
          <p:txBody>
            <a:bodyPr/>
            <a:lstStyle/>
            <a:p>
              <a:endParaRPr/>
            </a:p>
          </p:txBody>
        </p:sp>
        <p:sp>
          <p:nvSpPr>
            <p:cNvPr id="1167" name="rc57">
              <a:extLst>
                <a:ext uri="{FF2B5EF4-FFF2-40B4-BE49-F238E27FC236}">
                  <a16:creationId xmlns:a16="http://schemas.microsoft.com/office/drawing/2014/main" id="{E78B5692-4132-243D-BFC1-8C0AB43CB754}"/>
                </a:ext>
              </a:extLst>
            </p:cNvPr>
            <p:cNvSpPr/>
            <p:nvPr/>
          </p:nvSpPr>
          <p:spPr>
            <a:xfrm>
              <a:off x="5330058" y="3219122"/>
              <a:ext cx="425494" cy="125510"/>
            </a:xfrm>
            <a:prstGeom prst="rect">
              <a:avLst/>
            </a:prstGeom>
            <a:solidFill>
              <a:srgbClr val="FCC211">
                <a:alpha val="100000"/>
              </a:srgbClr>
            </a:solidFill>
            <a:ln w="2710" cap="flat">
              <a:solidFill>
                <a:srgbClr val="FFFFFF">
                  <a:alpha val="100000"/>
                </a:srgbClr>
              </a:solidFill>
              <a:prstDash val="solid"/>
              <a:miter/>
            </a:ln>
          </p:spPr>
          <p:txBody>
            <a:bodyPr/>
            <a:lstStyle/>
            <a:p>
              <a:endParaRPr/>
            </a:p>
          </p:txBody>
        </p:sp>
        <p:sp>
          <p:nvSpPr>
            <p:cNvPr id="1168" name="rc58">
              <a:extLst>
                <a:ext uri="{FF2B5EF4-FFF2-40B4-BE49-F238E27FC236}">
                  <a16:creationId xmlns:a16="http://schemas.microsoft.com/office/drawing/2014/main" id="{3393B8E5-6CB4-11C5-ECDC-E283BCDE48C0}"/>
                </a:ext>
              </a:extLst>
            </p:cNvPr>
            <p:cNvSpPr/>
            <p:nvPr/>
          </p:nvSpPr>
          <p:spPr>
            <a:xfrm>
              <a:off x="5755552" y="3219122"/>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169" name="rc59">
              <a:extLst>
                <a:ext uri="{FF2B5EF4-FFF2-40B4-BE49-F238E27FC236}">
                  <a16:creationId xmlns:a16="http://schemas.microsoft.com/office/drawing/2014/main" id="{C6C2B8D7-F372-E2F6-67C7-4FA74E122AA8}"/>
                </a:ext>
              </a:extLst>
            </p:cNvPr>
            <p:cNvSpPr/>
            <p:nvPr/>
          </p:nvSpPr>
          <p:spPr>
            <a:xfrm>
              <a:off x="6181047" y="3219122"/>
              <a:ext cx="425494" cy="125510"/>
            </a:xfrm>
            <a:prstGeom prst="rect">
              <a:avLst/>
            </a:prstGeom>
            <a:solidFill>
              <a:srgbClr val="E5331B">
                <a:alpha val="100000"/>
              </a:srgbClr>
            </a:solidFill>
            <a:ln w="2710" cap="flat">
              <a:solidFill>
                <a:srgbClr val="FFFFFF">
                  <a:alpha val="100000"/>
                </a:srgbClr>
              </a:solidFill>
              <a:prstDash val="solid"/>
              <a:miter/>
            </a:ln>
          </p:spPr>
          <p:txBody>
            <a:bodyPr/>
            <a:lstStyle/>
            <a:p>
              <a:endParaRPr/>
            </a:p>
          </p:txBody>
        </p:sp>
        <p:sp>
          <p:nvSpPr>
            <p:cNvPr id="1170" name="rc60">
              <a:extLst>
                <a:ext uri="{FF2B5EF4-FFF2-40B4-BE49-F238E27FC236}">
                  <a16:creationId xmlns:a16="http://schemas.microsoft.com/office/drawing/2014/main" id="{8491BB52-336D-F4E3-39D4-0420013AF4E8}"/>
                </a:ext>
              </a:extLst>
            </p:cNvPr>
            <p:cNvSpPr/>
            <p:nvPr/>
          </p:nvSpPr>
          <p:spPr>
            <a:xfrm>
              <a:off x="6606542" y="3219122"/>
              <a:ext cx="425494" cy="125510"/>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171" name="rc61">
              <a:extLst>
                <a:ext uri="{FF2B5EF4-FFF2-40B4-BE49-F238E27FC236}">
                  <a16:creationId xmlns:a16="http://schemas.microsoft.com/office/drawing/2014/main" id="{B1FC15D1-FF3C-8A15-EACF-846A409E842A}"/>
                </a:ext>
              </a:extLst>
            </p:cNvPr>
            <p:cNvSpPr/>
            <p:nvPr/>
          </p:nvSpPr>
          <p:spPr>
            <a:xfrm>
              <a:off x="7032036" y="3219122"/>
              <a:ext cx="425494" cy="125510"/>
            </a:xfrm>
            <a:prstGeom prst="rect">
              <a:avLst/>
            </a:prstGeom>
            <a:solidFill>
              <a:srgbClr val="F7881E">
                <a:alpha val="100000"/>
              </a:srgbClr>
            </a:solidFill>
            <a:ln w="2710" cap="flat">
              <a:solidFill>
                <a:srgbClr val="FFFFFF">
                  <a:alpha val="100000"/>
                </a:srgbClr>
              </a:solidFill>
              <a:prstDash val="solid"/>
              <a:miter/>
            </a:ln>
          </p:spPr>
          <p:txBody>
            <a:bodyPr/>
            <a:lstStyle/>
            <a:p>
              <a:endParaRPr/>
            </a:p>
          </p:txBody>
        </p:sp>
        <p:sp>
          <p:nvSpPr>
            <p:cNvPr id="1172" name="rc62">
              <a:extLst>
                <a:ext uri="{FF2B5EF4-FFF2-40B4-BE49-F238E27FC236}">
                  <a16:creationId xmlns:a16="http://schemas.microsoft.com/office/drawing/2014/main" id="{C855461D-8B7E-CE73-682D-E4A371D46B9D}"/>
                </a:ext>
              </a:extLst>
            </p:cNvPr>
            <p:cNvSpPr/>
            <p:nvPr/>
          </p:nvSpPr>
          <p:spPr>
            <a:xfrm>
              <a:off x="7457531" y="3219122"/>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173" name="rc63">
              <a:extLst>
                <a:ext uri="{FF2B5EF4-FFF2-40B4-BE49-F238E27FC236}">
                  <a16:creationId xmlns:a16="http://schemas.microsoft.com/office/drawing/2014/main" id="{551CA978-A4C4-EC7A-A241-E12A823ECA3C}"/>
                </a:ext>
              </a:extLst>
            </p:cNvPr>
            <p:cNvSpPr/>
            <p:nvPr/>
          </p:nvSpPr>
          <p:spPr>
            <a:xfrm>
              <a:off x="7883025" y="3219122"/>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174" name="rc64">
              <a:extLst>
                <a:ext uri="{FF2B5EF4-FFF2-40B4-BE49-F238E27FC236}">
                  <a16:creationId xmlns:a16="http://schemas.microsoft.com/office/drawing/2014/main" id="{B6BC051E-3D21-0465-3855-3BF5FE7899C9}"/>
                </a:ext>
              </a:extLst>
            </p:cNvPr>
            <p:cNvSpPr/>
            <p:nvPr/>
          </p:nvSpPr>
          <p:spPr>
            <a:xfrm>
              <a:off x="8308520" y="3219122"/>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175" name="rc65">
              <a:extLst>
                <a:ext uri="{FF2B5EF4-FFF2-40B4-BE49-F238E27FC236}">
                  <a16:creationId xmlns:a16="http://schemas.microsoft.com/office/drawing/2014/main" id="{8B55AF85-3E46-C009-08B4-CCB6A4254BF2}"/>
                </a:ext>
              </a:extLst>
            </p:cNvPr>
            <p:cNvSpPr/>
            <p:nvPr/>
          </p:nvSpPr>
          <p:spPr>
            <a:xfrm>
              <a:off x="3628079" y="1587489"/>
              <a:ext cx="425494" cy="125510"/>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176" name="rc66">
              <a:extLst>
                <a:ext uri="{FF2B5EF4-FFF2-40B4-BE49-F238E27FC236}">
                  <a16:creationId xmlns:a16="http://schemas.microsoft.com/office/drawing/2014/main" id="{165839C4-8E0C-E306-FB26-71DB246A2815}"/>
                </a:ext>
              </a:extLst>
            </p:cNvPr>
            <p:cNvSpPr/>
            <p:nvPr/>
          </p:nvSpPr>
          <p:spPr>
            <a:xfrm>
              <a:off x="4053574" y="1587489"/>
              <a:ext cx="425494" cy="125510"/>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177" name="rc67">
              <a:extLst>
                <a:ext uri="{FF2B5EF4-FFF2-40B4-BE49-F238E27FC236}">
                  <a16:creationId xmlns:a16="http://schemas.microsoft.com/office/drawing/2014/main" id="{B0EEF4DD-6546-4903-4B23-A1EBCEFC57F4}"/>
                </a:ext>
              </a:extLst>
            </p:cNvPr>
            <p:cNvSpPr/>
            <p:nvPr/>
          </p:nvSpPr>
          <p:spPr>
            <a:xfrm>
              <a:off x="4479068" y="1587489"/>
              <a:ext cx="425494" cy="125510"/>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178" name="rc68">
              <a:extLst>
                <a:ext uri="{FF2B5EF4-FFF2-40B4-BE49-F238E27FC236}">
                  <a16:creationId xmlns:a16="http://schemas.microsoft.com/office/drawing/2014/main" id="{8BB019F8-0F0E-CEAA-3FF1-5CB93F0FD122}"/>
                </a:ext>
              </a:extLst>
            </p:cNvPr>
            <p:cNvSpPr/>
            <p:nvPr/>
          </p:nvSpPr>
          <p:spPr>
            <a:xfrm>
              <a:off x="4904563" y="1587489"/>
              <a:ext cx="425494" cy="125510"/>
            </a:xfrm>
            <a:prstGeom prst="rect">
              <a:avLst/>
            </a:prstGeom>
            <a:solidFill>
              <a:srgbClr val="34913F">
                <a:alpha val="100000"/>
              </a:srgbClr>
            </a:solidFill>
            <a:ln w="2710" cap="flat">
              <a:solidFill>
                <a:srgbClr val="FFFFFF">
                  <a:alpha val="100000"/>
                </a:srgbClr>
              </a:solidFill>
              <a:prstDash val="solid"/>
              <a:miter/>
            </a:ln>
          </p:spPr>
          <p:txBody>
            <a:bodyPr/>
            <a:lstStyle/>
            <a:p>
              <a:endParaRPr/>
            </a:p>
          </p:txBody>
        </p:sp>
        <p:sp>
          <p:nvSpPr>
            <p:cNvPr id="1179" name="rc69">
              <a:extLst>
                <a:ext uri="{FF2B5EF4-FFF2-40B4-BE49-F238E27FC236}">
                  <a16:creationId xmlns:a16="http://schemas.microsoft.com/office/drawing/2014/main" id="{0D31F4F6-49F5-BEA8-86C1-C9B0B77208CD}"/>
                </a:ext>
              </a:extLst>
            </p:cNvPr>
            <p:cNvSpPr/>
            <p:nvPr/>
          </p:nvSpPr>
          <p:spPr>
            <a:xfrm>
              <a:off x="5330058" y="1587489"/>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180" name="rc70">
              <a:extLst>
                <a:ext uri="{FF2B5EF4-FFF2-40B4-BE49-F238E27FC236}">
                  <a16:creationId xmlns:a16="http://schemas.microsoft.com/office/drawing/2014/main" id="{5B690A54-90BC-5066-A107-F381A2C55FB8}"/>
                </a:ext>
              </a:extLst>
            </p:cNvPr>
            <p:cNvSpPr/>
            <p:nvPr/>
          </p:nvSpPr>
          <p:spPr>
            <a:xfrm>
              <a:off x="5755552" y="1587489"/>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181" name="rc71">
              <a:extLst>
                <a:ext uri="{FF2B5EF4-FFF2-40B4-BE49-F238E27FC236}">
                  <a16:creationId xmlns:a16="http://schemas.microsoft.com/office/drawing/2014/main" id="{5F6B6CCA-06BD-5F1D-15CD-6343DBA3812E}"/>
                </a:ext>
              </a:extLst>
            </p:cNvPr>
            <p:cNvSpPr/>
            <p:nvPr/>
          </p:nvSpPr>
          <p:spPr>
            <a:xfrm>
              <a:off x="6181047" y="1587489"/>
              <a:ext cx="425494" cy="125510"/>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182" name="rc72">
              <a:extLst>
                <a:ext uri="{FF2B5EF4-FFF2-40B4-BE49-F238E27FC236}">
                  <a16:creationId xmlns:a16="http://schemas.microsoft.com/office/drawing/2014/main" id="{A05D099C-9626-25F6-9D2A-41E39C33ACFE}"/>
                </a:ext>
              </a:extLst>
            </p:cNvPr>
            <p:cNvSpPr/>
            <p:nvPr/>
          </p:nvSpPr>
          <p:spPr>
            <a:xfrm>
              <a:off x="6606542" y="1587489"/>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183" name="rc73">
              <a:extLst>
                <a:ext uri="{FF2B5EF4-FFF2-40B4-BE49-F238E27FC236}">
                  <a16:creationId xmlns:a16="http://schemas.microsoft.com/office/drawing/2014/main" id="{68B27B91-3093-F375-891C-1D115CF8C65B}"/>
                </a:ext>
              </a:extLst>
            </p:cNvPr>
            <p:cNvSpPr/>
            <p:nvPr/>
          </p:nvSpPr>
          <p:spPr>
            <a:xfrm>
              <a:off x="7032036" y="1587489"/>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184" name="rc74">
              <a:extLst>
                <a:ext uri="{FF2B5EF4-FFF2-40B4-BE49-F238E27FC236}">
                  <a16:creationId xmlns:a16="http://schemas.microsoft.com/office/drawing/2014/main" id="{19F22B27-6DA8-AA3C-58CB-D70B056AAE85}"/>
                </a:ext>
              </a:extLst>
            </p:cNvPr>
            <p:cNvSpPr/>
            <p:nvPr/>
          </p:nvSpPr>
          <p:spPr>
            <a:xfrm>
              <a:off x="7457531" y="1587489"/>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185" name="rc75">
              <a:extLst>
                <a:ext uri="{FF2B5EF4-FFF2-40B4-BE49-F238E27FC236}">
                  <a16:creationId xmlns:a16="http://schemas.microsoft.com/office/drawing/2014/main" id="{E8278C57-2ABF-FCDA-8F40-3C5A1662542B}"/>
                </a:ext>
              </a:extLst>
            </p:cNvPr>
            <p:cNvSpPr/>
            <p:nvPr/>
          </p:nvSpPr>
          <p:spPr>
            <a:xfrm>
              <a:off x="7883025" y="1587489"/>
              <a:ext cx="425494" cy="125510"/>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186" name="rc76">
              <a:extLst>
                <a:ext uri="{FF2B5EF4-FFF2-40B4-BE49-F238E27FC236}">
                  <a16:creationId xmlns:a16="http://schemas.microsoft.com/office/drawing/2014/main" id="{86ED6DEA-E2EE-B303-9664-8F00EC6981E8}"/>
                </a:ext>
              </a:extLst>
            </p:cNvPr>
            <p:cNvSpPr/>
            <p:nvPr/>
          </p:nvSpPr>
          <p:spPr>
            <a:xfrm>
              <a:off x="8308520" y="1587489"/>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187" name="rc77">
              <a:extLst>
                <a:ext uri="{FF2B5EF4-FFF2-40B4-BE49-F238E27FC236}">
                  <a16:creationId xmlns:a16="http://schemas.microsoft.com/office/drawing/2014/main" id="{A51BC551-303E-EB73-2C1E-CC458D5A515A}"/>
                </a:ext>
              </a:extLst>
            </p:cNvPr>
            <p:cNvSpPr/>
            <p:nvPr/>
          </p:nvSpPr>
          <p:spPr>
            <a:xfrm>
              <a:off x="3202584" y="1712999"/>
              <a:ext cx="425494" cy="125510"/>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188" name="rc78">
              <a:extLst>
                <a:ext uri="{FF2B5EF4-FFF2-40B4-BE49-F238E27FC236}">
                  <a16:creationId xmlns:a16="http://schemas.microsoft.com/office/drawing/2014/main" id="{89BACE06-2424-5BE1-0E4A-43E37BD3041A}"/>
                </a:ext>
              </a:extLst>
            </p:cNvPr>
            <p:cNvSpPr/>
            <p:nvPr/>
          </p:nvSpPr>
          <p:spPr>
            <a:xfrm>
              <a:off x="3628079" y="1712999"/>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189" name="rc79">
              <a:extLst>
                <a:ext uri="{FF2B5EF4-FFF2-40B4-BE49-F238E27FC236}">
                  <a16:creationId xmlns:a16="http://schemas.microsoft.com/office/drawing/2014/main" id="{2CE92486-38D6-4188-CD6D-C5C19AC62D75}"/>
                </a:ext>
              </a:extLst>
            </p:cNvPr>
            <p:cNvSpPr/>
            <p:nvPr/>
          </p:nvSpPr>
          <p:spPr>
            <a:xfrm>
              <a:off x="4053574" y="1712999"/>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190" name="rc80">
              <a:extLst>
                <a:ext uri="{FF2B5EF4-FFF2-40B4-BE49-F238E27FC236}">
                  <a16:creationId xmlns:a16="http://schemas.microsoft.com/office/drawing/2014/main" id="{AD724658-51BF-DA0C-3532-4002B0DBAE6C}"/>
                </a:ext>
              </a:extLst>
            </p:cNvPr>
            <p:cNvSpPr/>
            <p:nvPr/>
          </p:nvSpPr>
          <p:spPr>
            <a:xfrm>
              <a:off x="4479068" y="1712999"/>
              <a:ext cx="425494" cy="125510"/>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191" name="rc81">
              <a:extLst>
                <a:ext uri="{FF2B5EF4-FFF2-40B4-BE49-F238E27FC236}">
                  <a16:creationId xmlns:a16="http://schemas.microsoft.com/office/drawing/2014/main" id="{FED3B7AB-A42A-D1AA-EEEE-A2FEB2E0BE2F}"/>
                </a:ext>
              </a:extLst>
            </p:cNvPr>
            <p:cNvSpPr/>
            <p:nvPr/>
          </p:nvSpPr>
          <p:spPr>
            <a:xfrm>
              <a:off x="4904563" y="1712999"/>
              <a:ext cx="425494" cy="125510"/>
            </a:xfrm>
            <a:prstGeom prst="rect">
              <a:avLst/>
            </a:prstGeom>
            <a:solidFill>
              <a:srgbClr val="6EB241">
                <a:alpha val="100000"/>
              </a:srgbClr>
            </a:solidFill>
            <a:ln w="2710" cap="flat">
              <a:solidFill>
                <a:srgbClr val="FFFFFF">
                  <a:alpha val="100000"/>
                </a:srgbClr>
              </a:solidFill>
              <a:prstDash val="solid"/>
              <a:miter/>
            </a:ln>
          </p:spPr>
          <p:txBody>
            <a:bodyPr/>
            <a:lstStyle/>
            <a:p>
              <a:endParaRPr/>
            </a:p>
          </p:txBody>
        </p:sp>
        <p:sp>
          <p:nvSpPr>
            <p:cNvPr id="1192" name="rc82">
              <a:extLst>
                <a:ext uri="{FF2B5EF4-FFF2-40B4-BE49-F238E27FC236}">
                  <a16:creationId xmlns:a16="http://schemas.microsoft.com/office/drawing/2014/main" id="{58177F05-60BF-AE43-101D-565F3DF8637A}"/>
                </a:ext>
              </a:extLst>
            </p:cNvPr>
            <p:cNvSpPr/>
            <p:nvPr/>
          </p:nvSpPr>
          <p:spPr>
            <a:xfrm>
              <a:off x="5330058" y="1712999"/>
              <a:ext cx="425494" cy="125510"/>
            </a:xfrm>
            <a:prstGeom prst="rect">
              <a:avLst/>
            </a:prstGeom>
            <a:solidFill>
              <a:srgbClr val="6EB241">
                <a:alpha val="100000"/>
              </a:srgbClr>
            </a:solidFill>
            <a:ln w="2710" cap="flat">
              <a:solidFill>
                <a:srgbClr val="FFFFFF">
                  <a:alpha val="100000"/>
                </a:srgbClr>
              </a:solidFill>
              <a:prstDash val="solid"/>
              <a:miter/>
            </a:ln>
          </p:spPr>
          <p:txBody>
            <a:bodyPr/>
            <a:lstStyle/>
            <a:p>
              <a:endParaRPr/>
            </a:p>
          </p:txBody>
        </p:sp>
        <p:sp>
          <p:nvSpPr>
            <p:cNvPr id="1193" name="rc83">
              <a:extLst>
                <a:ext uri="{FF2B5EF4-FFF2-40B4-BE49-F238E27FC236}">
                  <a16:creationId xmlns:a16="http://schemas.microsoft.com/office/drawing/2014/main" id="{CA307F00-EF7D-13AE-16EE-FF0185D12A40}"/>
                </a:ext>
              </a:extLst>
            </p:cNvPr>
            <p:cNvSpPr/>
            <p:nvPr/>
          </p:nvSpPr>
          <p:spPr>
            <a:xfrm>
              <a:off x="5755552" y="1712999"/>
              <a:ext cx="425494" cy="125510"/>
            </a:xfrm>
            <a:prstGeom prst="rect">
              <a:avLst/>
            </a:prstGeom>
            <a:solidFill>
              <a:srgbClr val="6EB241">
                <a:alpha val="100000"/>
              </a:srgbClr>
            </a:solidFill>
            <a:ln w="2710" cap="flat">
              <a:solidFill>
                <a:srgbClr val="FFFFFF">
                  <a:alpha val="100000"/>
                </a:srgbClr>
              </a:solidFill>
              <a:prstDash val="solid"/>
              <a:miter/>
            </a:ln>
          </p:spPr>
          <p:txBody>
            <a:bodyPr/>
            <a:lstStyle/>
            <a:p>
              <a:endParaRPr/>
            </a:p>
          </p:txBody>
        </p:sp>
        <p:sp>
          <p:nvSpPr>
            <p:cNvPr id="1194" name="rc84">
              <a:extLst>
                <a:ext uri="{FF2B5EF4-FFF2-40B4-BE49-F238E27FC236}">
                  <a16:creationId xmlns:a16="http://schemas.microsoft.com/office/drawing/2014/main" id="{8C9B3EB5-5130-13AF-01F6-2EC5ED215718}"/>
                </a:ext>
              </a:extLst>
            </p:cNvPr>
            <p:cNvSpPr/>
            <p:nvPr/>
          </p:nvSpPr>
          <p:spPr>
            <a:xfrm>
              <a:off x="6181047" y="1712999"/>
              <a:ext cx="425494" cy="125510"/>
            </a:xfrm>
            <a:prstGeom prst="rect">
              <a:avLst/>
            </a:prstGeom>
            <a:solidFill>
              <a:srgbClr val="5BA640">
                <a:alpha val="100000"/>
              </a:srgbClr>
            </a:solidFill>
            <a:ln w="2710" cap="flat">
              <a:solidFill>
                <a:srgbClr val="FFFFFF">
                  <a:alpha val="100000"/>
                </a:srgbClr>
              </a:solidFill>
              <a:prstDash val="solid"/>
              <a:miter/>
            </a:ln>
          </p:spPr>
          <p:txBody>
            <a:bodyPr/>
            <a:lstStyle/>
            <a:p>
              <a:endParaRPr/>
            </a:p>
          </p:txBody>
        </p:sp>
        <p:sp>
          <p:nvSpPr>
            <p:cNvPr id="1195" name="rc85">
              <a:extLst>
                <a:ext uri="{FF2B5EF4-FFF2-40B4-BE49-F238E27FC236}">
                  <a16:creationId xmlns:a16="http://schemas.microsoft.com/office/drawing/2014/main" id="{ABB7BF31-701B-BC21-6C24-3C4689929E61}"/>
                </a:ext>
              </a:extLst>
            </p:cNvPr>
            <p:cNvSpPr/>
            <p:nvPr/>
          </p:nvSpPr>
          <p:spPr>
            <a:xfrm>
              <a:off x="6606542" y="1712999"/>
              <a:ext cx="425494" cy="125510"/>
            </a:xfrm>
            <a:prstGeom prst="rect">
              <a:avLst/>
            </a:prstGeom>
            <a:solidFill>
              <a:srgbClr val="5BA640">
                <a:alpha val="100000"/>
              </a:srgbClr>
            </a:solidFill>
            <a:ln w="2710" cap="flat">
              <a:solidFill>
                <a:srgbClr val="FFFFFF">
                  <a:alpha val="100000"/>
                </a:srgbClr>
              </a:solidFill>
              <a:prstDash val="solid"/>
              <a:miter/>
            </a:ln>
          </p:spPr>
          <p:txBody>
            <a:bodyPr/>
            <a:lstStyle/>
            <a:p>
              <a:endParaRPr/>
            </a:p>
          </p:txBody>
        </p:sp>
        <p:sp>
          <p:nvSpPr>
            <p:cNvPr id="1196" name="rc86">
              <a:extLst>
                <a:ext uri="{FF2B5EF4-FFF2-40B4-BE49-F238E27FC236}">
                  <a16:creationId xmlns:a16="http://schemas.microsoft.com/office/drawing/2014/main" id="{37D65BE3-EF9A-F884-2C70-BE936EF7D868}"/>
                </a:ext>
              </a:extLst>
            </p:cNvPr>
            <p:cNvSpPr/>
            <p:nvPr/>
          </p:nvSpPr>
          <p:spPr>
            <a:xfrm>
              <a:off x="7032036" y="1712999"/>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197" name="rc87">
              <a:extLst>
                <a:ext uri="{FF2B5EF4-FFF2-40B4-BE49-F238E27FC236}">
                  <a16:creationId xmlns:a16="http://schemas.microsoft.com/office/drawing/2014/main" id="{3531E289-04E9-4FC0-9536-96B48579DDC3}"/>
                </a:ext>
              </a:extLst>
            </p:cNvPr>
            <p:cNvSpPr/>
            <p:nvPr/>
          </p:nvSpPr>
          <p:spPr>
            <a:xfrm>
              <a:off x="7457531" y="1712999"/>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198" name="rc88">
              <a:extLst>
                <a:ext uri="{FF2B5EF4-FFF2-40B4-BE49-F238E27FC236}">
                  <a16:creationId xmlns:a16="http://schemas.microsoft.com/office/drawing/2014/main" id="{C47EA0C0-2DCE-724A-5536-A49CF572965D}"/>
                </a:ext>
              </a:extLst>
            </p:cNvPr>
            <p:cNvSpPr/>
            <p:nvPr/>
          </p:nvSpPr>
          <p:spPr>
            <a:xfrm>
              <a:off x="7883025" y="1712999"/>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199" name="rc89">
              <a:extLst>
                <a:ext uri="{FF2B5EF4-FFF2-40B4-BE49-F238E27FC236}">
                  <a16:creationId xmlns:a16="http://schemas.microsoft.com/office/drawing/2014/main" id="{C9A3816C-6A9D-87D7-B0F4-25E7F9AC6584}"/>
                </a:ext>
              </a:extLst>
            </p:cNvPr>
            <p:cNvSpPr/>
            <p:nvPr/>
          </p:nvSpPr>
          <p:spPr>
            <a:xfrm>
              <a:off x="8308520" y="1712999"/>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200" name="rc90">
              <a:extLst>
                <a:ext uri="{FF2B5EF4-FFF2-40B4-BE49-F238E27FC236}">
                  <a16:creationId xmlns:a16="http://schemas.microsoft.com/office/drawing/2014/main" id="{08AFACBE-5D02-16EE-05D0-1DD6DAAF536B}"/>
                </a:ext>
              </a:extLst>
            </p:cNvPr>
            <p:cNvSpPr/>
            <p:nvPr/>
          </p:nvSpPr>
          <p:spPr>
            <a:xfrm>
              <a:off x="4053574" y="1336468"/>
              <a:ext cx="425494" cy="125510"/>
            </a:xfrm>
            <a:prstGeom prst="rect">
              <a:avLst/>
            </a:prstGeom>
            <a:solidFill>
              <a:srgbClr val="98BF3C">
                <a:alpha val="100000"/>
              </a:srgbClr>
            </a:solidFill>
            <a:ln w="2710" cap="flat">
              <a:solidFill>
                <a:srgbClr val="FFFFFF">
                  <a:alpha val="100000"/>
                </a:srgbClr>
              </a:solidFill>
              <a:prstDash val="solid"/>
              <a:miter/>
            </a:ln>
          </p:spPr>
          <p:txBody>
            <a:bodyPr/>
            <a:lstStyle/>
            <a:p>
              <a:endParaRPr/>
            </a:p>
          </p:txBody>
        </p:sp>
        <p:sp>
          <p:nvSpPr>
            <p:cNvPr id="1201" name="rc91">
              <a:extLst>
                <a:ext uri="{FF2B5EF4-FFF2-40B4-BE49-F238E27FC236}">
                  <a16:creationId xmlns:a16="http://schemas.microsoft.com/office/drawing/2014/main" id="{09E0BAC3-4123-2052-548A-BD3AED91ACF9}"/>
                </a:ext>
              </a:extLst>
            </p:cNvPr>
            <p:cNvSpPr/>
            <p:nvPr/>
          </p:nvSpPr>
          <p:spPr>
            <a:xfrm>
              <a:off x="4479068" y="1336468"/>
              <a:ext cx="425494" cy="125510"/>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202" name="rc92">
              <a:extLst>
                <a:ext uri="{FF2B5EF4-FFF2-40B4-BE49-F238E27FC236}">
                  <a16:creationId xmlns:a16="http://schemas.microsoft.com/office/drawing/2014/main" id="{3175C353-FA7F-74EB-D0B2-1884542D174B}"/>
                </a:ext>
              </a:extLst>
            </p:cNvPr>
            <p:cNvSpPr/>
            <p:nvPr/>
          </p:nvSpPr>
          <p:spPr>
            <a:xfrm>
              <a:off x="4904563" y="1336468"/>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203" name="rc93">
              <a:extLst>
                <a:ext uri="{FF2B5EF4-FFF2-40B4-BE49-F238E27FC236}">
                  <a16:creationId xmlns:a16="http://schemas.microsoft.com/office/drawing/2014/main" id="{8CF6E41C-9364-D61D-0EB2-A459878241F0}"/>
                </a:ext>
              </a:extLst>
            </p:cNvPr>
            <p:cNvSpPr/>
            <p:nvPr/>
          </p:nvSpPr>
          <p:spPr>
            <a:xfrm>
              <a:off x="5330058" y="1336468"/>
              <a:ext cx="425494" cy="125510"/>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204" name="rc94">
              <a:extLst>
                <a:ext uri="{FF2B5EF4-FFF2-40B4-BE49-F238E27FC236}">
                  <a16:creationId xmlns:a16="http://schemas.microsoft.com/office/drawing/2014/main" id="{AAF749EF-AC79-F341-EE40-6346524AD5EF}"/>
                </a:ext>
              </a:extLst>
            </p:cNvPr>
            <p:cNvSpPr/>
            <p:nvPr/>
          </p:nvSpPr>
          <p:spPr>
            <a:xfrm>
              <a:off x="5755552" y="1336468"/>
              <a:ext cx="425494" cy="125510"/>
            </a:xfrm>
            <a:prstGeom prst="rect">
              <a:avLst/>
            </a:prstGeom>
            <a:solidFill>
              <a:srgbClr val="69AF41">
                <a:alpha val="100000"/>
              </a:srgbClr>
            </a:solidFill>
            <a:ln w="2710" cap="flat">
              <a:solidFill>
                <a:srgbClr val="FFFFFF">
                  <a:alpha val="100000"/>
                </a:srgbClr>
              </a:solidFill>
              <a:prstDash val="solid"/>
              <a:miter/>
            </a:ln>
          </p:spPr>
          <p:txBody>
            <a:bodyPr/>
            <a:lstStyle/>
            <a:p>
              <a:endParaRPr/>
            </a:p>
          </p:txBody>
        </p:sp>
        <p:sp>
          <p:nvSpPr>
            <p:cNvPr id="1205" name="rc95">
              <a:extLst>
                <a:ext uri="{FF2B5EF4-FFF2-40B4-BE49-F238E27FC236}">
                  <a16:creationId xmlns:a16="http://schemas.microsoft.com/office/drawing/2014/main" id="{5594AC40-166C-18AE-0856-3985560698B6}"/>
                </a:ext>
              </a:extLst>
            </p:cNvPr>
            <p:cNvSpPr/>
            <p:nvPr/>
          </p:nvSpPr>
          <p:spPr>
            <a:xfrm>
              <a:off x="6181047" y="1336468"/>
              <a:ext cx="425494" cy="125510"/>
            </a:xfrm>
            <a:prstGeom prst="rect">
              <a:avLst/>
            </a:prstGeom>
            <a:solidFill>
              <a:srgbClr val="98BF3C">
                <a:alpha val="100000"/>
              </a:srgbClr>
            </a:solidFill>
            <a:ln w="2710" cap="flat">
              <a:solidFill>
                <a:srgbClr val="FFFFFF">
                  <a:alpha val="100000"/>
                </a:srgbClr>
              </a:solidFill>
              <a:prstDash val="solid"/>
              <a:miter/>
            </a:ln>
          </p:spPr>
          <p:txBody>
            <a:bodyPr/>
            <a:lstStyle/>
            <a:p>
              <a:endParaRPr/>
            </a:p>
          </p:txBody>
        </p:sp>
        <p:sp>
          <p:nvSpPr>
            <p:cNvPr id="1206" name="rc96">
              <a:extLst>
                <a:ext uri="{FF2B5EF4-FFF2-40B4-BE49-F238E27FC236}">
                  <a16:creationId xmlns:a16="http://schemas.microsoft.com/office/drawing/2014/main" id="{AF815965-1916-6112-2250-D714F842EDDF}"/>
                </a:ext>
              </a:extLst>
            </p:cNvPr>
            <p:cNvSpPr/>
            <p:nvPr/>
          </p:nvSpPr>
          <p:spPr>
            <a:xfrm>
              <a:off x="6606542" y="1336468"/>
              <a:ext cx="425494" cy="125510"/>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207" name="rc97">
              <a:extLst>
                <a:ext uri="{FF2B5EF4-FFF2-40B4-BE49-F238E27FC236}">
                  <a16:creationId xmlns:a16="http://schemas.microsoft.com/office/drawing/2014/main" id="{0659725E-5F36-B941-4AC4-1CB45780DACE}"/>
                </a:ext>
              </a:extLst>
            </p:cNvPr>
            <p:cNvSpPr/>
            <p:nvPr/>
          </p:nvSpPr>
          <p:spPr>
            <a:xfrm>
              <a:off x="7032036" y="1336468"/>
              <a:ext cx="425494" cy="125510"/>
            </a:xfrm>
            <a:prstGeom prst="rect">
              <a:avLst/>
            </a:prstGeom>
            <a:solidFill>
              <a:srgbClr val="C6C12E">
                <a:alpha val="100000"/>
              </a:srgbClr>
            </a:solidFill>
            <a:ln w="2710" cap="flat">
              <a:solidFill>
                <a:srgbClr val="FFFFFF">
                  <a:alpha val="100000"/>
                </a:srgbClr>
              </a:solidFill>
              <a:prstDash val="solid"/>
              <a:miter/>
            </a:ln>
          </p:spPr>
          <p:txBody>
            <a:bodyPr/>
            <a:lstStyle/>
            <a:p>
              <a:endParaRPr/>
            </a:p>
          </p:txBody>
        </p:sp>
        <p:sp>
          <p:nvSpPr>
            <p:cNvPr id="1208" name="rc98">
              <a:extLst>
                <a:ext uri="{FF2B5EF4-FFF2-40B4-BE49-F238E27FC236}">
                  <a16:creationId xmlns:a16="http://schemas.microsoft.com/office/drawing/2014/main" id="{89756248-5DCC-1C92-F2BC-1FAEEB0BB29A}"/>
                </a:ext>
              </a:extLst>
            </p:cNvPr>
            <p:cNvSpPr/>
            <p:nvPr/>
          </p:nvSpPr>
          <p:spPr>
            <a:xfrm>
              <a:off x="7457531" y="1336468"/>
              <a:ext cx="425494" cy="125510"/>
            </a:xfrm>
            <a:prstGeom prst="rect">
              <a:avLst/>
            </a:prstGeom>
            <a:solidFill>
              <a:srgbClr val="73B541">
                <a:alpha val="100000"/>
              </a:srgbClr>
            </a:solidFill>
            <a:ln w="2710" cap="flat">
              <a:solidFill>
                <a:srgbClr val="FFFFFF">
                  <a:alpha val="100000"/>
                </a:srgbClr>
              </a:solidFill>
              <a:prstDash val="solid"/>
              <a:miter/>
            </a:ln>
          </p:spPr>
          <p:txBody>
            <a:bodyPr/>
            <a:lstStyle/>
            <a:p>
              <a:endParaRPr/>
            </a:p>
          </p:txBody>
        </p:sp>
        <p:sp>
          <p:nvSpPr>
            <p:cNvPr id="1209" name="rc99">
              <a:extLst>
                <a:ext uri="{FF2B5EF4-FFF2-40B4-BE49-F238E27FC236}">
                  <a16:creationId xmlns:a16="http://schemas.microsoft.com/office/drawing/2014/main" id="{4CC85699-3013-8681-5F0C-2A656C4928C3}"/>
                </a:ext>
              </a:extLst>
            </p:cNvPr>
            <p:cNvSpPr/>
            <p:nvPr/>
          </p:nvSpPr>
          <p:spPr>
            <a:xfrm>
              <a:off x="7883025" y="1336468"/>
              <a:ext cx="425494" cy="125510"/>
            </a:xfrm>
            <a:prstGeom prst="rect">
              <a:avLst/>
            </a:prstGeom>
            <a:solidFill>
              <a:srgbClr val="5BA640">
                <a:alpha val="100000"/>
              </a:srgbClr>
            </a:solidFill>
            <a:ln w="2710" cap="flat">
              <a:solidFill>
                <a:srgbClr val="FFFFFF">
                  <a:alpha val="100000"/>
                </a:srgbClr>
              </a:solidFill>
              <a:prstDash val="solid"/>
              <a:miter/>
            </a:ln>
          </p:spPr>
          <p:txBody>
            <a:bodyPr/>
            <a:lstStyle/>
            <a:p>
              <a:endParaRPr/>
            </a:p>
          </p:txBody>
        </p:sp>
        <p:sp>
          <p:nvSpPr>
            <p:cNvPr id="1210" name="rc100">
              <a:extLst>
                <a:ext uri="{FF2B5EF4-FFF2-40B4-BE49-F238E27FC236}">
                  <a16:creationId xmlns:a16="http://schemas.microsoft.com/office/drawing/2014/main" id="{54E8E1FA-A377-4F78-7EFC-294179AAFFF2}"/>
                </a:ext>
              </a:extLst>
            </p:cNvPr>
            <p:cNvSpPr/>
            <p:nvPr/>
          </p:nvSpPr>
          <p:spPr>
            <a:xfrm>
              <a:off x="8308520" y="1336468"/>
              <a:ext cx="425494" cy="125510"/>
            </a:xfrm>
            <a:prstGeom prst="rect">
              <a:avLst/>
            </a:prstGeom>
            <a:solidFill>
              <a:srgbClr val="40973F">
                <a:alpha val="100000"/>
              </a:srgbClr>
            </a:solidFill>
            <a:ln w="2710" cap="flat">
              <a:solidFill>
                <a:srgbClr val="FFFFFF">
                  <a:alpha val="100000"/>
                </a:srgbClr>
              </a:solidFill>
              <a:prstDash val="solid"/>
              <a:miter/>
            </a:ln>
          </p:spPr>
          <p:txBody>
            <a:bodyPr/>
            <a:lstStyle/>
            <a:p>
              <a:endParaRPr/>
            </a:p>
          </p:txBody>
        </p:sp>
        <p:sp>
          <p:nvSpPr>
            <p:cNvPr id="1211" name="rc101">
              <a:extLst>
                <a:ext uri="{FF2B5EF4-FFF2-40B4-BE49-F238E27FC236}">
                  <a16:creationId xmlns:a16="http://schemas.microsoft.com/office/drawing/2014/main" id="{6D4380E7-E6A7-0DDE-0E94-02C68D04A0E2}"/>
                </a:ext>
              </a:extLst>
            </p:cNvPr>
            <p:cNvSpPr/>
            <p:nvPr/>
          </p:nvSpPr>
          <p:spPr>
            <a:xfrm>
              <a:off x="2777090" y="3972184"/>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212" name="rc102">
              <a:extLst>
                <a:ext uri="{FF2B5EF4-FFF2-40B4-BE49-F238E27FC236}">
                  <a16:creationId xmlns:a16="http://schemas.microsoft.com/office/drawing/2014/main" id="{5F97E3A0-73F0-5F33-D4B8-40270B9DE1AE}"/>
                </a:ext>
              </a:extLst>
            </p:cNvPr>
            <p:cNvSpPr/>
            <p:nvPr/>
          </p:nvSpPr>
          <p:spPr>
            <a:xfrm>
              <a:off x="3202584" y="3972184"/>
              <a:ext cx="425494" cy="125510"/>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213" name="rc103">
              <a:extLst>
                <a:ext uri="{FF2B5EF4-FFF2-40B4-BE49-F238E27FC236}">
                  <a16:creationId xmlns:a16="http://schemas.microsoft.com/office/drawing/2014/main" id="{F140E150-2110-8269-B10C-D98039171223}"/>
                </a:ext>
              </a:extLst>
            </p:cNvPr>
            <p:cNvSpPr/>
            <p:nvPr/>
          </p:nvSpPr>
          <p:spPr>
            <a:xfrm>
              <a:off x="3628079" y="3972184"/>
              <a:ext cx="425494" cy="125510"/>
            </a:xfrm>
            <a:prstGeom prst="rect">
              <a:avLst/>
            </a:prstGeom>
            <a:solidFill>
              <a:srgbClr val="DC2016">
                <a:alpha val="100000"/>
              </a:srgbClr>
            </a:solidFill>
            <a:ln w="2710" cap="flat">
              <a:solidFill>
                <a:srgbClr val="FFFFFF">
                  <a:alpha val="100000"/>
                </a:srgbClr>
              </a:solidFill>
              <a:prstDash val="solid"/>
              <a:miter/>
            </a:ln>
          </p:spPr>
          <p:txBody>
            <a:bodyPr/>
            <a:lstStyle/>
            <a:p>
              <a:endParaRPr/>
            </a:p>
          </p:txBody>
        </p:sp>
        <p:sp>
          <p:nvSpPr>
            <p:cNvPr id="1214" name="rc104">
              <a:extLst>
                <a:ext uri="{FF2B5EF4-FFF2-40B4-BE49-F238E27FC236}">
                  <a16:creationId xmlns:a16="http://schemas.microsoft.com/office/drawing/2014/main" id="{71C4D52E-63E2-0281-F419-4D596BD9A9D8}"/>
                </a:ext>
              </a:extLst>
            </p:cNvPr>
            <p:cNvSpPr/>
            <p:nvPr/>
          </p:nvSpPr>
          <p:spPr>
            <a:xfrm>
              <a:off x="4053574" y="3972184"/>
              <a:ext cx="425494" cy="125510"/>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215" name="rc105">
              <a:extLst>
                <a:ext uri="{FF2B5EF4-FFF2-40B4-BE49-F238E27FC236}">
                  <a16:creationId xmlns:a16="http://schemas.microsoft.com/office/drawing/2014/main" id="{B39F7F3C-1E19-792C-70C5-F06E4C8B1912}"/>
                </a:ext>
              </a:extLst>
            </p:cNvPr>
            <p:cNvSpPr/>
            <p:nvPr/>
          </p:nvSpPr>
          <p:spPr>
            <a:xfrm>
              <a:off x="4479068" y="3972184"/>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16" name="rc106">
              <a:extLst>
                <a:ext uri="{FF2B5EF4-FFF2-40B4-BE49-F238E27FC236}">
                  <a16:creationId xmlns:a16="http://schemas.microsoft.com/office/drawing/2014/main" id="{76E513D9-F9D4-660F-DF9C-6633B9E2703A}"/>
                </a:ext>
              </a:extLst>
            </p:cNvPr>
            <p:cNvSpPr/>
            <p:nvPr/>
          </p:nvSpPr>
          <p:spPr>
            <a:xfrm>
              <a:off x="4904563" y="3972184"/>
              <a:ext cx="425494" cy="125510"/>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217" name="rc107">
              <a:extLst>
                <a:ext uri="{FF2B5EF4-FFF2-40B4-BE49-F238E27FC236}">
                  <a16:creationId xmlns:a16="http://schemas.microsoft.com/office/drawing/2014/main" id="{C9409034-356E-8CA3-A162-FA902FEDF3F4}"/>
                </a:ext>
              </a:extLst>
            </p:cNvPr>
            <p:cNvSpPr/>
            <p:nvPr/>
          </p:nvSpPr>
          <p:spPr>
            <a:xfrm>
              <a:off x="5330058" y="3972184"/>
              <a:ext cx="425494" cy="125510"/>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218" name="rc108">
              <a:extLst>
                <a:ext uri="{FF2B5EF4-FFF2-40B4-BE49-F238E27FC236}">
                  <a16:creationId xmlns:a16="http://schemas.microsoft.com/office/drawing/2014/main" id="{AE447FC2-DC8D-70DF-CA83-6AFD2DE3F5F4}"/>
                </a:ext>
              </a:extLst>
            </p:cNvPr>
            <p:cNvSpPr/>
            <p:nvPr/>
          </p:nvSpPr>
          <p:spPr>
            <a:xfrm>
              <a:off x="5755552" y="3972184"/>
              <a:ext cx="425494" cy="125510"/>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219" name="rc109">
              <a:extLst>
                <a:ext uri="{FF2B5EF4-FFF2-40B4-BE49-F238E27FC236}">
                  <a16:creationId xmlns:a16="http://schemas.microsoft.com/office/drawing/2014/main" id="{9E63FF46-3622-FDFE-93E2-F2C3AC4F2ACA}"/>
                </a:ext>
              </a:extLst>
            </p:cNvPr>
            <p:cNvSpPr/>
            <p:nvPr/>
          </p:nvSpPr>
          <p:spPr>
            <a:xfrm>
              <a:off x="6181047" y="3972184"/>
              <a:ext cx="425494" cy="125510"/>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220" name="rc110">
              <a:extLst>
                <a:ext uri="{FF2B5EF4-FFF2-40B4-BE49-F238E27FC236}">
                  <a16:creationId xmlns:a16="http://schemas.microsoft.com/office/drawing/2014/main" id="{17D2E158-04AC-A2FB-4B73-533A639468BC}"/>
                </a:ext>
              </a:extLst>
            </p:cNvPr>
            <p:cNvSpPr/>
            <p:nvPr/>
          </p:nvSpPr>
          <p:spPr>
            <a:xfrm>
              <a:off x="6606542" y="3972184"/>
              <a:ext cx="425494" cy="125510"/>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221" name="rc111">
              <a:extLst>
                <a:ext uri="{FF2B5EF4-FFF2-40B4-BE49-F238E27FC236}">
                  <a16:creationId xmlns:a16="http://schemas.microsoft.com/office/drawing/2014/main" id="{7ED5E0C5-6FEB-BA20-50A7-82B723BA70E9}"/>
                </a:ext>
              </a:extLst>
            </p:cNvPr>
            <p:cNvSpPr/>
            <p:nvPr/>
          </p:nvSpPr>
          <p:spPr>
            <a:xfrm>
              <a:off x="7032036" y="3972184"/>
              <a:ext cx="425494" cy="125510"/>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222" name="rc112">
              <a:extLst>
                <a:ext uri="{FF2B5EF4-FFF2-40B4-BE49-F238E27FC236}">
                  <a16:creationId xmlns:a16="http://schemas.microsoft.com/office/drawing/2014/main" id="{4CE270FF-EFC9-1596-1D10-26C6B816877C}"/>
                </a:ext>
              </a:extLst>
            </p:cNvPr>
            <p:cNvSpPr/>
            <p:nvPr/>
          </p:nvSpPr>
          <p:spPr>
            <a:xfrm>
              <a:off x="7457531" y="3972184"/>
              <a:ext cx="425494" cy="125510"/>
            </a:xfrm>
            <a:prstGeom prst="rect">
              <a:avLst/>
            </a:prstGeom>
            <a:solidFill>
              <a:srgbClr val="FCA718">
                <a:alpha val="100000"/>
              </a:srgbClr>
            </a:solidFill>
            <a:ln w="2710" cap="flat">
              <a:solidFill>
                <a:srgbClr val="FFFFFF">
                  <a:alpha val="100000"/>
                </a:srgbClr>
              </a:solidFill>
              <a:prstDash val="solid"/>
              <a:miter/>
            </a:ln>
          </p:spPr>
          <p:txBody>
            <a:bodyPr/>
            <a:lstStyle/>
            <a:p>
              <a:endParaRPr/>
            </a:p>
          </p:txBody>
        </p:sp>
        <p:sp>
          <p:nvSpPr>
            <p:cNvPr id="1223" name="rc113">
              <a:extLst>
                <a:ext uri="{FF2B5EF4-FFF2-40B4-BE49-F238E27FC236}">
                  <a16:creationId xmlns:a16="http://schemas.microsoft.com/office/drawing/2014/main" id="{76FCE785-D7CA-AAC1-1C23-F8BB55377728}"/>
                </a:ext>
              </a:extLst>
            </p:cNvPr>
            <p:cNvSpPr/>
            <p:nvPr/>
          </p:nvSpPr>
          <p:spPr>
            <a:xfrm>
              <a:off x="7883025" y="3972184"/>
              <a:ext cx="425494" cy="125510"/>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224" name="rc114">
              <a:extLst>
                <a:ext uri="{FF2B5EF4-FFF2-40B4-BE49-F238E27FC236}">
                  <a16:creationId xmlns:a16="http://schemas.microsoft.com/office/drawing/2014/main" id="{41BFEC33-81D1-770B-D814-2FB86441E8FD}"/>
                </a:ext>
              </a:extLst>
            </p:cNvPr>
            <p:cNvSpPr/>
            <p:nvPr/>
          </p:nvSpPr>
          <p:spPr>
            <a:xfrm>
              <a:off x="8308520" y="3972184"/>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225" name="rc115">
              <a:extLst>
                <a:ext uri="{FF2B5EF4-FFF2-40B4-BE49-F238E27FC236}">
                  <a16:creationId xmlns:a16="http://schemas.microsoft.com/office/drawing/2014/main" id="{AE36E630-B67D-DD46-0D89-D6B5AEE09418}"/>
                </a:ext>
              </a:extLst>
            </p:cNvPr>
            <p:cNvSpPr/>
            <p:nvPr/>
          </p:nvSpPr>
          <p:spPr>
            <a:xfrm>
              <a:off x="5755552" y="1838509"/>
              <a:ext cx="425494" cy="125510"/>
            </a:xfrm>
            <a:prstGeom prst="rect">
              <a:avLst/>
            </a:prstGeom>
            <a:solidFill>
              <a:srgbClr val="268C3E">
                <a:alpha val="100000"/>
              </a:srgbClr>
            </a:solidFill>
            <a:ln w="2710" cap="flat">
              <a:solidFill>
                <a:srgbClr val="FFFFFF">
                  <a:alpha val="100000"/>
                </a:srgbClr>
              </a:solidFill>
              <a:prstDash val="solid"/>
              <a:miter/>
            </a:ln>
          </p:spPr>
          <p:txBody>
            <a:bodyPr/>
            <a:lstStyle/>
            <a:p>
              <a:endParaRPr/>
            </a:p>
          </p:txBody>
        </p:sp>
        <p:sp>
          <p:nvSpPr>
            <p:cNvPr id="1226" name="rc116">
              <a:extLst>
                <a:ext uri="{FF2B5EF4-FFF2-40B4-BE49-F238E27FC236}">
                  <a16:creationId xmlns:a16="http://schemas.microsoft.com/office/drawing/2014/main" id="{526B2D17-9599-C304-41B4-DC5862A99432}"/>
                </a:ext>
              </a:extLst>
            </p:cNvPr>
            <p:cNvSpPr/>
            <p:nvPr/>
          </p:nvSpPr>
          <p:spPr>
            <a:xfrm>
              <a:off x="6181047" y="1838509"/>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27" name="rc117">
              <a:extLst>
                <a:ext uri="{FF2B5EF4-FFF2-40B4-BE49-F238E27FC236}">
                  <a16:creationId xmlns:a16="http://schemas.microsoft.com/office/drawing/2014/main" id="{3ED7B004-F99A-4C58-1104-B85A6DA502FB}"/>
                </a:ext>
              </a:extLst>
            </p:cNvPr>
            <p:cNvSpPr/>
            <p:nvPr/>
          </p:nvSpPr>
          <p:spPr>
            <a:xfrm>
              <a:off x="6606542" y="1838509"/>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228" name="rc118">
              <a:extLst>
                <a:ext uri="{FF2B5EF4-FFF2-40B4-BE49-F238E27FC236}">
                  <a16:creationId xmlns:a16="http://schemas.microsoft.com/office/drawing/2014/main" id="{DC66F38E-F9CF-48A7-19FD-9B5636ECE453}"/>
                </a:ext>
              </a:extLst>
            </p:cNvPr>
            <p:cNvSpPr/>
            <p:nvPr/>
          </p:nvSpPr>
          <p:spPr>
            <a:xfrm>
              <a:off x="7032036" y="1838509"/>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229" name="rc119">
              <a:extLst>
                <a:ext uri="{FF2B5EF4-FFF2-40B4-BE49-F238E27FC236}">
                  <a16:creationId xmlns:a16="http://schemas.microsoft.com/office/drawing/2014/main" id="{349EC3CD-3726-B830-C11C-A2F43B387A61}"/>
                </a:ext>
              </a:extLst>
            </p:cNvPr>
            <p:cNvSpPr/>
            <p:nvPr/>
          </p:nvSpPr>
          <p:spPr>
            <a:xfrm>
              <a:off x="7457531" y="1838509"/>
              <a:ext cx="425494" cy="125510"/>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230" name="rc120">
              <a:extLst>
                <a:ext uri="{FF2B5EF4-FFF2-40B4-BE49-F238E27FC236}">
                  <a16:creationId xmlns:a16="http://schemas.microsoft.com/office/drawing/2014/main" id="{61389B6F-AE18-F799-553D-D9CD1388335B}"/>
                </a:ext>
              </a:extLst>
            </p:cNvPr>
            <p:cNvSpPr/>
            <p:nvPr/>
          </p:nvSpPr>
          <p:spPr>
            <a:xfrm>
              <a:off x="7883025" y="1838509"/>
              <a:ext cx="425494" cy="125510"/>
            </a:xfrm>
            <a:prstGeom prst="rect">
              <a:avLst/>
            </a:prstGeom>
            <a:solidFill>
              <a:srgbClr val="69AF41">
                <a:alpha val="100000"/>
              </a:srgbClr>
            </a:solidFill>
            <a:ln w="2710" cap="flat">
              <a:solidFill>
                <a:srgbClr val="FFFFFF">
                  <a:alpha val="100000"/>
                </a:srgbClr>
              </a:solidFill>
              <a:prstDash val="solid"/>
              <a:miter/>
            </a:ln>
          </p:spPr>
          <p:txBody>
            <a:bodyPr/>
            <a:lstStyle/>
            <a:p>
              <a:endParaRPr/>
            </a:p>
          </p:txBody>
        </p:sp>
        <p:sp>
          <p:nvSpPr>
            <p:cNvPr id="1231" name="rc121">
              <a:extLst>
                <a:ext uri="{FF2B5EF4-FFF2-40B4-BE49-F238E27FC236}">
                  <a16:creationId xmlns:a16="http://schemas.microsoft.com/office/drawing/2014/main" id="{946C346A-61AB-336C-53F7-C165D8A86B3C}"/>
                </a:ext>
              </a:extLst>
            </p:cNvPr>
            <p:cNvSpPr/>
            <p:nvPr/>
          </p:nvSpPr>
          <p:spPr>
            <a:xfrm>
              <a:off x="8308520" y="1838509"/>
              <a:ext cx="425494" cy="125510"/>
            </a:xfrm>
            <a:prstGeom prst="rect">
              <a:avLst/>
            </a:prstGeom>
            <a:solidFill>
              <a:srgbClr val="6EB241">
                <a:alpha val="100000"/>
              </a:srgbClr>
            </a:solidFill>
            <a:ln w="2710" cap="flat">
              <a:solidFill>
                <a:srgbClr val="FFFFFF">
                  <a:alpha val="100000"/>
                </a:srgbClr>
              </a:solidFill>
              <a:prstDash val="solid"/>
              <a:miter/>
            </a:ln>
          </p:spPr>
          <p:txBody>
            <a:bodyPr/>
            <a:lstStyle/>
            <a:p>
              <a:endParaRPr/>
            </a:p>
          </p:txBody>
        </p:sp>
        <p:sp>
          <p:nvSpPr>
            <p:cNvPr id="1232" name="rc122">
              <a:extLst>
                <a:ext uri="{FF2B5EF4-FFF2-40B4-BE49-F238E27FC236}">
                  <a16:creationId xmlns:a16="http://schemas.microsoft.com/office/drawing/2014/main" id="{D170DA0D-BE00-6D7E-C0EC-11E44D78C1B9}"/>
                </a:ext>
              </a:extLst>
            </p:cNvPr>
            <p:cNvSpPr/>
            <p:nvPr/>
          </p:nvSpPr>
          <p:spPr>
            <a:xfrm>
              <a:off x="8308520" y="1210958"/>
              <a:ext cx="425494" cy="125510"/>
            </a:xfrm>
            <a:prstGeom prst="rect">
              <a:avLst/>
            </a:prstGeom>
            <a:solidFill>
              <a:srgbClr val="34913F">
                <a:alpha val="100000"/>
              </a:srgbClr>
            </a:solidFill>
            <a:ln w="2710" cap="flat">
              <a:solidFill>
                <a:srgbClr val="FFFFFF">
                  <a:alpha val="100000"/>
                </a:srgbClr>
              </a:solidFill>
              <a:prstDash val="solid"/>
              <a:miter/>
            </a:ln>
          </p:spPr>
          <p:txBody>
            <a:bodyPr/>
            <a:lstStyle/>
            <a:p>
              <a:endParaRPr/>
            </a:p>
          </p:txBody>
        </p:sp>
        <p:sp>
          <p:nvSpPr>
            <p:cNvPr id="1233" name="rc123">
              <a:extLst>
                <a:ext uri="{FF2B5EF4-FFF2-40B4-BE49-F238E27FC236}">
                  <a16:creationId xmlns:a16="http://schemas.microsoft.com/office/drawing/2014/main" id="{DB7C843B-8933-9BBC-2758-1C30DCED91BE}"/>
                </a:ext>
              </a:extLst>
            </p:cNvPr>
            <p:cNvSpPr/>
            <p:nvPr/>
          </p:nvSpPr>
          <p:spPr>
            <a:xfrm>
              <a:off x="6181047" y="2340550"/>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34" name="rc124">
              <a:extLst>
                <a:ext uri="{FF2B5EF4-FFF2-40B4-BE49-F238E27FC236}">
                  <a16:creationId xmlns:a16="http://schemas.microsoft.com/office/drawing/2014/main" id="{FC542CCF-DF83-DEEB-DDD0-BAD2AF8F28C8}"/>
                </a:ext>
              </a:extLst>
            </p:cNvPr>
            <p:cNvSpPr/>
            <p:nvPr/>
          </p:nvSpPr>
          <p:spPr>
            <a:xfrm>
              <a:off x="6606542" y="2340550"/>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235" name="rc125">
              <a:extLst>
                <a:ext uri="{FF2B5EF4-FFF2-40B4-BE49-F238E27FC236}">
                  <a16:creationId xmlns:a16="http://schemas.microsoft.com/office/drawing/2014/main" id="{DE6223A0-DEAD-0612-24AC-14315756DFA9}"/>
                </a:ext>
              </a:extLst>
            </p:cNvPr>
            <p:cNvSpPr/>
            <p:nvPr/>
          </p:nvSpPr>
          <p:spPr>
            <a:xfrm>
              <a:off x="7032036" y="2340550"/>
              <a:ext cx="425494" cy="125510"/>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236" name="rc126">
              <a:extLst>
                <a:ext uri="{FF2B5EF4-FFF2-40B4-BE49-F238E27FC236}">
                  <a16:creationId xmlns:a16="http://schemas.microsoft.com/office/drawing/2014/main" id="{AA02178A-67CD-686E-611A-6C9F3C4E0F27}"/>
                </a:ext>
              </a:extLst>
            </p:cNvPr>
            <p:cNvSpPr/>
            <p:nvPr/>
          </p:nvSpPr>
          <p:spPr>
            <a:xfrm>
              <a:off x="7457531" y="2340550"/>
              <a:ext cx="425494" cy="125510"/>
            </a:xfrm>
            <a:prstGeom prst="rect">
              <a:avLst/>
            </a:prstGeom>
            <a:solidFill>
              <a:srgbClr val="BFC130">
                <a:alpha val="100000"/>
              </a:srgbClr>
            </a:solidFill>
            <a:ln w="2710" cap="flat">
              <a:solidFill>
                <a:srgbClr val="FFFFFF">
                  <a:alpha val="100000"/>
                </a:srgbClr>
              </a:solidFill>
              <a:prstDash val="solid"/>
              <a:miter/>
            </a:ln>
          </p:spPr>
          <p:txBody>
            <a:bodyPr/>
            <a:lstStyle/>
            <a:p>
              <a:endParaRPr/>
            </a:p>
          </p:txBody>
        </p:sp>
        <p:sp>
          <p:nvSpPr>
            <p:cNvPr id="1237" name="rc127">
              <a:extLst>
                <a:ext uri="{FF2B5EF4-FFF2-40B4-BE49-F238E27FC236}">
                  <a16:creationId xmlns:a16="http://schemas.microsoft.com/office/drawing/2014/main" id="{BFD9507A-9055-6FFA-B2C6-7A3B78CA5066}"/>
                </a:ext>
              </a:extLst>
            </p:cNvPr>
            <p:cNvSpPr/>
            <p:nvPr/>
          </p:nvSpPr>
          <p:spPr>
            <a:xfrm>
              <a:off x="7883025" y="2340550"/>
              <a:ext cx="425494" cy="125510"/>
            </a:xfrm>
            <a:prstGeom prst="rect">
              <a:avLst/>
            </a:prstGeom>
            <a:solidFill>
              <a:srgbClr val="90BE3D">
                <a:alpha val="100000"/>
              </a:srgbClr>
            </a:solidFill>
            <a:ln w="2710" cap="flat">
              <a:solidFill>
                <a:srgbClr val="FFFFFF">
                  <a:alpha val="100000"/>
                </a:srgbClr>
              </a:solidFill>
              <a:prstDash val="solid"/>
              <a:miter/>
            </a:ln>
          </p:spPr>
          <p:txBody>
            <a:bodyPr/>
            <a:lstStyle/>
            <a:p>
              <a:endParaRPr/>
            </a:p>
          </p:txBody>
        </p:sp>
        <p:sp>
          <p:nvSpPr>
            <p:cNvPr id="1238" name="rc128">
              <a:extLst>
                <a:ext uri="{FF2B5EF4-FFF2-40B4-BE49-F238E27FC236}">
                  <a16:creationId xmlns:a16="http://schemas.microsoft.com/office/drawing/2014/main" id="{66F98D86-E5B6-C913-7787-8F757A52C9AE}"/>
                </a:ext>
              </a:extLst>
            </p:cNvPr>
            <p:cNvSpPr/>
            <p:nvPr/>
          </p:nvSpPr>
          <p:spPr>
            <a:xfrm>
              <a:off x="8308520" y="2340550"/>
              <a:ext cx="425494" cy="125510"/>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239" name="rc129">
              <a:extLst>
                <a:ext uri="{FF2B5EF4-FFF2-40B4-BE49-F238E27FC236}">
                  <a16:creationId xmlns:a16="http://schemas.microsoft.com/office/drawing/2014/main" id="{B5C9AD18-5628-EFF8-1BA7-7C27E9CD3492}"/>
                </a:ext>
              </a:extLst>
            </p:cNvPr>
            <p:cNvSpPr/>
            <p:nvPr/>
          </p:nvSpPr>
          <p:spPr>
            <a:xfrm>
              <a:off x="4904563" y="4223204"/>
              <a:ext cx="425494" cy="125510"/>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240" name="rc130">
              <a:extLst>
                <a:ext uri="{FF2B5EF4-FFF2-40B4-BE49-F238E27FC236}">
                  <a16:creationId xmlns:a16="http://schemas.microsoft.com/office/drawing/2014/main" id="{17D50CFE-4BC7-B981-3EB0-85B752A6C3BF}"/>
                </a:ext>
              </a:extLst>
            </p:cNvPr>
            <p:cNvSpPr/>
            <p:nvPr/>
          </p:nvSpPr>
          <p:spPr>
            <a:xfrm>
              <a:off x="5330058" y="4223204"/>
              <a:ext cx="425494" cy="125510"/>
            </a:xfrm>
            <a:prstGeom prst="rect">
              <a:avLst/>
            </a:prstGeom>
            <a:solidFill>
              <a:srgbClr val="EB4D1D">
                <a:alpha val="100000"/>
              </a:srgbClr>
            </a:solidFill>
            <a:ln w="2710" cap="flat">
              <a:solidFill>
                <a:srgbClr val="FFFFFF">
                  <a:alpha val="100000"/>
                </a:srgbClr>
              </a:solidFill>
              <a:prstDash val="solid"/>
              <a:miter/>
            </a:ln>
          </p:spPr>
          <p:txBody>
            <a:bodyPr/>
            <a:lstStyle/>
            <a:p>
              <a:endParaRPr/>
            </a:p>
          </p:txBody>
        </p:sp>
        <p:sp>
          <p:nvSpPr>
            <p:cNvPr id="1241" name="rc131">
              <a:extLst>
                <a:ext uri="{FF2B5EF4-FFF2-40B4-BE49-F238E27FC236}">
                  <a16:creationId xmlns:a16="http://schemas.microsoft.com/office/drawing/2014/main" id="{F386DD8E-64CC-C466-F11D-81F51D4D948E}"/>
                </a:ext>
              </a:extLst>
            </p:cNvPr>
            <p:cNvSpPr/>
            <p:nvPr/>
          </p:nvSpPr>
          <p:spPr>
            <a:xfrm>
              <a:off x="5755552" y="4223204"/>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242" name="rc132">
              <a:extLst>
                <a:ext uri="{FF2B5EF4-FFF2-40B4-BE49-F238E27FC236}">
                  <a16:creationId xmlns:a16="http://schemas.microsoft.com/office/drawing/2014/main" id="{A404DA5C-31E5-9AE8-5511-E2CAC694CAE6}"/>
                </a:ext>
              </a:extLst>
            </p:cNvPr>
            <p:cNvSpPr/>
            <p:nvPr/>
          </p:nvSpPr>
          <p:spPr>
            <a:xfrm>
              <a:off x="6181047" y="4223204"/>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243" name="rc133">
              <a:extLst>
                <a:ext uri="{FF2B5EF4-FFF2-40B4-BE49-F238E27FC236}">
                  <a16:creationId xmlns:a16="http://schemas.microsoft.com/office/drawing/2014/main" id="{35E00010-622B-B0E0-C15A-01B5587A18CF}"/>
                </a:ext>
              </a:extLst>
            </p:cNvPr>
            <p:cNvSpPr/>
            <p:nvPr/>
          </p:nvSpPr>
          <p:spPr>
            <a:xfrm>
              <a:off x="6606542" y="4223204"/>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244" name="rc134">
              <a:extLst>
                <a:ext uri="{FF2B5EF4-FFF2-40B4-BE49-F238E27FC236}">
                  <a16:creationId xmlns:a16="http://schemas.microsoft.com/office/drawing/2014/main" id="{B188C3B5-E036-61EA-D03C-A334CAB4302E}"/>
                </a:ext>
              </a:extLst>
            </p:cNvPr>
            <p:cNvSpPr/>
            <p:nvPr/>
          </p:nvSpPr>
          <p:spPr>
            <a:xfrm>
              <a:off x="7032036" y="4223204"/>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245" name="rc135">
              <a:extLst>
                <a:ext uri="{FF2B5EF4-FFF2-40B4-BE49-F238E27FC236}">
                  <a16:creationId xmlns:a16="http://schemas.microsoft.com/office/drawing/2014/main" id="{BBC7FB3E-426C-4A33-4126-537610554E19}"/>
                </a:ext>
              </a:extLst>
            </p:cNvPr>
            <p:cNvSpPr/>
            <p:nvPr/>
          </p:nvSpPr>
          <p:spPr>
            <a:xfrm>
              <a:off x="7457531" y="4223204"/>
              <a:ext cx="425494" cy="125510"/>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246" name="rc136">
              <a:extLst>
                <a:ext uri="{FF2B5EF4-FFF2-40B4-BE49-F238E27FC236}">
                  <a16:creationId xmlns:a16="http://schemas.microsoft.com/office/drawing/2014/main" id="{E66A3638-293C-D743-FCAA-70985CFD2B12}"/>
                </a:ext>
              </a:extLst>
            </p:cNvPr>
            <p:cNvSpPr/>
            <p:nvPr/>
          </p:nvSpPr>
          <p:spPr>
            <a:xfrm>
              <a:off x="7883025" y="4223204"/>
              <a:ext cx="425494" cy="125510"/>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247" name="rc137">
              <a:extLst>
                <a:ext uri="{FF2B5EF4-FFF2-40B4-BE49-F238E27FC236}">
                  <a16:creationId xmlns:a16="http://schemas.microsoft.com/office/drawing/2014/main" id="{7AA36579-600E-831E-97CB-8306F6FB23C5}"/>
                </a:ext>
              </a:extLst>
            </p:cNvPr>
            <p:cNvSpPr/>
            <p:nvPr/>
          </p:nvSpPr>
          <p:spPr>
            <a:xfrm>
              <a:off x="8308520" y="4223204"/>
              <a:ext cx="425494" cy="125510"/>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248" name="rc138">
              <a:extLst>
                <a:ext uri="{FF2B5EF4-FFF2-40B4-BE49-F238E27FC236}">
                  <a16:creationId xmlns:a16="http://schemas.microsoft.com/office/drawing/2014/main" id="{CBCE2D48-8ADD-6A61-614D-D8988AA21B86}"/>
                </a:ext>
              </a:extLst>
            </p:cNvPr>
            <p:cNvSpPr/>
            <p:nvPr/>
          </p:nvSpPr>
          <p:spPr>
            <a:xfrm>
              <a:off x="3628079" y="3093612"/>
              <a:ext cx="425494" cy="125510"/>
            </a:xfrm>
            <a:prstGeom prst="rect">
              <a:avLst/>
            </a:prstGeom>
            <a:solidFill>
              <a:srgbClr val="78B841">
                <a:alpha val="100000"/>
              </a:srgbClr>
            </a:solidFill>
            <a:ln w="2710" cap="flat">
              <a:solidFill>
                <a:srgbClr val="FFFFFF">
                  <a:alpha val="100000"/>
                </a:srgbClr>
              </a:solidFill>
              <a:prstDash val="solid"/>
              <a:miter/>
            </a:ln>
          </p:spPr>
          <p:txBody>
            <a:bodyPr/>
            <a:lstStyle/>
            <a:p>
              <a:endParaRPr/>
            </a:p>
          </p:txBody>
        </p:sp>
        <p:sp>
          <p:nvSpPr>
            <p:cNvPr id="1249" name="rc139">
              <a:extLst>
                <a:ext uri="{FF2B5EF4-FFF2-40B4-BE49-F238E27FC236}">
                  <a16:creationId xmlns:a16="http://schemas.microsoft.com/office/drawing/2014/main" id="{FE9CB364-85D7-0EB7-9BC5-725F39834333}"/>
                </a:ext>
              </a:extLst>
            </p:cNvPr>
            <p:cNvSpPr/>
            <p:nvPr/>
          </p:nvSpPr>
          <p:spPr>
            <a:xfrm>
              <a:off x="4053574" y="3093612"/>
              <a:ext cx="425494" cy="125510"/>
            </a:xfrm>
            <a:prstGeom prst="rect">
              <a:avLst/>
            </a:prstGeom>
            <a:solidFill>
              <a:srgbClr val="00833D">
                <a:alpha val="100000"/>
              </a:srgbClr>
            </a:solidFill>
            <a:ln w="2710" cap="flat">
              <a:solidFill>
                <a:srgbClr val="FFFFFF">
                  <a:alpha val="100000"/>
                </a:srgbClr>
              </a:solidFill>
              <a:prstDash val="solid"/>
              <a:miter/>
            </a:ln>
          </p:spPr>
          <p:txBody>
            <a:bodyPr/>
            <a:lstStyle/>
            <a:p>
              <a:endParaRPr/>
            </a:p>
          </p:txBody>
        </p:sp>
        <p:sp>
          <p:nvSpPr>
            <p:cNvPr id="1250" name="rc140">
              <a:extLst>
                <a:ext uri="{FF2B5EF4-FFF2-40B4-BE49-F238E27FC236}">
                  <a16:creationId xmlns:a16="http://schemas.microsoft.com/office/drawing/2014/main" id="{7DD9CE2B-64D9-334B-11EE-B38B6B90029F}"/>
                </a:ext>
              </a:extLst>
            </p:cNvPr>
            <p:cNvSpPr/>
            <p:nvPr/>
          </p:nvSpPr>
          <p:spPr>
            <a:xfrm>
              <a:off x="4479068" y="3093612"/>
              <a:ext cx="425494" cy="125510"/>
            </a:xfrm>
            <a:prstGeom prst="rect">
              <a:avLst/>
            </a:prstGeom>
            <a:solidFill>
              <a:srgbClr val="2D8F3E">
                <a:alpha val="100000"/>
              </a:srgbClr>
            </a:solidFill>
            <a:ln w="2710" cap="flat">
              <a:solidFill>
                <a:srgbClr val="FFFFFF">
                  <a:alpha val="100000"/>
                </a:srgbClr>
              </a:solidFill>
              <a:prstDash val="solid"/>
              <a:miter/>
            </a:ln>
          </p:spPr>
          <p:txBody>
            <a:bodyPr/>
            <a:lstStyle/>
            <a:p>
              <a:endParaRPr/>
            </a:p>
          </p:txBody>
        </p:sp>
        <p:sp>
          <p:nvSpPr>
            <p:cNvPr id="1251" name="rc141">
              <a:extLst>
                <a:ext uri="{FF2B5EF4-FFF2-40B4-BE49-F238E27FC236}">
                  <a16:creationId xmlns:a16="http://schemas.microsoft.com/office/drawing/2014/main" id="{4CFB6EA3-F600-77B3-FFD9-F008F24CD332}"/>
                </a:ext>
              </a:extLst>
            </p:cNvPr>
            <p:cNvSpPr/>
            <p:nvPr/>
          </p:nvSpPr>
          <p:spPr>
            <a:xfrm>
              <a:off x="4904563" y="3093612"/>
              <a:ext cx="425494" cy="125510"/>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252" name="rc142">
              <a:extLst>
                <a:ext uri="{FF2B5EF4-FFF2-40B4-BE49-F238E27FC236}">
                  <a16:creationId xmlns:a16="http://schemas.microsoft.com/office/drawing/2014/main" id="{EB7949E3-5202-1B69-6322-22CAEDD406A7}"/>
                </a:ext>
              </a:extLst>
            </p:cNvPr>
            <p:cNvSpPr/>
            <p:nvPr/>
          </p:nvSpPr>
          <p:spPr>
            <a:xfrm>
              <a:off x="5330058" y="3093612"/>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253" name="rc143">
              <a:extLst>
                <a:ext uri="{FF2B5EF4-FFF2-40B4-BE49-F238E27FC236}">
                  <a16:creationId xmlns:a16="http://schemas.microsoft.com/office/drawing/2014/main" id="{CDD8E0F6-4350-5A43-9989-E694219C5691}"/>
                </a:ext>
              </a:extLst>
            </p:cNvPr>
            <p:cNvSpPr/>
            <p:nvPr/>
          </p:nvSpPr>
          <p:spPr>
            <a:xfrm>
              <a:off x="5755552" y="3093612"/>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254" name="rc144">
              <a:extLst>
                <a:ext uri="{FF2B5EF4-FFF2-40B4-BE49-F238E27FC236}">
                  <a16:creationId xmlns:a16="http://schemas.microsoft.com/office/drawing/2014/main" id="{8FFE8D98-5357-8D93-768F-612134C01075}"/>
                </a:ext>
              </a:extLst>
            </p:cNvPr>
            <p:cNvSpPr/>
            <p:nvPr/>
          </p:nvSpPr>
          <p:spPr>
            <a:xfrm>
              <a:off x="6181047" y="3093612"/>
              <a:ext cx="425494" cy="125510"/>
            </a:xfrm>
            <a:prstGeom prst="rect">
              <a:avLst/>
            </a:prstGeom>
            <a:solidFill>
              <a:srgbClr val="EF5D1F">
                <a:alpha val="100000"/>
              </a:srgbClr>
            </a:solidFill>
            <a:ln w="2710" cap="flat">
              <a:solidFill>
                <a:srgbClr val="FFFFFF">
                  <a:alpha val="100000"/>
                </a:srgbClr>
              </a:solidFill>
              <a:prstDash val="solid"/>
              <a:miter/>
            </a:ln>
          </p:spPr>
          <p:txBody>
            <a:bodyPr/>
            <a:lstStyle/>
            <a:p>
              <a:endParaRPr/>
            </a:p>
          </p:txBody>
        </p:sp>
        <p:sp>
          <p:nvSpPr>
            <p:cNvPr id="1255" name="rc145">
              <a:extLst>
                <a:ext uri="{FF2B5EF4-FFF2-40B4-BE49-F238E27FC236}">
                  <a16:creationId xmlns:a16="http://schemas.microsoft.com/office/drawing/2014/main" id="{85FB313F-6D7D-C3A5-46DD-A9F6F9DFA155}"/>
                </a:ext>
              </a:extLst>
            </p:cNvPr>
            <p:cNvSpPr/>
            <p:nvPr/>
          </p:nvSpPr>
          <p:spPr>
            <a:xfrm>
              <a:off x="6606542" y="3093612"/>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56" name="rc146">
              <a:extLst>
                <a:ext uri="{FF2B5EF4-FFF2-40B4-BE49-F238E27FC236}">
                  <a16:creationId xmlns:a16="http://schemas.microsoft.com/office/drawing/2014/main" id="{1236C939-DC7E-83FD-ADD9-871D5E971566}"/>
                </a:ext>
              </a:extLst>
            </p:cNvPr>
            <p:cNvSpPr/>
            <p:nvPr/>
          </p:nvSpPr>
          <p:spPr>
            <a:xfrm>
              <a:off x="7032036" y="3093612"/>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257" name="rc147">
              <a:extLst>
                <a:ext uri="{FF2B5EF4-FFF2-40B4-BE49-F238E27FC236}">
                  <a16:creationId xmlns:a16="http://schemas.microsoft.com/office/drawing/2014/main" id="{1C389E01-8D34-4DB5-52AD-F803E7DDD937}"/>
                </a:ext>
              </a:extLst>
            </p:cNvPr>
            <p:cNvSpPr/>
            <p:nvPr/>
          </p:nvSpPr>
          <p:spPr>
            <a:xfrm>
              <a:off x="7457531" y="3093612"/>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258" name="rc148">
              <a:extLst>
                <a:ext uri="{FF2B5EF4-FFF2-40B4-BE49-F238E27FC236}">
                  <a16:creationId xmlns:a16="http://schemas.microsoft.com/office/drawing/2014/main" id="{7A3DB12C-FD4F-7D42-7407-6C1CC76D88AF}"/>
                </a:ext>
              </a:extLst>
            </p:cNvPr>
            <p:cNvSpPr/>
            <p:nvPr/>
          </p:nvSpPr>
          <p:spPr>
            <a:xfrm>
              <a:off x="7883025" y="3093612"/>
              <a:ext cx="425494" cy="125510"/>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59" name="rc149">
              <a:extLst>
                <a:ext uri="{FF2B5EF4-FFF2-40B4-BE49-F238E27FC236}">
                  <a16:creationId xmlns:a16="http://schemas.microsoft.com/office/drawing/2014/main" id="{007A5B74-49BB-3128-678D-02A2E8229464}"/>
                </a:ext>
              </a:extLst>
            </p:cNvPr>
            <p:cNvSpPr/>
            <p:nvPr/>
          </p:nvSpPr>
          <p:spPr>
            <a:xfrm>
              <a:off x="8308520" y="3093612"/>
              <a:ext cx="425494" cy="125510"/>
            </a:xfrm>
            <a:prstGeom prst="rect">
              <a:avLst/>
            </a:prstGeom>
            <a:solidFill>
              <a:srgbClr val="CCC12C">
                <a:alpha val="100000"/>
              </a:srgbClr>
            </a:solidFill>
            <a:ln w="2710" cap="flat">
              <a:solidFill>
                <a:srgbClr val="FFFFFF">
                  <a:alpha val="100000"/>
                </a:srgbClr>
              </a:solidFill>
              <a:prstDash val="solid"/>
              <a:miter/>
            </a:ln>
          </p:spPr>
          <p:txBody>
            <a:bodyPr/>
            <a:lstStyle/>
            <a:p>
              <a:endParaRPr/>
            </a:p>
          </p:txBody>
        </p:sp>
        <p:sp>
          <p:nvSpPr>
            <p:cNvPr id="1260" name="rc150">
              <a:extLst>
                <a:ext uri="{FF2B5EF4-FFF2-40B4-BE49-F238E27FC236}">
                  <a16:creationId xmlns:a16="http://schemas.microsoft.com/office/drawing/2014/main" id="{88432C76-73FE-3172-5ECA-9687723BC925}"/>
                </a:ext>
              </a:extLst>
            </p:cNvPr>
            <p:cNvSpPr/>
            <p:nvPr/>
          </p:nvSpPr>
          <p:spPr>
            <a:xfrm>
              <a:off x="6606542" y="2089530"/>
              <a:ext cx="425494" cy="125510"/>
            </a:xfrm>
            <a:prstGeom prst="rect">
              <a:avLst/>
            </a:prstGeom>
            <a:solidFill>
              <a:srgbClr val="E6381B">
                <a:alpha val="100000"/>
              </a:srgbClr>
            </a:solidFill>
            <a:ln w="2710" cap="flat">
              <a:solidFill>
                <a:srgbClr val="FFFFFF">
                  <a:alpha val="100000"/>
                </a:srgbClr>
              </a:solidFill>
              <a:prstDash val="solid"/>
              <a:miter/>
            </a:ln>
          </p:spPr>
          <p:txBody>
            <a:bodyPr/>
            <a:lstStyle/>
            <a:p>
              <a:endParaRPr/>
            </a:p>
          </p:txBody>
        </p:sp>
        <p:sp>
          <p:nvSpPr>
            <p:cNvPr id="1261" name="rc151">
              <a:extLst>
                <a:ext uri="{FF2B5EF4-FFF2-40B4-BE49-F238E27FC236}">
                  <a16:creationId xmlns:a16="http://schemas.microsoft.com/office/drawing/2014/main" id="{A864CCA2-A659-D1AC-8D64-00EE5C6263CD}"/>
                </a:ext>
              </a:extLst>
            </p:cNvPr>
            <p:cNvSpPr/>
            <p:nvPr/>
          </p:nvSpPr>
          <p:spPr>
            <a:xfrm>
              <a:off x="7032036" y="2089530"/>
              <a:ext cx="425494" cy="125510"/>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262" name="rc152">
              <a:extLst>
                <a:ext uri="{FF2B5EF4-FFF2-40B4-BE49-F238E27FC236}">
                  <a16:creationId xmlns:a16="http://schemas.microsoft.com/office/drawing/2014/main" id="{E1107C7D-57A1-AFA6-41EF-9AB349D32121}"/>
                </a:ext>
              </a:extLst>
            </p:cNvPr>
            <p:cNvSpPr/>
            <p:nvPr/>
          </p:nvSpPr>
          <p:spPr>
            <a:xfrm>
              <a:off x="7457531" y="2089530"/>
              <a:ext cx="425494" cy="125510"/>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263" name="rc153">
              <a:extLst>
                <a:ext uri="{FF2B5EF4-FFF2-40B4-BE49-F238E27FC236}">
                  <a16:creationId xmlns:a16="http://schemas.microsoft.com/office/drawing/2014/main" id="{5C043B4F-07FE-FFF9-7B84-1A3304C02F81}"/>
                </a:ext>
              </a:extLst>
            </p:cNvPr>
            <p:cNvSpPr/>
            <p:nvPr/>
          </p:nvSpPr>
          <p:spPr>
            <a:xfrm>
              <a:off x="7883025" y="2089530"/>
              <a:ext cx="425494" cy="125510"/>
            </a:xfrm>
            <a:prstGeom prst="rect">
              <a:avLst/>
            </a:prstGeom>
            <a:solidFill>
              <a:srgbClr val="78B841">
                <a:alpha val="100000"/>
              </a:srgbClr>
            </a:solidFill>
            <a:ln w="2710" cap="flat">
              <a:solidFill>
                <a:srgbClr val="FFFFFF">
                  <a:alpha val="100000"/>
                </a:srgbClr>
              </a:solidFill>
              <a:prstDash val="solid"/>
              <a:miter/>
            </a:ln>
          </p:spPr>
          <p:txBody>
            <a:bodyPr/>
            <a:lstStyle/>
            <a:p>
              <a:endParaRPr/>
            </a:p>
          </p:txBody>
        </p:sp>
        <p:sp>
          <p:nvSpPr>
            <p:cNvPr id="1264" name="rc154">
              <a:extLst>
                <a:ext uri="{FF2B5EF4-FFF2-40B4-BE49-F238E27FC236}">
                  <a16:creationId xmlns:a16="http://schemas.microsoft.com/office/drawing/2014/main" id="{4A08B190-733E-F38C-2E5D-B026CE4D3846}"/>
                </a:ext>
              </a:extLst>
            </p:cNvPr>
            <p:cNvSpPr/>
            <p:nvPr/>
          </p:nvSpPr>
          <p:spPr>
            <a:xfrm>
              <a:off x="8308520" y="2089530"/>
              <a:ext cx="425494" cy="125510"/>
            </a:xfrm>
            <a:prstGeom prst="rect">
              <a:avLst/>
            </a:prstGeom>
            <a:solidFill>
              <a:srgbClr val="90BE3D">
                <a:alpha val="100000"/>
              </a:srgbClr>
            </a:solidFill>
            <a:ln w="2710" cap="flat">
              <a:solidFill>
                <a:srgbClr val="FFFFFF">
                  <a:alpha val="100000"/>
                </a:srgbClr>
              </a:solidFill>
              <a:prstDash val="solid"/>
              <a:miter/>
            </a:ln>
          </p:spPr>
          <p:txBody>
            <a:bodyPr/>
            <a:lstStyle/>
            <a:p>
              <a:endParaRPr/>
            </a:p>
          </p:txBody>
        </p:sp>
        <p:sp>
          <p:nvSpPr>
            <p:cNvPr id="1265" name="rc155">
              <a:extLst>
                <a:ext uri="{FF2B5EF4-FFF2-40B4-BE49-F238E27FC236}">
                  <a16:creationId xmlns:a16="http://schemas.microsoft.com/office/drawing/2014/main" id="{C1028F18-F8E6-1649-4739-E04318F597DB}"/>
                </a:ext>
              </a:extLst>
            </p:cNvPr>
            <p:cNvSpPr/>
            <p:nvPr/>
          </p:nvSpPr>
          <p:spPr>
            <a:xfrm>
              <a:off x="5755552" y="5227286"/>
              <a:ext cx="425494" cy="125510"/>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266" name="rc156">
              <a:extLst>
                <a:ext uri="{FF2B5EF4-FFF2-40B4-BE49-F238E27FC236}">
                  <a16:creationId xmlns:a16="http://schemas.microsoft.com/office/drawing/2014/main" id="{82D9E969-D5D2-B88B-F1F4-B31F934B5FB7}"/>
                </a:ext>
              </a:extLst>
            </p:cNvPr>
            <p:cNvSpPr/>
            <p:nvPr/>
          </p:nvSpPr>
          <p:spPr>
            <a:xfrm>
              <a:off x="6181047" y="5227286"/>
              <a:ext cx="425494" cy="125510"/>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67" name="rc157">
              <a:extLst>
                <a:ext uri="{FF2B5EF4-FFF2-40B4-BE49-F238E27FC236}">
                  <a16:creationId xmlns:a16="http://schemas.microsoft.com/office/drawing/2014/main" id="{D1519ACC-305F-4731-347B-8845AFE5BCCD}"/>
                </a:ext>
              </a:extLst>
            </p:cNvPr>
            <p:cNvSpPr/>
            <p:nvPr/>
          </p:nvSpPr>
          <p:spPr>
            <a:xfrm>
              <a:off x="6606542" y="5227286"/>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68" name="rc158">
              <a:extLst>
                <a:ext uri="{FF2B5EF4-FFF2-40B4-BE49-F238E27FC236}">
                  <a16:creationId xmlns:a16="http://schemas.microsoft.com/office/drawing/2014/main" id="{35BDE1EC-CC91-51DB-BA6E-7B322270A248}"/>
                </a:ext>
              </a:extLst>
            </p:cNvPr>
            <p:cNvSpPr/>
            <p:nvPr/>
          </p:nvSpPr>
          <p:spPr>
            <a:xfrm>
              <a:off x="7032036" y="5227286"/>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269" name="rc159">
              <a:extLst>
                <a:ext uri="{FF2B5EF4-FFF2-40B4-BE49-F238E27FC236}">
                  <a16:creationId xmlns:a16="http://schemas.microsoft.com/office/drawing/2014/main" id="{3E53441F-3068-7BCD-5216-6165C4617764}"/>
                </a:ext>
              </a:extLst>
            </p:cNvPr>
            <p:cNvSpPr/>
            <p:nvPr/>
          </p:nvSpPr>
          <p:spPr>
            <a:xfrm>
              <a:off x="7457531" y="5227286"/>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270" name="rc160">
              <a:extLst>
                <a:ext uri="{FF2B5EF4-FFF2-40B4-BE49-F238E27FC236}">
                  <a16:creationId xmlns:a16="http://schemas.microsoft.com/office/drawing/2014/main" id="{380F88D9-8E95-1A53-3244-C7A0551C87AB}"/>
                </a:ext>
              </a:extLst>
            </p:cNvPr>
            <p:cNvSpPr/>
            <p:nvPr/>
          </p:nvSpPr>
          <p:spPr>
            <a:xfrm>
              <a:off x="7883025" y="5227286"/>
              <a:ext cx="425494" cy="125510"/>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271" name="rc161">
              <a:extLst>
                <a:ext uri="{FF2B5EF4-FFF2-40B4-BE49-F238E27FC236}">
                  <a16:creationId xmlns:a16="http://schemas.microsoft.com/office/drawing/2014/main" id="{B5FC9837-268F-5B45-BC2D-5D32E1775D7E}"/>
                </a:ext>
              </a:extLst>
            </p:cNvPr>
            <p:cNvSpPr/>
            <p:nvPr/>
          </p:nvSpPr>
          <p:spPr>
            <a:xfrm>
              <a:off x="8308520" y="5227286"/>
              <a:ext cx="425494" cy="125510"/>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272" name="rc162">
              <a:extLst>
                <a:ext uri="{FF2B5EF4-FFF2-40B4-BE49-F238E27FC236}">
                  <a16:creationId xmlns:a16="http://schemas.microsoft.com/office/drawing/2014/main" id="{F8B61B7B-2466-C5A2-E756-8A9FD579276C}"/>
                </a:ext>
              </a:extLst>
            </p:cNvPr>
            <p:cNvSpPr/>
            <p:nvPr/>
          </p:nvSpPr>
          <p:spPr>
            <a:xfrm>
              <a:off x="5330058" y="3595653"/>
              <a:ext cx="425494" cy="125510"/>
            </a:xfrm>
            <a:prstGeom prst="rect">
              <a:avLst/>
            </a:prstGeom>
            <a:solidFill>
              <a:srgbClr val="EB511E">
                <a:alpha val="100000"/>
              </a:srgbClr>
            </a:solidFill>
            <a:ln w="2710" cap="flat">
              <a:solidFill>
                <a:srgbClr val="FFFFFF">
                  <a:alpha val="100000"/>
                </a:srgbClr>
              </a:solidFill>
              <a:prstDash val="solid"/>
              <a:miter/>
            </a:ln>
          </p:spPr>
          <p:txBody>
            <a:bodyPr/>
            <a:lstStyle/>
            <a:p>
              <a:endParaRPr/>
            </a:p>
          </p:txBody>
        </p:sp>
        <p:sp>
          <p:nvSpPr>
            <p:cNvPr id="1273" name="rc163">
              <a:extLst>
                <a:ext uri="{FF2B5EF4-FFF2-40B4-BE49-F238E27FC236}">
                  <a16:creationId xmlns:a16="http://schemas.microsoft.com/office/drawing/2014/main" id="{36A47160-86A5-99C1-5345-35899147C7F7}"/>
                </a:ext>
              </a:extLst>
            </p:cNvPr>
            <p:cNvSpPr/>
            <p:nvPr/>
          </p:nvSpPr>
          <p:spPr>
            <a:xfrm>
              <a:off x="5755552" y="3595653"/>
              <a:ext cx="425494" cy="125510"/>
            </a:xfrm>
            <a:prstGeom prst="rect">
              <a:avLst/>
            </a:prstGeom>
            <a:solidFill>
              <a:srgbClr val="E02219">
                <a:alpha val="100000"/>
              </a:srgbClr>
            </a:solidFill>
            <a:ln w="2710" cap="flat">
              <a:solidFill>
                <a:srgbClr val="FFFFFF">
                  <a:alpha val="100000"/>
                </a:srgbClr>
              </a:solidFill>
              <a:prstDash val="solid"/>
              <a:miter/>
            </a:ln>
          </p:spPr>
          <p:txBody>
            <a:bodyPr/>
            <a:lstStyle/>
            <a:p>
              <a:endParaRPr/>
            </a:p>
          </p:txBody>
        </p:sp>
        <p:sp>
          <p:nvSpPr>
            <p:cNvPr id="1274" name="rc164">
              <a:extLst>
                <a:ext uri="{FF2B5EF4-FFF2-40B4-BE49-F238E27FC236}">
                  <a16:creationId xmlns:a16="http://schemas.microsoft.com/office/drawing/2014/main" id="{72ACC691-1688-E04F-3924-45F578AEE730}"/>
                </a:ext>
              </a:extLst>
            </p:cNvPr>
            <p:cNvSpPr/>
            <p:nvPr/>
          </p:nvSpPr>
          <p:spPr>
            <a:xfrm>
              <a:off x="6181047" y="3595653"/>
              <a:ext cx="425494" cy="125510"/>
            </a:xfrm>
            <a:prstGeom prst="rect">
              <a:avLst/>
            </a:prstGeom>
            <a:solidFill>
              <a:srgbClr val="D91F15">
                <a:alpha val="100000"/>
              </a:srgbClr>
            </a:solidFill>
            <a:ln w="2710" cap="flat">
              <a:solidFill>
                <a:srgbClr val="FFFFFF">
                  <a:alpha val="100000"/>
                </a:srgbClr>
              </a:solidFill>
              <a:prstDash val="solid"/>
              <a:miter/>
            </a:ln>
          </p:spPr>
          <p:txBody>
            <a:bodyPr/>
            <a:lstStyle/>
            <a:p>
              <a:endParaRPr/>
            </a:p>
          </p:txBody>
        </p:sp>
        <p:sp>
          <p:nvSpPr>
            <p:cNvPr id="1275" name="rc165">
              <a:extLst>
                <a:ext uri="{FF2B5EF4-FFF2-40B4-BE49-F238E27FC236}">
                  <a16:creationId xmlns:a16="http://schemas.microsoft.com/office/drawing/2014/main" id="{AC9EADB4-0163-7C23-A507-F03374354EEB}"/>
                </a:ext>
              </a:extLst>
            </p:cNvPr>
            <p:cNvSpPr/>
            <p:nvPr/>
          </p:nvSpPr>
          <p:spPr>
            <a:xfrm>
              <a:off x="6606542" y="3595653"/>
              <a:ext cx="425494" cy="125510"/>
            </a:xfrm>
            <a:prstGeom prst="rect">
              <a:avLst/>
            </a:prstGeom>
            <a:solidFill>
              <a:srgbClr val="EB4D1D">
                <a:alpha val="100000"/>
              </a:srgbClr>
            </a:solidFill>
            <a:ln w="2710" cap="flat">
              <a:solidFill>
                <a:srgbClr val="FFFFFF">
                  <a:alpha val="100000"/>
                </a:srgbClr>
              </a:solidFill>
              <a:prstDash val="solid"/>
              <a:miter/>
            </a:ln>
          </p:spPr>
          <p:txBody>
            <a:bodyPr/>
            <a:lstStyle/>
            <a:p>
              <a:endParaRPr/>
            </a:p>
          </p:txBody>
        </p:sp>
        <p:sp>
          <p:nvSpPr>
            <p:cNvPr id="1276" name="rc166">
              <a:extLst>
                <a:ext uri="{FF2B5EF4-FFF2-40B4-BE49-F238E27FC236}">
                  <a16:creationId xmlns:a16="http://schemas.microsoft.com/office/drawing/2014/main" id="{C3C1A4B8-1998-C6BB-C60D-BDE96A6551CB}"/>
                </a:ext>
              </a:extLst>
            </p:cNvPr>
            <p:cNvSpPr/>
            <p:nvPr/>
          </p:nvSpPr>
          <p:spPr>
            <a:xfrm>
              <a:off x="7032036" y="3595653"/>
              <a:ext cx="425494" cy="125510"/>
            </a:xfrm>
            <a:prstGeom prst="rect">
              <a:avLst/>
            </a:prstGeom>
            <a:solidFill>
              <a:srgbClr val="E42F1B">
                <a:alpha val="100000"/>
              </a:srgbClr>
            </a:solidFill>
            <a:ln w="2710" cap="flat">
              <a:solidFill>
                <a:srgbClr val="FFFFFF">
                  <a:alpha val="100000"/>
                </a:srgbClr>
              </a:solidFill>
              <a:prstDash val="solid"/>
              <a:miter/>
            </a:ln>
          </p:spPr>
          <p:txBody>
            <a:bodyPr/>
            <a:lstStyle/>
            <a:p>
              <a:endParaRPr/>
            </a:p>
          </p:txBody>
        </p:sp>
        <p:sp>
          <p:nvSpPr>
            <p:cNvPr id="1277" name="rc167">
              <a:extLst>
                <a:ext uri="{FF2B5EF4-FFF2-40B4-BE49-F238E27FC236}">
                  <a16:creationId xmlns:a16="http://schemas.microsoft.com/office/drawing/2014/main" id="{8528A248-EAD4-ACF5-2F3F-D3233934A23F}"/>
                </a:ext>
              </a:extLst>
            </p:cNvPr>
            <p:cNvSpPr/>
            <p:nvPr/>
          </p:nvSpPr>
          <p:spPr>
            <a:xfrm>
              <a:off x="7457531" y="3595653"/>
              <a:ext cx="425494" cy="125510"/>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278" name="rc168">
              <a:extLst>
                <a:ext uri="{FF2B5EF4-FFF2-40B4-BE49-F238E27FC236}">
                  <a16:creationId xmlns:a16="http://schemas.microsoft.com/office/drawing/2014/main" id="{D72BEE70-834D-0DD0-C8B8-F19CD0D3D6B2}"/>
                </a:ext>
              </a:extLst>
            </p:cNvPr>
            <p:cNvSpPr/>
            <p:nvPr/>
          </p:nvSpPr>
          <p:spPr>
            <a:xfrm>
              <a:off x="7883025" y="3595653"/>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279" name="rc169">
              <a:extLst>
                <a:ext uri="{FF2B5EF4-FFF2-40B4-BE49-F238E27FC236}">
                  <a16:creationId xmlns:a16="http://schemas.microsoft.com/office/drawing/2014/main" id="{E9DFC6C8-457E-FA56-D765-B4964318FB54}"/>
                </a:ext>
              </a:extLst>
            </p:cNvPr>
            <p:cNvSpPr/>
            <p:nvPr/>
          </p:nvSpPr>
          <p:spPr>
            <a:xfrm>
              <a:off x="8308520" y="3595653"/>
              <a:ext cx="425494" cy="125510"/>
            </a:xfrm>
            <a:prstGeom prst="rect">
              <a:avLst/>
            </a:prstGeom>
            <a:solidFill>
              <a:srgbClr val="EAC21E">
                <a:alpha val="100000"/>
              </a:srgbClr>
            </a:solidFill>
            <a:ln w="2710" cap="flat">
              <a:solidFill>
                <a:srgbClr val="FFFFFF">
                  <a:alpha val="100000"/>
                </a:srgbClr>
              </a:solidFill>
              <a:prstDash val="solid"/>
              <a:miter/>
            </a:ln>
          </p:spPr>
          <p:txBody>
            <a:bodyPr/>
            <a:lstStyle/>
            <a:p>
              <a:endParaRPr/>
            </a:p>
          </p:txBody>
        </p:sp>
        <p:sp>
          <p:nvSpPr>
            <p:cNvPr id="1280" name="rc170">
              <a:extLst>
                <a:ext uri="{FF2B5EF4-FFF2-40B4-BE49-F238E27FC236}">
                  <a16:creationId xmlns:a16="http://schemas.microsoft.com/office/drawing/2014/main" id="{A6C77905-8253-77AF-F386-E32B07142B86}"/>
                </a:ext>
              </a:extLst>
            </p:cNvPr>
            <p:cNvSpPr/>
            <p:nvPr/>
          </p:nvSpPr>
          <p:spPr>
            <a:xfrm>
              <a:off x="2777090" y="2717081"/>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81" name="rc171">
              <a:extLst>
                <a:ext uri="{FF2B5EF4-FFF2-40B4-BE49-F238E27FC236}">
                  <a16:creationId xmlns:a16="http://schemas.microsoft.com/office/drawing/2014/main" id="{EAC4DC2B-E0AD-059E-18FC-554AA40FF9B9}"/>
                </a:ext>
              </a:extLst>
            </p:cNvPr>
            <p:cNvSpPr/>
            <p:nvPr/>
          </p:nvSpPr>
          <p:spPr>
            <a:xfrm>
              <a:off x="3202584" y="2717081"/>
              <a:ext cx="425494" cy="125510"/>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282" name="rc172">
              <a:extLst>
                <a:ext uri="{FF2B5EF4-FFF2-40B4-BE49-F238E27FC236}">
                  <a16:creationId xmlns:a16="http://schemas.microsoft.com/office/drawing/2014/main" id="{82B47662-4224-4447-B6EE-DE62C56C26A4}"/>
                </a:ext>
              </a:extLst>
            </p:cNvPr>
            <p:cNvSpPr/>
            <p:nvPr/>
          </p:nvSpPr>
          <p:spPr>
            <a:xfrm>
              <a:off x="3628079" y="2717081"/>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283" name="rc173">
              <a:extLst>
                <a:ext uri="{FF2B5EF4-FFF2-40B4-BE49-F238E27FC236}">
                  <a16:creationId xmlns:a16="http://schemas.microsoft.com/office/drawing/2014/main" id="{947F9A41-20AA-D046-7AA5-ADCB96FFB839}"/>
                </a:ext>
              </a:extLst>
            </p:cNvPr>
            <p:cNvSpPr/>
            <p:nvPr/>
          </p:nvSpPr>
          <p:spPr>
            <a:xfrm>
              <a:off x="4053574" y="2717081"/>
              <a:ext cx="425494" cy="125510"/>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284" name="rc174">
              <a:extLst>
                <a:ext uri="{FF2B5EF4-FFF2-40B4-BE49-F238E27FC236}">
                  <a16:creationId xmlns:a16="http://schemas.microsoft.com/office/drawing/2014/main" id="{2C07EBF8-B4CE-C15D-2FED-7C09EA7C0F9F}"/>
                </a:ext>
              </a:extLst>
            </p:cNvPr>
            <p:cNvSpPr/>
            <p:nvPr/>
          </p:nvSpPr>
          <p:spPr>
            <a:xfrm>
              <a:off x="4479068" y="2717081"/>
              <a:ext cx="425494" cy="125510"/>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285" name="rc175">
              <a:extLst>
                <a:ext uri="{FF2B5EF4-FFF2-40B4-BE49-F238E27FC236}">
                  <a16:creationId xmlns:a16="http://schemas.microsoft.com/office/drawing/2014/main" id="{AFF1D12B-2106-03B3-428E-8D7AC1F46D34}"/>
                </a:ext>
              </a:extLst>
            </p:cNvPr>
            <p:cNvSpPr/>
            <p:nvPr/>
          </p:nvSpPr>
          <p:spPr>
            <a:xfrm>
              <a:off x="4904563" y="2717081"/>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286" name="rc176">
              <a:extLst>
                <a:ext uri="{FF2B5EF4-FFF2-40B4-BE49-F238E27FC236}">
                  <a16:creationId xmlns:a16="http://schemas.microsoft.com/office/drawing/2014/main" id="{BFEEDE54-E158-C492-B7FA-86F001BD789C}"/>
                </a:ext>
              </a:extLst>
            </p:cNvPr>
            <p:cNvSpPr/>
            <p:nvPr/>
          </p:nvSpPr>
          <p:spPr>
            <a:xfrm>
              <a:off x="5330058" y="2717081"/>
              <a:ext cx="425494" cy="125510"/>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287" name="rc177">
              <a:extLst>
                <a:ext uri="{FF2B5EF4-FFF2-40B4-BE49-F238E27FC236}">
                  <a16:creationId xmlns:a16="http://schemas.microsoft.com/office/drawing/2014/main" id="{E55E3D9D-9969-9AD3-D672-E25B444BFA09}"/>
                </a:ext>
              </a:extLst>
            </p:cNvPr>
            <p:cNvSpPr/>
            <p:nvPr/>
          </p:nvSpPr>
          <p:spPr>
            <a:xfrm>
              <a:off x="5755552" y="2717081"/>
              <a:ext cx="425494" cy="125510"/>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288" name="rc178">
              <a:extLst>
                <a:ext uri="{FF2B5EF4-FFF2-40B4-BE49-F238E27FC236}">
                  <a16:creationId xmlns:a16="http://schemas.microsoft.com/office/drawing/2014/main" id="{4E0786D4-E70C-F581-F3FF-0EBB51732FBF}"/>
                </a:ext>
              </a:extLst>
            </p:cNvPr>
            <p:cNvSpPr/>
            <p:nvPr/>
          </p:nvSpPr>
          <p:spPr>
            <a:xfrm>
              <a:off x="6181047" y="2717081"/>
              <a:ext cx="425494" cy="125510"/>
            </a:xfrm>
            <a:prstGeom prst="rect">
              <a:avLst/>
            </a:prstGeom>
            <a:solidFill>
              <a:srgbClr val="E42F1B">
                <a:alpha val="100000"/>
              </a:srgbClr>
            </a:solidFill>
            <a:ln w="2710" cap="flat">
              <a:solidFill>
                <a:srgbClr val="FFFFFF">
                  <a:alpha val="100000"/>
                </a:srgbClr>
              </a:solidFill>
              <a:prstDash val="solid"/>
              <a:miter/>
            </a:ln>
          </p:spPr>
          <p:txBody>
            <a:bodyPr/>
            <a:lstStyle/>
            <a:p>
              <a:endParaRPr/>
            </a:p>
          </p:txBody>
        </p:sp>
        <p:sp>
          <p:nvSpPr>
            <p:cNvPr id="1289" name="rc179">
              <a:extLst>
                <a:ext uri="{FF2B5EF4-FFF2-40B4-BE49-F238E27FC236}">
                  <a16:creationId xmlns:a16="http://schemas.microsoft.com/office/drawing/2014/main" id="{ACBDF3E6-E6C2-D0EE-D7EB-CE9B553C023D}"/>
                </a:ext>
              </a:extLst>
            </p:cNvPr>
            <p:cNvSpPr/>
            <p:nvPr/>
          </p:nvSpPr>
          <p:spPr>
            <a:xfrm>
              <a:off x="6606542" y="2717081"/>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290" name="rc180">
              <a:extLst>
                <a:ext uri="{FF2B5EF4-FFF2-40B4-BE49-F238E27FC236}">
                  <a16:creationId xmlns:a16="http://schemas.microsoft.com/office/drawing/2014/main" id="{97F479BE-FEA3-BF9D-150C-D794BE95D379}"/>
                </a:ext>
              </a:extLst>
            </p:cNvPr>
            <p:cNvSpPr/>
            <p:nvPr/>
          </p:nvSpPr>
          <p:spPr>
            <a:xfrm>
              <a:off x="7032036" y="2717081"/>
              <a:ext cx="425494" cy="125510"/>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291" name="rc181">
              <a:extLst>
                <a:ext uri="{FF2B5EF4-FFF2-40B4-BE49-F238E27FC236}">
                  <a16:creationId xmlns:a16="http://schemas.microsoft.com/office/drawing/2014/main" id="{CB6934EA-48AB-79C8-35B1-02A188EBE5B4}"/>
                </a:ext>
              </a:extLst>
            </p:cNvPr>
            <p:cNvSpPr/>
            <p:nvPr/>
          </p:nvSpPr>
          <p:spPr>
            <a:xfrm>
              <a:off x="7457531" y="2717081"/>
              <a:ext cx="425494" cy="125510"/>
            </a:xfrm>
            <a:prstGeom prst="rect">
              <a:avLst/>
            </a:prstGeom>
            <a:solidFill>
              <a:srgbClr val="F26C21">
                <a:alpha val="100000"/>
              </a:srgbClr>
            </a:solidFill>
            <a:ln w="2710" cap="flat">
              <a:solidFill>
                <a:srgbClr val="FFFFFF">
                  <a:alpha val="100000"/>
                </a:srgbClr>
              </a:solidFill>
              <a:prstDash val="solid"/>
              <a:miter/>
            </a:ln>
          </p:spPr>
          <p:txBody>
            <a:bodyPr/>
            <a:lstStyle/>
            <a:p>
              <a:endParaRPr/>
            </a:p>
          </p:txBody>
        </p:sp>
        <p:sp>
          <p:nvSpPr>
            <p:cNvPr id="1292" name="rc182">
              <a:extLst>
                <a:ext uri="{FF2B5EF4-FFF2-40B4-BE49-F238E27FC236}">
                  <a16:creationId xmlns:a16="http://schemas.microsoft.com/office/drawing/2014/main" id="{DF098261-95A2-CB22-404B-D9DF1DF855BD}"/>
                </a:ext>
              </a:extLst>
            </p:cNvPr>
            <p:cNvSpPr/>
            <p:nvPr/>
          </p:nvSpPr>
          <p:spPr>
            <a:xfrm>
              <a:off x="7883025" y="2717081"/>
              <a:ext cx="425494" cy="125510"/>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293" name="rc183">
              <a:extLst>
                <a:ext uri="{FF2B5EF4-FFF2-40B4-BE49-F238E27FC236}">
                  <a16:creationId xmlns:a16="http://schemas.microsoft.com/office/drawing/2014/main" id="{E8AB2662-F504-1437-0268-8DC030653647}"/>
                </a:ext>
              </a:extLst>
            </p:cNvPr>
            <p:cNvSpPr/>
            <p:nvPr/>
          </p:nvSpPr>
          <p:spPr>
            <a:xfrm>
              <a:off x="8308520" y="2717081"/>
              <a:ext cx="425494" cy="125510"/>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294" name="rc184">
              <a:extLst>
                <a:ext uri="{FF2B5EF4-FFF2-40B4-BE49-F238E27FC236}">
                  <a16:creationId xmlns:a16="http://schemas.microsoft.com/office/drawing/2014/main" id="{47888327-0B9C-2593-BDF0-6384AE5A842B}"/>
                </a:ext>
              </a:extLst>
            </p:cNvPr>
            <p:cNvSpPr/>
            <p:nvPr/>
          </p:nvSpPr>
          <p:spPr>
            <a:xfrm>
              <a:off x="4479068" y="2466061"/>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295" name="rc185">
              <a:extLst>
                <a:ext uri="{FF2B5EF4-FFF2-40B4-BE49-F238E27FC236}">
                  <a16:creationId xmlns:a16="http://schemas.microsoft.com/office/drawing/2014/main" id="{E8539D8E-CCA2-A835-F4BE-9E8F8E47740B}"/>
                </a:ext>
              </a:extLst>
            </p:cNvPr>
            <p:cNvSpPr/>
            <p:nvPr/>
          </p:nvSpPr>
          <p:spPr>
            <a:xfrm>
              <a:off x="4904563" y="2466061"/>
              <a:ext cx="425494" cy="125510"/>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296" name="rc186">
              <a:extLst>
                <a:ext uri="{FF2B5EF4-FFF2-40B4-BE49-F238E27FC236}">
                  <a16:creationId xmlns:a16="http://schemas.microsoft.com/office/drawing/2014/main" id="{C9418325-BFEF-1B65-DE9D-DB44319C1277}"/>
                </a:ext>
              </a:extLst>
            </p:cNvPr>
            <p:cNvSpPr/>
            <p:nvPr/>
          </p:nvSpPr>
          <p:spPr>
            <a:xfrm>
              <a:off x="5330058" y="2466061"/>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297" name="rc187">
              <a:extLst>
                <a:ext uri="{FF2B5EF4-FFF2-40B4-BE49-F238E27FC236}">
                  <a16:creationId xmlns:a16="http://schemas.microsoft.com/office/drawing/2014/main" id="{9455E70D-FE12-6CF2-EEF7-940E8EDB7671}"/>
                </a:ext>
              </a:extLst>
            </p:cNvPr>
            <p:cNvSpPr/>
            <p:nvPr/>
          </p:nvSpPr>
          <p:spPr>
            <a:xfrm>
              <a:off x="5755552" y="2466061"/>
              <a:ext cx="425494" cy="125510"/>
            </a:xfrm>
            <a:prstGeom prst="rect">
              <a:avLst/>
            </a:prstGeom>
            <a:solidFill>
              <a:srgbClr val="F0C21A">
                <a:alpha val="100000"/>
              </a:srgbClr>
            </a:solidFill>
            <a:ln w="2710" cap="flat">
              <a:solidFill>
                <a:srgbClr val="FFFFFF">
                  <a:alpha val="100000"/>
                </a:srgbClr>
              </a:solidFill>
              <a:prstDash val="solid"/>
              <a:miter/>
            </a:ln>
          </p:spPr>
          <p:txBody>
            <a:bodyPr/>
            <a:lstStyle/>
            <a:p>
              <a:endParaRPr/>
            </a:p>
          </p:txBody>
        </p:sp>
        <p:sp>
          <p:nvSpPr>
            <p:cNvPr id="1298" name="rc188">
              <a:extLst>
                <a:ext uri="{FF2B5EF4-FFF2-40B4-BE49-F238E27FC236}">
                  <a16:creationId xmlns:a16="http://schemas.microsoft.com/office/drawing/2014/main" id="{136A88D9-3B3F-9073-4149-2F5904B30CF2}"/>
                </a:ext>
              </a:extLst>
            </p:cNvPr>
            <p:cNvSpPr/>
            <p:nvPr/>
          </p:nvSpPr>
          <p:spPr>
            <a:xfrm>
              <a:off x="6181047" y="2466061"/>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299" name="rc189">
              <a:extLst>
                <a:ext uri="{FF2B5EF4-FFF2-40B4-BE49-F238E27FC236}">
                  <a16:creationId xmlns:a16="http://schemas.microsoft.com/office/drawing/2014/main" id="{7E2E97B7-29F5-5F10-99C9-E52ACCC089B8}"/>
                </a:ext>
              </a:extLst>
            </p:cNvPr>
            <p:cNvSpPr/>
            <p:nvPr/>
          </p:nvSpPr>
          <p:spPr>
            <a:xfrm>
              <a:off x="6606542" y="2466061"/>
              <a:ext cx="425494" cy="125510"/>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300" name="rc190">
              <a:extLst>
                <a:ext uri="{FF2B5EF4-FFF2-40B4-BE49-F238E27FC236}">
                  <a16:creationId xmlns:a16="http://schemas.microsoft.com/office/drawing/2014/main" id="{C13C2A0B-FF18-0644-EEE9-67313FFC31C0}"/>
                </a:ext>
              </a:extLst>
            </p:cNvPr>
            <p:cNvSpPr/>
            <p:nvPr/>
          </p:nvSpPr>
          <p:spPr>
            <a:xfrm>
              <a:off x="7032036" y="2466061"/>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301" name="rc191">
              <a:extLst>
                <a:ext uri="{FF2B5EF4-FFF2-40B4-BE49-F238E27FC236}">
                  <a16:creationId xmlns:a16="http://schemas.microsoft.com/office/drawing/2014/main" id="{32D4A9C8-E7C8-1C5C-4E84-3C22450F7F8D}"/>
                </a:ext>
              </a:extLst>
            </p:cNvPr>
            <p:cNvSpPr/>
            <p:nvPr/>
          </p:nvSpPr>
          <p:spPr>
            <a:xfrm>
              <a:off x="7457531" y="2466061"/>
              <a:ext cx="425494" cy="125510"/>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302" name="rc192">
              <a:extLst>
                <a:ext uri="{FF2B5EF4-FFF2-40B4-BE49-F238E27FC236}">
                  <a16:creationId xmlns:a16="http://schemas.microsoft.com/office/drawing/2014/main" id="{C63A0214-7872-C6B2-5242-4707CDAFF5BB}"/>
                </a:ext>
              </a:extLst>
            </p:cNvPr>
            <p:cNvSpPr/>
            <p:nvPr/>
          </p:nvSpPr>
          <p:spPr>
            <a:xfrm>
              <a:off x="7883025" y="2466061"/>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303" name="rc193">
              <a:extLst>
                <a:ext uri="{FF2B5EF4-FFF2-40B4-BE49-F238E27FC236}">
                  <a16:creationId xmlns:a16="http://schemas.microsoft.com/office/drawing/2014/main" id="{3C6E6650-5C20-2C12-4EC9-8FF06B2773D2}"/>
                </a:ext>
              </a:extLst>
            </p:cNvPr>
            <p:cNvSpPr/>
            <p:nvPr/>
          </p:nvSpPr>
          <p:spPr>
            <a:xfrm>
              <a:off x="8308520" y="2466061"/>
              <a:ext cx="425494" cy="125510"/>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304" name="rc194">
              <a:extLst>
                <a:ext uri="{FF2B5EF4-FFF2-40B4-BE49-F238E27FC236}">
                  <a16:creationId xmlns:a16="http://schemas.microsoft.com/office/drawing/2014/main" id="{7327CE0C-71AB-12D9-7462-040F0A9D2E06}"/>
                </a:ext>
              </a:extLst>
            </p:cNvPr>
            <p:cNvSpPr/>
            <p:nvPr/>
          </p:nvSpPr>
          <p:spPr>
            <a:xfrm>
              <a:off x="5330058" y="4599735"/>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305" name="rc195">
              <a:extLst>
                <a:ext uri="{FF2B5EF4-FFF2-40B4-BE49-F238E27FC236}">
                  <a16:creationId xmlns:a16="http://schemas.microsoft.com/office/drawing/2014/main" id="{670FDB9E-89D2-E00E-E36B-DC6B9F98E667}"/>
                </a:ext>
              </a:extLst>
            </p:cNvPr>
            <p:cNvSpPr/>
            <p:nvPr/>
          </p:nvSpPr>
          <p:spPr>
            <a:xfrm>
              <a:off x="5755552" y="4599735"/>
              <a:ext cx="425494" cy="125510"/>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306" name="rc196">
              <a:extLst>
                <a:ext uri="{FF2B5EF4-FFF2-40B4-BE49-F238E27FC236}">
                  <a16:creationId xmlns:a16="http://schemas.microsoft.com/office/drawing/2014/main" id="{B24C7ED3-D743-8B79-AF89-F5330A550DCF}"/>
                </a:ext>
              </a:extLst>
            </p:cNvPr>
            <p:cNvSpPr/>
            <p:nvPr/>
          </p:nvSpPr>
          <p:spPr>
            <a:xfrm>
              <a:off x="6181047" y="4599735"/>
              <a:ext cx="425494" cy="125510"/>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307" name="rc197">
              <a:extLst>
                <a:ext uri="{FF2B5EF4-FFF2-40B4-BE49-F238E27FC236}">
                  <a16:creationId xmlns:a16="http://schemas.microsoft.com/office/drawing/2014/main" id="{4E89699F-16C4-DBA4-2FD0-8012E8EB5354}"/>
                </a:ext>
              </a:extLst>
            </p:cNvPr>
            <p:cNvSpPr/>
            <p:nvPr/>
          </p:nvSpPr>
          <p:spPr>
            <a:xfrm>
              <a:off x="6606542" y="4599735"/>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308" name="rc198">
              <a:extLst>
                <a:ext uri="{FF2B5EF4-FFF2-40B4-BE49-F238E27FC236}">
                  <a16:creationId xmlns:a16="http://schemas.microsoft.com/office/drawing/2014/main" id="{B446D6F0-DA2D-9A97-6EA9-BF0CC72BCEBE}"/>
                </a:ext>
              </a:extLst>
            </p:cNvPr>
            <p:cNvSpPr/>
            <p:nvPr/>
          </p:nvSpPr>
          <p:spPr>
            <a:xfrm>
              <a:off x="7032036" y="4599735"/>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309" name="rc199">
              <a:extLst>
                <a:ext uri="{FF2B5EF4-FFF2-40B4-BE49-F238E27FC236}">
                  <a16:creationId xmlns:a16="http://schemas.microsoft.com/office/drawing/2014/main" id="{2619D834-7694-8274-9BD5-E9CA25B3F7BF}"/>
                </a:ext>
              </a:extLst>
            </p:cNvPr>
            <p:cNvSpPr/>
            <p:nvPr/>
          </p:nvSpPr>
          <p:spPr>
            <a:xfrm>
              <a:off x="7457531" y="4599735"/>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310" name="rc200">
              <a:extLst>
                <a:ext uri="{FF2B5EF4-FFF2-40B4-BE49-F238E27FC236}">
                  <a16:creationId xmlns:a16="http://schemas.microsoft.com/office/drawing/2014/main" id="{C8810290-37C0-D1DA-AA1A-09B9FA2F401C}"/>
                </a:ext>
              </a:extLst>
            </p:cNvPr>
            <p:cNvSpPr/>
            <p:nvPr/>
          </p:nvSpPr>
          <p:spPr>
            <a:xfrm>
              <a:off x="7883025" y="4599735"/>
              <a:ext cx="425494" cy="125510"/>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311" name="rc201">
              <a:extLst>
                <a:ext uri="{FF2B5EF4-FFF2-40B4-BE49-F238E27FC236}">
                  <a16:creationId xmlns:a16="http://schemas.microsoft.com/office/drawing/2014/main" id="{4506C330-04D8-7BC5-391A-5EDD9A330965}"/>
                </a:ext>
              </a:extLst>
            </p:cNvPr>
            <p:cNvSpPr/>
            <p:nvPr/>
          </p:nvSpPr>
          <p:spPr>
            <a:xfrm>
              <a:off x="8308520" y="4599735"/>
              <a:ext cx="425494" cy="125510"/>
            </a:xfrm>
            <a:prstGeom prst="rect">
              <a:avLst/>
            </a:prstGeom>
            <a:solidFill>
              <a:srgbClr val="EB4D1D">
                <a:alpha val="100000"/>
              </a:srgbClr>
            </a:solidFill>
            <a:ln w="2710" cap="flat">
              <a:solidFill>
                <a:srgbClr val="FFFFFF">
                  <a:alpha val="100000"/>
                </a:srgbClr>
              </a:solidFill>
              <a:prstDash val="solid"/>
              <a:miter/>
            </a:ln>
          </p:spPr>
          <p:txBody>
            <a:bodyPr/>
            <a:lstStyle/>
            <a:p>
              <a:endParaRPr/>
            </a:p>
          </p:txBody>
        </p:sp>
        <p:sp>
          <p:nvSpPr>
            <p:cNvPr id="1312" name="rc202">
              <a:extLst>
                <a:ext uri="{FF2B5EF4-FFF2-40B4-BE49-F238E27FC236}">
                  <a16:creationId xmlns:a16="http://schemas.microsoft.com/office/drawing/2014/main" id="{FBF0546D-518A-8AC5-E60C-AE61C3FEB739}"/>
                </a:ext>
              </a:extLst>
            </p:cNvPr>
            <p:cNvSpPr/>
            <p:nvPr/>
          </p:nvSpPr>
          <p:spPr>
            <a:xfrm>
              <a:off x="2777090" y="2215040"/>
              <a:ext cx="425494" cy="125510"/>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313" name="rc203">
              <a:extLst>
                <a:ext uri="{FF2B5EF4-FFF2-40B4-BE49-F238E27FC236}">
                  <a16:creationId xmlns:a16="http://schemas.microsoft.com/office/drawing/2014/main" id="{AC155A0D-1FBD-1C2D-4D62-1E073592E841}"/>
                </a:ext>
              </a:extLst>
            </p:cNvPr>
            <p:cNvSpPr/>
            <p:nvPr/>
          </p:nvSpPr>
          <p:spPr>
            <a:xfrm>
              <a:off x="3202584" y="2215040"/>
              <a:ext cx="425494" cy="125510"/>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314" name="rc204">
              <a:extLst>
                <a:ext uri="{FF2B5EF4-FFF2-40B4-BE49-F238E27FC236}">
                  <a16:creationId xmlns:a16="http://schemas.microsoft.com/office/drawing/2014/main" id="{8E5306F3-7380-D6A0-C3AE-14B24A6B02A6}"/>
                </a:ext>
              </a:extLst>
            </p:cNvPr>
            <p:cNvSpPr/>
            <p:nvPr/>
          </p:nvSpPr>
          <p:spPr>
            <a:xfrm>
              <a:off x="3628079" y="2215040"/>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315" name="rc205">
              <a:extLst>
                <a:ext uri="{FF2B5EF4-FFF2-40B4-BE49-F238E27FC236}">
                  <a16:creationId xmlns:a16="http://schemas.microsoft.com/office/drawing/2014/main" id="{A796DE70-C83A-4CB6-9B0E-477A7E914F00}"/>
                </a:ext>
              </a:extLst>
            </p:cNvPr>
            <p:cNvSpPr/>
            <p:nvPr/>
          </p:nvSpPr>
          <p:spPr>
            <a:xfrm>
              <a:off x="4053574" y="2215040"/>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316" name="rc206">
              <a:extLst>
                <a:ext uri="{FF2B5EF4-FFF2-40B4-BE49-F238E27FC236}">
                  <a16:creationId xmlns:a16="http://schemas.microsoft.com/office/drawing/2014/main" id="{DC66C335-637A-FE25-9971-01B621650C4F}"/>
                </a:ext>
              </a:extLst>
            </p:cNvPr>
            <p:cNvSpPr/>
            <p:nvPr/>
          </p:nvSpPr>
          <p:spPr>
            <a:xfrm>
              <a:off x="4479068" y="2215040"/>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317" name="rc207">
              <a:extLst>
                <a:ext uri="{FF2B5EF4-FFF2-40B4-BE49-F238E27FC236}">
                  <a16:creationId xmlns:a16="http://schemas.microsoft.com/office/drawing/2014/main" id="{90BD5397-2229-A042-69C2-5D57E8533DFA}"/>
                </a:ext>
              </a:extLst>
            </p:cNvPr>
            <p:cNvSpPr/>
            <p:nvPr/>
          </p:nvSpPr>
          <p:spPr>
            <a:xfrm>
              <a:off x="4904563" y="2215040"/>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318" name="rc208">
              <a:extLst>
                <a:ext uri="{FF2B5EF4-FFF2-40B4-BE49-F238E27FC236}">
                  <a16:creationId xmlns:a16="http://schemas.microsoft.com/office/drawing/2014/main" id="{26229C20-11CC-C832-1AC9-E23FCD552214}"/>
                </a:ext>
              </a:extLst>
            </p:cNvPr>
            <p:cNvSpPr/>
            <p:nvPr/>
          </p:nvSpPr>
          <p:spPr>
            <a:xfrm>
              <a:off x="5330058" y="2215040"/>
              <a:ext cx="425494" cy="125510"/>
            </a:xfrm>
            <a:prstGeom prst="rect">
              <a:avLst/>
            </a:prstGeom>
            <a:solidFill>
              <a:srgbClr val="FCA718">
                <a:alpha val="100000"/>
              </a:srgbClr>
            </a:solidFill>
            <a:ln w="2710" cap="flat">
              <a:solidFill>
                <a:srgbClr val="FFFFFF">
                  <a:alpha val="100000"/>
                </a:srgbClr>
              </a:solidFill>
              <a:prstDash val="solid"/>
              <a:miter/>
            </a:ln>
          </p:spPr>
          <p:txBody>
            <a:bodyPr/>
            <a:lstStyle/>
            <a:p>
              <a:endParaRPr/>
            </a:p>
          </p:txBody>
        </p:sp>
        <p:sp>
          <p:nvSpPr>
            <p:cNvPr id="1319" name="rc209">
              <a:extLst>
                <a:ext uri="{FF2B5EF4-FFF2-40B4-BE49-F238E27FC236}">
                  <a16:creationId xmlns:a16="http://schemas.microsoft.com/office/drawing/2014/main" id="{6212D6A7-53D8-5557-7D23-06DFDCEEA7CA}"/>
                </a:ext>
              </a:extLst>
            </p:cNvPr>
            <p:cNvSpPr/>
            <p:nvPr/>
          </p:nvSpPr>
          <p:spPr>
            <a:xfrm>
              <a:off x="5755552" y="2215040"/>
              <a:ext cx="425494" cy="125510"/>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320" name="rc210">
              <a:extLst>
                <a:ext uri="{FF2B5EF4-FFF2-40B4-BE49-F238E27FC236}">
                  <a16:creationId xmlns:a16="http://schemas.microsoft.com/office/drawing/2014/main" id="{D06526C1-E3A7-12E1-930E-2D593A79EE8C}"/>
                </a:ext>
              </a:extLst>
            </p:cNvPr>
            <p:cNvSpPr/>
            <p:nvPr/>
          </p:nvSpPr>
          <p:spPr>
            <a:xfrm>
              <a:off x="6181047" y="2215040"/>
              <a:ext cx="425494" cy="125510"/>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321" name="rc211">
              <a:extLst>
                <a:ext uri="{FF2B5EF4-FFF2-40B4-BE49-F238E27FC236}">
                  <a16:creationId xmlns:a16="http://schemas.microsoft.com/office/drawing/2014/main" id="{98FB4740-30EF-9CFE-02E7-E6FCD0F03FE2}"/>
                </a:ext>
              </a:extLst>
            </p:cNvPr>
            <p:cNvSpPr/>
            <p:nvPr/>
          </p:nvSpPr>
          <p:spPr>
            <a:xfrm>
              <a:off x="6606542" y="2215040"/>
              <a:ext cx="425494" cy="125510"/>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322" name="rc212">
              <a:extLst>
                <a:ext uri="{FF2B5EF4-FFF2-40B4-BE49-F238E27FC236}">
                  <a16:creationId xmlns:a16="http://schemas.microsoft.com/office/drawing/2014/main" id="{BF94B669-0A34-92D5-524D-350B6BD51D8D}"/>
                </a:ext>
              </a:extLst>
            </p:cNvPr>
            <p:cNvSpPr/>
            <p:nvPr/>
          </p:nvSpPr>
          <p:spPr>
            <a:xfrm>
              <a:off x="7032036" y="2215040"/>
              <a:ext cx="425494" cy="125510"/>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323" name="rc213">
              <a:extLst>
                <a:ext uri="{FF2B5EF4-FFF2-40B4-BE49-F238E27FC236}">
                  <a16:creationId xmlns:a16="http://schemas.microsoft.com/office/drawing/2014/main" id="{CCDE58C7-87BC-29D7-F66D-9CB58BA5E558}"/>
                </a:ext>
              </a:extLst>
            </p:cNvPr>
            <p:cNvSpPr/>
            <p:nvPr/>
          </p:nvSpPr>
          <p:spPr>
            <a:xfrm>
              <a:off x="7457531" y="2215040"/>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324" name="rc214">
              <a:extLst>
                <a:ext uri="{FF2B5EF4-FFF2-40B4-BE49-F238E27FC236}">
                  <a16:creationId xmlns:a16="http://schemas.microsoft.com/office/drawing/2014/main" id="{3F2C0100-BDB3-C5B1-4457-70B610F5DB3C}"/>
                </a:ext>
              </a:extLst>
            </p:cNvPr>
            <p:cNvSpPr/>
            <p:nvPr/>
          </p:nvSpPr>
          <p:spPr>
            <a:xfrm>
              <a:off x="7883025" y="2215040"/>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325" name="rc215">
              <a:extLst>
                <a:ext uri="{FF2B5EF4-FFF2-40B4-BE49-F238E27FC236}">
                  <a16:creationId xmlns:a16="http://schemas.microsoft.com/office/drawing/2014/main" id="{B41160B1-3B0F-DD72-55AC-9F4B461C833F}"/>
                </a:ext>
              </a:extLst>
            </p:cNvPr>
            <p:cNvSpPr/>
            <p:nvPr/>
          </p:nvSpPr>
          <p:spPr>
            <a:xfrm>
              <a:off x="8308520" y="2215040"/>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326" name="rc216">
              <a:extLst>
                <a:ext uri="{FF2B5EF4-FFF2-40B4-BE49-F238E27FC236}">
                  <a16:creationId xmlns:a16="http://schemas.microsoft.com/office/drawing/2014/main" id="{BAFAB796-41AA-6C1B-773B-B6E65067F697}"/>
                </a:ext>
              </a:extLst>
            </p:cNvPr>
            <p:cNvSpPr/>
            <p:nvPr/>
          </p:nvSpPr>
          <p:spPr>
            <a:xfrm>
              <a:off x="7883025" y="3344632"/>
              <a:ext cx="425494" cy="125510"/>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327" name="rc217">
              <a:extLst>
                <a:ext uri="{FF2B5EF4-FFF2-40B4-BE49-F238E27FC236}">
                  <a16:creationId xmlns:a16="http://schemas.microsoft.com/office/drawing/2014/main" id="{5441796E-29F7-93A5-DA21-2462FC7BEB50}"/>
                </a:ext>
              </a:extLst>
            </p:cNvPr>
            <p:cNvSpPr/>
            <p:nvPr/>
          </p:nvSpPr>
          <p:spPr>
            <a:xfrm>
              <a:off x="8308520" y="3344632"/>
              <a:ext cx="425494" cy="125510"/>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28" name="rc218">
              <a:extLst>
                <a:ext uri="{FF2B5EF4-FFF2-40B4-BE49-F238E27FC236}">
                  <a16:creationId xmlns:a16="http://schemas.microsoft.com/office/drawing/2014/main" id="{D337CCFE-99BD-FDE3-05EB-1B855A1D9997}"/>
                </a:ext>
              </a:extLst>
            </p:cNvPr>
            <p:cNvSpPr/>
            <p:nvPr/>
          </p:nvSpPr>
          <p:spPr>
            <a:xfrm>
              <a:off x="1926101" y="2842591"/>
              <a:ext cx="425494" cy="125510"/>
            </a:xfrm>
            <a:prstGeom prst="rect">
              <a:avLst/>
            </a:prstGeom>
            <a:solidFill>
              <a:srgbClr val="DEC224">
                <a:alpha val="100000"/>
              </a:srgbClr>
            </a:solidFill>
            <a:ln w="2710" cap="flat">
              <a:solidFill>
                <a:srgbClr val="FFFFFF">
                  <a:alpha val="100000"/>
                </a:srgbClr>
              </a:solidFill>
              <a:prstDash val="solid"/>
              <a:miter/>
            </a:ln>
          </p:spPr>
          <p:txBody>
            <a:bodyPr/>
            <a:lstStyle/>
            <a:p>
              <a:endParaRPr/>
            </a:p>
          </p:txBody>
        </p:sp>
        <p:sp>
          <p:nvSpPr>
            <p:cNvPr id="1329" name="rc219">
              <a:extLst>
                <a:ext uri="{FF2B5EF4-FFF2-40B4-BE49-F238E27FC236}">
                  <a16:creationId xmlns:a16="http://schemas.microsoft.com/office/drawing/2014/main" id="{31CF248C-C1E9-267C-57A9-3BAC1B1A6119}"/>
                </a:ext>
              </a:extLst>
            </p:cNvPr>
            <p:cNvSpPr/>
            <p:nvPr/>
          </p:nvSpPr>
          <p:spPr>
            <a:xfrm>
              <a:off x="2351595" y="2842591"/>
              <a:ext cx="425494" cy="125510"/>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330" name="rc220">
              <a:extLst>
                <a:ext uri="{FF2B5EF4-FFF2-40B4-BE49-F238E27FC236}">
                  <a16:creationId xmlns:a16="http://schemas.microsoft.com/office/drawing/2014/main" id="{B29AC7AD-62D0-6193-6641-2A79038AC9EF}"/>
                </a:ext>
              </a:extLst>
            </p:cNvPr>
            <p:cNvSpPr/>
            <p:nvPr/>
          </p:nvSpPr>
          <p:spPr>
            <a:xfrm>
              <a:off x="2777090" y="2842591"/>
              <a:ext cx="425494" cy="125510"/>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331" name="rc221">
              <a:extLst>
                <a:ext uri="{FF2B5EF4-FFF2-40B4-BE49-F238E27FC236}">
                  <a16:creationId xmlns:a16="http://schemas.microsoft.com/office/drawing/2014/main" id="{3B34BD54-8B65-EF08-C611-3EB488358552}"/>
                </a:ext>
              </a:extLst>
            </p:cNvPr>
            <p:cNvSpPr/>
            <p:nvPr/>
          </p:nvSpPr>
          <p:spPr>
            <a:xfrm>
              <a:off x="3202584" y="2842591"/>
              <a:ext cx="425494" cy="125510"/>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332" name="rc222">
              <a:extLst>
                <a:ext uri="{FF2B5EF4-FFF2-40B4-BE49-F238E27FC236}">
                  <a16:creationId xmlns:a16="http://schemas.microsoft.com/office/drawing/2014/main" id="{EA82571D-D28D-3A07-7B42-0D5F874BBC11}"/>
                </a:ext>
              </a:extLst>
            </p:cNvPr>
            <p:cNvSpPr/>
            <p:nvPr/>
          </p:nvSpPr>
          <p:spPr>
            <a:xfrm>
              <a:off x="3628079" y="2842591"/>
              <a:ext cx="425494" cy="125510"/>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333" name="rc223">
              <a:extLst>
                <a:ext uri="{FF2B5EF4-FFF2-40B4-BE49-F238E27FC236}">
                  <a16:creationId xmlns:a16="http://schemas.microsoft.com/office/drawing/2014/main" id="{6C5873E8-E709-7AA2-8AFA-BB2551910A89}"/>
                </a:ext>
              </a:extLst>
            </p:cNvPr>
            <p:cNvSpPr/>
            <p:nvPr/>
          </p:nvSpPr>
          <p:spPr>
            <a:xfrm>
              <a:off x="4053574" y="2842591"/>
              <a:ext cx="425494" cy="125510"/>
            </a:xfrm>
            <a:prstGeom prst="rect">
              <a:avLst/>
            </a:prstGeom>
            <a:solidFill>
              <a:srgbClr val="FEBC11">
                <a:alpha val="100000"/>
              </a:srgbClr>
            </a:solidFill>
            <a:ln w="2710" cap="flat">
              <a:solidFill>
                <a:srgbClr val="FFFFFF">
                  <a:alpha val="100000"/>
                </a:srgbClr>
              </a:solidFill>
              <a:prstDash val="solid"/>
              <a:miter/>
            </a:ln>
          </p:spPr>
          <p:txBody>
            <a:bodyPr/>
            <a:lstStyle/>
            <a:p>
              <a:endParaRPr/>
            </a:p>
          </p:txBody>
        </p:sp>
        <p:sp>
          <p:nvSpPr>
            <p:cNvPr id="1334" name="rc224">
              <a:extLst>
                <a:ext uri="{FF2B5EF4-FFF2-40B4-BE49-F238E27FC236}">
                  <a16:creationId xmlns:a16="http://schemas.microsoft.com/office/drawing/2014/main" id="{2E626B7D-1B95-16F0-B229-C298B651FF8F}"/>
                </a:ext>
              </a:extLst>
            </p:cNvPr>
            <p:cNvSpPr/>
            <p:nvPr/>
          </p:nvSpPr>
          <p:spPr>
            <a:xfrm>
              <a:off x="4479068" y="2842591"/>
              <a:ext cx="425494" cy="125510"/>
            </a:xfrm>
            <a:prstGeom prst="rect">
              <a:avLst/>
            </a:prstGeom>
            <a:solidFill>
              <a:srgbClr val="90BE3D">
                <a:alpha val="100000"/>
              </a:srgbClr>
            </a:solidFill>
            <a:ln w="2710" cap="flat">
              <a:solidFill>
                <a:srgbClr val="FFFFFF">
                  <a:alpha val="100000"/>
                </a:srgbClr>
              </a:solidFill>
              <a:prstDash val="solid"/>
              <a:miter/>
            </a:ln>
          </p:spPr>
          <p:txBody>
            <a:bodyPr/>
            <a:lstStyle/>
            <a:p>
              <a:endParaRPr/>
            </a:p>
          </p:txBody>
        </p:sp>
        <p:sp>
          <p:nvSpPr>
            <p:cNvPr id="1335" name="rc225">
              <a:extLst>
                <a:ext uri="{FF2B5EF4-FFF2-40B4-BE49-F238E27FC236}">
                  <a16:creationId xmlns:a16="http://schemas.microsoft.com/office/drawing/2014/main" id="{C1972199-E4C1-6457-4D24-251C30B08201}"/>
                </a:ext>
              </a:extLst>
            </p:cNvPr>
            <p:cNvSpPr/>
            <p:nvPr/>
          </p:nvSpPr>
          <p:spPr>
            <a:xfrm>
              <a:off x="4904563" y="2842591"/>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336" name="rc226">
              <a:extLst>
                <a:ext uri="{FF2B5EF4-FFF2-40B4-BE49-F238E27FC236}">
                  <a16:creationId xmlns:a16="http://schemas.microsoft.com/office/drawing/2014/main" id="{6E2E065C-9D55-E2F7-6166-DD4A65DE9FE1}"/>
                </a:ext>
              </a:extLst>
            </p:cNvPr>
            <p:cNvSpPr/>
            <p:nvPr/>
          </p:nvSpPr>
          <p:spPr>
            <a:xfrm>
              <a:off x="5330058" y="2842591"/>
              <a:ext cx="425494" cy="125510"/>
            </a:xfrm>
            <a:prstGeom prst="rect">
              <a:avLst/>
            </a:prstGeom>
            <a:solidFill>
              <a:srgbClr val="C6C12E">
                <a:alpha val="100000"/>
              </a:srgbClr>
            </a:solidFill>
            <a:ln w="2710" cap="flat">
              <a:solidFill>
                <a:srgbClr val="FFFFFF">
                  <a:alpha val="100000"/>
                </a:srgbClr>
              </a:solidFill>
              <a:prstDash val="solid"/>
              <a:miter/>
            </a:ln>
          </p:spPr>
          <p:txBody>
            <a:bodyPr/>
            <a:lstStyle/>
            <a:p>
              <a:endParaRPr/>
            </a:p>
          </p:txBody>
        </p:sp>
        <p:sp>
          <p:nvSpPr>
            <p:cNvPr id="1337" name="rc227">
              <a:extLst>
                <a:ext uri="{FF2B5EF4-FFF2-40B4-BE49-F238E27FC236}">
                  <a16:creationId xmlns:a16="http://schemas.microsoft.com/office/drawing/2014/main" id="{A9312AED-03F1-6F24-3BC8-C271C4C45308}"/>
                </a:ext>
              </a:extLst>
            </p:cNvPr>
            <p:cNvSpPr/>
            <p:nvPr/>
          </p:nvSpPr>
          <p:spPr>
            <a:xfrm>
              <a:off x="5755552" y="2842591"/>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338" name="rc228">
              <a:extLst>
                <a:ext uri="{FF2B5EF4-FFF2-40B4-BE49-F238E27FC236}">
                  <a16:creationId xmlns:a16="http://schemas.microsoft.com/office/drawing/2014/main" id="{8B8BF765-0276-43AA-D9DB-A0A3DC2A49A3}"/>
                </a:ext>
              </a:extLst>
            </p:cNvPr>
            <p:cNvSpPr/>
            <p:nvPr/>
          </p:nvSpPr>
          <p:spPr>
            <a:xfrm>
              <a:off x="6181047" y="2842591"/>
              <a:ext cx="425494" cy="125510"/>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339" name="rc229">
              <a:extLst>
                <a:ext uri="{FF2B5EF4-FFF2-40B4-BE49-F238E27FC236}">
                  <a16:creationId xmlns:a16="http://schemas.microsoft.com/office/drawing/2014/main" id="{F992BB42-8E0F-29B7-F679-44C9EBEB2244}"/>
                </a:ext>
              </a:extLst>
            </p:cNvPr>
            <p:cNvSpPr/>
            <p:nvPr/>
          </p:nvSpPr>
          <p:spPr>
            <a:xfrm>
              <a:off x="6606542" y="2842591"/>
              <a:ext cx="425494" cy="125510"/>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340" name="rc230">
              <a:extLst>
                <a:ext uri="{FF2B5EF4-FFF2-40B4-BE49-F238E27FC236}">
                  <a16:creationId xmlns:a16="http://schemas.microsoft.com/office/drawing/2014/main" id="{4143F4E2-20F1-D920-D2DF-7FB65337924D}"/>
                </a:ext>
              </a:extLst>
            </p:cNvPr>
            <p:cNvSpPr/>
            <p:nvPr/>
          </p:nvSpPr>
          <p:spPr>
            <a:xfrm>
              <a:off x="7032036" y="2842591"/>
              <a:ext cx="425494" cy="125510"/>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41" name="rc231">
              <a:extLst>
                <a:ext uri="{FF2B5EF4-FFF2-40B4-BE49-F238E27FC236}">
                  <a16:creationId xmlns:a16="http://schemas.microsoft.com/office/drawing/2014/main" id="{2FAFCB1E-B96B-7F75-BD0C-924189A4F096}"/>
                </a:ext>
              </a:extLst>
            </p:cNvPr>
            <p:cNvSpPr/>
            <p:nvPr/>
          </p:nvSpPr>
          <p:spPr>
            <a:xfrm>
              <a:off x="7457531" y="2842591"/>
              <a:ext cx="425494" cy="125510"/>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342" name="rc232">
              <a:extLst>
                <a:ext uri="{FF2B5EF4-FFF2-40B4-BE49-F238E27FC236}">
                  <a16:creationId xmlns:a16="http://schemas.microsoft.com/office/drawing/2014/main" id="{F76BF5EC-5A4A-7C22-CB05-BC5404EE2B10}"/>
                </a:ext>
              </a:extLst>
            </p:cNvPr>
            <p:cNvSpPr/>
            <p:nvPr/>
          </p:nvSpPr>
          <p:spPr>
            <a:xfrm>
              <a:off x="7883025" y="2842591"/>
              <a:ext cx="425494" cy="125510"/>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343" name="rc233">
              <a:extLst>
                <a:ext uri="{FF2B5EF4-FFF2-40B4-BE49-F238E27FC236}">
                  <a16:creationId xmlns:a16="http://schemas.microsoft.com/office/drawing/2014/main" id="{E301C8B7-58E2-F4E0-B679-06CD6C041ACE}"/>
                </a:ext>
              </a:extLst>
            </p:cNvPr>
            <p:cNvSpPr/>
            <p:nvPr/>
          </p:nvSpPr>
          <p:spPr>
            <a:xfrm>
              <a:off x="8308520" y="2842591"/>
              <a:ext cx="425494" cy="125510"/>
            </a:xfrm>
            <a:prstGeom prst="rect">
              <a:avLst/>
            </a:prstGeom>
            <a:solidFill>
              <a:srgbClr val="BFC130">
                <a:alpha val="100000"/>
              </a:srgbClr>
            </a:solidFill>
            <a:ln w="2710" cap="flat">
              <a:solidFill>
                <a:srgbClr val="FFFFFF">
                  <a:alpha val="100000"/>
                </a:srgbClr>
              </a:solidFill>
              <a:prstDash val="solid"/>
              <a:miter/>
            </a:ln>
          </p:spPr>
          <p:txBody>
            <a:bodyPr/>
            <a:lstStyle/>
            <a:p>
              <a:endParaRPr/>
            </a:p>
          </p:txBody>
        </p:sp>
        <p:sp>
          <p:nvSpPr>
            <p:cNvPr id="1344" name="rc234">
              <a:extLst>
                <a:ext uri="{FF2B5EF4-FFF2-40B4-BE49-F238E27FC236}">
                  <a16:creationId xmlns:a16="http://schemas.microsoft.com/office/drawing/2014/main" id="{168949B6-905C-CFA5-CF97-6CB832C3734B}"/>
                </a:ext>
              </a:extLst>
            </p:cNvPr>
            <p:cNvSpPr/>
            <p:nvPr/>
          </p:nvSpPr>
          <p:spPr>
            <a:xfrm>
              <a:off x="3202584" y="4474225"/>
              <a:ext cx="425494" cy="125510"/>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345" name="rc235">
              <a:extLst>
                <a:ext uri="{FF2B5EF4-FFF2-40B4-BE49-F238E27FC236}">
                  <a16:creationId xmlns:a16="http://schemas.microsoft.com/office/drawing/2014/main" id="{5474B607-C34E-5427-B4B0-D8B7958D3326}"/>
                </a:ext>
              </a:extLst>
            </p:cNvPr>
            <p:cNvSpPr/>
            <p:nvPr/>
          </p:nvSpPr>
          <p:spPr>
            <a:xfrm>
              <a:off x="3628079" y="4474225"/>
              <a:ext cx="425494" cy="125510"/>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346" name="rc236">
              <a:extLst>
                <a:ext uri="{FF2B5EF4-FFF2-40B4-BE49-F238E27FC236}">
                  <a16:creationId xmlns:a16="http://schemas.microsoft.com/office/drawing/2014/main" id="{60178C00-15E2-B20D-E5DA-C1B48573D134}"/>
                </a:ext>
              </a:extLst>
            </p:cNvPr>
            <p:cNvSpPr/>
            <p:nvPr/>
          </p:nvSpPr>
          <p:spPr>
            <a:xfrm>
              <a:off x="4053574" y="4474225"/>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347" name="rc237">
              <a:extLst>
                <a:ext uri="{FF2B5EF4-FFF2-40B4-BE49-F238E27FC236}">
                  <a16:creationId xmlns:a16="http://schemas.microsoft.com/office/drawing/2014/main" id="{3C0EBA4C-0602-CC6F-03F8-2712C52EFB40}"/>
                </a:ext>
              </a:extLst>
            </p:cNvPr>
            <p:cNvSpPr/>
            <p:nvPr/>
          </p:nvSpPr>
          <p:spPr>
            <a:xfrm>
              <a:off x="4479068" y="4474225"/>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348" name="rc238">
              <a:extLst>
                <a:ext uri="{FF2B5EF4-FFF2-40B4-BE49-F238E27FC236}">
                  <a16:creationId xmlns:a16="http://schemas.microsoft.com/office/drawing/2014/main" id="{B4808E00-AC11-FB46-5B2D-DA7F95ABF47C}"/>
                </a:ext>
              </a:extLst>
            </p:cNvPr>
            <p:cNvSpPr/>
            <p:nvPr/>
          </p:nvSpPr>
          <p:spPr>
            <a:xfrm>
              <a:off x="4904563" y="4474225"/>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349" name="rc239">
              <a:extLst>
                <a:ext uri="{FF2B5EF4-FFF2-40B4-BE49-F238E27FC236}">
                  <a16:creationId xmlns:a16="http://schemas.microsoft.com/office/drawing/2014/main" id="{BB941B08-86BF-72B8-57EA-8DD12689DE96}"/>
                </a:ext>
              </a:extLst>
            </p:cNvPr>
            <p:cNvSpPr/>
            <p:nvPr/>
          </p:nvSpPr>
          <p:spPr>
            <a:xfrm>
              <a:off x="5330058" y="4474225"/>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350" name="rc240">
              <a:extLst>
                <a:ext uri="{FF2B5EF4-FFF2-40B4-BE49-F238E27FC236}">
                  <a16:creationId xmlns:a16="http://schemas.microsoft.com/office/drawing/2014/main" id="{F0CEBE86-5A25-7E79-0055-3CE34B7C5D3C}"/>
                </a:ext>
              </a:extLst>
            </p:cNvPr>
            <p:cNvSpPr/>
            <p:nvPr/>
          </p:nvSpPr>
          <p:spPr>
            <a:xfrm>
              <a:off x="5755552" y="4474225"/>
              <a:ext cx="425494" cy="125510"/>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351" name="rc241">
              <a:extLst>
                <a:ext uri="{FF2B5EF4-FFF2-40B4-BE49-F238E27FC236}">
                  <a16:creationId xmlns:a16="http://schemas.microsoft.com/office/drawing/2014/main" id="{DFD69590-6BBF-D622-3768-C40A859E8570}"/>
                </a:ext>
              </a:extLst>
            </p:cNvPr>
            <p:cNvSpPr/>
            <p:nvPr/>
          </p:nvSpPr>
          <p:spPr>
            <a:xfrm>
              <a:off x="6181047" y="4474225"/>
              <a:ext cx="425494" cy="125510"/>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352" name="rc242">
              <a:extLst>
                <a:ext uri="{FF2B5EF4-FFF2-40B4-BE49-F238E27FC236}">
                  <a16:creationId xmlns:a16="http://schemas.microsoft.com/office/drawing/2014/main" id="{880856CD-81A5-B6F7-8E29-06D66CB00404}"/>
                </a:ext>
              </a:extLst>
            </p:cNvPr>
            <p:cNvSpPr/>
            <p:nvPr/>
          </p:nvSpPr>
          <p:spPr>
            <a:xfrm>
              <a:off x="6606542" y="4474225"/>
              <a:ext cx="425494" cy="125510"/>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53" name="rc243">
              <a:extLst>
                <a:ext uri="{FF2B5EF4-FFF2-40B4-BE49-F238E27FC236}">
                  <a16:creationId xmlns:a16="http://schemas.microsoft.com/office/drawing/2014/main" id="{9DFC3D2F-18B3-8D60-1EE8-85B40E5F07D8}"/>
                </a:ext>
              </a:extLst>
            </p:cNvPr>
            <p:cNvSpPr/>
            <p:nvPr/>
          </p:nvSpPr>
          <p:spPr>
            <a:xfrm>
              <a:off x="7032036" y="4474225"/>
              <a:ext cx="425494" cy="125510"/>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354" name="rc244">
              <a:extLst>
                <a:ext uri="{FF2B5EF4-FFF2-40B4-BE49-F238E27FC236}">
                  <a16:creationId xmlns:a16="http://schemas.microsoft.com/office/drawing/2014/main" id="{DB4CF8CA-EA68-AEBB-3E9A-C0D3CF4DD230}"/>
                </a:ext>
              </a:extLst>
            </p:cNvPr>
            <p:cNvSpPr/>
            <p:nvPr/>
          </p:nvSpPr>
          <p:spPr>
            <a:xfrm>
              <a:off x="7457531" y="4474225"/>
              <a:ext cx="425494" cy="125510"/>
            </a:xfrm>
            <a:prstGeom prst="rect">
              <a:avLst/>
            </a:prstGeom>
            <a:solidFill>
              <a:srgbClr val="E6381B">
                <a:alpha val="100000"/>
              </a:srgbClr>
            </a:solidFill>
            <a:ln w="2710" cap="flat">
              <a:solidFill>
                <a:srgbClr val="FFFFFF">
                  <a:alpha val="100000"/>
                </a:srgbClr>
              </a:solidFill>
              <a:prstDash val="solid"/>
              <a:miter/>
            </a:ln>
          </p:spPr>
          <p:txBody>
            <a:bodyPr/>
            <a:lstStyle/>
            <a:p>
              <a:endParaRPr/>
            </a:p>
          </p:txBody>
        </p:sp>
        <p:sp>
          <p:nvSpPr>
            <p:cNvPr id="1355" name="rc245">
              <a:extLst>
                <a:ext uri="{FF2B5EF4-FFF2-40B4-BE49-F238E27FC236}">
                  <a16:creationId xmlns:a16="http://schemas.microsoft.com/office/drawing/2014/main" id="{A1B28A66-8695-D38A-9563-20C80CC43755}"/>
                </a:ext>
              </a:extLst>
            </p:cNvPr>
            <p:cNvSpPr/>
            <p:nvPr/>
          </p:nvSpPr>
          <p:spPr>
            <a:xfrm>
              <a:off x="7883025" y="4474225"/>
              <a:ext cx="425494" cy="125510"/>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356" name="rc246">
              <a:extLst>
                <a:ext uri="{FF2B5EF4-FFF2-40B4-BE49-F238E27FC236}">
                  <a16:creationId xmlns:a16="http://schemas.microsoft.com/office/drawing/2014/main" id="{B0D02FA4-2561-F20E-5728-0FF52E971A96}"/>
                </a:ext>
              </a:extLst>
            </p:cNvPr>
            <p:cNvSpPr/>
            <p:nvPr/>
          </p:nvSpPr>
          <p:spPr>
            <a:xfrm>
              <a:off x="8308520" y="4474225"/>
              <a:ext cx="425494" cy="125510"/>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357" name="rc247">
              <a:extLst>
                <a:ext uri="{FF2B5EF4-FFF2-40B4-BE49-F238E27FC236}">
                  <a16:creationId xmlns:a16="http://schemas.microsoft.com/office/drawing/2014/main" id="{531409A3-0E54-F57D-E881-489857B65D9F}"/>
                </a:ext>
              </a:extLst>
            </p:cNvPr>
            <p:cNvSpPr/>
            <p:nvPr/>
          </p:nvSpPr>
          <p:spPr>
            <a:xfrm>
              <a:off x="2351595" y="1964020"/>
              <a:ext cx="425494" cy="125510"/>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358" name="rc248">
              <a:extLst>
                <a:ext uri="{FF2B5EF4-FFF2-40B4-BE49-F238E27FC236}">
                  <a16:creationId xmlns:a16="http://schemas.microsoft.com/office/drawing/2014/main" id="{0FD12109-D445-A43D-019A-9228797A65F3}"/>
                </a:ext>
              </a:extLst>
            </p:cNvPr>
            <p:cNvSpPr/>
            <p:nvPr/>
          </p:nvSpPr>
          <p:spPr>
            <a:xfrm>
              <a:off x="2777090" y="1964020"/>
              <a:ext cx="425494" cy="125510"/>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359" name="rc249">
              <a:extLst>
                <a:ext uri="{FF2B5EF4-FFF2-40B4-BE49-F238E27FC236}">
                  <a16:creationId xmlns:a16="http://schemas.microsoft.com/office/drawing/2014/main" id="{3B2C59E1-149E-BB78-0ED4-CDD9E6C8DC66}"/>
                </a:ext>
              </a:extLst>
            </p:cNvPr>
            <p:cNvSpPr/>
            <p:nvPr/>
          </p:nvSpPr>
          <p:spPr>
            <a:xfrm>
              <a:off x="3202584" y="1964020"/>
              <a:ext cx="425494" cy="125510"/>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360" name="rc250">
              <a:extLst>
                <a:ext uri="{FF2B5EF4-FFF2-40B4-BE49-F238E27FC236}">
                  <a16:creationId xmlns:a16="http://schemas.microsoft.com/office/drawing/2014/main" id="{E9D0F3F0-3DEE-78D5-2797-BF37318832A6}"/>
                </a:ext>
              </a:extLst>
            </p:cNvPr>
            <p:cNvSpPr/>
            <p:nvPr/>
          </p:nvSpPr>
          <p:spPr>
            <a:xfrm>
              <a:off x="3628079" y="1964020"/>
              <a:ext cx="425494" cy="125510"/>
            </a:xfrm>
            <a:prstGeom prst="rect">
              <a:avLst/>
            </a:prstGeom>
            <a:solidFill>
              <a:srgbClr val="F9961C">
                <a:alpha val="100000"/>
              </a:srgbClr>
            </a:solidFill>
            <a:ln w="2710" cap="flat">
              <a:solidFill>
                <a:srgbClr val="FFFFFF">
                  <a:alpha val="100000"/>
                </a:srgbClr>
              </a:solidFill>
              <a:prstDash val="solid"/>
              <a:miter/>
            </a:ln>
          </p:spPr>
          <p:txBody>
            <a:bodyPr/>
            <a:lstStyle/>
            <a:p>
              <a:endParaRPr/>
            </a:p>
          </p:txBody>
        </p:sp>
        <p:sp>
          <p:nvSpPr>
            <p:cNvPr id="1361" name="rc251">
              <a:extLst>
                <a:ext uri="{FF2B5EF4-FFF2-40B4-BE49-F238E27FC236}">
                  <a16:creationId xmlns:a16="http://schemas.microsoft.com/office/drawing/2014/main" id="{4E5CF6B5-FF2C-8DFB-351C-A242B52F1250}"/>
                </a:ext>
              </a:extLst>
            </p:cNvPr>
            <p:cNvSpPr/>
            <p:nvPr/>
          </p:nvSpPr>
          <p:spPr>
            <a:xfrm>
              <a:off x="4053574" y="1964020"/>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362" name="rc252">
              <a:extLst>
                <a:ext uri="{FF2B5EF4-FFF2-40B4-BE49-F238E27FC236}">
                  <a16:creationId xmlns:a16="http://schemas.microsoft.com/office/drawing/2014/main" id="{D1E74A1A-2CF6-8A79-D0F5-1D32F0CDE039}"/>
                </a:ext>
              </a:extLst>
            </p:cNvPr>
            <p:cNvSpPr/>
            <p:nvPr/>
          </p:nvSpPr>
          <p:spPr>
            <a:xfrm>
              <a:off x="4479068" y="1964020"/>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63" name="rc253">
              <a:extLst>
                <a:ext uri="{FF2B5EF4-FFF2-40B4-BE49-F238E27FC236}">
                  <a16:creationId xmlns:a16="http://schemas.microsoft.com/office/drawing/2014/main" id="{6ABC1AD2-AEDF-3A6E-FF46-AFB7CB0CD62C}"/>
                </a:ext>
              </a:extLst>
            </p:cNvPr>
            <p:cNvSpPr/>
            <p:nvPr/>
          </p:nvSpPr>
          <p:spPr>
            <a:xfrm>
              <a:off x="4904563" y="1964020"/>
              <a:ext cx="425494" cy="125510"/>
            </a:xfrm>
            <a:prstGeom prst="rect">
              <a:avLst/>
            </a:prstGeom>
            <a:solidFill>
              <a:srgbClr val="EF5D1F">
                <a:alpha val="100000"/>
              </a:srgbClr>
            </a:solidFill>
            <a:ln w="2710" cap="flat">
              <a:solidFill>
                <a:srgbClr val="FFFFFF">
                  <a:alpha val="100000"/>
                </a:srgbClr>
              </a:solidFill>
              <a:prstDash val="solid"/>
              <a:miter/>
            </a:ln>
          </p:spPr>
          <p:txBody>
            <a:bodyPr/>
            <a:lstStyle/>
            <a:p>
              <a:endParaRPr/>
            </a:p>
          </p:txBody>
        </p:sp>
        <p:sp>
          <p:nvSpPr>
            <p:cNvPr id="1364" name="rc254">
              <a:extLst>
                <a:ext uri="{FF2B5EF4-FFF2-40B4-BE49-F238E27FC236}">
                  <a16:creationId xmlns:a16="http://schemas.microsoft.com/office/drawing/2014/main" id="{01F3AE42-69EF-788F-D910-B5B8C8ECBB0F}"/>
                </a:ext>
              </a:extLst>
            </p:cNvPr>
            <p:cNvSpPr/>
            <p:nvPr/>
          </p:nvSpPr>
          <p:spPr>
            <a:xfrm>
              <a:off x="5330058" y="1964020"/>
              <a:ext cx="425494" cy="125510"/>
            </a:xfrm>
            <a:prstGeom prst="rect">
              <a:avLst/>
            </a:prstGeom>
            <a:solidFill>
              <a:srgbClr val="EC541E">
                <a:alpha val="100000"/>
              </a:srgbClr>
            </a:solidFill>
            <a:ln w="2710" cap="flat">
              <a:solidFill>
                <a:srgbClr val="FFFFFF">
                  <a:alpha val="100000"/>
                </a:srgbClr>
              </a:solidFill>
              <a:prstDash val="solid"/>
              <a:miter/>
            </a:ln>
          </p:spPr>
          <p:txBody>
            <a:bodyPr/>
            <a:lstStyle/>
            <a:p>
              <a:endParaRPr/>
            </a:p>
          </p:txBody>
        </p:sp>
        <p:sp>
          <p:nvSpPr>
            <p:cNvPr id="1365" name="rc255">
              <a:extLst>
                <a:ext uri="{FF2B5EF4-FFF2-40B4-BE49-F238E27FC236}">
                  <a16:creationId xmlns:a16="http://schemas.microsoft.com/office/drawing/2014/main" id="{33700D03-67A7-84F6-D2DF-6C704E7BED81}"/>
                </a:ext>
              </a:extLst>
            </p:cNvPr>
            <p:cNvSpPr/>
            <p:nvPr/>
          </p:nvSpPr>
          <p:spPr>
            <a:xfrm>
              <a:off x="5755552" y="1964020"/>
              <a:ext cx="425494" cy="125510"/>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66" name="rc256">
              <a:extLst>
                <a:ext uri="{FF2B5EF4-FFF2-40B4-BE49-F238E27FC236}">
                  <a16:creationId xmlns:a16="http://schemas.microsoft.com/office/drawing/2014/main" id="{ADDED506-A47F-5CE7-58F5-9118151D2879}"/>
                </a:ext>
              </a:extLst>
            </p:cNvPr>
            <p:cNvSpPr/>
            <p:nvPr/>
          </p:nvSpPr>
          <p:spPr>
            <a:xfrm>
              <a:off x="6181047" y="1964020"/>
              <a:ext cx="425494" cy="125510"/>
            </a:xfrm>
            <a:prstGeom prst="rect">
              <a:avLst/>
            </a:prstGeom>
            <a:solidFill>
              <a:srgbClr val="F26C21">
                <a:alpha val="100000"/>
              </a:srgbClr>
            </a:solidFill>
            <a:ln w="2710" cap="flat">
              <a:solidFill>
                <a:srgbClr val="FFFFFF">
                  <a:alpha val="100000"/>
                </a:srgbClr>
              </a:solidFill>
              <a:prstDash val="solid"/>
              <a:miter/>
            </a:ln>
          </p:spPr>
          <p:txBody>
            <a:bodyPr/>
            <a:lstStyle/>
            <a:p>
              <a:endParaRPr/>
            </a:p>
          </p:txBody>
        </p:sp>
        <p:sp>
          <p:nvSpPr>
            <p:cNvPr id="1367" name="rc257">
              <a:extLst>
                <a:ext uri="{FF2B5EF4-FFF2-40B4-BE49-F238E27FC236}">
                  <a16:creationId xmlns:a16="http://schemas.microsoft.com/office/drawing/2014/main" id="{01E52F2B-9144-6839-20FA-26BD48E60764}"/>
                </a:ext>
              </a:extLst>
            </p:cNvPr>
            <p:cNvSpPr/>
            <p:nvPr/>
          </p:nvSpPr>
          <p:spPr>
            <a:xfrm>
              <a:off x="6606542" y="1964020"/>
              <a:ext cx="425494" cy="125510"/>
            </a:xfrm>
            <a:prstGeom prst="rect">
              <a:avLst/>
            </a:prstGeom>
            <a:solidFill>
              <a:srgbClr val="EA4A1D">
                <a:alpha val="100000"/>
              </a:srgbClr>
            </a:solidFill>
            <a:ln w="2710" cap="flat">
              <a:solidFill>
                <a:srgbClr val="FFFFFF">
                  <a:alpha val="100000"/>
                </a:srgbClr>
              </a:solidFill>
              <a:prstDash val="solid"/>
              <a:miter/>
            </a:ln>
          </p:spPr>
          <p:txBody>
            <a:bodyPr/>
            <a:lstStyle/>
            <a:p>
              <a:endParaRPr/>
            </a:p>
          </p:txBody>
        </p:sp>
        <p:sp>
          <p:nvSpPr>
            <p:cNvPr id="1368" name="rc258">
              <a:extLst>
                <a:ext uri="{FF2B5EF4-FFF2-40B4-BE49-F238E27FC236}">
                  <a16:creationId xmlns:a16="http://schemas.microsoft.com/office/drawing/2014/main" id="{671A55C6-B1AD-DFAD-6640-35A7195E6E32}"/>
                </a:ext>
              </a:extLst>
            </p:cNvPr>
            <p:cNvSpPr/>
            <p:nvPr/>
          </p:nvSpPr>
          <p:spPr>
            <a:xfrm>
              <a:off x="7032036" y="1964020"/>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69" name="rc259">
              <a:extLst>
                <a:ext uri="{FF2B5EF4-FFF2-40B4-BE49-F238E27FC236}">
                  <a16:creationId xmlns:a16="http://schemas.microsoft.com/office/drawing/2014/main" id="{13BA6342-7DE2-0FC6-0A13-DCC45600FBC4}"/>
                </a:ext>
              </a:extLst>
            </p:cNvPr>
            <p:cNvSpPr/>
            <p:nvPr/>
          </p:nvSpPr>
          <p:spPr>
            <a:xfrm>
              <a:off x="7457531" y="1964020"/>
              <a:ext cx="425494" cy="125510"/>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370" name="rc260">
              <a:extLst>
                <a:ext uri="{FF2B5EF4-FFF2-40B4-BE49-F238E27FC236}">
                  <a16:creationId xmlns:a16="http://schemas.microsoft.com/office/drawing/2014/main" id="{8B3FE767-7BCA-7B05-6FC7-DC44BC0BC2E8}"/>
                </a:ext>
              </a:extLst>
            </p:cNvPr>
            <p:cNvSpPr/>
            <p:nvPr/>
          </p:nvSpPr>
          <p:spPr>
            <a:xfrm>
              <a:off x="7883025" y="1964020"/>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371" name="rc261">
              <a:extLst>
                <a:ext uri="{FF2B5EF4-FFF2-40B4-BE49-F238E27FC236}">
                  <a16:creationId xmlns:a16="http://schemas.microsoft.com/office/drawing/2014/main" id="{04FBD842-2E36-4EF8-C298-ECBBF03E59F9}"/>
                </a:ext>
              </a:extLst>
            </p:cNvPr>
            <p:cNvSpPr/>
            <p:nvPr/>
          </p:nvSpPr>
          <p:spPr>
            <a:xfrm>
              <a:off x="8308520" y="1964020"/>
              <a:ext cx="425494" cy="125510"/>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372" name="rc262">
              <a:extLst>
                <a:ext uri="{FF2B5EF4-FFF2-40B4-BE49-F238E27FC236}">
                  <a16:creationId xmlns:a16="http://schemas.microsoft.com/office/drawing/2014/main" id="{7C3D4CEE-9BDD-99DC-7856-AF2D1D24D397}"/>
                </a:ext>
              </a:extLst>
            </p:cNvPr>
            <p:cNvSpPr/>
            <p:nvPr/>
          </p:nvSpPr>
          <p:spPr>
            <a:xfrm>
              <a:off x="6181047" y="2591571"/>
              <a:ext cx="425494" cy="125510"/>
            </a:xfrm>
            <a:prstGeom prst="rect">
              <a:avLst/>
            </a:prstGeom>
            <a:solidFill>
              <a:srgbClr val="12863D">
                <a:alpha val="100000"/>
              </a:srgbClr>
            </a:solidFill>
            <a:ln w="2710" cap="flat">
              <a:solidFill>
                <a:srgbClr val="FFFFFF">
                  <a:alpha val="100000"/>
                </a:srgbClr>
              </a:solidFill>
              <a:prstDash val="solid"/>
              <a:miter/>
            </a:ln>
          </p:spPr>
          <p:txBody>
            <a:bodyPr/>
            <a:lstStyle/>
            <a:p>
              <a:endParaRPr/>
            </a:p>
          </p:txBody>
        </p:sp>
        <p:sp>
          <p:nvSpPr>
            <p:cNvPr id="1373" name="rc263">
              <a:extLst>
                <a:ext uri="{FF2B5EF4-FFF2-40B4-BE49-F238E27FC236}">
                  <a16:creationId xmlns:a16="http://schemas.microsoft.com/office/drawing/2014/main" id="{2DC1E144-889A-56C4-4876-67F363E61331}"/>
                </a:ext>
              </a:extLst>
            </p:cNvPr>
            <p:cNvSpPr/>
            <p:nvPr/>
          </p:nvSpPr>
          <p:spPr>
            <a:xfrm>
              <a:off x="6606542" y="2591571"/>
              <a:ext cx="425494" cy="125510"/>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374" name="rc264">
              <a:extLst>
                <a:ext uri="{FF2B5EF4-FFF2-40B4-BE49-F238E27FC236}">
                  <a16:creationId xmlns:a16="http://schemas.microsoft.com/office/drawing/2014/main" id="{9082752A-7D95-4116-3D26-B9435707EDF9}"/>
                </a:ext>
              </a:extLst>
            </p:cNvPr>
            <p:cNvSpPr/>
            <p:nvPr/>
          </p:nvSpPr>
          <p:spPr>
            <a:xfrm>
              <a:off x="7032036" y="2591571"/>
              <a:ext cx="425494" cy="125510"/>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375" name="rc265">
              <a:extLst>
                <a:ext uri="{FF2B5EF4-FFF2-40B4-BE49-F238E27FC236}">
                  <a16:creationId xmlns:a16="http://schemas.microsoft.com/office/drawing/2014/main" id="{A5DA8B8D-E989-EBCE-5258-EAADA3EA768E}"/>
                </a:ext>
              </a:extLst>
            </p:cNvPr>
            <p:cNvSpPr/>
            <p:nvPr/>
          </p:nvSpPr>
          <p:spPr>
            <a:xfrm>
              <a:off x="7457531" y="2591571"/>
              <a:ext cx="425494" cy="125510"/>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376" name="rc266">
              <a:extLst>
                <a:ext uri="{FF2B5EF4-FFF2-40B4-BE49-F238E27FC236}">
                  <a16:creationId xmlns:a16="http://schemas.microsoft.com/office/drawing/2014/main" id="{0B7F0B30-71EF-DE18-0590-8EDA20F6B624}"/>
                </a:ext>
              </a:extLst>
            </p:cNvPr>
            <p:cNvSpPr/>
            <p:nvPr/>
          </p:nvSpPr>
          <p:spPr>
            <a:xfrm>
              <a:off x="7883025" y="2591571"/>
              <a:ext cx="425494" cy="125510"/>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377" name="rc267">
              <a:extLst>
                <a:ext uri="{FF2B5EF4-FFF2-40B4-BE49-F238E27FC236}">
                  <a16:creationId xmlns:a16="http://schemas.microsoft.com/office/drawing/2014/main" id="{1EE2F5B6-DF48-FC7A-AD66-512130FAA2A1}"/>
                </a:ext>
              </a:extLst>
            </p:cNvPr>
            <p:cNvSpPr/>
            <p:nvPr/>
          </p:nvSpPr>
          <p:spPr>
            <a:xfrm>
              <a:off x="8308520" y="2591571"/>
              <a:ext cx="425494" cy="125510"/>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378" name="rc268">
              <a:extLst>
                <a:ext uri="{FF2B5EF4-FFF2-40B4-BE49-F238E27FC236}">
                  <a16:creationId xmlns:a16="http://schemas.microsoft.com/office/drawing/2014/main" id="{7B0280DD-B4EE-5AA2-1CFE-58E8437EC0EA}"/>
                </a:ext>
              </a:extLst>
            </p:cNvPr>
            <p:cNvSpPr/>
            <p:nvPr/>
          </p:nvSpPr>
          <p:spPr>
            <a:xfrm>
              <a:off x="5755552" y="1461979"/>
              <a:ext cx="425494" cy="125510"/>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379" name="rc269">
              <a:extLst>
                <a:ext uri="{FF2B5EF4-FFF2-40B4-BE49-F238E27FC236}">
                  <a16:creationId xmlns:a16="http://schemas.microsoft.com/office/drawing/2014/main" id="{BC288FEE-DD60-0399-7829-707F73DEE5A3}"/>
                </a:ext>
              </a:extLst>
            </p:cNvPr>
            <p:cNvSpPr/>
            <p:nvPr/>
          </p:nvSpPr>
          <p:spPr>
            <a:xfrm>
              <a:off x="6181047" y="1461979"/>
              <a:ext cx="425494" cy="125510"/>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380" name="rc270">
              <a:extLst>
                <a:ext uri="{FF2B5EF4-FFF2-40B4-BE49-F238E27FC236}">
                  <a16:creationId xmlns:a16="http://schemas.microsoft.com/office/drawing/2014/main" id="{DCCF3D2D-69A2-B2DB-85BC-B51E96E12FDC}"/>
                </a:ext>
              </a:extLst>
            </p:cNvPr>
            <p:cNvSpPr/>
            <p:nvPr/>
          </p:nvSpPr>
          <p:spPr>
            <a:xfrm>
              <a:off x="6606542" y="1461979"/>
              <a:ext cx="425494" cy="125510"/>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381" name="rc271">
              <a:extLst>
                <a:ext uri="{FF2B5EF4-FFF2-40B4-BE49-F238E27FC236}">
                  <a16:creationId xmlns:a16="http://schemas.microsoft.com/office/drawing/2014/main" id="{B2FF254D-80BA-82B9-0716-C41593A82947}"/>
                </a:ext>
              </a:extLst>
            </p:cNvPr>
            <p:cNvSpPr/>
            <p:nvPr/>
          </p:nvSpPr>
          <p:spPr>
            <a:xfrm>
              <a:off x="7032036" y="1461979"/>
              <a:ext cx="425494" cy="125510"/>
            </a:xfrm>
            <a:prstGeom prst="rect">
              <a:avLst/>
            </a:prstGeom>
            <a:solidFill>
              <a:srgbClr val="BFC130">
                <a:alpha val="100000"/>
              </a:srgbClr>
            </a:solidFill>
            <a:ln w="2710" cap="flat">
              <a:solidFill>
                <a:srgbClr val="FFFFFF">
                  <a:alpha val="100000"/>
                </a:srgbClr>
              </a:solidFill>
              <a:prstDash val="solid"/>
              <a:miter/>
            </a:ln>
          </p:spPr>
          <p:txBody>
            <a:bodyPr/>
            <a:lstStyle/>
            <a:p>
              <a:endParaRPr/>
            </a:p>
          </p:txBody>
        </p:sp>
        <p:sp>
          <p:nvSpPr>
            <p:cNvPr id="1382" name="rc272">
              <a:extLst>
                <a:ext uri="{FF2B5EF4-FFF2-40B4-BE49-F238E27FC236}">
                  <a16:creationId xmlns:a16="http://schemas.microsoft.com/office/drawing/2014/main" id="{F2E4EF00-6260-7242-983D-C229BBBF49AE}"/>
                </a:ext>
              </a:extLst>
            </p:cNvPr>
            <p:cNvSpPr/>
            <p:nvPr/>
          </p:nvSpPr>
          <p:spPr>
            <a:xfrm>
              <a:off x="7457531" y="1461979"/>
              <a:ext cx="425494" cy="125510"/>
            </a:xfrm>
            <a:prstGeom prst="rect">
              <a:avLst/>
            </a:prstGeom>
            <a:solidFill>
              <a:srgbClr val="73B541">
                <a:alpha val="100000"/>
              </a:srgbClr>
            </a:solidFill>
            <a:ln w="2710" cap="flat">
              <a:solidFill>
                <a:srgbClr val="FFFFFF">
                  <a:alpha val="100000"/>
                </a:srgbClr>
              </a:solidFill>
              <a:prstDash val="solid"/>
              <a:miter/>
            </a:ln>
          </p:spPr>
          <p:txBody>
            <a:bodyPr/>
            <a:lstStyle/>
            <a:p>
              <a:endParaRPr/>
            </a:p>
          </p:txBody>
        </p:sp>
        <p:sp>
          <p:nvSpPr>
            <p:cNvPr id="1383" name="rc273">
              <a:extLst>
                <a:ext uri="{FF2B5EF4-FFF2-40B4-BE49-F238E27FC236}">
                  <a16:creationId xmlns:a16="http://schemas.microsoft.com/office/drawing/2014/main" id="{48CEBCF7-2355-4A75-6AB9-001EF279D1CF}"/>
                </a:ext>
              </a:extLst>
            </p:cNvPr>
            <p:cNvSpPr/>
            <p:nvPr/>
          </p:nvSpPr>
          <p:spPr>
            <a:xfrm>
              <a:off x="7883025" y="1461979"/>
              <a:ext cx="425494" cy="125510"/>
            </a:xfrm>
            <a:prstGeom prst="rect">
              <a:avLst/>
            </a:prstGeom>
            <a:solidFill>
              <a:srgbClr val="469A3F">
                <a:alpha val="100000"/>
              </a:srgbClr>
            </a:solidFill>
            <a:ln w="2710" cap="flat">
              <a:solidFill>
                <a:srgbClr val="FFFFFF">
                  <a:alpha val="100000"/>
                </a:srgbClr>
              </a:solidFill>
              <a:prstDash val="solid"/>
              <a:miter/>
            </a:ln>
          </p:spPr>
          <p:txBody>
            <a:bodyPr/>
            <a:lstStyle/>
            <a:p>
              <a:endParaRPr/>
            </a:p>
          </p:txBody>
        </p:sp>
        <p:sp>
          <p:nvSpPr>
            <p:cNvPr id="1384" name="rc274">
              <a:extLst>
                <a:ext uri="{FF2B5EF4-FFF2-40B4-BE49-F238E27FC236}">
                  <a16:creationId xmlns:a16="http://schemas.microsoft.com/office/drawing/2014/main" id="{ED0D9935-ADD6-026B-72A7-3D8B6083857F}"/>
                </a:ext>
              </a:extLst>
            </p:cNvPr>
            <p:cNvSpPr/>
            <p:nvPr/>
          </p:nvSpPr>
          <p:spPr>
            <a:xfrm>
              <a:off x="8308520" y="1461979"/>
              <a:ext cx="425494" cy="125510"/>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85" name="rc275">
              <a:extLst>
                <a:ext uri="{FF2B5EF4-FFF2-40B4-BE49-F238E27FC236}">
                  <a16:creationId xmlns:a16="http://schemas.microsoft.com/office/drawing/2014/main" id="{763A26AF-091B-B640-2C27-6955AEC2306F}"/>
                </a:ext>
              </a:extLst>
            </p:cNvPr>
            <p:cNvSpPr/>
            <p:nvPr/>
          </p:nvSpPr>
          <p:spPr>
            <a:xfrm>
              <a:off x="5330058" y="4850755"/>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386" name="rc276">
              <a:extLst>
                <a:ext uri="{FF2B5EF4-FFF2-40B4-BE49-F238E27FC236}">
                  <a16:creationId xmlns:a16="http://schemas.microsoft.com/office/drawing/2014/main" id="{7D605E06-58CB-A950-45C0-900A17DF171A}"/>
                </a:ext>
              </a:extLst>
            </p:cNvPr>
            <p:cNvSpPr/>
            <p:nvPr/>
          </p:nvSpPr>
          <p:spPr>
            <a:xfrm>
              <a:off x="5755552" y="4850755"/>
              <a:ext cx="425494" cy="125510"/>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387" name="rc277">
              <a:extLst>
                <a:ext uri="{FF2B5EF4-FFF2-40B4-BE49-F238E27FC236}">
                  <a16:creationId xmlns:a16="http://schemas.microsoft.com/office/drawing/2014/main" id="{A8C0BBCA-42EC-9AC3-3F8D-392A18ECEDED}"/>
                </a:ext>
              </a:extLst>
            </p:cNvPr>
            <p:cNvSpPr/>
            <p:nvPr/>
          </p:nvSpPr>
          <p:spPr>
            <a:xfrm>
              <a:off x="6181047" y="4850755"/>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388" name="rc278">
              <a:extLst>
                <a:ext uri="{FF2B5EF4-FFF2-40B4-BE49-F238E27FC236}">
                  <a16:creationId xmlns:a16="http://schemas.microsoft.com/office/drawing/2014/main" id="{1BC8F20F-CE81-682F-7B7D-68767312382E}"/>
                </a:ext>
              </a:extLst>
            </p:cNvPr>
            <p:cNvSpPr/>
            <p:nvPr/>
          </p:nvSpPr>
          <p:spPr>
            <a:xfrm>
              <a:off x="7883025" y="4850755"/>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389" name="rc279">
              <a:extLst>
                <a:ext uri="{FF2B5EF4-FFF2-40B4-BE49-F238E27FC236}">
                  <a16:creationId xmlns:a16="http://schemas.microsoft.com/office/drawing/2014/main" id="{83DAE628-D240-373C-2609-DD13EEB64D90}"/>
                </a:ext>
              </a:extLst>
            </p:cNvPr>
            <p:cNvSpPr/>
            <p:nvPr/>
          </p:nvSpPr>
          <p:spPr>
            <a:xfrm>
              <a:off x="8308520" y="4850755"/>
              <a:ext cx="425494" cy="125510"/>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390" name="rc280">
              <a:extLst>
                <a:ext uri="{FF2B5EF4-FFF2-40B4-BE49-F238E27FC236}">
                  <a16:creationId xmlns:a16="http://schemas.microsoft.com/office/drawing/2014/main" id="{2DD5C15A-3982-2D44-CAD2-669EE22556FA}"/>
                </a:ext>
              </a:extLst>
            </p:cNvPr>
            <p:cNvSpPr/>
            <p:nvPr/>
          </p:nvSpPr>
          <p:spPr>
            <a:xfrm>
              <a:off x="3628079" y="4725245"/>
              <a:ext cx="425494" cy="125510"/>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391" name="rc281">
              <a:extLst>
                <a:ext uri="{FF2B5EF4-FFF2-40B4-BE49-F238E27FC236}">
                  <a16:creationId xmlns:a16="http://schemas.microsoft.com/office/drawing/2014/main" id="{746ECEFF-6740-B59A-7768-C3F16E0A862B}"/>
                </a:ext>
              </a:extLst>
            </p:cNvPr>
            <p:cNvSpPr/>
            <p:nvPr/>
          </p:nvSpPr>
          <p:spPr>
            <a:xfrm>
              <a:off x="4053574" y="4725245"/>
              <a:ext cx="425494" cy="125510"/>
            </a:xfrm>
            <a:prstGeom prst="rect">
              <a:avLst/>
            </a:prstGeom>
            <a:solidFill>
              <a:srgbClr val="EAC21E">
                <a:alpha val="100000"/>
              </a:srgbClr>
            </a:solidFill>
            <a:ln w="2710" cap="flat">
              <a:solidFill>
                <a:srgbClr val="FFFFFF">
                  <a:alpha val="100000"/>
                </a:srgbClr>
              </a:solidFill>
              <a:prstDash val="solid"/>
              <a:miter/>
            </a:ln>
          </p:spPr>
          <p:txBody>
            <a:bodyPr/>
            <a:lstStyle/>
            <a:p>
              <a:endParaRPr/>
            </a:p>
          </p:txBody>
        </p:sp>
        <p:sp>
          <p:nvSpPr>
            <p:cNvPr id="1392" name="rc282">
              <a:extLst>
                <a:ext uri="{FF2B5EF4-FFF2-40B4-BE49-F238E27FC236}">
                  <a16:creationId xmlns:a16="http://schemas.microsoft.com/office/drawing/2014/main" id="{3D9033F9-0D8E-7C60-B97C-3896C011409A}"/>
                </a:ext>
              </a:extLst>
            </p:cNvPr>
            <p:cNvSpPr/>
            <p:nvPr/>
          </p:nvSpPr>
          <p:spPr>
            <a:xfrm>
              <a:off x="4479068" y="4725245"/>
              <a:ext cx="425494" cy="125510"/>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393" name="rc283">
              <a:extLst>
                <a:ext uri="{FF2B5EF4-FFF2-40B4-BE49-F238E27FC236}">
                  <a16:creationId xmlns:a16="http://schemas.microsoft.com/office/drawing/2014/main" id="{97E0E36E-252C-8F28-6B7A-AE6242B6EFF7}"/>
                </a:ext>
              </a:extLst>
            </p:cNvPr>
            <p:cNvSpPr/>
            <p:nvPr/>
          </p:nvSpPr>
          <p:spPr>
            <a:xfrm>
              <a:off x="4904563" y="4725245"/>
              <a:ext cx="425494" cy="125510"/>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394" name="rc284">
              <a:extLst>
                <a:ext uri="{FF2B5EF4-FFF2-40B4-BE49-F238E27FC236}">
                  <a16:creationId xmlns:a16="http://schemas.microsoft.com/office/drawing/2014/main" id="{88F3F23B-9ADC-DAE6-3574-10EFFC33D020}"/>
                </a:ext>
              </a:extLst>
            </p:cNvPr>
            <p:cNvSpPr/>
            <p:nvPr/>
          </p:nvSpPr>
          <p:spPr>
            <a:xfrm>
              <a:off x="5330058" y="4725245"/>
              <a:ext cx="425494" cy="125510"/>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395" name="rc285">
              <a:extLst>
                <a:ext uri="{FF2B5EF4-FFF2-40B4-BE49-F238E27FC236}">
                  <a16:creationId xmlns:a16="http://schemas.microsoft.com/office/drawing/2014/main" id="{D713A1B3-6408-4022-6CF3-3E5B03D48A83}"/>
                </a:ext>
              </a:extLst>
            </p:cNvPr>
            <p:cNvSpPr/>
            <p:nvPr/>
          </p:nvSpPr>
          <p:spPr>
            <a:xfrm>
              <a:off x="5755552" y="4725245"/>
              <a:ext cx="425494" cy="125510"/>
            </a:xfrm>
            <a:prstGeom prst="rect">
              <a:avLst/>
            </a:prstGeom>
            <a:solidFill>
              <a:srgbClr val="EF5D1F">
                <a:alpha val="100000"/>
              </a:srgbClr>
            </a:solidFill>
            <a:ln w="2710" cap="flat">
              <a:solidFill>
                <a:srgbClr val="FFFFFF">
                  <a:alpha val="100000"/>
                </a:srgbClr>
              </a:solidFill>
              <a:prstDash val="solid"/>
              <a:miter/>
            </a:ln>
          </p:spPr>
          <p:txBody>
            <a:bodyPr/>
            <a:lstStyle/>
            <a:p>
              <a:endParaRPr/>
            </a:p>
          </p:txBody>
        </p:sp>
        <p:sp>
          <p:nvSpPr>
            <p:cNvPr id="1396" name="rc286">
              <a:extLst>
                <a:ext uri="{FF2B5EF4-FFF2-40B4-BE49-F238E27FC236}">
                  <a16:creationId xmlns:a16="http://schemas.microsoft.com/office/drawing/2014/main" id="{32ABA7D3-5CB3-F9EB-BF99-419373542292}"/>
                </a:ext>
              </a:extLst>
            </p:cNvPr>
            <p:cNvSpPr/>
            <p:nvPr/>
          </p:nvSpPr>
          <p:spPr>
            <a:xfrm>
              <a:off x="6181047" y="4725245"/>
              <a:ext cx="425494" cy="125510"/>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397" name="rc287">
              <a:extLst>
                <a:ext uri="{FF2B5EF4-FFF2-40B4-BE49-F238E27FC236}">
                  <a16:creationId xmlns:a16="http://schemas.microsoft.com/office/drawing/2014/main" id="{E519E6DC-B8CD-8245-F72C-A251932ACBB6}"/>
                </a:ext>
              </a:extLst>
            </p:cNvPr>
            <p:cNvSpPr/>
            <p:nvPr/>
          </p:nvSpPr>
          <p:spPr>
            <a:xfrm>
              <a:off x="6606542" y="4725245"/>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398" name="rc288">
              <a:extLst>
                <a:ext uri="{FF2B5EF4-FFF2-40B4-BE49-F238E27FC236}">
                  <a16:creationId xmlns:a16="http://schemas.microsoft.com/office/drawing/2014/main" id="{019CB0B7-9F64-1E75-40F1-29915B29FD62}"/>
                </a:ext>
              </a:extLst>
            </p:cNvPr>
            <p:cNvSpPr/>
            <p:nvPr/>
          </p:nvSpPr>
          <p:spPr>
            <a:xfrm>
              <a:off x="7032036" y="4725245"/>
              <a:ext cx="425494" cy="125510"/>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399" name="rc289">
              <a:extLst>
                <a:ext uri="{FF2B5EF4-FFF2-40B4-BE49-F238E27FC236}">
                  <a16:creationId xmlns:a16="http://schemas.microsoft.com/office/drawing/2014/main" id="{E5FE56C5-7C4A-5A3D-4DC3-50D56F9FC814}"/>
                </a:ext>
              </a:extLst>
            </p:cNvPr>
            <p:cNvSpPr/>
            <p:nvPr/>
          </p:nvSpPr>
          <p:spPr>
            <a:xfrm>
              <a:off x="7883025" y="4725245"/>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400" name="rc290">
              <a:extLst>
                <a:ext uri="{FF2B5EF4-FFF2-40B4-BE49-F238E27FC236}">
                  <a16:creationId xmlns:a16="http://schemas.microsoft.com/office/drawing/2014/main" id="{DE332AFC-ECBB-CD96-9992-56A4F385C3DF}"/>
                </a:ext>
              </a:extLst>
            </p:cNvPr>
            <p:cNvSpPr/>
            <p:nvPr/>
          </p:nvSpPr>
          <p:spPr>
            <a:xfrm>
              <a:off x="8308520" y="4725245"/>
              <a:ext cx="425494" cy="125510"/>
            </a:xfrm>
            <a:prstGeom prst="rect">
              <a:avLst/>
            </a:prstGeom>
            <a:solidFill>
              <a:srgbClr val="E32A1A">
                <a:alpha val="100000"/>
              </a:srgbClr>
            </a:solidFill>
            <a:ln w="2710" cap="flat">
              <a:solidFill>
                <a:srgbClr val="FFFFFF">
                  <a:alpha val="100000"/>
                </a:srgbClr>
              </a:solidFill>
              <a:prstDash val="solid"/>
              <a:miter/>
            </a:ln>
          </p:spPr>
          <p:txBody>
            <a:bodyPr/>
            <a:lstStyle/>
            <a:p>
              <a:endParaRPr/>
            </a:p>
          </p:txBody>
        </p:sp>
        <p:sp>
          <p:nvSpPr>
            <p:cNvPr id="1401" name="rc291">
              <a:extLst>
                <a:ext uri="{FF2B5EF4-FFF2-40B4-BE49-F238E27FC236}">
                  <a16:creationId xmlns:a16="http://schemas.microsoft.com/office/drawing/2014/main" id="{CC0F5547-CDBF-5088-2E6E-9030584B518D}"/>
                </a:ext>
              </a:extLst>
            </p:cNvPr>
            <p:cNvSpPr/>
            <p:nvPr/>
          </p:nvSpPr>
          <p:spPr>
            <a:xfrm>
              <a:off x="3202584" y="497626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402" name="rc292">
              <a:extLst>
                <a:ext uri="{FF2B5EF4-FFF2-40B4-BE49-F238E27FC236}">
                  <a16:creationId xmlns:a16="http://schemas.microsoft.com/office/drawing/2014/main" id="{BFDB0F48-9891-97E6-1FE0-DDEB6BEA7C80}"/>
                </a:ext>
              </a:extLst>
            </p:cNvPr>
            <p:cNvSpPr/>
            <p:nvPr/>
          </p:nvSpPr>
          <p:spPr>
            <a:xfrm>
              <a:off x="4053574" y="4976266"/>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403" name="rc293">
              <a:extLst>
                <a:ext uri="{FF2B5EF4-FFF2-40B4-BE49-F238E27FC236}">
                  <a16:creationId xmlns:a16="http://schemas.microsoft.com/office/drawing/2014/main" id="{DA0656C9-AED5-5294-3315-1956025E76E3}"/>
                </a:ext>
              </a:extLst>
            </p:cNvPr>
            <p:cNvSpPr/>
            <p:nvPr/>
          </p:nvSpPr>
          <p:spPr>
            <a:xfrm>
              <a:off x="4479068" y="4976266"/>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404" name="rc294">
              <a:extLst>
                <a:ext uri="{FF2B5EF4-FFF2-40B4-BE49-F238E27FC236}">
                  <a16:creationId xmlns:a16="http://schemas.microsoft.com/office/drawing/2014/main" id="{4910F823-3FCF-3187-0AF9-A1C8BE168E44}"/>
                </a:ext>
              </a:extLst>
            </p:cNvPr>
            <p:cNvSpPr/>
            <p:nvPr/>
          </p:nvSpPr>
          <p:spPr>
            <a:xfrm>
              <a:off x="4904563" y="4976266"/>
              <a:ext cx="425494" cy="125510"/>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405" name="rc295">
              <a:extLst>
                <a:ext uri="{FF2B5EF4-FFF2-40B4-BE49-F238E27FC236}">
                  <a16:creationId xmlns:a16="http://schemas.microsoft.com/office/drawing/2014/main" id="{69D41E0A-8521-624C-E30E-0BE12B7781FF}"/>
                </a:ext>
              </a:extLst>
            </p:cNvPr>
            <p:cNvSpPr/>
            <p:nvPr/>
          </p:nvSpPr>
          <p:spPr>
            <a:xfrm>
              <a:off x="5330058" y="4976266"/>
              <a:ext cx="425494" cy="125510"/>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406" name="rc296">
              <a:extLst>
                <a:ext uri="{FF2B5EF4-FFF2-40B4-BE49-F238E27FC236}">
                  <a16:creationId xmlns:a16="http://schemas.microsoft.com/office/drawing/2014/main" id="{5CA724B7-21FE-CBA7-96AB-FE3191FEFFA3}"/>
                </a:ext>
              </a:extLst>
            </p:cNvPr>
            <p:cNvSpPr/>
            <p:nvPr/>
          </p:nvSpPr>
          <p:spPr>
            <a:xfrm>
              <a:off x="5755552" y="497626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407" name="rc297">
              <a:extLst>
                <a:ext uri="{FF2B5EF4-FFF2-40B4-BE49-F238E27FC236}">
                  <a16:creationId xmlns:a16="http://schemas.microsoft.com/office/drawing/2014/main" id="{4AB887FA-A226-9FBF-A4F0-31DE8F749E5C}"/>
                </a:ext>
              </a:extLst>
            </p:cNvPr>
            <p:cNvSpPr/>
            <p:nvPr/>
          </p:nvSpPr>
          <p:spPr>
            <a:xfrm>
              <a:off x="6606542" y="497626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408" name="rc298">
              <a:extLst>
                <a:ext uri="{FF2B5EF4-FFF2-40B4-BE49-F238E27FC236}">
                  <a16:creationId xmlns:a16="http://schemas.microsoft.com/office/drawing/2014/main" id="{5457B32A-B4BD-4368-82C7-2CFDD63B68C3}"/>
                </a:ext>
              </a:extLst>
            </p:cNvPr>
            <p:cNvSpPr/>
            <p:nvPr/>
          </p:nvSpPr>
          <p:spPr>
            <a:xfrm>
              <a:off x="7032036" y="4976266"/>
              <a:ext cx="425494" cy="125510"/>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409" name="rc299">
              <a:extLst>
                <a:ext uri="{FF2B5EF4-FFF2-40B4-BE49-F238E27FC236}">
                  <a16:creationId xmlns:a16="http://schemas.microsoft.com/office/drawing/2014/main" id="{D828C162-E425-822E-2B98-5EBE210EF70F}"/>
                </a:ext>
              </a:extLst>
            </p:cNvPr>
            <p:cNvSpPr/>
            <p:nvPr/>
          </p:nvSpPr>
          <p:spPr>
            <a:xfrm>
              <a:off x="7457531" y="4976266"/>
              <a:ext cx="425494" cy="125510"/>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410" name="rc300">
              <a:extLst>
                <a:ext uri="{FF2B5EF4-FFF2-40B4-BE49-F238E27FC236}">
                  <a16:creationId xmlns:a16="http://schemas.microsoft.com/office/drawing/2014/main" id="{564953D9-3CF1-E38E-310D-E648F65330CF}"/>
                </a:ext>
              </a:extLst>
            </p:cNvPr>
            <p:cNvSpPr/>
            <p:nvPr/>
          </p:nvSpPr>
          <p:spPr>
            <a:xfrm>
              <a:off x="7883025" y="4976266"/>
              <a:ext cx="425494" cy="125510"/>
            </a:xfrm>
            <a:prstGeom prst="rect">
              <a:avLst/>
            </a:prstGeom>
            <a:solidFill>
              <a:srgbClr val="D91F15">
                <a:alpha val="100000"/>
              </a:srgbClr>
            </a:solidFill>
            <a:ln w="2710" cap="flat">
              <a:solidFill>
                <a:srgbClr val="FFFFFF">
                  <a:alpha val="100000"/>
                </a:srgbClr>
              </a:solidFill>
              <a:prstDash val="solid"/>
              <a:miter/>
            </a:ln>
          </p:spPr>
          <p:txBody>
            <a:bodyPr/>
            <a:lstStyle/>
            <a:p>
              <a:endParaRPr/>
            </a:p>
          </p:txBody>
        </p:sp>
        <p:sp>
          <p:nvSpPr>
            <p:cNvPr id="1411" name="rc301">
              <a:extLst>
                <a:ext uri="{FF2B5EF4-FFF2-40B4-BE49-F238E27FC236}">
                  <a16:creationId xmlns:a16="http://schemas.microsoft.com/office/drawing/2014/main" id="{646FFBDB-7E53-825D-8014-6FCB2642FB52}"/>
                </a:ext>
              </a:extLst>
            </p:cNvPr>
            <p:cNvSpPr/>
            <p:nvPr/>
          </p:nvSpPr>
          <p:spPr>
            <a:xfrm>
              <a:off x="8308520" y="4976266"/>
              <a:ext cx="425494" cy="125510"/>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12" name="rc302">
              <a:extLst>
                <a:ext uri="{FF2B5EF4-FFF2-40B4-BE49-F238E27FC236}">
                  <a16:creationId xmlns:a16="http://schemas.microsoft.com/office/drawing/2014/main" id="{3A021C94-6350-07F0-7AC8-71776826A377}"/>
                </a:ext>
              </a:extLst>
            </p:cNvPr>
            <p:cNvSpPr/>
            <p:nvPr/>
          </p:nvSpPr>
          <p:spPr>
            <a:xfrm>
              <a:off x="1926101" y="4348714"/>
              <a:ext cx="425494" cy="125510"/>
            </a:xfrm>
            <a:prstGeom prst="rect">
              <a:avLst/>
            </a:prstGeom>
            <a:solidFill>
              <a:srgbClr val="E5331B">
                <a:alpha val="100000"/>
              </a:srgbClr>
            </a:solidFill>
            <a:ln w="2710" cap="flat">
              <a:solidFill>
                <a:srgbClr val="FFFFFF">
                  <a:alpha val="100000"/>
                </a:srgbClr>
              </a:solidFill>
              <a:prstDash val="solid"/>
              <a:miter/>
            </a:ln>
          </p:spPr>
          <p:txBody>
            <a:bodyPr/>
            <a:lstStyle/>
            <a:p>
              <a:endParaRPr/>
            </a:p>
          </p:txBody>
        </p:sp>
        <p:sp>
          <p:nvSpPr>
            <p:cNvPr id="1413" name="rc303">
              <a:extLst>
                <a:ext uri="{FF2B5EF4-FFF2-40B4-BE49-F238E27FC236}">
                  <a16:creationId xmlns:a16="http://schemas.microsoft.com/office/drawing/2014/main" id="{DF3F1854-F741-BFE5-0226-CC760E26ACAC}"/>
                </a:ext>
              </a:extLst>
            </p:cNvPr>
            <p:cNvSpPr/>
            <p:nvPr/>
          </p:nvSpPr>
          <p:spPr>
            <a:xfrm>
              <a:off x="2351595" y="4348714"/>
              <a:ext cx="425494" cy="125510"/>
            </a:xfrm>
            <a:prstGeom prst="rect">
              <a:avLst/>
            </a:prstGeom>
            <a:solidFill>
              <a:srgbClr val="E5331B">
                <a:alpha val="100000"/>
              </a:srgbClr>
            </a:solidFill>
            <a:ln w="2710" cap="flat">
              <a:solidFill>
                <a:srgbClr val="FFFFFF">
                  <a:alpha val="100000"/>
                </a:srgbClr>
              </a:solidFill>
              <a:prstDash val="solid"/>
              <a:miter/>
            </a:ln>
          </p:spPr>
          <p:txBody>
            <a:bodyPr/>
            <a:lstStyle/>
            <a:p>
              <a:endParaRPr/>
            </a:p>
          </p:txBody>
        </p:sp>
        <p:sp>
          <p:nvSpPr>
            <p:cNvPr id="1414" name="rc304">
              <a:extLst>
                <a:ext uri="{FF2B5EF4-FFF2-40B4-BE49-F238E27FC236}">
                  <a16:creationId xmlns:a16="http://schemas.microsoft.com/office/drawing/2014/main" id="{C4BE564C-551D-C967-237E-4A98E06F898A}"/>
                </a:ext>
              </a:extLst>
            </p:cNvPr>
            <p:cNvSpPr/>
            <p:nvPr/>
          </p:nvSpPr>
          <p:spPr>
            <a:xfrm>
              <a:off x="2777090" y="4348714"/>
              <a:ext cx="425494" cy="125510"/>
            </a:xfrm>
            <a:prstGeom prst="rect">
              <a:avLst/>
            </a:prstGeom>
            <a:solidFill>
              <a:srgbClr val="E2241A">
                <a:alpha val="100000"/>
              </a:srgbClr>
            </a:solidFill>
            <a:ln w="2710" cap="flat">
              <a:solidFill>
                <a:srgbClr val="FFFFFF">
                  <a:alpha val="100000"/>
                </a:srgbClr>
              </a:solidFill>
              <a:prstDash val="solid"/>
              <a:miter/>
            </a:ln>
          </p:spPr>
          <p:txBody>
            <a:bodyPr/>
            <a:lstStyle/>
            <a:p>
              <a:endParaRPr/>
            </a:p>
          </p:txBody>
        </p:sp>
        <p:sp>
          <p:nvSpPr>
            <p:cNvPr id="1415" name="rc305">
              <a:extLst>
                <a:ext uri="{FF2B5EF4-FFF2-40B4-BE49-F238E27FC236}">
                  <a16:creationId xmlns:a16="http://schemas.microsoft.com/office/drawing/2014/main" id="{72BC1499-B114-1325-502F-08AF45055A91}"/>
                </a:ext>
              </a:extLst>
            </p:cNvPr>
            <p:cNvSpPr/>
            <p:nvPr/>
          </p:nvSpPr>
          <p:spPr>
            <a:xfrm>
              <a:off x="3202584" y="4348714"/>
              <a:ext cx="425494" cy="125510"/>
            </a:xfrm>
            <a:prstGeom prst="rect">
              <a:avLst/>
            </a:prstGeom>
            <a:solidFill>
              <a:srgbClr val="E73F1C">
                <a:alpha val="100000"/>
              </a:srgbClr>
            </a:solidFill>
            <a:ln w="2710" cap="flat">
              <a:solidFill>
                <a:srgbClr val="FFFFFF">
                  <a:alpha val="100000"/>
                </a:srgbClr>
              </a:solidFill>
              <a:prstDash val="solid"/>
              <a:miter/>
            </a:ln>
          </p:spPr>
          <p:txBody>
            <a:bodyPr/>
            <a:lstStyle/>
            <a:p>
              <a:endParaRPr/>
            </a:p>
          </p:txBody>
        </p:sp>
        <p:sp>
          <p:nvSpPr>
            <p:cNvPr id="1416" name="rc306">
              <a:extLst>
                <a:ext uri="{FF2B5EF4-FFF2-40B4-BE49-F238E27FC236}">
                  <a16:creationId xmlns:a16="http://schemas.microsoft.com/office/drawing/2014/main" id="{C28487AC-86D2-46AD-FD8C-2D414704B718}"/>
                </a:ext>
              </a:extLst>
            </p:cNvPr>
            <p:cNvSpPr/>
            <p:nvPr/>
          </p:nvSpPr>
          <p:spPr>
            <a:xfrm>
              <a:off x="3628079" y="4348714"/>
              <a:ext cx="425494" cy="125510"/>
            </a:xfrm>
            <a:prstGeom prst="rect">
              <a:avLst/>
            </a:prstGeom>
            <a:solidFill>
              <a:srgbClr val="E73F1C">
                <a:alpha val="100000"/>
              </a:srgbClr>
            </a:solidFill>
            <a:ln w="2710" cap="flat">
              <a:solidFill>
                <a:srgbClr val="FFFFFF">
                  <a:alpha val="100000"/>
                </a:srgbClr>
              </a:solidFill>
              <a:prstDash val="solid"/>
              <a:miter/>
            </a:ln>
          </p:spPr>
          <p:txBody>
            <a:bodyPr/>
            <a:lstStyle/>
            <a:p>
              <a:endParaRPr/>
            </a:p>
          </p:txBody>
        </p:sp>
        <p:sp>
          <p:nvSpPr>
            <p:cNvPr id="1417" name="rc307">
              <a:extLst>
                <a:ext uri="{FF2B5EF4-FFF2-40B4-BE49-F238E27FC236}">
                  <a16:creationId xmlns:a16="http://schemas.microsoft.com/office/drawing/2014/main" id="{F1BD3A3E-7B02-EB46-F9D3-09260BB32923}"/>
                </a:ext>
              </a:extLst>
            </p:cNvPr>
            <p:cNvSpPr/>
            <p:nvPr/>
          </p:nvSpPr>
          <p:spPr>
            <a:xfrm>
              <a:off x="4053574" y="4348714"/>
              <a:ext cx="425494" cy="125510"/>
            </a:xfrm>
            <a:prstGeom prst="rect">
              <a:avLst/>
            </a:prstGeom>
            <a:solidFill>
              <a:srgbClr val="EB4D1D">
                <a:alpha val="100000"/>
              </a:srgbClr>
            </a:solidFill>
            <a:ln w="2710" cap="flat">
              <a:solidFill>
                <a:srgbClr val="FFFFFF">
                  <a:alpha val="100000"/>
                </a:srgbClr>
              </a:solidFill>
              <a:prstDash val="solid"/>
              <a:miter/>
            </a:ln>
          </p:spPr>
          <p:txBody>
            <a:bodyPr/>
            <a:lstStyle/>
            <a:p>
              <a:endParaRPr/>
            </a:p>
          </p:txBody>
        </p:sp>
        <p:sp>
          <p:nvSpPr>
            <p:cNvPr id="1418" name="rc308">
              <a:extLst>
                <a:ext uri="{FF2B5EF4-FFF2-40B4-BE49-F238E27FC236}">
                  <a16:creationId xmlns:a16="http://schemas.microsoft.com/office/drawing/2014/main" id="{66DCECED-05BE-B0E3-681C-71FCFE92C309}"/>
                </a:ext>
              </a:extLst>
            </p:cNvPr>
            <p:cNvSpPr/>
            <p:nvPr/>
          </p:nvSpPr>
          <p:spPr>
            <a:xfrm>
              <a:off x="4479068" y="4348714"/>
              <a:ext cx="425494" cy="125510"/>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419" name="rc309">
              <a:extLst>
                <a:ext uri="{FF2B5EF4-FFF2-40B4-BE49-F238E27FC236}">
                  <a16:creationId xmlns:a16="http://schemas.microsoft.com/office/drawing/2014/main" id="{ACF9BD63-E9FB-DD05-40AD-0A431D03AE40}"/>
                </a:ext>
              </a:extLst>
            </p:cNvPr>
            <p:cNvSpPr/>
            <p:nvPr/>
          </p:nvSpPr>
          <p:spPr>
            <a:xfrm>
              <a:off x="4904563" y="4348714"/>
              <a:ext cx="425494" cy="125510"/>
            </a:xfrm>
            <a:prstGeom prst="rect">
              <a:avLst/>
            </a:prstGeom>
            <a:solidFill>
              <a:srgbClr val="F67F1F">
                <a:alpha val="100000"/>
              </a:srgbClr>
            </a:solidFill>
            <a:ln w="2710" cap="flat">
              <a:solidFill>
                <a:srgbClr val="FFFFFF">
                  <a:alpha val="100000"/>
                </a:srgbClr>
              </a:solidFill>
              <a:prstDash val="solid"/>
              <a:miter/>
            </a:ln>
          </p:spPr>
          <p:txBody>
            <a:bodyPr/>
            <a:lstStyle/>
            <a:p>
              <a:endParaRPr/>
            </a:p>
          </p:txBody>
        </p:sp>
        <p:sp>
          <p:nvSpPr>
            <p:cNvPr id="1420" name="rc310">
              <a:extLst>
                <a:ext uri="{FF2B5EF4-FFF2-40B4-BE49-F238E27FC236}">
                  <a16:creationId xmlns:a16="http://schemas.microsoft.com/office/drawing/2014/main" id="{153929A5-54A3-7EA5-270D-59A1F6B2773E}"/>
                </a:ext>
              </a:extLst>
            </p:cNvPr>
            <p:cNvSpPr/>
            <p:nvPr/>
          </p:nvSpPr>
          <p:spPr>
            <a:xfrm>
              <a:off x="5330058" y="4348714"/>
              <a:ext cx="425494" cy="125510"/>
            </a:xfrm>
            <a:prstGeom prst="rect">
              <a:avLst/>
            </a:prstGeom>
            <a:solidFill>
              <a:srgbClr val="F26821">
                <a:alpha val="100000"/>
              </a:srgbClr>
            </a:solidFill>
            <a:ln w="2710" cap="flat">
              <a:solidFill>
                <a:srgbClr val="FFFFFF">
                  <a:alpha val="100000"/>
                </a:srgbClr>
              </a:solidFill>
              <a:prstDash val="solid"/>
              <a:miter/>
            </a:ln>
          </p:spPr>
          <p:txBody>
            <a:bodyPr/>
            <a:lstStyle/>
            <a:p>
              <a:endParaRPr/>
            </a:p>
          </p:txBody>
        </p:sp>
        <p:sp>
          <p:nvSpPr>
            <p:cNvPr id="1421" name="rc311">
              <a:extLst>
                <a:ext uri="{FF2B5EF4-FFF2-40B4-BE49-F238E27FC236}">
                  <a16:creationId xmlns:a16="http://schemas.microsoft.com/office/drawing/2014/main" id="{83E791FC-7730-51D6-3C2B-0C91A3F065F1}"/>
                </a:ext>
              </a:extLst>
            </p:cNvPr>
            <p:cNvSpPr/>
            <p:nvPr/>
          </p:nvSpPr>
          <p:spPr>
            <a:xfrm>
              <a:off x="5755552" y="4348714"/>
              <a:ext cx="425494" cy="125510"/>
            </a:xfrm>
            <a:prstGeom prst="rect">
              <a:avLst/>
            </a:prstGeom>
            <a:solidFill>
              <a:srgbClr val="F9961C">
                <a:alpha val="100000"/>
              </a:srgbClr>
            </a:solidFill>
            <a:ln w="2710" cap="flat">
              <a:solidFill>
                <a:srgbClr val="FFFFFF">
                  <a:alpha val="100000"/>
                </a:srgbClr>
              </a:solidFill>
              <a:prstDash val="solid"/>
              <a:miter/>
            </a:ln>
          </p:spPr>
          <p:txBody>
            <a:bodyPr/>
            <a:lstStyle/>
            <a:p>
              <a:endParaRPr/>
            </a:p>
          </p:txBody>
        </p:sp>
        <p:sp>
          <p:nvSpPr>
            <p:cNvPr id="1422" name="rc312">
              <a:extLst>
                <a:ext uri="{FF2B5EF4-FFF2-40B4-BE49-F238E27FC236}">
                  <a16:creationId xmlns:a16="http://schemas.microsoft.com/office/drawing/2014/main" id="{848A0492-402B-64CA-F4C9-9F5604737694}"/>
                </a:ext>
              </a:extLst>
            </p:cNvPr>
            <p:cNvSpPr/>
            <p:nvPr/>
          </p:nvSpPr>
          <p:spPr>
            <a:xfrm>
              <a:off x="6181047" y="4348714"/>
              <a:ext cx="425494" cy="125510"/>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423" name="rc313">
              <a:extLst>
                <a:ext uri="{FF2B5EF4-FFF2-40B4-BE49-F238E27FC236}">
                  <a16:creationId xmlns:a16="http://schemas.microsoft.com/office/drawing/2014/main" id="{8E1DFDF9-D8ED-1F7F-4300-EE37FC2AACCE}"/>
                </a:ext>
              </a:extLst>
            </p:cNvPr>
            <p:cNvSpPr/>
            <p:nvPr/>
          </p:nvSpPr>
          <p:spPr>
            <a:xfrm>
              <a:off x="6606542" y="4348714"/>
              <a:ext cx="425494" cy="125510"/>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424" name="rc314">
              <a:extLst>
                <a:ext uri="{FF2B5EF4-FFF2-40B4-BE49-F238E27FC236}">
                  <a16:creationId xmlns:a16="http://schemas.microsoft.com/office/drawing/2014/main" id="{B364CBFE-BC88-14A0-4566-D47AB5C7ABED}"/>
                </a:ext>
              </a:extLst>
            </p:cNvPr>
            <p:cNvSpPr/>
            <p:nvPr/>
          </p:nvSpPr>
          <p:spPr>
            <a:xfrm>
              <a:off x="7032036" y="4348714"/>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425" name="rc315">
              <a:extLst>
                <a:ext uri="{FF2B5EF4-FFF2-40B4-BE49-F238E27FC236}">
                  <a16:creationId xmlns:a16="http://schemas.microsoft.com/office/drawing/2014/main" id="{E12759E6-A470-313B-39A7-69019ADBB37F}"/>
                </a:ext>
              </a:extLst>
            </p:cNvPr>
            <p:cNvSpPr/>
            <p:nvPr/>
          </p:nvSpPr>
          <p:spPr>
            <a:xfrm>
              <a:off x="7457531" y="4348714"/>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426" name="rc316">
              <a:extLst>
                <a:ext uri="{FF2B5EF4-FFF2-40B4-BE49-F238E27FC236}">
                  <a16:creationId xmlns:a16="http://schemas.microsoft.com/office/drawing/2014/main" id="{9D8AAAED-1819-AA7E-3789-80736687313D}"/>
                </a:ext>
              </a:extLst>
            </p:cNvPr>
            <p:cNvSpPr/>
            <p:nvPr/>
          </p:nvSpPr>
          <p:spPr>
            <a:xfrm>
              <a:off x="7883025" y="4348714"/>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427" name="rc317">
              <a:extLst>
                <a:ext uri="{FF2B5EF4-FFF2-40B4-BE49-F238E27FC236}">
                  <a16:creationId xmlns:a16="http://schemas.microsoft.com/office/drawing/2014/main" id="{2CF74AE0-4CE4-10CA-344A-DCFBCD2295AA}"/>
                </a:ext>
              </a:extLst>
            </p:cNvPr>
            <p:cNvSpPr/>
            <p:nvPr/>
          </p:nvSpPr>
          <p:spPr>
            <a:xfrm>
              <a:off x="8308520" y="4348714"/>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428" name="rc318">
              <a:extLst>
                <a:ext uri="{FF2B5EF4-FFF2-40B4-BE49-F238E27FC236}">
                  <a16:creationId xmlns:a16="http://schemas.microsoft.com/office/drawing/2014/main" id="{E5B69C95-4D32-3200-C68A-BA5771D4D97D}"/>
                </a:ext>
              </a:extLst>
            </p:cNvPr>
            <p:cNvSpPr/>
            <p:nvPr/>
          </p:nvSpPr>
          <p:spPr>
            <a:xfrm>
              <a:off x="4053574" y="4097694"/>
              <a:ext cx="425494" cy="125510"/>
            </a:xfrm>
            <a:prstGeom prst="rect">
              <a:avLst/>
            </a:prstGeom>
            <a:solidFill>
              <a:srgbClr val="E73F1C">
                <a:alpha val="100000"/>
              </a:srgbClr>
            </a:solidFill>
            <a:ln w="2710" cap="flat">
              <a:solidFill>
                <a:srgbClr val="FFFFFF">
                  <a:alpha val="100000"/>
                </a:srgbClr>
              </a:solidFill>
              <a:prstDash val="solid"/>
              <a:miter/>
            </a:ln>
          </p:spPr>
          <p:txBody>
            <a:bodyPr/>
            <a:lstStyle/>
            <a:p>
              <a:endParaRPr/>
            </a:p>
          </p:txBody>
        </p:sp>
        <p:sp>
          <p:nvSpPr>
            <p:cNvPr id="1429" name="rc319">
              <a:extLst>
                <a:ext uri="{FF2B5EF4-FFF2-40B4-BE49-F238E27FC236}">
                  <a16:creationId xmlns:a16="http://schemas.microsoft.com/office/drawing/2014/main" id="{3C0CA032-27EF-9EDF-9917-90FF266E91E1}"/>
                </a:ext>
              </a:extLst>
            </p:cNvPr>
            <p:cNvSpPr/>
            <p:nvPr/>
          </p:nvSpPr>
          <p:spPr>
            <a:xfrm>
              <a:off x="4479068" y="4097694"/>
              <a:ext cx="425494" cy="125510"/>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430" name="rc320">
              <a:extLst>
                <a:ext uri="{FF2B5EF4-FFF2-40B4-BE49-F238E27FC236}">
                  <a16:creationId xmlns:a16="http://schemas.microsoft.com/office/drawing/2014/main" id="{2A590EA1-C314-5757-F2A2-329291A28CBC}"/>
                </a:ext>
              </a:extLst>
            </p:cNvPr>
            <p:cNvSpPr/>
            <p:nvPr/>
          </p:nvSpPr>
          <p:spPr>
            <a:xfrm>
              <a:off x="4904563" y="4097694"/>
              <a:ext cx="425494" cy="125510"/>
            </a:xfrm>
            <a:prstGeom prst="rect">
              <a:avLst/>
            </a:prstGeom>
            <a:solidFill>
              <a:srgbClr val="F67F1F">
                <a:alpha val="100000"/>
              </a:srgbClr>
            </a:solidFill>
            <a:ln w="2710" cap="flat">
              <a:solidFill>
                <a:srgbClr val="FFFFFF">
                  <a:alpha val="100000"/>
                </a:srgbClr>
              </a:solidFill>
              <a:prstDash val="solid"/>
              <a:miter/>
            </a:ln>
          </p:spPr>
          <p:txBody>
            <a:bodyPr/>
            <a:lstStyle/>
            <a:p>
              <a:endParaRPr/>
            </a:p>
          </p:txBody>
        </p:sp>
        <p:sp>
          <p:nvSpPr>
            <p:cNvPr id="1431" name="rc321">
              <a:extLst>
                <a:ext uri="{FF2B5EF4-FFF2-40B4-BE49-F238E27FC236}">
                  <a16:creationId xmlns:a16="http://schemas.microsoft.com/office/drawing/2014/main" id="{0D9CBB3D-4F64-C10D-4067-3EDFF153C136}"/>
                </a:ext>
              </a:extLst>
            </p:cNvPr>
            <p:cNvSpPr/>
            <p:nvPr/>
          </p:nvSpPr>
          <p:spPr>
            <a:xfrm>
              <a:off x="5330058" y="4097694"/>
              <a:ext cx="425494" cy="125510"/>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432" name="rc322">
              <a:extLst>
                <a:ext uri="{FF2B5EF4-FFF2-40B4-BE49-F238E27FC236}">
                  <a16:creationId xmlns:a16="http://schemas.microsoft.com/office/drawing/2014/main" id="{87332DEE-D3D7-7F2E-5F74-4C5F8DBBEC32}"/>
                </a:ext>
              </a:extLst>
            </p:cNvPr>
            <p:cNvSpPr/>
            <p:nvPr/>
          </p:nvSpPr>
          <p:spPr>
            <a:xfrm>
              <a:off x="5755552" y="4097694"/>
              <a:ext cx="425494" cy="125510"/>
            </a:xfrm>
            <a:prstGeom prst="rect">
              <a:avLst/>
            </a:prstGeom>
            <a:solidFill>
              <a:srgbClr val="F06320">
                <a:alpha val="100000"/>
              </a:srgbClr>
            </a:solidFill>
            <a:ln w="2710" cap="flat">
              <a:solidFill>
                <a:srgbClr val="FFFFFF">
                  <a:alpha val="100000"/>
                </a:srgbClr>
              </a:solidFill>
              <a:prstDash val="solid"/>
              <a:miter/>
            </a:ln>
          </p:spPr>
          <p:txBody>
            <a:bodyPr/>
            <a:lstStyle/>
            <a:p>
              <a:endParaRPr/>
            </a:p>
          </p:txBody>
        </p:sp>
        <p:sp>
          <p:nvSpPr>
            <p:cNvPr id="1433" name="rc323">
              <a:extLst>
                <a:ext uri="{FF2B5EF4-FFF2-40B4-BE49-F238E27FC236}">
                  <a16:creationId xmlns:a16="http://schemas.microsoft.com/office/drawing/2014/main" id="{23BFED50-A32B-0AAA-5AF4-70BAB50963D0}"/>
                </a:ext>
              </a:extLst>
            </p:cNvPr>
            <p:cNvSpPr/>
            <p:nvPr/>
          </p:nvSpPr>
          <p:spPr>
            <a:xfrm>
              <a:off x="6181047" y="4097694"/>
              <a:ext cx="425494" cy="125510"/>
            </a:xfrm>
            <a:prstGeom prst="rect">
              <a:avLst/>
            </a:prstGeom>
            <a:solidFill>
              <a:srgbClr val="F67F1F">
                <a:alpha val="100000"/>
              </a:srgbClr>
            </a:solidFill>
            <a:ln w="2710" cap="flat">
              <a:solidFill>
                <a:srgbClr val="FFFFFF">
                  <a:alpha val="100000"/>
                </a:srgbClr>
              </a:solidFill>
              <a:prstDash val="solid"/>
              <a:miter/>
            </a:ln>
          </p:spPr>
          <p:txBody>
            <a:bodyPr/>
            <a:lstStyle/>
            <a:p>
              <a:endParaRPr/>
            </a:p>
          </p:txBody>
        </p:sp>
        <p:sp>
          <p:nvSpPr>
            <p:cNvPr id="1434" name="rc324">
              <a:extLst>
                <a:ext uri="{FF2B5EF4-FFF2-40B4-BE49-F238E27FC236}">
                  <a16:creationId xmlns:a16="http://schemas.microsoft.com/office/drawing/2014/main" id="{D56AD408-9C9B-862D-1A1E-4031265E93BD}"/>
                </a:ext>
              </a:extLst>
            </p:cNvPr>
            <p:cNvSpPr/>
            <p:nvPr/>
          </p:nvSpPr>
          <p:spPr>
            <a:xfrm>
              <a:off x="6606542" y="4097694"/>
              <a:ext cx="425494" cy="125510"/>
            </a:xfrm>
            <a:prstGeom prst="rect">
              <a:avLst/>
            </a:prstGeom>
            <a:solidFill>
              <a:srgbClr val="F26821">
                <a:alpha val="100000"/>
              </a:srgbClr>
            </a:solidFill>
            <a:ln w="2710" cap="flat">
              <a:solidFill>
                <a:srgbClr val="FFFFFF">
                  <a:alpha val="100000"/>
                </a:srgbClr>
              </a:solidFill>
              <a:prstDash val="solid"/>
              <a:miter/>
            </a:ln>
          </p:spPr>
          <p:txBody>
            <a:bodyPr/>
            <a:lstStyle/>
            <a:p>
              <a:endParaRPr/>
            </a:p>
          </p:txBody>
        </p:sp>
        <p:sp>
          <p:nvSpPr>
            <p:cNvPr id="1435" name="rc325">
              <a:extLst>
                <a:ext uri="{FF2B5EF4-FFF2-40B4-BE49-F238E27FC236}">
                  <a16:creationId xmlns:a16="http://schemas.microsoft.com/office/drawing/2014/main" id="{4FA1AD49-F6F9-AB27-593F-19859FD186C1}"/>
                </a:ext>
              </a:extLst>
            </p:cNvPr>
            <p:cNvSpPr/>
            <p:nvPr/>
          </p:nvSpPr>
          <p:spPr>
            <a:xfrm>
              <a:off x="7032036" y="4097694"/>
              <a:ext cx="425494" cy="125510"/>
            </a:xfrm>
            <a:prstGeom prst="rect">
              <a:avLst/>
            </a:prstGeom>
            <a:solidFill>
              <a:srgbClr val="F06320">
                <a:alpha val="100000"/>
              </a:srgbClr>
            </a:solidFill>
            <a:ln w="2710" cap="flat">
              <a:solidFill>
                <a:srgbClr val="FFFFFF">
                  <a:alpha val="100000"/>
                </a:srgbClr>
              </a:solidFill>
              <a:prstDash val="solid"/>
              <a:miter/>
            </a:ln>
          </p:spPr>
          <p:txBody>
            <a:bodyPr/>
            <a:lstStyle/>
            <a:p>
              <a:endParaRPr/>
            </a:p>
          </p:txBody>
        </p:sp>
        <p:sp>
          <p:nvSpPr>
            <p:cNvPr id="1436" name="rc326">
              <a:extLst>
                <a:ext uri="{FF2B5EF4-FFF2-40B4-BE49-F238E27FC236}">
                  <a16:creationId xmlns:a16="http://schemas.microsoft.com/office/drawing/2014/main" id="{338872BA-5729-36EF-AC4E-8D35D45BC38B}"/>
                </a:ext>
              </a:extLst>
            </p:cNvPr>
            <p:cNvSpPr/>
            <p:nvPr/>
          </p:nvSpPr>
          <p:spPr>
            <a:xfrm>
              <a:off x="7457531" y="4097694"/>
              <a:ext cx="425494" cy="125510"/>
            </a:xfrm>
            <a:prstGeom prst="rect">
              <a:avLst/>
            </a:prstGeom>
            <a:solidFill>
              <a:srgbClr val="F7881E">
                <a:alpha val="100000"/>
              </a:srgbClr>
            </a:solidFill>
            <a:ln w="2710" cap="flat">
              <a:solidFill>
                <a:srgbClr val="FFFFFF">
                  <a:alpha val="100000"/>
                </a:srgbClr>
              </a:solidFill>
              <a:prstDash val="solid"/>
              <a:miter/>
            </a:ln>
          </p:spPr>
          <p:txBody>
            <a:bodyPr/>
            <a:lstStyle/>
            <a:p>
              <a:endParaRPr/>
            </a:p>
          </p:txBody>
        </p:sp>
        <p:sp>
          <p:nvSpPr>
            <p:cNvPr id="1437" name="rc327">
              <a:extLst>
                <a:ext uri="{FF2B5EF4-FFF2-40B4-BE49-F238E27FC236}">
                  <a16:creationId xmlns:a16="http://schemas.microsoft.com/office/drawing/2014/main" id="{AE44FDBD-832D-961F-2B78-C21C16629010}"/>
                </a:ext>
              </a:extLst>
            </p:cNvPr>
            <p:cNvSpPr/>
            <p:nvPr/>
          </p:nvSpPr>
          <p:spPr>
            <a:xfrm>
              <a:off x="7883025" y="4097694"/>
              <a:ext cx="425494" cy="125510"/>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438" name="rc328">
              <a:extLst>
                <a:ext uri="{FF2B5EF4-FFF2-40B4-BE49-F238E27FC236}">
                  <a16:creationId xmlns:a16="http://schemas.microsoft.com/office/drawing/2014/main" id="{F719435E-D692-B5C7-8DDC-CD81C224100A}"/>
                </a:ext>
              </a:extLst>
            </p:cNvPr>
            <p:cNvSpPr/>
            <p:nvPr/>
          </p:nvSpPr>
          <p:spPr>
            <a:xfrm>
              <a:off x="8308520" y="4097694"/>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439" name="rc329">
              <a:extLst>
                <a:ext uri="{FF2B5EF4-FFF2-40B4-BE49-F238E27FC236}">
                  <a16:creationId xmlns:a16="http://schemas.microsoft.com/office/drawing/2014/main" id="{CC5DBA02-A223-069C-884B-A2312F0144CC}"/>
                </a:ext>
              </a:extLst>
            </p:cNvPr>
            <p:cNvSpPr/>
            <p:nvPr/>
          </p:nvSpPr>
          <p:spPr>
            <a:xfrm>
              <a:off x="1926101" y="3470143"/>
              <a:ext cx="425494" cy="125510"/>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440" name="rc330">
              <a:extLst>
                <a:ext uri="{FF2B5EF4-FFF2-40B4-BE49-F238E27FC236}">
                  <a16:creationId xmlns:a16="http://schemas.microsoft.com/office/drawing/2014/main" id="{7D542D7F-CFFF-2948-43EE-5E313BAF1520}"/>
                </a:ext>
              </a:extLst>
            </p:cNvPr>
            <p:cNvSpPr/>
            <p:nvPr/>
          </p:nvSpPr>
          <p:spPr>
            <a:xfrm>
              <a:off x="2351595" y="3470143"/>
              <a:ext cx="425494" cy="125510"/>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441" name="rc331">
              <a:extLst>
                <a:ext uri="{FF2B5EF4-FFF2-40B4-BE49-F238E27FC236}">
                  <a16:creationId xmlns:a16="http://schemas.microsoft.com/office/drawing/2014/main" id="{995AD609-4793-6974-6EFE-3647F6D27908}"/>
                </a:ext>
              </a:extLst>
            </p:cNvPr>
            <p:cNvSpPr/>
            <p:nvPr/>
          </p:nvSpPr>
          <p:spPr>
            <a:xfrm>
              <a:off x="2777090" y="3470143"/>
              <a:ext cx="425494" cy="125510"/>
            </a:xfrm>
            <a:prstGeom prst="rect">
              <a:avLst/>
            </a:prstGeom>
            <a:solidFill>
              <a:srgbClr val="E02219">
                <a:alpha val="100000"/>
              </a:srgbClr>
            </a:solidFill>
            <a:ln w="2710" cap="flat">
              <a:solidFill>
                <a:srgbClr val="FFFFFF">
                  <a:alpha val="100000"/>
                </a:srgbClr>
              </a:solidFill>
              <a:prstDash val="solid"/>
              <a:miter/>
            </a:ln>
          </p:spPr>
          <p:txBody>
            <a:bodyPr/>
            <a:lstStyle/>
            <a:p>
              <a:endParaRPr/>
            </a:p>
          </p:txBody>
        </p:sp>
        <p:sp>
          <p:nvSpPr>
            <p:cNvPr id="1442" name="rc332">
              <a:extLst>
                <a:ext uri="{FF2B5EF4-FFF2-40B4-BE49-F238E27FC236}">
                  <a16:creationId xmlns:a16="http://schemas.microsoft.com/office/drawing/2014/main" id="{07C0D123-15A8-2C5D-9C02-EBC402E19A4E}"/>
                </a:ext>
              </a:extLst>
            </p:cNvPr>
            <p:cNvSpPr/>
            <p:nvPr/>
          </p:nvSpPr>
          <p:spPr>
            <a:xfrm>
              <a:off x="3202584" y="3470143"/>
              <a:ext cx="425494" cy="125510"/>
            </a:xfrm>
            <a:prstGeom prst="rect">
              <a:avLst/>
            </a:prstGeom>
            <a:solidFill>
              <a:srgbClr val="E42F1B">
                <a:alpha val="100000"/>
              </a:srgbClr>
            </a:solidFill>
            <a:ln w="2710" cap="flat">
              <a:solidFill>
                <a:srgbClr val="FFFFFF">
                  <a:alpha val="100000"/>
                </a:srgbClr>
              </a:solidFill>
              <a:prstDash val="solid"/>
              <a:miter/>
            </a:ln>
          </p:spPr>
          <p:txBody>
            <a:bodyPr/>
            <a:lstStyle/>
            <a:p>
              <a:endParaRPr/>
            </a:p>
          </p:txBody>
        </p:sp>
        <p:sp>
          <p:nvSpPr>
            <p:cNvPr id="1443" name="rc333">
              <a:extLst>
                <a:ext uri="{FF2B5EF4-FFF2-40B4-BE49-F238E27FC236}">
                  <a16:creationId xmlns:a16="http://schemas.microsoft.com/office/drawing/2014/main" id="{93413053-8E11-5F0F-8C58-BBDD734930F8}"/>
                </a:ext>
              </a:extLst>
            </p:cNvPr>
            <p:cNvSpPr/>
            <p:nvPr/>
          </p:nvSpPr>
          <p:spPr>
            <a:xfrm>
              <a:off x="3628079" y="3470143"/>
              <a:ext cx="425494" cy="125510"/>
            </a:xfrm>
            <a:prstGeom prst="rect">
              <a:avLst/>
            </a:prstGeom>
            <a:solidFill>
              <a:srgbClr val="F16620">
                <a:alpha val="100000"/>
              </a:srgbClr>
            </a:solidFill>
            <a:ln w="2710" cap="flat">
              <a:solidFill>
                <a:srgbClr val="FFFFFF">
                  <a:alpha val="100000"/>
                </a:srgbClr>
              </a:solidFill>
              <a:prstDash val="solid"/>
              <a:miter/>
            </a:ln>
          </p:spPr>
          <p:txBody>
            <a:bodyPr/>
            <a:lstStyle/>
            <a:p>
              <a:endParaRPr/>
            </a:p>
          </p:txBody>
        </p:sp>
        <p:sp>
          <p:nvSpPr>
            <p:cNvPr id="1444" name="rc334">
              <a:extLst>
                <a:ext uri="{FF2B5EF4-FFF2-40B4-BE49-F238E27FC236}">
                  <a16:creationId xmlns:a16="http://schemas.microsoft.com/office/drawing/2014/main" id="{C67986C0-57EC-49E5-AA72-5F8E446B10F7}"/>
                </a:ext>
              </a:extLst>
            </p:cNvPr>
            <p:cNvSpPr/>
            <p:nvPr/>
          </p:nvSpPr>
          <p:spPr>
            <a:xfrm>
              <a:off x="4053574" y="3470143"/>
              <a:ext cx="425494" cy="125510"/>
            </a:xfrm>
            <a:prstGeom prst="rect">
              <a:avLst/>
            </a:prstGeom>
            <a:solidFill>
              <a:srgbClr val="F06320">
                <a:alpha val="100000"/>
              </a:srgbClr>
            </a:solidFill>
            <a:ln w="2710" cap="flat">
              <a:solidFill>
                <a:srgbClr val="FFFFFF">
                  <a:alpha val="100000"/>
                </a:srgbClr>
              </a:solidFill>
              <a:prstDash val="solid"/>
              <a:miter/>
            </a:ln>
          </p:spPr>
          <p:txBody>
            <a:bodyPr/>
            <a:lstStyle/>
            <a:p>
              <a:endParaRPr/>
            </a:p>
          </p:txBody>
        </p:sp>
        <p:sp>
          <p:nvSpPr>
            <p:cNvPr id="1445" name="rc335">
              <a:extLst>
                <a:ext uri="{FF2B5EF4-FFF2-40B4-BE49-F238E27FC236}">
                  <a16:creationId xmlns:a16="http://schemas.microsoft.com/office/drawing/2014/main" id="{F1E4250F-FEFF-2578-038F-B95206E42B12}"/>
                </a:ext>
              </a:extLst>
            </p:cNvPr>
            <p:cNvSpPr/>
            <p:nvPr/>
          </p:nvSpPr>
          <p:spPr>
            <a:xfrm>
              <a:off x="4479068" y="3470143"/>
              <a:ext cx="425494" cy="125510"/>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446" name="rc336">
              <a:extLst>
                <a:ext uri="{FF2B5EF4-FFF2-40B4-BE49-F238E27FC236}">
                  <a16:creationId xmlns:a16="http://schemas.microsoft.com/office/drawing/2014/main" id="{86D16391-6CC0-E9BE-994B-E0F56CAA7E4C}"/>
                </a:ext>
              </a:extLst>
            </p:cNvPr>
            <p:cNvSpPr/>
            <p:nvPr/>
          </p:nvSpPr>
          <p:spPr>
            <a:xfrm>
              <a:off x="4904563" y="3470143"/>
              <a:ext cx="425494" cy="125510"/>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447" name="rc337">
              <a:extLst>
                <a:ext uri="{FF2B5EF4-FFF2-40B4-BE49-F238E27FC236}">
                  <a16:creationId xmlns:a16="http://schemas.microsoft.com/office/drawing/2014/main" id="{1EA52FEC-BF38-1E2E-A993-7D6C780E0673}"/>
                </a:ext>
              </a:extLst>
            </p:cNvPr>
            <p:cNvSpPr/>
            <p:nvPr/>
          </p:nvSpPr>
          <p:spPr>
            <a:xfrm>
              <a:off x="5330058" y="3470143"/>
              <a:ext cx="425494" cy="125510"/>
            </a:xfrm>
            <a:prstGeom prst="rect">
              <a:avLst/>
            </a:prstGeom>
            <a:solidFill>
              <a:srgbClr val="F7881E">
                <a:alpha val="100000"/>
              </a:srgbClr>
            </a:solidFill>
            <a:ln w="2710" cap="flat">
              <a:solidFill>
                <a:srgbClr val="FFFFFF">
                  <a:alpha val="100000"/>
                </a:srgbClr>
              </a:solidFill>
              <a:prstDash val="solid"/>
              <a:miter/>
            </a:ln>
          </p:spPr>
          <p:txBody>
            <a:bodyPr/>
            <a:lstStyle/>
            <a:p>
              <a:endParaRPr/>
            </a:p>
          </p:txBody>
        </p:sp>
        <p:sp>
          <p:nvSpPr>
            <p:cNvPr id="1448" name="rc338">
              <a:extLst>
                <a:ext uri="{FF2B5EF4-FFF2-40B4-BE49-F238E27FC236}">
                  <a16:creationId xmlns:a16="http://schemas.microsoft.com/office/drawing/2014/main" id="{A4A845F3-3408-39AD-B84E-17CEBC0F80BA}"/>
                </a:ext>
              </a:extLst>
            </p:cNvPr>
            <p:cNvSpPr/>
            <p:nvPr/>
          </p:nvSpPr>
          <p:spPr>
            <a:xfrm>
              <a:off x="5755552" y="3470143"/>
              <a:ext cx="425494" cy="125510"/>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449" name="rc339">
              <a:extLst>
                <a:ext uri="{FF2B5EF4-FFF2-40B4-BE49-F238E27FC236}">
                  <a16:creationId xmlns:a16="http://schemas.microsoft.com/office/drawing/2014/main" id="{C97CC3E2-AECE-61BF-8E1A-1DE947D94F9D}"/>
                </a:ext>
              </a:extLst>
            </p:cNvPr>
            <p:cNvSpPr/>
            <p:nvPr/>
          </p:nvSpPr>
          <p:spPr>
            <a:xfrm>
              <a:off x="6181047" y="3470143"/>
              <a:ext cx="425494" cy="125510"/>
            </a:xfrm>
            <a:prstGeom prst="rect">
              <a:avLst/>
            </a:prstGeom>
            <a:solidFill>
              <a:srgbClr val="F26C21">
                <a:alpha val="100000"/>
              </a:srgbClr>
            </a:solidFill>
            <a:ln w="2710" cap="flat">
              <a:solidFill>
                <a:srgbClr val="FFFFFF">
                  <a:alpha val="100000"/>
                </a:srgbClr>
              </a:solidFill>
              <a:prstDash val="solid"/>
              <a:miter/>
            </a:ln>
          </p:spPr>
          <p:txBody>
            <a:bodyPr/>
            <a:lstStyle/>
            <a:p>
              <a:endParaRPr/>
            </a:p>
          </p:txBody>
        </p:sp>
        <p:sp>
          <p:nvSpPr>
            <p:cNvPr id="1450" name="rc340">
              <a:extLst>
                <a:ext uri="{FF2B5EF4-FFF2-40B4-BE49-F238E27FC236}">
                  <a16:creationId xmlns:a16="http://schemas.microsoft.com/office/drawing/2014/main" id="{B81C41FA-C80F-FDBE-FF15-213DEFC79DC4}"/>
                </a:ext>
              </a:extLst>
            </p:cNvPr>
            <p:cNvSpPr/>
            <p:nvPr/>
          </p:nvSpPr>
          <p:spPr>
            <a:xfrm>
              <a:off x="6606542" y="3470143"/>
              <a:ext cx="425494" cy="125510"/>
            </a:xfrm>
            <a:prstGeom prst="rect">
              <a:avLst/>
            </a:prstGeom>
            <a:solidFill>
              <a:srgbClr val="F16620">
                <a:alpha val="100000"/>
              </a:srgbClr>
            </a:solidFill>
            <a:ln w="2710" cap="flat">
              <a:solidFill>
                <a:srgbClr val="FFFFFF">
                  <a:alpha val="100000"/>
                </a:srgbClr>
              </a:solidFill>
              <a:prstDash val="solid"/>
              <a:miter/>
            </a:ln>
          </p:spPr>
          <p:txBody>
            <a:bodyPr/>
            <a:lstStyle/>
            <a:p>
              <a:endParaRPr/>
            </a:p>
          </p:txBody>
        </p:sp>
        <p:sp>
          <p:nvSpPr>
            <p:cNvPr id="1451" name="rc341">
              <a:extLst>
                <a:ext uri="{FF2B5EF4-FFF2-40B4-BE49-F238E27FC236}">
                  <a16:creationId xmlns:a16="http://schemas.microsoft.com/office/drawing/2014/main" id="{EC2E53BD-50DC-1F2E-424B-B9F96854AE6D}"/>
                </a:ext>
              </a:extLst>
            </p:cNvPr>
            <p:cNvSpPr/>
            <p:nvPr/>
          </p:nvSpPr>
          <p:spPr>
            <a:xfrm>
              <a:off x="7032036" y="3470143"/>
              <a:ext cx="425494" cy="125510"/>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452" name="rc342">
              <a:extLst>
                <a:ext uri="{FF2B5EF4-FFF2-40B4-BE49-F238E27FC236}">
                  <a16:creationId xmlns:a16="http://schemas.microsoft.com/office/drawing/2014/main" id="{75F7E96C-7B13-7A2A-0396-F8D827BED514}"/>
                </a:ext>
              </a:extLst>
            </p:cNvPr>
            <p:cNvSpPr/>
            <p:nvPr/>
          </p:nvSpPr>
          <p:spPr>
            <a:xfrm>
              <a:off x="7457531" y="3470143"/>
              <a:ext cx="425494" cy="125510"/>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453" name="rc343">
              <a:extLst>
                <a:ext uri="{FF2B5EF4-FFF2-40B4-BE49-F238E27FC236}">
                  <a16:creationId xmlns:a16="http://schemas.microsoft.com/office/drawing/2014/main" id="{1BFE26B3-E559-6651-8BC2-1B0864497910}"/>
                </a:ext>
              </a:extLst>
            </p:cNvPr>
            <p:cNvSpPr/>
            <p:nvPr/>
          </p:nvSpPr>
          <p:spPr>
            <a:xfrm>
              <a:off x="7883025" y="3470143"/>
              <a:ext cx="425494" cy="125510"/>
            </a:xfrm>
            <a:prstGeom prst="rect">
              <a:avLst/>
            </a:prstGeom>
            <a:solidFill>
              <a:srgbClr val="F0C21A">
                <a:alpha val="100000"/>
              </a:srgbClr>
            </a:solidFill>
            <a:ln w="2710" cap="flat">
              <a:solidFill>
                <a:srgbClr val="FFFFFF">
                  <a:alpha val="100000"/>
                </a:srgbClr>
              </a:solidFill>
              <a:prstDash val="solid"/>
              <a:miter/>
            </a:ln>
          </p:spPr>
          <p:txBody>
            <a:bodyPr/>
            <a:lstStyle/>
            <a:p>
              <a:endParaRPr/>
            </a:p>
          </p:txBody>
        </p:sp>
        <p:sp>
          <p:nvSpPr>
            <p:cNvPr id="1454" name="rc344">
              <a:extLst>
                <a:ext uri="{FF2B5EF4-FFF2-40B4-BE49-F238E27FC236}">
                  <a16:creationId xmlns:a16="http://schemas.microsoft.com/office/drawing/2014/main" id="{FABAD88F-8E88-A2D9-B181-02E4BF7CD188}"/>
                </a:ext>
              </a:extLst>
            </p:cNvPr>
            <p:cNvSpPr/>
            <p:nvPr/>
          </p:nvSpPr>
          <p:spPr>
            <a:xfrm>
              <a:off x="8308520" y="3470143"/>
              <a:ext cx="425494" cy="125510"/>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455" name="tx345">
              <a:extLst>
                <a:ext uri="{FF2B5EF4-FFF2-40B4-BE49-F238E27FC236}">
                  <a16:creationId xmlns:a16="http://schemas.microsoft.com/office/drawing/2014/main" id="{EBE414E7-9E52-B2B0-2821-C9E02E5AFB79}"/>
                </a:ext>
              </a:extLst>
            </p:cNvPr>
            <p:cNvSpPr/>
            <p:nvPr/>
          </p:nvSpPr>
          <p:spPr>
            <a:xfrm>
              <a:off x="3355073"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60</a:t>
              </a:r>
            </a:p>
          </p:txBody>
        </p:sp>
        <p:sp>
          <p:nvSpPr>
            <p:cNvPr id="1456" name="tx346">
              <a:extLst>
                <a:ext uri="{FF2B5EF4-FFF2-40B4-BE49-F238E27FC236}">
                  <a16:creationId xmlns:a16="http://schemas.microsoft.com/office/drawing/2014/main" id="{53CABC6F-A501-5CF8-1FB7-B1EBBDF96521}"/>
                </a:ext>
              </a:extLst>
            </p:cNvPr>
            <p:cNvSpPr/>
            <p:nvPr/>
          </p:nvSpPr>
          <p:spPr>
            <a:xfrm>
              <a:off x="5908041"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60</a:t>
              </a:r>
            </a:p>
          </p:txBody>
        </p:sp>
        <p:sp>
          <p:nvSpPr>
            <p:cNvPr id="1457" name="tx347">
              <a:extLst>
                <a:ext uri="{FF2B5EF4-FFF2-40B4-BE49-F238E27FC236}">
                  <a16:creationId xmlns:a16="http://schemas.microsoft.com/office/drawing/2014/main" id="{5F05C8E7-6861-884F-DD08-C31AF682CEE8}"/>
                </a:ext>
              </a:extLst>
            </p:cNvPr>
            <p:cNvSpPr/>
            <p:nvPr/>
          </p:nvSpPr>
          <p:spPr>
            <a:xfrm>
              <a:off x="8461008"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61</a:t>
              </a:r>
            </a:p>
          </p:txBody>
        </p:sp>
        <p:sp>
          <p:nvSpPr>
            <p:cNvPr id="1458" name="tx348">
              <a:extLst>
                <a:ext uri="{FF2B5EF4-FFF2-40B4-BE49-F238E27FC236}">
                  <a16:creationId xmlns:a16="http://schemas.microsoft.com/office/drawing/2014/main" id="{94DC0560-92D9-4211-8F1D-B7D8056EB741}"/>
                </a:ext>
              </a:extLst>
            </p:cNvPr>
            <p:cNvSpPr/>
            <p:nvPr/>
          </p:nvSpPr>
          <p:spPr>
            <a:xfrm>
              <a:off x="5908041" y="299204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63</a:t>
              </a:r>
            </a:p>
          </p:txBody>
        </p:sp>
        <p:sp>
          <p:nvSpPr>
            <p:cNvPr id="1459" name="tx349">
              <a:extLst>
                <a:ext uri="{FF2B5EF4-FFF2-40B4-BE49-F238E27FC236}">
                  <a16:creationId xmlns:a16="http://schemas.microsoft.com/office/drawing/2014/main" id="{0503022D-63F2-785D-72D6-6C352CE43D9F}"/>
                </a:ext>
              </a:extLst>
            </p:cNvPr>
            <p:cNvSpPr/>
            <p:nvPr/>
          </p:nvSpPr>
          <p:spPr>
            <a:xfrm>
              <a:off x="8035514" y="299204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62</a:t>
              </a:r>
            </a:p>
          </p:txBody>
        </p:sp>
        <p:sp>
          <p:nvSpPr>
            <p:cNvPr id="1460" name="tx350">
              <a:extLst>
                <a:ext uri="{FF2B5EF4-FFF2-40B4-BE49-F238E27FC236}">
                  <a16:creationId xmlns:a16="http://schemas.microsoft.com/office/drawing/2014/main" id="{15DECCB9-BC6B-6588-4706-ACF1C49FAEDD}"/>
                </a:ext>
              </a:extLst>
            </p:cNvPr>
            <p:cNvSpPr/>
            <p:nvPr/>
          </p:nvSpPr>
          <p:spPr>
            <a:xfrm>
              <a:off x="8461008" y="299204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69</a:t>
              </a:r>
            </a:p>
          </p:txBody>
        </p:sp>
        <p:sp>
          <p:nvSpPr>
            <p:cNvPr id="1461" name="tx351">
              <a:extLst>
                <a:ext uri="{FF2B5EF4-FFF2-40B4-BE49-F238E27FC236}">
                  <a16:creationId xmlns:a16="http://schemas.microsoft.com/office/drawing/2014/main" id="{1A77E907-AB3D-1E33-B3B5-F8493A42D15F}"/>
                </a:ext>
              </a:extLst>
            </p:cNvPr>
            <p:cNvSpPr/>
            <p:nvPr/>
          </p:nvSpPr>
          <p:spPr>
            <a:xfrm>
              <a:off x="5057051" y="324306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65</a:t>
              </a:r>
            </a:p>
          </p:txBody>
        </p:sp>
        <p:sp>
          <p:nvSpPr>
            <p:cNvPr id="1462" name="tx352">
              <a:extLst>
                <a:ext uri="{FF2B5EF4-FFF2-40B4-BE49-F238E27FC236}">
                  <a16:creationId xmlns:a16="http://schemas.microsoft.com/office/drawing/2014/main" id="{A17DC9B8-FE2E-210A-DDAD-AEDB1345678B}"/>
                </a:ext>
              </a:extLst>
            </p:cNvPr>
            <p:cNvSpPr/>
            <p:nvPr/>
          </p:nvSpPr>
          <p:spPr>
            <a:xfrm>
              <a:off x="5482546" y="324306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60</a:t>
              </a:r>
            </a:p>
          </p:txBody>
        </p:sp>
        <p:sp>
          <p:nvSpPr>
            <p:cNvPr id="1463" name="tx353">
              <a:extLst>
                <a:ext uri="{FF2B5EF4-FFF2-40B4-BE49-F238E27FC236}">
                  <a16:creationId xmlns:a16="http://schemas.microsoft.com/office/drawing/2014/main" id="{FD6C6685-54A6-4208-3746-F6FFE1D27432}"/>
                </a:ext>
              </a:extLst>
            </p:cNvPr>
            <p:cNvSpPr/>
            <p:nvPr/>
          </p:nvSpPr>
          <p:spPr>
            <a:xfrm>
              <a:off x="5908041" y="324306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67</a:t>
              </a:r>
            </a:p>
          </p:txBody>
        </p:sp>
        <p:sp>
          <p:nvSpPr>
            <p:cNvPr id="1464" name="tx354">
              <a:extLst>
                <a:ext uri="{FF2B5EF4-FFF2-40B4-BE49-F238E27FC236}">
                  <a16:creationId xmlns:a16="http://schemas.microsoft.com/office/drawing/2014/main" id="{EDF43A2C-FB8B-7C0B-C4D9-EDBC99DCD480}"/>
                </a:ext>
              </a:extLst>
            </p:cNvPr>
            <p:cNvSpPr/>
            <p:nvPr/>
          </p:nvSpPr>
          <p:spPr>
            <a:xfrm>
              <a:off x="7610019" y="324306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465" name="tx355">
              <a:extLst>
                <a:ext uri="{FF2B5EF4-FFF2-40B4-BE49-F238E27FC236}">
                  <a16:creationId xmlns:a16="http://schemas.microsoft.com/office/drawing/2014/main" id="{775695AA-C517-C0A8-3BCB-779DD4074600}"/>
                </a:ext>
              </a:extLst>
            </p:cNvPr>
            <p:cNvSpPr/>
            <p:nvPr/>
          </p:nvSpPr>
          <p:spPr>
            <a:xfrm>
              <a:off x="8035514" y="324306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466" name="tx356">
              <a:extLst>
                <a:ext uri="{FF2B5EF4-FFF2-40B4-BE49-F238E27FC236}">
                  <a16:creationId xmlns:a16="http://schemas.microsoft.com/office/drawing/2014/main" id="{CDB014BF-10FD-DF64-0183-9A75181F191D}"/>
                </a:ext>
              </a:extLst>
            </p:cNvPr>
            <p:cNvSpPr/>
            <p:nvPr/>
          </p:nvSpPr>
          <p:spPr>
            <a:xfrm>
              <a:off x="8461008" y="324306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67</a:t>
              </a:r>
            </a:p>
          </p:txBody>
        </p:sp>
        <p:sp>
          <p:nvSpPr>
            <p:cNvPr id="1467" name="tx357">
              <a:extLst>
                <a:ext uri="{FF2B5EF4-FFF2-40B4-BE49-F238E27FC236}">
                  <a16:creationId xmlns:a16="http://schemas.microsoft.com/office/drawing/2014/main" id="{C98D31D6-E4B3-64E6-5CE2-5070C27F8D2C}"/>
                </a:ext>
              </a:extLst>
            </p:cNvPr>
            <p:cNvSpPr/>
            <p:nvPr/>
          </p:nvSpPr>
          <p:spPr>
            <a:xfrm>
              <a:off x="3780567"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61</a:t>
              </a:r>
            </a:p>
          </p:txBody>
        </p:sp>
        <p:sp>
          <p:nvSpPr>
            <p:cNvPr id="1468" name="tx358">
              <a:extLst>
                <a:ext uri="{FF2B5EF4-FFF2-40B4-BE49-F238E27FC236}">
                  <a16:creationId xmlns:a16="http://schemas.microsoft.com/office/drawing/2014/main" id="{3620E589-8338-51E4-7F64-F358EF2F43A7}"/>
                </a:ext>
              </a:extLst>
            </p:cNvPr>
            <p:cNvSpPr/>
            <p:nvPr/>
          </p:nvSpPr>
          <p:spPr>
            <a:xfrm>
              <a:off x="4631557"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73</a:t>
              </a:r>
            </a:p>
          </p:txBody>
        </p:sp>
        <p:sp>
          <p:nvSpPr>
            <p:cNvPr id="1469" name="tx359">
              <a:extLst>
                <a:ext uri="{FF2B5EF4-FFF2-40B4-BE49-F238E27FC236}">
                  <a16:creationId xmlns:a16="http://schemas.microsoft.com/office/drawing/2014/main" id="{81E76A1C-6D82-6767-CE18-359889693653}"/>
                </a:ext>
              </a:extLst>
            </p:cNvPr>
            <p:cNvSpPr/>
            <p:nvPr/>
          </p:nvSpPr>
          <p:spPr>
            <a:xfrm>
              <a:off x="5057051"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94</a:t>
              </a:r>
            </a:p>
          </p:txBody>
        </p:sp>
        <p:sp>
          <p:nvSpPr>
            <p:cNvPr id="1470" name="tx360">
              <a:extLst>
                <a:ext uri="{FF2B5EF4-FFF2-40B4-BE49-F238E27FC236}">
                  <a16:creationId xmlns:a16="http://schemas.microsoft.com/office/drawing/2014/main" id="{7BA937CF-B105-8CDA-7A6B-A6550FCEFCCC}"/>
                </a:ext>
              </a:extLst>
            </p:cNvPr>
            <p:cNvSpPr/>
            <p:nvPr/>
          </p:nvSpPr>
          <p:spPr>
            <a:xfrm>
              <a:off x="5482546"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67</a:t>
              </a:r>
            </a:p>
          </p:txBody>
        </p:sp>
        <p:sp>
          <p:nvSpPr>
            <p:cNvPr id="1471" name="tx361">
              <a:extLst>
                <a:ext uri="{FF2B5EF4-FFF2-40B4-BE49-F238E27FC236}">
                  <a16:creationId xmlns:a16="http://schemas.microsoft.com/office/drawing/2014/main" id="{DBD3DE81-10AB-CBDB-F261-15CFF8D376EB}"/>
                </a:ext>
              </a:extLst>
            </p:cNvPr>
            <p:cNvSpPr/>
            <p:nvPr/>
          </p:nvSpPr>
          <p:spPr>
            <a:xfrm>
              <a:off x="5908041"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67</a:t>
              </a:r>
            </a:p>
          </p:txBody>
        </p:sp>
        <p:sp>
          <p:nvSpPr>
            <p:cNvPr id="1472" name="tx362">
              <a:extLst>
                <a:ext uri="{FF2B5EF4-FFF2-40B4-BE49-F238E27FC236}">
                  <a16:creationId xmlns:a16="http://schemas.microsoft.com/office/drawing/2014/main" id="{8506D270-0259-5210-3989-DC10E241B5E8}"/>
                </a:ext>
              </a:extLst>
            </p:cNvPr>
            <p:cNvSpPr/>
            <p:nvPr/>
          </p:nvSpPr>
          <p:spPr>
            <a:xfrm>
              <a:off x="6333535"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71</a:t>
              </a:r>
            </a:p>
          </p:txBody>
        </p:sp>
        <p:sp>
          <p:nvSpPr>
            <p:cNvPr id="1473" name="tx363">
              <a:extLst>
                <a:ext uri="{FF2B5EF4-FFF2-40B4-BE49-F238E27FC236}">
                  <a16:creationId xmlns:a16="http://schemas.microsoft.com/office/drawing/2014/main" id="{2667EB5A-E1D3-21E7-378E-7B4D4E3D12EB}"/>
                </a:ext>
              </a:extLst>
            </p:cNvPr>
            <p:cNvSpPr/>
            <p:nvPr/>
          </p:nvSpPr>
          <p:spPr>
            <a:xfrm>
              <a:off x="6759030"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67</a:t>
              </a:r>
            </a:p>
          </p:txBody>
        </p:sp>
        <p:sp>
          <p:nvSpPr>
            <p:cNvPr id="1474" name="tx364">
              <a:extLst>
                <a:ext uri="{FF2B5EF4-FFF2-40B4-BE49-F238E27FC236}">
                  <a16:creationId xmlns:a16="http://schemas.microsoft.com/office/drawing/2014/main" id="{1AF9DA7A-8194-2B60-CB5A-594EA8A15834}"/>
                </a:ext>
              </a:extLst>
            </p:cNvPr>
            <p:cNvSpPr/>
            <p:nvPr/>
          </p:nvSpPr>
          <p:spPr>
            <a:xfrm>
              <a:off x="7184525"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475" name="tx365">
              <a:extLst>
                <a:ext uri="{FF2B5EF4-FFF2-40B4-BE49-F238E27FC236}">
                  <a16:creationId xmlns:a16="http://schemas.microsoft.com/office/drawing/2014/main" id="{848FDE99-BAA5-518E-A2F3-B2C09888E43E}"/>
                </a:ext>
              </a:extLst>
            </p:cNvPr>
            <p:cNvSpPr/>
            <p:nvPr/>
          </p:nvSpPr>
          <p:spPr>
            <a:xfrm>
              <a:off x="7610019"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75</a:t>
              </a:r>
            </a:p>
          </p:txBody>
        </p:sp>
        <p:sp>
          <p:nvSpPr>
            <p:cNvPr id="1476" name="tx366">
              <a:extLst>
                <a:ext uri="{FF2B5EF4-FFF2-40B4-BE49-F238E27FC236}">
                  <a16:creationId xmlns:a16="http://schemas.microsoft.com/office/drawing/2014/main" id="{FA7BE7B7-D130-1E1A-55D6-FAB3A0DFF5A5}"/>
                </a:ext>
              </a:extLst>
            </p:cNvPr>
            <p:cNvSpPr/>
            <p:nvPr/>
          </p:nvSpPr>
          <p:spPr>
            <a:xfrm>
              <a:off x="8035514"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80</a:t>
              </a:r>
            </a:p>
          </p:txBody>
        </p:sp>
        <p:sp>
          <p:nvSpPr>
            <p:cNvPr id="1477" name="tx367">
              <a:extLst>
                <a:ext uri="{FF2B5EF4-FFF2-40B4-BE49-F238E27FC236}">
                  <a16:creationId xmlns:a16="http://schemas.microsoft.com/office/drawing/2014/main" id="{82045111-1A70-ABF1-1E66-D185EAEA07F4}"/>
                </a:ext>
              </a:extLst>
            </p:cNvPr>
            <p:cNvSpPr/>
            <p:nvPr/>
          </p:nvSpPr>
          <p:spPr>
            <a:xfrm>
              <a:off x="8461008"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86</a:t>
              </a:r>
            </a:p>
          </p:txBody>
        </p:sp>
        <p:sp>
          <p:nvSpPr>
            <p:cNvPr id="1478" name="tx368">
              <a:extLst>
                <a:ext uri="{FF2B5EF4-FFF2-40B4-BE49-F238E27FC236}">
                  <a16:creationId xmlns:a16="http://schemas.microsoft.com/office/drawing/2014/main" id="{C3323A36-6C1D-BF96-CD95-413B630A4860}"/>
                </a:ext>
              </a:extLst>
            </p:cNvPr>
            <p:cNvSpPr/>
            <p:nvPr/>
          </p:nvSpPr>
          <p:spPr>
            <a:xfrm>
              <a:off x="3355073"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73</a:t>
              </a:r>
            </a:p>
          </p:txBody>
        </p:sp>
        <p:sp>
          <p:nvSpPr>
            <p:cNvPr id="1479" name="tx369">
              <a:extLst>
                <a:ext uri="{FF2B5EF4-FFF2-40B4-BE49-F238E27FC236}">
                  <a16:creationId xmlns:a16="http://schemas.microsoft.com/office/drawing/2014/main" id="{7F2B37CE-0BF6-3B33-5598-5CEC2F201A1B}"/>
                </a:ext>
              </a:extLst>
            </p:cNvPr>
            <p:cNvSpPr/>
            <p:nvPr/>
          </p:nvSpPr>
          <p:spPr>
            <a:xfrm>
              <a:off x="3780567"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480" name="tx370">
              <a:extLst>
                <a:ext uri="{FF2B5EF4-FFF2-40B4-BE49-F238E27FC236}">
                  <a16:creationId xmlns:a16="http://schemas.microsoft.com/office/drawing/2014/main" id="{4232C1E6-7B5B-8119-CEA1-001F326EBBD8}"/>
                </a:ext>
              </a:extLst>
            </p:cNvPr>
            <p:cNvSpPr/>
            <p:nvPr/>
          </p:nvSpPr>
          <p:spPr>
            <a:xfrm>
              <a:off x="4206062"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75</a:t>
              </a:r>
            </a:p>
          </p:txBody>
        </p:sp>
        <p:sp>
          <p:nvSpPr>
            <p:cNvPr id="1481" name="tx371">
              <a:extLst>
                <a:ext uri="{FF2B5EF4-FFF2-40B4-BE49-F238E27FC236}">
                  <a16:creationId xmlns:a16="http://schemas.microsoft.com/office/drawing/2014/main" id="{FF99648E-64F8-C0FD-B67A-4D672D296A2A}"/>
                </a:ext>
              </a:extLst>
            </p:cNvPr>
            <p:cNvSpPr/>
            <p:nvPr/>
          </p:nvSpPr>
          <p:spPr>
            <a:xfrm>
              <a:off x="4631557"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79</a:t>
              </a:r>
            </a:p>
          </p:txBody>
        </p:sp>
        <p:sp>
          <p:nvSpPr>
            <p:cNvPr id="1482" name="tx372">
              <a:extLst>
                <a:ext uri="{FF2B5EF4-FFF2-40B4-BE49-F238E27FC236}">
                  <a16:creationId xmlns:a16="http://schemas.microsoft.com/office/drawing/2014/main" id="{7157D3F8-0345-A547-1C61-5FDE30032305}"/>
                </a:ext>
              </a:extLst>
            </p:cNvPr>
            <p:cNvSpPr/>
            <p:nvPr/>
          </p:nvSpPr>
          <p:spPr>
            <a:xfrm>
              <a:off x="5057051"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83</a:t>
              </a:r>
            </a:p>
          </p:txBody>
        </p:sp>
        <p:sp>
          <p:nvSpPr>
            <p:cNvPr id="1483" name="tx373">
              <a:extLst>
                <a:ext uri="{FF2B5EF4-FFF2-40B4-BE49-F238E27FC236}">
                  <a16:creationId xmlns:a16="http://schemas.microsoft.com/office/drawing/2014/main" id="{C0425DF3-62ED-BCA8-323F-76F610F04029}"/>
                </a:ext>
              </a:extLst>
            </p:cNvPr>
            <p:cNvSpPr/>
            <p:nvPr/>
          </p:nvSpPr>
          <p:spPr>
            <a:xfrm>
              <a:off x="5482546"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83</a:t>
              </a:r>
            </a:p>
          </p:txBody>
        </p:sp>
        <p:sp>
          <p:nvSpPr>
            <p:cNvPr id="1484" name="tx374">
              <a:extLst>
                <a:ext uri="{FF2B5EF4-FFF2-40B4-BE49-F238E27FC236}">
                  <a16:creationId xmlns:a16="http://schemas.microsoft.com/office/drawing/2014/main" id="{2DF85A63-B2CF-24D3-EB59-089C177A5D16}"/>
                </a:ext>
              </a:extLst>
            </p:cNvPr>
            <p:cNvSpPr/>
            <p:nvPr/>
          </p:nvSpPr>
          <p:spPr>
            <a:xfrm>
              <a:off x="5908041"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83</a:t>
              </a:r>
            </a:p>
          </p:txBody>
        </p:sp>
        <p:sp>
          <p:nvSpPr>
            <p:cNvPr id="1485" name="tx375">
              <a:extLst>
                <a:ext uri="{FF2B5EF4-FFF2-40B4-BE49-F238E27FC236}">
                  <a16:creationId xmlns:a16="http://schemas.microsoft.com/office/drawing/2014/main" id="{FCC21005-CF3E-92EE-56AA-2A99F4F7B0DE}"/>
                </a:ext>
              </a:extLst>
            </p:cNvPr>
            <p:cNvSpPr/>
            <p:nvPr/>
          </p:nvSpPr>
          <p:spPr>
            <a:xfrm>
              <a:off x="6333535"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87</a:t>
              </a:r>
            </a:p>
          </p:txBody>
        </p:sp>
        <p:sp>
          <p:nvSpPr>
            <p:cNvPr id="1486" name="tx376">
              <a:extLst>
                <a:ext uri="{FF2B5EF4-FFF2-40B4-BE49-F238E27FC236}">
                  <a16:creationId xmlns:a16="http://schemas.microsoft.com/office/drawing/2014/main" id="{BC72200D-4747-003B-7B5D-95F51D002C18}"/>
                </a:ext>
              </a:extLst>
            </p:cNvPr>
            <p:cNvSpPr/>
            <p:nvPr/>
          </p:nvSpPr>
          <p:spPr>
            <a:xfrm>
              <a:off x="6759030"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87</a:t>
              </a:r>
            </a:p>
          </p:txBody>
        </p:sp>
        <p:sp>
          <p:nvSpPr>
            <p:cNvPr id="1487" name="tx377">
              <a:extLst>
                <a:ext uri="{FF2B5EF4-FFF2-40B4-BE49-F238E27FC236}">
                  <a16:creationId xmlns:a16="http://schemas.microsoft.com/office/drawing/2014/main" id="{67E7BA13-A70C-37A8-43D3-58F127D4FD48}"/>
                </a:ext>
              </a:extLst>
            </p:cNvPr>
            <p:cNvSpPr/>
            <p:nvPr/>
          </p:nvSpPr>
          <p:spPr>
            <a:xfrm>
              <a:off x="7184525"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86</a:t>
              </a:r>
            </a:p>
          </p:txBody>
        </p:sp>
        <p:sp>
          <p:nvSpPr>
            <p:cNvPr id="1488" name="tx378">
              <a:extLst>
                <a:ext uri="{FF2B5EF4-FFF2-40B4-BE49-F238E27FC236}">
                  <a16:creationId xmlns:a16="http://schemas.microsoft.com/office/drawing/2014/main" id="{C4B7D159-5E8E-8A0C-E303-0FAC740B61DC}"/>
                </a:ext>
              </a:extLst>
            </p:cNvPr>
            <p:cNvSpPr/>
            <p:nvPr/>
          </p:nvSpPr>
          <p:spPr>
            <a:xfrm>
              <a:off x="7610019"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86</a:t>
              </a:r>
            </a:p>
          </p:txBody>
        </p:sp>
        <p:sp>
          <p:nvSpPr>
            <p:cNvPr id="1489" name="tx379">
              <a:extLst>
                <a:ext uri="{FF2B5EF4-FFF2-40B4-BE49-F238E27FC236}">
                  <a16:creationId xmlns:a16="http://schemas.microsoft.com/office/drawing/2014/main" id="{F1E33556-148F-DC4D-C4B6-3480C0F016A5}"/>
                </a:ext>
              </a:extLst>
            </p:cNvPr>
            <p:cNvSpPr/>
            <p:nvPr/>
          </p:nvSpPr>
          <p:spPr>
            <a:xfrm>
              <a:off x="8035514"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86</a:t>
              </a:r>
            </a:p>
          </p:txBody>
        </p:sp>
        <p:sp>
          <p:nvSpPr>
            <p:cNvPr id="1490" name="tx380">
              <a:extLst>
                <a:ext uri="{FF2B5EF4-FFF2-40B4-BE49-F238E27FC236}">
                  <a16:creationId xmlns:a16="http://schemas.microsoft.com/office/drawing/2014/main" id="{BC78CFD9-8B2D-C9EB-61E4-D77B42F238F9}"/>
                </a:ext>
              </a:extLst>
            </p:cNvPr>
            <p:cNvSpPr/>
            <p:nvPr/>
          </p:nvSpPr>
          <p:spPr>
            <a:xfrm>
              <a:off x="8461008" y="173693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86</a:t>
              </a:r>
            </a:p>
          </p:txBody>
        </p:sp>
        <p:sp>
          <p:nvSpPr>
            <p:cNvPr id="1491" name="tx381">
              <a:extLst>
                <a:ext uri="{FF2B5EF4-FFF2-40B4-BE49-F238E27FC236}">
                  <a16:creationId xmlns:a16="http://schemas.microsoft.com/office/drawing/2014/main" id="{0715EAC3-8E7E-CAD8-1E7F-466B7F61E459}"/>
                </a:ext>
              </a:extLst>
            </p:cNvPr>
            <p:cNvSpPr/>
            <p:nvPr/>
          </p:nvSpPr>
          <p:spPr>
            <a:xfrm>
              <a:off x="4206062" y="136040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76</a:t>
              </a:r>
            </a:p>
          </p:txBody>
        </p:sp>
        <p:sp>
          <p:nvSpPr>
            <p:cNvPr id="1492" name="tx382">
              <a:extLst>
                <a:ext uri="{FF2B5EF4-FFF2-40B4-BE49-F238E27FC236}">
                  <a16:creationId xmlns:a16="http://schemas.microsoft.com/office/drawing/2014/main" id="{6F43985C-80F3-F6CE-E393-B6E87A100ABF}"/>
                </a:ext>
              </a:extLst>
            </p:cNvPr>
            <p:cNvSpPr/>
            <p:nvPr/>
          </p:nvSpPr>
          <p:spPr>
            <a:xfrm>
              <a:off x="4631557" y="136040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79</a:t>
              </a:r>
            </a:p>
          </p:txBody>
        </p:sp>
        <p:sp>
          <p:nvSpPr>
            <p:cNvPr id="1493" name="tx383">
              <a:extLst>
                <a:ext uri="{FF2B5EF4-FFF2-40B4-BE49-F238E27FC236}">
                  <a16:creationId xmlns:a16="http://schemas.microsoft.com/office/drawing/2014/main" id="{C3D7C2F8-32B0-FB9A-0616-1DD8AE915B2D}"/>
                </a:ext>
              </a:extLst>
            </p:cNvPr>
            <p:cNvSpPr/>
            <p:nvPr/>
          </p:nvSpPr>
          <p:spPr>
            <a:xfrm>
              <a:off x="5057051" y="136040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72</a:t>
              </a:r>
            </a:p>
          </p:txBody>
        </p:sp>
        <p:sp>
          <p:nvSpPr>
            <p:cNvPr id="1494" name="tx384">
              <a:extLst>
                <a:ext uri="{FF2B5EF4-FFF2-40B4-BE49-F238E27FC236}">
                  <a16:creationId xmlns:a16="http://schemas.microsoft.com/office/drawing/2014/main" id="{9765DBD4-3017-43DD-617B-32DEEAB676F9}"/>
                </a:ext>
              </a:extLst>
            </p:cNvPr>
            <p:cNvSpPr/>
            <p:nvPr/>
          </p:nvSpPr>
          <p:spPr>
            <a:xfrm>
              <a:off x="5482546" y="136040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78</a:t>
              </a:r>
            </a:p>
          </p:txBody>
        </p:sp>
        <p:sp>
          <p:nvSpPr>
            <p:cNvPr id="1495" name="tx385">
              <a:extLst>
                <a:ext uri="{FF2B5EF4-FFF2-40B4-BE49-F238E27FC236}">
                  <a16:creationId xmlns:a16="http://schemas.microsoft.com/office/drawing/2014/main" id="{76C33456-EA72-312D-AB27-E7CEE2D9C2B9}"/>
                </a:ext>
              </a:extLst>
            </p:cNvPr>
            <p:cNvSpPr/>
            <p:nvPr/>
          </p:nvSpPr>
          <p:spPr>
            <a:xfrm>
              <a:off x="5908041" y="136040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84</a:t>
              </a:r>
            </a:p>
          </p:txBody>
        </p:sp>
        <p:sp>
          <p:nvSpPr>
            <p:cNvPr id="1496" name="tx386">
              <a:extLst>
                <a:ext uri="{FF2B5EF4-FFF2-40B4-BE49-F238E27FC236}">
                  <a16:creationId xmlns:a16="http://schemas.microsoft.com/office/drawing/2014/main" id="{10D0D7E2-1C05-E143-D21A-EB774B870C10}"/>
                </a:ext>
              </a:extLst>
            </p:cNvPr>
            <p:cNvSpPr/>
            <p:nvPr/>
          </p:nvSpPr>
          <p:spPr>
            <a:xfrm>
              <a:off x="6333535" y="136040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76</a:t>
              </a:r>
            </a:p>
          </p:txBody>
        </p:sp>
        <p:sp>
          <p:nvSpPr>
            <p:cNvPr id="1497" name="tx387">
              <a:extLst>
                <a:ext uri="{FF2B5EF4-FFF2-40B4-BE49-F238E27FC236}">
                  <a16:creationId xmlns:a16="http://schemas.microsoft.com/office/drawing/2014/main" id="{1648FAB1-38FA-381F-73A3-E57C79DEBA3D}"/>
                </a:ext>
              </a:extLst>
            </p:cNvPr>
            <p:cNvSpPr/>
            <p:nvPr/>
          </p:nvSpPr>
          <p:spPr>
            <a:xfrm>
              <a:off x="7184525" y="136040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69</a:t>
              </a:r>
            </a:p>
          </p:txBody>
        </p:sp>
        <p:sp>
          <p:nvSpPr>
            <p:cNvPr id="1498" name="tx388">
              <a:extLst>
                <a:ext uri="{FF2B5EF4-FFF2-40B4-BE49-F238E27FC236}">
                  <a16:creationId xmlns:a16="http://schemas.microsoft.com/office/drawing/2014/main" id="{2525B89F-B967-3F57-5A18-EB5202EACDCA}"/>
                </a:ext>
              </a:extLst>
            </p:cNvPr>
            <p:cNvSpPr/>
            <p:nvPr/>
          </p:nvSpPr>
          <p:spPr>
            <a:xfrm>
              <a:off x="7610019" y="136040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82</a:t>
              </a:r>
            </a:p>
          </p:txBody>
        </p:sp>
        <p:sp>
          <p:nvSpPr>
            <p:cNvPr id="1499" name="tx389">
              <a:extLst>
                <a:ext uri="{FF2B5EF4-FFF2-40B4-BE49-F238E27FC236}">
                  <a16:creationId xmlns:a16="http://schemas.microsoft.com/office/drawing/2014/main" id="{5CCCF815-DED1-BFB2-33E6-E37C3057ABBA}"/>
                </a:ext>
              </a:extLst>
            </p:cNvPr>
            <p:cNvSpPr/>
            <p:nvPr/>
          </p:nvSpPr>
          <p:spPr>
            <a:xfrm>
              <a:off x="8035514" y="136040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87</a:t>
              </a:r>
            </a:p>
          </p:txBody>
        </p:sp>
        <p:sp>
          <p:nvSpPr>
            <p:cNvPr id="1500" name="tx390">
              <a:extLst>
                <a:ext uri="{FF2B5EF4-FFF2-40B4-BE49-F238E27FC236}">
                  <a16:creationId xmlns:a16="http://schemas.microsoft.com/office/drawing/2014/main" id="{307105A2-4278-DF18-0910-34EDBEB82701}"/>
                </a:ext>
              </a:extLst>
            </p:cNvPr>
            <p:cNvSpPr/>
            <p:nvPr/>
          </p:nvSpPr>
          <p:spPr>
            <a:xfrm>
              <a:off x="8461008" y="136040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92</a:t>
              </a:r>
            </a:p>
          </p:txBody>
        </p:sp>
        <p:sp>
          <p:nvSpPr>
            <p:cNvPr id="1501" name="tx391">
              <a:extLst>
                <a:ext uri="{FF2B5EF4-FFF2-40B4-BE49-F238E27FC236}">
                  <a16:creationId xmlns:a16="http://schemas.microsoft.com/office/drawing/2014/main" id="{010211B9-2A30-4C58-2901-53E63C874346}"/>
                </a:ext>
              </a:extLst>
            </p:cNvPr>
            <p:cNvSpPr/>
            <p:nvPr/>
          </p:nvSpPr>
          <p:spPr>
            <a:xfrm>
              <a:off x="2929578" y="399612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86</a:t>
              </a:r>
            </a:p>
          </p:txBody>
        </p:sp>
        <p:sp>
          <p:nvSpPr>
            <p:cNvPr id="1502" name="tx392">
              <a:extLst>
                <a:ext uri="{FF2B5EF4-FFF2-40B4-BE49-F238E27FC236}">
                  <a16:creationId xmlns:a16="http://schemas.microsoft.com/office/drawing/2014/main" id="{A7962B36-8711-EA07-0A34-5B84C15D5B4A}"/>
                </a:ext>
              </a:extLst>
            </p:cNvPr>
            <p:cNvSpPr/>
            <p:nvPr/>
          </p:nvSpPr>
          <p:spPr>
            <a:xfrm>
              <a:off x="5908041" y="186244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96</a:t>
              </a:r>
            </a:p>
          </p:txBody>
        </p:sp>
        <p:sp>
          <p:nvSpPr>
            <p:cNvPr id="1503" name="tx393">
              <a:extLst>
                <a:ext uri="{FF2B5EF4-FFF2-40B4-BE49-F238E27FC236}">
                  <a16:creationId xmlns:a16="http://schemas.microsoft.com/office/drawing/2014/main" id="{236AACEB-8C5A-7C35-E4C1-0F7003086C3E}"/>
                </a:ext>
              </a:extLst>
            </p:cNvPr>
            <p:cNvSpPr/>
            <p:nvPr/>
          </p:nvSpPr>
          <p:spPr>
            <a:xfrm>
              <a:off x="6333535" y="186244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504" name="tx394">
              <a:extLst>
                <a:ext uri="{FF2B5EF4-FFF2-40B4-BE49-F238E27FC236}">
                  <a16:creationId xmlns:a16="http://schemas.microsoft.com/office/drawing/2014/main" id="{6270F487-A29C-6B30-968C-902483D3C0BD}"/>
                </a:ext>
              </a:extLst>
            </p:cNvPr>
            <p:cNvSpPr/>
            <p:nvPr/>
          </p:nvSpPr>
          <p:spPr>
            <a:xfrm>
              <a:off x="7184525" y="186244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72</a:t>
              </a:r>
            </a:p>
          </p:txBody>
        </p:sp>
        <p:sp>
          <p:nvSpPr>
            <p:cNvPr id="1505" name="tx395">
              <a:extLst>
                <a:ext uri="{FF2B5EF4-FFF2-40B4-BE49-F238E27FC236}">
                  <a16:creationId xmlns:a16="http://schemas.microsoft.com/office/drawing/2014/main" id="{B3C0A374-CF33-F066-8AAE-7AE40336253A}"/>
                </a:ext>
              </a:extLst>
            </p:cNvPr>
            <p:cNvSpPr/>
            <p:nvPr/>
          </p:nvSpPr>
          <p:spPr>
            <a:xfrm>
              <a:off x="8035514" y="186244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84</a:t>
              </a:r>
            </a:p>
          </p:txBody>
        </p:sp>
        <p:sp>
          <p:nvSpPr>
            <p:cNvPr id="1506" name="tx396">
              <a:extLst>
                <a:ext uri="{FF2B5EF4-FFF2-40B4-BE49-F238E27FC236}">
                  <a16:creationId xmlns:a16="http://schemas.microsoft.com/office/drawing/2014/main" id="{8B440949-347B-0B0C-E23F-2C0F49AC9129}"/>
                </a:ext>
              </a:extLst>
            </p:cNvPr>
            <p:cNvSpPr/>
            <p:nvPr/>
          </p:nvSpPr>
          <p:spPr>
            <a:xfrm>
              <a:off x="8461008" y="186244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83</a:t>
              </a:r>
            </a:p>
          </p:txBody>
        </p:sp>
        <p:sp>
          <p:nvSpPr>
            <p:cNvPr id="1507" name="tx397">
              <a:extLst>
                <a:ext uri="{FF2B5EF4-FFF2-40B4-BE49-F238E27FC236}">
                  <a16:creationId xmlns:a16="http://schemas.microsoft.com/office/drawing/2014/main" id="{490239B2-863E-2804-97E3-1C693E3E61FB}"/>
                </a:ext>
              </a:extLst>
            </p:cNvPr>
            <p:cNvSpPr/>
            <p:nvPr/>
          </p:nvSpPr>
          <p:spPr>
            <a:xfrm>
              <a:off x="8461008" y="123489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94</a:t>
              </a:r>
            </a:p>
          </p:txBody>
        </p:sp>
        <p:sp>
          <p:nvSpPr>
            <p:cNvPr id="1508" name="tx398">
              <a:extLst>
                <a:ext uri="{FF2B5EF4-FFF2-40B4-BE49-F238E27FC236}">
                  <a16:creationId xmlns:a16="http://schemas.microsoft.com/office/drawing/2014/main" id="{0A43EB52-16BD-5257-EAD6-32E1E55EE955}"/>
                </a:ext>
              </a:extLst>
            </p:cNvPr>
            <p:cNvSpPr/>
            <p:nvPr/>
          </p:nvSpPr>
          <p:spPr>
            <a:xfrm>
              <a:off x="6333535" y="236448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509" name="tx399">
              <a:extLst>
                <a:ext uri="{FF2B5EF4-FFF2-40B4-BE49-F238E27FC236}">
                  <a16:creationId xmlns:a16="http://schemas.microsoft.com/office/drawing/2014/main" id="{C1C4EB87-0434-37FC-C2F5-69756779F246}"/>
                </a:ext>
              </a:extLst>
            </p:cNvPr>
            <p:cNvSpPr/>
            <p:nvPr/>
          </p:nvSpPr>
          <p:spPr>
            <a:xfrm>
              <a:off x="6759030" y="236448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75</a:t>
              </a:r>
            </a:p>
          </p:txBody>
        </p:sp>
        <p:sp>
          <p:nvSpPr>
            <p:cNvPr id="1510" name="tx400">
              <a:extLst>
                <a:ext uri="{FF2B5EF4-FFF2-40B4-BE49-F238E27FC236}">
                  <a16:creationId xmlns:a16="http://schemas.microsoft.com/office/drawing/2014/main" id="{07541A4C-27F5-088F-C3AF-4C284654716D}"/>
                </a:ext>
              </a:extLst>
            </p:cNvPr>
            <p:cNvSpPr/>
            <p:nvPr/>
          </p:nvSpPr>
          <p:spPr>
            <a:xfrm>
              <a:off x="7184525" y="236448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73</a:t>
              </a:r>
            </a:p>
          </p:txBody>
        </p:sp>
        <p:sp>
          <p:nvSpPr>
            <p:cNvPr id="1511" name="tx401">
              <a:extLst>
                <a:ext uri="{FF2B5EF4-FFF2-40B4-BE49-F238E27FC236}">
                  <a16:creationId xmlns:a16="http://schemas.microsoft.com/office/drawing/2014/main" id="{05967F88-B3F5-0480-5805-60C710D8AF55}"/>
                </a:ext>
              </a:extLst>
            </p:cNvPr>
            <p:cNvSpPr/>
            <p:nvPr/>
          </p:nvSpPr>
          <p:spPr>
            <a:xfrm>
              <a:off x="7610019" y="236448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70</a:t>
              </a:r>
            </a:p>
          </p:txBody>
        </p:sp>
        <p:sp>
          <p:nvSpPr>
            <p:cNvPr id="1512" name="tx402">
              <a:extLst>
                <a:ext uri="{FF2B5EF4-FFF2-40B4-BE49-F238E27FC236}">
                  <a16:creationId xmlns:a16="http://schemas.microsoft.com/office/drawing/2014/main" id="{C08D2837-D70E-ADFB-3DBF-7082C1353EFA}"/>
                </a:ext>
              </a:extLst>
            </p:cNvPr>
            <p:cNvSpPr/>
            <p:nvPr/>
          </p:nvSpPr>
          <p:spPr>
            <a:xfrm>
              <a:off x="8035514" y="236448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77</a:t>
              </a:r>
            </a:p>
          </p:txBody>
        </p:sp>
        <p:sp>
          <p:nvSpPr>
            <p:cNvPr id="1513" name="tx403">
              <a:extLst>
                <a:ext uri="{FF2B5EF4-FFF2-40B4-BE49-F238E27FC236}">
                  <a16:creationId xmlns:a16="http://schemas.microsoft.com/office/drawing/2014/main" id="{F8FC2BF3-84A3-D923-9A11-34F6B8AAFE07}"/>
                </a:ext>
              </a:extLst>
            </p:cNvPr>
            <p:cNvSpPr/>
            <p:nvPr/>
          </p:nvSpPr>
          <p:spPr>
            <a:xfrm>
              <a:off x="8461008" y="236448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73</a:t>
              </a:r>
            </a:p>
          </p:txBody>
        </p:sp>
        <p:sp>
          <p:nvSpPr>
            <p:cNvPr id="1514" name="tx404">
              <a:extLst>
                <a:ext uri="{FF2B5EF4-FFF2-40B4-BE49-F238E27FC236}">
                  <a16:creationId xmlns:a16="http://schemas.microsoft.com/office/drawing/2014/main" id="{3C67DDEC-282C-654E-C1C3-4F559BDB3BFF}"/>
                </a:ext>
              </a:extLst>
            </p:cNvPr>
            <p:cNvSpPr/>
            <p:nvPr/>
          </p:nvSpPr>
          <p:spPr>
            <a:xfrm>
              <a:off x="3780567" y="311755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81</a:t>
              </a:r>
            </a:p>
          </p:txBody>
        </p:sp>
        <p:sp>
          <p:nvSpPr>
            <p:cNvPr id="1515" name="tx405">
              <a:extLst>
                <a:ext uri="{FF2B5EF4-FFF2-40B4-BE49-F238E27FC236}">
                  <a16:creationId xmlns:a16="http://schemas.microsoft.com/office/drawing/2014/main" id="{6C102596-CFF6-C06B-B10E-FD15634BAAD2}"/>
                </a:ext>
              </a:extLst>
            </p:cNvPr>
            <p:cNvSpPr/>
            <p:nvPr/>
          </p:nvSpPr>
          <p:spPr>
            <a:xfrm>
              <a:off x="4206062" y="311755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99</a:t>
              </a:r>
            </a:p>
          </p:txBody>
        </p:sp>
        <p:sp>
          <p:nvSpPr>
            <p:cNvPr id="1516" name="tx406">
              <a:extLst>
                <a:ext uri="{FF2B5EF4-FFF2-40B4-BE49-F238E27FC236}">
                  <a16:creationId xmlns:a16="http://schemas.microsoft.com/office/drawing/2014/main" id="{C60C2DDE-C2A4-576F-1CE5-1616D8FF89CF}"/>
                </a:ext>
              </a:extLst>
            </p:cNvPr>
            <p:cNvSpPr/>
            <p:nvPr/>
          </p:nvSpPr>
          <p:spPr>
            <a:xfrm>
              <a:off x="4631557" y="311755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95</a:t>
              </a:r>
            </a:p>
          </p:txBody>
        </p:sp>
        <p:sp>
          <p:nvSpPr>
            <p:cNvPr id="1517" name="tx407">
              <a:extLst>
                <a:ext uri="{FF2B5EF4-FFF2-40B4-BE49-F238E27FC236}">
                  <a16:creationId xmlns:a16="http://schemas.microsoft.com/office/drawing/2014/main" id="{D9EEE9D5-DC75-47D1-907C-778E0D91761F}"/>
                </a:ext>
              </a:extLst>
            </p:cNvPr>
            <p:cNvSpPr/>
            <p:nvPr/>
          </p:nvSpPr>
          <p:spPr>
            <a:xfrm>
              <a:off x="5057051" y="311755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86</a:t>
              </a:r>
            </a:p>
          </p:txBody>
        </p:sp>
        <p:sp>
          <p:nvSpPr>
            <p:cNvPr id="1518" name="tx408">
              <a:extLst>
                <a:ext uri="{FF2B5EF4-FFF2-40B4-BE49-F238E27FC236}">
                  <a16:creationId xmlns:a16="http://schemas.microsoft.com/office/drawing/2014/main" id="{CEE9152A-1973-9250-A499-718D8FCC148A}"/>
                </a:ext>
              </a:extLst>
            </p:cNvPr>
            <p:cNvSpPr/>
            <p:nvPr/>
          </p:nvSpPr>
          <p:spPr>
            <a:xfrm>
              <a:off x="5482546" y="311755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72</a:t>
              </a:r>
            </a:p>
          </p:txBody>
        </p:sp>
        <p:sp>
          <p:nvSpPr>
            <p:cNvPr id="1519" name="tx409">
              <a:extLst>
                <a:ext uri="{FF2B5EF4-FFF2-40B4-BE49-F238E27FC236}">
                  <a16:creationId xmlns:a16="http://schemas.microsoft.com/office/drawing/2014/main" id="{580348BD-C691-87E1-39BC-4693DD6A4000}"/>
                </a:ext>
              </a:extLst>
            </p:cNvPr>
            <p:cNvSpPr/>
            <p:nvPr/>
          </p:nvSpPr>
          <p:spPr>
            <a:xfrm>
              <a:off x="8035514" y="311755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89</a:t>
              </a:r>
            </a:p>
          </p:txBody>
        </p:sp>
        <p:sp>
          <p:nvSpPr>
            <p:cNvPr id="1520" name="tx410">
              <a:extLst>
                <a:ext uri="{FF2B5EF4-FFF2-40B4-BE49-F238E27FC236}">
                  <a16:creationId xmlns:a16="http://schemas.microsoft.com/office/drawing/2014/main" id="{311B9AC1-1A37-04C3-605C-EF9EFECF6FDD}"/>
                </a:ext>
              </a:extLst>
            </p:cNvPr>
            <p:cNvSpPr/>
            <p:nvPr/>
          </p:nvSpPr>
          <p:spPr>
            <a:xfrm>
              <a:off x="8461008" y="311755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68</a:t>
              </a:r>
            </a:p>
          </p:txBody>
        </p:sp>
        <p:sp>
          <p:nvSpPr>
            <p:cNvPr id="1521" name="tx411">
              <a:extLst>
                <a:ext uri="{FF2B5EF4-FFF2-40B4-BE49-F238E27FC236}">
                  <a16:creationId xmlns:a16="http://schemas.microsoft.com/office/drawing/2014/main" id="{12405642-7119-849E-16E0-ACFBA3BCEDC6}"/>
                </a:ext>
              </a:extLst>
            </p:cNvPr>
            <p:cNvSpPr/>
            <p:nvPr/>
          </p:nvSpPr>
          <p:spPr>
            <a:xfrm>
              <a:off x="8035514" y="211346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81</a:t>
              </a:r>
            </a:p>
          </p:txBody>
        </p:sp>
        <p:sp>
          <p:nvSpPr>
            <p:cNvPr id="1522" name="tx412">
              <a:extLst>
                <a:ext uri="{FF2B5EF4-FFF2-40B4-BE49-F238E27FC236}">
                  <a16:creationId xmlns:a16="http://schemas.microsoft.com/office/drawing/2014/main" id="{462E3C1A-C7C7-3DB3-0C06-F84C378D75D4}"/>
                </a:ext>
              </a:extLst>
            </p:cNvPr>
            <p:cNvSpPr/>
            <p:nvPr/>
          </p:nvSpPr>
          <p:spPr>
            <a:xfrm>
              <a:off x="8461008" y="211346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77</a:t>
              </a:r>
            </a:p>
          </p:txBody>
        </p:sp>
        <p:sp>
          <p:nvSpPr>
            <p:cNvPr id="1523" name="tx413">
              <a:extLst>
                <a:ext uri="{FF2B5EF4-FFF2-40B4-BE49-F238E27FC236}">
                  <a16:creationId xmlns:a16="http://schemas.microsoft.com/office/drawing/2014/main" id="{D7BA754A-3A28-60FC-00EA-969736A87415}"/>
                </a:ext>
              </a:extLst>
            </p:cNvPr>
            <p:cNvSpPr/>
            <p:nvPr/>
          </p:nvSpPr>
          <p:spPr>
            <a:xfrm>
              <a:off x="8461008" y="361959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63</a:t>
              </a:r>
            </a:p>
          </p:txBody>
        </p:sp>
        <p:sp>
          <p:nvSpPr>
            <p:cNvPr id="1524" name="tx414">
              <a:extLst>
                <a:ext uri="{FF2B5EF4-FFF2-40B4-BE49-F238E27FC236}">
                  <a16:creationId xmlns:a16="http://schemas.microsoft.com/office/drawing/2014/main" id="{9AC47C07-E173-BC2F-82BE-53645BD7FE4A}"/>
                </a:ext>
              </a:extLst>
            </p:cNvPr>
            <p:cNvSpPr/>
            <p:nvPr/>
          </p:nvSpPr>
          <p:spPr>
            <a:xfrm>
              <a:off x="8035514" y="274102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71</a:t>
              </a:r>
            </a:p>
          </p:txBody>
        </p:sp>
        <p:sp>
          <p:nvSpPr>
            <p:cNvPr id="1525" name="tx415">
              <a:extLst>
                <a:ext uri="{FF2B5EF4-FFF2-40B4-BE49-F238E27FC236}">
                  <a16:creationId xmlns:a16="http://schemas.microsoft.com/office/drawing/2014/main" id="{0EE4E95B-A5F6-713D-FEB6-D870EA9391AA}"/>
                </a:ext>
              </a:extLst>
            </p:cNvPr>
            <p:cNvSpPr/>
            <p:nvPr/>
          </p:nvSpPr>
          <p:spPr>
            <a:xfrm>
              <a:off x="8461008" y="274102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71</a:t>
              </a:r>
            </a:p>
          </p:txBody>
        </p:sp>
        <p:sp>
          <p:nvSpPr>
            <p:cNvPr id="1526" name="tx416">
              <a:extLst>
                <a:ext uri="{FF2B5EF4-FFF2-40B4-BE49-F238E27FC236}">
                  <a16:creationId xmlns:a16="http://schemas.microsoft.com/office/drawing/2014/main" id="{8FE11AAB-4083-E892-BE5F-61853CDCA24E}"/>
                </a:ext>
              </a:extLst>
            </p:cNvPr>
            <p:cNvSpPr/>
            <p:nvPr/>
          </p:nvSpPr>
          <p:spPr>
            <a:xfrm>
              <a:off x="5057051" y="248999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61</a:t>
              </a:r>
            </a:p>
          </p:txBody>
        </p:sp>
        <p:sp>
          <p:nvSpPr>
            <p:cNvPr id="1527" name="tx417">
              <a:extLst>
                <a:ext uri="{FF2B5EF4-FFF2-40B4-BE49-F238E27FC236}">
                  <a16:creationId xmlns:a16="http://schemas.microsoft.com/office/drawing/2014/main" id="{3DF9E996-3CE5-6995-36E0-32775E41773B}"/>
                </a:ext>
              </a:extLst>
            </p:cNvPr>
            <p:cNvSpPr/>
            <p:nvPr/>
          </p:nvSpPr>
          <p:spPr>
            <a:xfrm>
              <a:off x="5908041" y="248999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62</a:t>
              </a:r>
            </a:p>
          </p:txBody>
        </p:sp>
        <p:sp>
          <p:nvSpPr>
            <p:cNvPr id="1528" name="tx418">
              <a:extLst>
                <a:ext uri="{FF2B5EF4-FFF2-40B4-BE49-F238E27FC236}">
                  <a16:creationId xmlns:a16="http://schemas.microsoft.com/office/drawing/2014/main" id="{7A193390-0D30-4BC3-CF9C-B5BE641E0570}"/>
                </a:ext>
              </a:extLst>
            </p:cNvPr>
            <p:cNvSpPr/>
            <p:nvPr/>
          </p:nvSpPr>
          <p:spPr>
            <a:xfrm>
              <a:off x="8035514" y="248999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72</a:t>
              </a:r>
            </a:p>
          </p:txBody>
        </p:sp>
        <p:sp>
          <p:nvSpPr>
            <p:cNvPr id="1529" name="tx419">
              <a:extLst>
                <a:ext uri="{FF2B5EF4-FFF2-40B4-BE49-F238E27FC236}">
                  <a16:creationId xmlns:a16="http://schemas.microsoft.com/office/drawing/2014/main" id="{4B1244E8-7656-A6D7-0F0C-CF51B99CBDBE}"/>
                </a:ext>
              </a:extLst>
            </p:cNvPr>
            <p:cNvSpPr/>
            <p:nvPr/>
          </p:nvSpPr>
          <p:spPr>
            <a:xfrm>
              <a:off x="8461008" y="248999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73</a:t>
              </a:r>
            </a:p>
          </p:txBody>
        </p:sp>
        <p:sp>
          <p:nvSpPr>
            <p:cNvPr id="1530" name="tx420">
              <a:extLst>
                <a:ext uri="{FF2B5EF4-FFF2-40B4-BE49-F238E27FC236}">
                  <a16:creationId xmlns:a16="http://schemas.microsoft.com/office/drawing/2014/main" id="{90F5AE5D-9F25-0B83-FB8C-8DEBBB74CB6E}"/>
                </a:ext>
              </a:extLst>
            </p:cNvPr>
            <p:cNvSpPr/>
            <p:nvPr/>
          </p:nvSpPr>
          <p:spPr>
            <a:xfrm>
              <a:off x="7184525"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64</a:t>
              </a:r>
            </a:p>
          </p:txBody>
        </p:sp>
        <p:sp>
          <p:nvSpPr>
            <p:cNvPr id="1531" name="tx421">
              <a:extLst>
                <a:ext uri="{FF2B5EF4-FFF2-40B4-BE49-F238E27FC236}">
                  <a16:creationId xmlns:a16="http://schemas.microsoft.com/office/drawing/2014/main" id="{4004E23F-2A25-0C15-8270-31C712CE7E33}"/>
                </a:ext>
              </a:extLst>
            </p:cNvPr>
            <p:cNvSpPr/>
            <p:nvPr/>
          </p:nvSpPr>
          <p:spPr>
            <a:xfrm>
              <a:off x="7610019"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72</a:t>
              </a:r>
            </a:p>
          </p:txBody>
        </p:sp>
        <p:sp>
          <p:nvSpPr>
            <p:cNvPr id="1532" name="tx422">
              <a:extLst>
                <a:ext uri="{FF2B5EF4-FFF2-40B4-BE49-F238E27FC236}">
                  <a16:creationId xmlns:a16="http://schemas.microsoft.com/office/drawing/2014/main" id="{A306CB3B-D668-1716-A049-DF673C6DA4F2}"/>
                </a:ext>
              </a:extLst>
            </p:cNvPr>
            <p:cNvSpPr/>
            <p:nvPr/>
          </p:nvSpPr>
          <p:spPr>
            <a:xfrm>
              <a:off x="8035514"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75</a:t>
              </a:r>
            </a:p>
          </p:txBody>
        </p:sp>
        <p:sp>
          <p:nvSpPr>
            <p:cNvPr id="1533" name="tx423">
              <a:extLst>
                <a:ext uri="{FF2B5EF4-FFF2-40B4-BE49-F238E27FC236}">
                  <a16:creationId xmlns:a16="http://schemas.microsoft.com/office/drawing/2014/main" id="{75719DB9-A6D0-6A81-EA12-38CA378922C5}"/>
                </a:ext>
              </a:extLst>
            </p:cNvPr>
            <p:cNvSpPr/>
            <p:nvPr/>
          </p:nvSpPr>
          <p:spPr>
            <a:xfrm>
              <a:off x="8461008"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75</a:t>
              </a:r>
            </a:p>
          </p:txBody>
        </p:sp>
        <p:sp>
          <p:nvSpPr>
            <p:cNvPr id="1534" name="tx424">
              <a:extLst>
                <a:ext uri="{FF2B5EF4-FFF2-40B4-BE49-F238E27FC236}">
                  <a16:creationId xmlns:a16="http://schemas.microsoft.com/office/drawing/2014/main" id="{9DC9BB37-39FF-4871-D3B9-5772B7CA02A3}"/>
                </a:ext>
              </a:extLst>
            </p:cNvPr>
            <p:cNvSpPr/>
            <p:nvPr/>
          </p:nvSpPr>
          <p:spPr>
            <a:xfrm>
              <a:off x="8035514" y="336857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78</a:t>
              </a:r>
            </a:p>
          </p:txBody>
        </p:sp>
        <p:sp>
          <p:nvSpPr>
            <p:cNvPr id="1535" name="tx425">
              <a:extLst>
                <a:ext uri="{FF2B5EF4-FFF2-40B4-BE49-F238E27FC236}">
                  <a16:creationId xmlns:a16="http://schemas.microsoft.com/office/drawing/2014/main" id="{5FA3BEDC-3D65-9AF8-7741-7CDB64076B8D}"/>
                </a:ext>
              </a:extLst>
            </p:cNvPr>
            <p:cNvSpPr/>
            <p:nvPr/>
          </p:nvSpPr>
          <p:spPr>
            <a:xfrm>
              <a:off x="8461008" y="336857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66</a:t>
              </a:r>
            </a:p>
          </p:txBody>
        </p:sp>
        <p:sp>
          <p:nvSpPr>
            <p:cNvPr id="1536" name="tx426">
              <a:extLst>
                <a:ext uri="{FF2B5EF4-FFF2-40B4-BE49-F238E27FC236}">
                  <a16:creationId xmlns:a16="http://schemas.microsoft.com/office/drawing/2014/main" id="{9352ACA3-B557-7248-02DC-71A6166D3977}"/>
                </a:ext>
              </a:extLst>
            </p:cNvPr>
            <p:cNvSpPr/>
            <p:nvPr/>
          </p:nvSpPr>
          <p:spPr>
            <a:xfrm>
              <a:off x="2078589"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65</a:t>
              </a:r>
            </a:p>
          </p:txBody>
        </p:sp>
        <p:sp>
          <p:nvSpPr>
            <p:cNvPr id="1537" name="tx427">
              <a:extLst>
                <a:ext uri="{FF2B5EF4-FFF2-40B4-BE49-F238E27FC236}">
                  <a16:creationId xmlns:a16="http://schemas.microsoft.com/office/drawing/2014/main" id="{FAC0A3DD-0913-517C-89C5-33F7FC606FA3}"/>
                </a:ext>
              </a:extLst>
            </p:cNvPr>
            <p:cNvSpPr/>
            <p:nvPr/>
          </p:nvSpPr>
          <p:spPr>
            <a:xfrm>
              <a:off x="2504084"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79</a:t>
              </a:r>
            </a:p>
          </p:txBody>
        </p:sp>
        <p:sp>
          <p:nvSpPr>
            <p:cNvPr id="1538" name="tx428">
              <a:extLst>
                <a:ext uri="{FF2B5EF4-FFF2-40B4-BE49-F238E27FC236}">
                  <a16:creationId xmlns:a16="http://schemas.microsoft.com/office/drawing/2014/main" id="{DFE060AB-1800-F782-6AF0-7885B923758C}"/>
                </a:ext>
              </a:extLst>
            </p:cNvPr>
            <p:cNvSpPr/>
            <p:nvPr/>
          </p:nvSpPr>
          <p:spPr>
            <a:xfrm>
              <a:off x="2929578"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79</a:t>
              </a:r>
            </a:p>
          </p:txBody>
        </p:sp>
        <p:sp>
          <p:nvSpPr>
            <p:cNvPr id="1539" name="tx429">
              <a:extLst>
                <a:ext uri="{FF2B5EF4-FFF2-40B4-BE49-F238E27FC236}">
                  <a16:creationId xmlns:a16="http://schemas.microsoft.com/office/drawing/2014/main" id="{9D77E2F3-02AA-56AA-F94D-0A3936BCFEDD}"/>
                </a:ext>
              </a:extLst>
            </p:cNvPr>
            <p:cNvSpPr/>
            <p:nvPr/>
          </p:nvSpPr>
          <p:spPr>
            <a:xfrm>
              <a:off x="3355073"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75</a:t>
              </a:r>
            </a:p>
          </p:txBody>
        </p:sp>
        <p:sp>
          <p:nvSpPr>
            <p:cNvPr id="1540" name="tx430">
              <a:extLst>
                <a:ext uri="{FF2B5EF4-FFF2-40B4-BE49-F238E27FC236}">
                  <a16:creationId xmlns:a16="http://schemas.microsoft.com/office/drawing/2014/main" id="{F6B7B576-FEB2-B578-D71A-99F666F156C5}"/>
                </a:ext>
              </a:extLst>
            </p:cNvPr>
            <p:cNvSpPr/>
            <p:nvPr/>
          </p:nvSpPr>
          <p:spPr>
            <a:xfrm>
              <a:off x="3780567"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80</a:t>
              </a:r>
            </a:p>
          </p:txBody>
        </p:sp>
        <p:sp>
          <p:nvSpPr>
            <p:cNvPr id="1541" name="tx431">
              <a:extLst>
                <a:ext uri="{FF2B5EF4-FFF2-40B4-BE49-F238E27FC236}">
                  <a16:creationId xmlns:a16="http://schemas.microsoft.com/office/drawing/2014/main" id="{DF66973C-6108-1B5D-3930-5826494792AB}"/>
                </a:ext>
              </a:extLst>
            </p:cNvPr>
            <p:cNvSpPr/>
            <p:nvPr/>
          </p:nvSpPr>
          <p:spPr>
            <a:xfrm>
              <a:off x="4631557"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77</a:t>
              </a:r>
            </a:p>
          </p:txBody>
        </p:sp>
        <p:sp>
          <p:nvSpPr>
            <p:cNvPr id="1542" name="tx432">
              <a:extLst>
                <a:ext uri="{FF2B5EF4-FFF2-40B4-BE49-F238E27FC236}">
                  <a16:creationId xmlns:a16="http://schemas.microsoft.com/office/drawing/2014/main" id="{752DCFD5-A6D2-9188-D0E6-CBCB8E019907}"/>
                </a:ext>
              </a:extLst>
            </p:cNvPr>
            <p:cNvSpPr/>
            <p:nvPr/>
          </p:nvSpPr>
          <p:spPr>
            <a:xfrm>
              <a:off x="5057051"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72</a:t>
              </a:r>
            </a:p>
          </p:txBody>
        </p:sp>
        <p:sp>
          <p:nvSpPr>
            <p:cNvPr id="1543" name="tx433">
              <a:extLst>
                <a:ext uri="{FF2B5EF4-FFF2-40B4-BE49-F238E27FC236}">
                  <a16:creationId xmlns:a16="http://schemas.microsoft.com/office/drawing/2014/main" id="{3D549E48-1C71-57EB-95CD-AC140544FC4E}"/>
                </a:ext>
              </a:extLst>
            </p:cNvPr>
            <p:cNvSpPr/>
            <p:nvPr/>
          </p:nvSpPr>
          <p:spPr>
            <a:xfrm>
              <a:off x="5482546"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69</a:t>
              </a:r>
            </a:p>
          </p:txBody>
        </p:sp>
        <p:sp>
          <p:nvSpPr>
            <p:cNvPr id="1544" name="tx434">
              <a:extLst>
                <a:ext uri="{FF2B5EF4-FFF2-40B4-BE49-F238E27FC236}">
                  <a16:creationId xmlns:a16="http://schemas.microsoft.com/office/drawing/2014/main" id="{7D16FCEB-831B-C607-8B42-3E36071CE62F}"/>
                </a:ext>
              </a:extLst>
            </p:cNvPr>
            <p:cNvSpPr/>
            <p:nvPr/>
          </p:nvSpPr>
          <p:spPr>
            <a:xfrm>
              <a:off x="5908041"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545" name="tx435">
              <a:extLst>
                <a:ext uri="{FF2B5EF4-FFF2-40B4-BE49-F238E27FC236}">
                  <a16:creationId xmlns:a16="http://schemas.microsoft.com/office/drawing/2014/main" id="{272518C6-90B5-FFE8-5D1B-0BC97C91C33C}"/>
                </a:ext>
              </a:extLst>
            </p:cNvPr>
            <p:cNvSpPr/>
            <p:nvPr/>
          </p:nvSpPr>
          <p:spPr>
            <a:xfrm>
              <a:off x="7184525"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66</a:t>
              </a:r>
            </a:p>
          </p:txBody>
        </p:sp>
        <p:sp>
          <p:nvSpPr>
            <p:cNvPr id="1546" name="tx436">
              <a:extLst>
                <a:ext uri="{FF2B5EF4-FFF2-40B4-BE49-F238E27FC236}">
                  <a16:creationId xmlns:a16="http://schemas.microsoft.com/office/drawing/2014/main" id="{435E2418-C3E7-F469-5699-F5C5D7BFB988}"/>
                </a:ext>
              </a:extLst>
            </p:cNvPr>
            <p:cNvSpPr/>
            <p:nvPr/>
          </p:nvSpPr>
          <p:spPr>
            <a:xfrm>
              <a:off x="7610019"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71</a:t>
              </a:r>
            </a:p>
          </p:txBody>
        </p:sp>
        <p:sp>
          <p:nvSpPr>
            <p:cNvPr id="1547" name="tx437">
              <a:extLst>
                <a:ext uri="{FF2B5EF4-FFF2-40B4-BE49-F238E27FC236}">
                  <a16:creationId xmlns:a16="http://schemas.microsoft.com/office/drawing/2014/main" id="{B84630FF-635D-4EAF-F87D-8E3AF367CD9B}"/>
                </a:ext>
              </a:extLst>
            </p:cNvPr>
            <p:cNvSpPr/>
            <p:nvPr/>
          </p:nvSpPr>
          <p:spPr>
            <a:xfrm>
              <a:off x="8035514"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64</a:t>
              </a:r>
            </a:p>
          </p:txBody>
        </p:sp>
        <p:sp>
          <p:nvSpPr>
            <p:cNvPr id="1548" name="tx438">
              <a:extLst>
                <a:ext uri="{FF2B5EF4-FFF2-40B4-BE49-F238E27FC236}">
                  <a16:creationId xmlns:a16="http://schemas.microsoft.com/office/drawing/2014/main" id="{037E9ADA-37B7-F8BB-1DE3-D9A20FE52391}"/>
                </a:ext>
              </a:extLst>
            </p:cNvPr>
            <p:cNvSpPr/>
            <p:nvPr/>
          </p:nvSpPr>
          <p:spPr>
            <a:xfrm>
              <a:off x="8461008"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70</a:t>
              </a:r>
            </a:p>
          </p:txBody>
        </p:sp>
        <p:sp>
          <p:nvSpPr>
            <p:cNvPr id="1549" name="tx439">
              <a:extLst>
                <a:ext uri="{FF2B5EF4-FFF2-40B4-BE49-F238E27FC236}">
                  <a16:creationId xmlns:a16="http://schemas.microsoft.com/office/drawing/2014/main" id="{21CBD320-CD23-A70F-5F8A-D4D783664CE5}"/>
                </a:ext>
              </a:extLst>
            </p:cNvPr>
            <p:cNvSpPr/>
            <p:nvPr/>
          </p:nvSpPr>
          <p:spPr>
            <a:xfrm>
              <a:off x="3355073"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79</a:t>
              </a:r>
            </a:p>
          </p:txBody>
        </p:sp>
        <p:sp>
          <p:nvSpPr>
            <p:cNvPr id="1550" name="tx440">
              <a:extLst>
                <a:ext uri="{FF2B5EF4-FFF2-40B4-BE49-F238E27FC236}">
                  <a16:creationId xmlns:a16="http://schemas.microsoft.com/office/drawing/2014/main" id="{11BCA749-E41D-FD53-7192-564743C44ACF}"/>
                </a:ext>
              </a:extLst>
            </p:cNvPr>
            <p:cNvSpPr/>
            <p:nvPr/>
          </p:nvSpPr>
          <p:spPr>
            <a:xfrm>
              <a:off x="3780567"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80</a:t>
              </a:r>
            </a:p>
          </p:txBody>
        </p:sp>
        <p:sp>
          <p:nvSpPr>
            <p:cNvPr id="1551" name="tx441">
              <a:extLst>
                <a:ext uri="{FF2B5EF4-FFF2-40B4-BE49-F238E27FC236}">
                  <a16:creationId xmlns:a16="http://schemas.microsoft.com/office/drawing/2014/main" id="{C54296F6-2E01-E657-6711-6E3E0778C066}"/>
                </a:ext>
              </a:extLst>
            </p:cNvPr>
            <p:cNvSpPr/>
            <p:nvPr/>
          </p:nvSpPr>
          <p:spPr>
            <a:xfrm>
              <a:off x="4206062"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552" name="tx442">
              <a:extLst>
                <a:ext uri="{FF2B5EF4-FFF2-40B4-BE49-F238E27FC236}">
                  <a16:creationId xmlns:a16="http://schemas.microsoft.com/office/drawing/2014/main" id="{3A47544C-7720-4F55-9497-7EE812F0BB0C}"/>
                </a:ext>
              </a:extLst>
            </p:cNvPr>
            <p:cNvSpPr/>
            <p:nvPr/>
          </p:nvSpPr>
          <p:spPr>
            <a:xfrm>
              <a:off x="4631557"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553" name="tx443">
              <a:extLst>
                <a:ext uri="{FF2B5EF4-FFF2-40B4-BE49-F238E27FC236}">
                  <a16:creationId xmlns:a16="http://schemas.microsoft.com/office/drawing/2014/main" id="{3225CA58-C724-2D83-2D9B-46A7B45230E2}"/>
                </a:ext>
              </a:extLst>
            </p:cNvPr>
            <p:cNvSpPr/>
            <p:nvPr/>
          </p:nvSpPr>
          <p:spPr>
            <a:xfrm>
              <a:off x="5057051"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554" name="tx444">
              <a:extLst>
                <a:ext uri="{FF2B5EF4-FFF2-40B4-BE49-F238E27FC236}">
                  <a16:creationId xmlns:a16="http://schemas.microsoft.com/office/drawing/2014/main" id="{45DEBADF-0552-F83A-3C2B-89AA8032BDF2}"/>
                </a:ext>
              </a:extLst>
            </p:cNvPr>
            <p:cNvSpPr/>
            <p:nvPr/>
          </p:nvSpPr>
          <p:spPr>
            <a:xfrm>
              <a:off x="5482546"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555" name="tx445">
              <a:extLst>
                <a:ext uri="{FF2B5EF4-FFF2-40B4-BE49-F238E27FC236}">
                  <a16:creationId xmlns:a16="http://schemas.microsoft.com/office/drawing/2014/main" id="{3F6237EF-2FC5-F690-7484-2D392AA3DE8C}"/>
                </a:ext>
              </a:extLst>
            </p:cNvPr>
            <p:cNvSpPr/>
            <p:nvPr/>
          </p:nvSpPr>
          <p:spPr>
            <a:xfrm>
              <a:off x="5908041"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71</a:t>
              </a:r>
            </a:p>
          </p:txBody>
        </p:sp>
        <p:sp>
          <p:nvSpPr>
            <p:cNvPr id="1556" name="tx446">
              <a:extLst>
                <a:ext uri="{FF2B5EF4-FFF2-40B4-BE49-F238E27FC236}">
                  <a16:creationId xmlns:a16="http://schemas.microsoft.com/office/drawing/2014/main" id="{CB0C0BDA-1FE1-A835-3A97-0685846BAC09}"/>
                </a:ext>
              </a:extLst>
            </p:cNvPr>
            <p:cNvSpPr/>
            <p:nvPr/>
          </p:nvSpPr>
          <p:spPr>
            <a:xfrm>
              <a:off x="2504084"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64</a:t>
              </a:r>
            </a:p>
          </p:txBody>
        </p:sp>
        <p:sp>
          <p:nvSpPr>
            <p:cNvPr id="1557" name="tx447">
              <a:extLst>
                <a:ext uri="{FF2B5EF4-FFF2-40B4-BE49-F238E27FC236}">
                  <a16:creationId xmlns:a16="http://schemas.microsoft.com/office/drawing/2014/main" id="{976F7B2C-65EA-5E9F-7A59-7E0D0A913A5D}"/>
                </a:ext>
              </a:extLst>
            </p:cNvPr>
            <p:cNvSpPr/>
            <p:nvPr/>
          </p:nvSpPr>
          <p:spPr>
            <a:xfrm>
              <a:off x="7610019"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78</a:t>
              </a:r>
            </a:p>
          </p:txBody>
        </p:sp>
        <p:sp>
          <p:nvSpPr>
            <p:cNvPr id="1558" name="tx448">
              <a:extLst>
                <a:ext uri="{FF2B5EF4-FFF2-40B4-BE49-F238E27FC236}">
                  <a16:creationId xmlns:a16="http://schemas.microsoft.com/office/drawing/2014/main" id="{D629E4F8-604B-7B53-AD55-3E3B932C01DC}"/>
                </a:ext>
              </a:extLst>
            </p:cNvPr>
            <p:cNvSpPr/>
            <p:nvPr/>
          </p:nvSpPr>
          <p:spPr>
            <a:xfrm>
              <a:off x="8035514"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559" name="tx449">
              <a:extLst>
                <a:ext uri="{FF2B5EF4-FFF2-40B4-BE49-F238E27FC236}">
                  <a16:creationId xmlns:a16="http://schemas.microsoft.com/office/drawing/2014/main" id="{15DB3DFF-9427-24F3-1C9E-EF02ECCDE396}"/>
                </a:ext>
              </a:extLst>
            </p:cNvPr>
            <p:cNvSpPr/>
            <p:nvPr/>
          </p:nvSpPr>
          <p:spPr>
            <a:xfrm>
              <a:off x="8461008"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80</a:t>
              </a:r>
            </a:p>
          </p:txBody>
        </p:sp>
        <p:sp>
          <p:nvSpPr>
            <p:cNvPr id="1560" name="tx450">
              <a:extLst>
                <a:ext uri="{FF2B5EF4-FFF2-40B4-BE49-F238E27FC236}">
                  <a16:creationId xmlns:a16="http://schemas.microsoft.com/office/drawing/2014/main" id="{99548387-14F9-E1EB-B089-04E5B08D0EE7}"/>
                </a:ext>
              </a:extLst>
            </p:cNvPr>
            <p:cNvSpPr/>
            <p:nvPr/>
          </p:nvSpPr>
          <p:spPr>
            <a:xfrm>
              <a:off x="6333535" y="261551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98</a:t>
              </a:r>
            </a:p>
          </p:txBody>
        </p:sp>
        <p:sp>
          <p:nvSpPr>
            <p:cNvPr id="1561" name="tx451">
              <a:extLst>
                <a:ext uri="{FF2B5EF4-FFF2-40B4-BE49-F238E27FC236}">
                  <a16:creationId xmlns:a16="http://schemas.microsoft.com/office/drawing/2014/main" id="{8E44660F-D159-1B12-4AB3-6AAE5FF61A96}"/>
                </a:ext>
              </a:extLst>
            </p:cNvPr>
            <p:cNvSpPr/>
            <p:nvPr/>
          </p:nvSpPr>
          <p:spPr>
            <a:xfrm>
              <a:off x="6759030" y="261551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74</a:t>
              </a:r>
            </a:p>
          </p:txBody>
        </p:sp>
        <p:sp>
          <p:nvSpPr>
            <p:cNvPr id="1562" name="tx452">
              <a:extLst>
                <a:ext uri="{FF2B5EF4-FFF2-40B4-BE49-F238E27FC236}">
                  <a16:creationId xmlns:a16="http://schemas.microsoft.com/office/drawing/2014/main" id="{6504405C-F568-A717-2E0A-914E450BE29F}"/>
                </a:ext>
              </a:extLst>
            </p:cNvPr>
            <p:cNvSpPr/>
            <p:nvPr/>
          </p:nvSpPr>
          <p:spPr>
            <a:xfrm>
              <a:off x="7184525" y="261551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61</a:t>
              </a:r>
            </a:p>
          </p:txBody>
        </p:sp>
        <p:sp>
          <p:nvSpPr>
            <p:cNvPr id="1563" name="tx453">
              <a:extLst>
                <a:ext uri="{FF2B5EF4-FFF2-40B4-BE49-F238E27FC236}">
                  <a16:creationId xmlns:a16="http://schemas.microsoft.com/office/drawing/2014/main" id="{036A65F8-6D63-9CF1-43D9-B692F523482E}"/>
                </a:ext>
              </a:extLst>
            </p:cNvPr>
            <p:cNvSpPr/>
            <p:nvPr/>
          </p:nvSpPr>
          <p:spPr>
            <a:xfrm>
              <a:off x="7610019" y="261551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64</a:t>
              </a:r>
            </a:p>
          </p:txBody>
        </p:sp>
        <p:sp>
          <p:nvSpPr>
            <p:cNvPr id="1564" name="tx454">
              <a:extLst>
                <a:ext uri="{FF2B5EF4-FFF2-40B4-BE49-F238E27FC236}">
                  <a16:creationId xmlns:a16="http://schemas.microsoft.com/office/drawing/2014/main" id="{9A3EF691-DDA4-9068-98FF-788DA766916D}"/>
                </a:ext>
              </a:extLst>
            </p:cNvPr>
            <p:cNvSpPr/>
            <p:nvPr/>
          </p:nvSpPr>
          <p:spPr>
            <a:xfrm>
              <a:off x="8035514" y="261551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78</a:t>
              </a:r>
            </a:p>
          </p:txBody>
        </p:sp>
        <p:sp>
          <p:nvSpPr>
            <p:cNvPr id="1565" name="tx455">
              <a:extLst>
                <a:ext uri="{FF2B5EF4-FFF2-40B4-BE49-F238E27FC236}">
                  <a16:creationId xmlns:a16="http://schemas.microsoft.com/office/drawing/2014/main" id="{2E25B05B-7A56-A1CE-8459-E2E902711905}"/>
                </a:ext>
              </a:extLst>
            </p:cNvPr>
            <p:cNvSpPr/>
            <p:nvPr/>
          </p:nvSpPr>
          <p:spPr>
            <a:xfrm>
              <a:off x="8461008" y="261551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72</a:t>
              </a:r>
            </a:p>
          </p:txBody>
        </p:sp>
        <p:sp>
          <p:nvSpPr>
            <p:cNvPr id="1566" name="tx456">
              <a:extLst>
                <a:ext uri="{FF2B5EF4-FFF2-40B4-BE49-F238E27FC236}">
                  <a16:creationId xmlns:a16="http://schemas.microsoft.com/office/drawing/2014/main" id="{B7059708-9340-1E8A-DEB4-26B5880D696D}"/>
                </a:ext>
              </a:extLst>
            </p:cNvPr>
            <p:cNvSpPr/>
            <p:nvPr/>
          </p:nvSpPr>
          <p:spPr>
            <a:xfrm>
              <a:off x="6333535" y="148591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67</a:t>
              </a:r>
            </a:p>
          </p:txBody>
        </p:sp>
        <p:sp>
          <p:nvSpPr>
            <p:cNvPr id="1567" name="tx457">
              <a:extLst>
                <a:ext uri="{FF2B5EF4-FFF2-40B4-BE49-F238E27FC236}">
                  <a16:creationId xmlns:a16="http://schemas.microsoft.com/office/drawing/2014/main" id="{18C02FF1-EE89-3085-405E-CB353D51966F}"/>
                </a:ext>
              </a:extLst>
            </p:cNvPr>
            <p:cNvSpPr/>
            <p:nvPr/>
          </p:nvSpPr>
          <p:spPr>
            <a:xfrm>
              <a:off x="7184525" y="148591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70</a:t>
              </a:r>
            </a:p>
          </p:txBody>
        </p:sp>
        <p:sp>
          <p:nvSpPr>
            <p:cNvPr id="1568" name="tx458">
              <a:extLst>
                <a:ext uri="{FF2B5EF4-FFF2-40B4-BE49-F238E27FC236}">
                  <a16:creationId xmlns:a16="http://schemas.microsoft.com/office/drawing/2014/main" id="{CF43DE6B-DCFF-6845-9107-28E801CCC686}"/>
                </a:ext>
              </a:extLst>
            </p:cNvPr>
            <p:cNvSpPr/>
            <p:nvPr/>
          </p:nvSpPr>
          <p:spPr>
            <a:xfrm>
              <a:off x="7610019" y="148591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82</a:t>
              </a:r>
            </a:p>
          </p:txBody>
        </p:sp>
        <p:sp>
          <p:nvSpPr>
            <p:cNvPr id="1569" name="tx459">
              <a:extLst>
                <a:ext uri="{FF2B5EF4-FFF2-40B4-BE49-F238E27FC236}">
                  <a16:creationId xmlns:a16="http://schemas.microsoft.com/office/drawing/2014/main" id="{C49E31B4-13F1-E772-DD8B-BA5EDB4F54D1}"/>
                </a:ext>
              </a:extLst>
            </p:cNvPr>
            <p:cNvSpPr/>
            <p:nvPr/>
          </p:nvSpPr>
          <p:spPr>
            <a:xfrm>
              <a:off x="8035514" y="148591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91</a:t>
              </a:r>
            </a:p>
          </p:txBody>
        </p:sp>
        <p:sp>
          <p:nvSpPr>
            <p:cNvPr id="1570" name="tx460">
              <a:extLst>
                <a:ext uri="{FF2B5EF4-FFF2-40B4-BE49-F238E27FC236}">
                  <a16:creationId xmlns:a16="http://schemas.microsoft.com/office/drawing/2014/main" id="{E05A5E0B-5124-6607-70CE-4ADF9357D5AB}"/>
                </a:ext>
              </a:extLst>
            </p:cNvPr>
            <p:cNvSpPr/>
            <p:nvPr/>
          </p:nvSpPr>
          <p:spPr>
            <a:xfrm>
              <a:off x="8461008" y="148591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89</a:t>
              </a:r>
            </a:p>
          </p:txBody>
        </p:sp>
        <p:sp>
          <p:nvSpPr>
            <p:cNvPr id="1571" name="tx461">
              <a:extLst>
                <a:ext uri="{FF2B5EF4-FFF2-40B4-BE49-F238E27FC236}">
                  <a16:creationId xmlns:a16="http://schemas.microsoft.com/office/drawing/2014/main" id="{261E2AAA-72F6-009D-4251-53E7A30EACEB}"/>
                </a:ext>
              </a:extLst>
            </p:cNvPr>
            <p:cNvSpPr/>
            <p:nvPr/>
          </p:nvSpPr>
          <p:spPr>
            <a:xfrm>
              <a:off x="4206062" y="474918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63</a:t>
              </a:r>
            </a:p>
          </p:txBody>
        </p:sp>
        <p:sp>
          <p:nvSpPr>
            <p:cNvPr id="1572" name="tx462">
              <a:extLst>
                <a:ext uri="{FF2B5EF4-FFF2-40B4-BE49-F238E27FC236}">
                  <a16:creationId xmlns:a16="http://schemas.microsoft.com/office/drawing/2014/main" id="{B80DB392-8710-C815-9C43-63DA894D6F4C}"/>
                </a:ext>
              </a:extLst>
            </p:cNvPr>
            <p:cNvSpPr/>
            <p:nvPr/>
          </p:nvSpPr>
          <p:spPr>
            <a:xfrm>
              <a:off x="8035514"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62</a:t>
              </a:r>
            </a:p>
          </p:txBody>
        </p:sp>
        <p:sp>
          <p:nvSpPr>
            <p:cNvPr id="1573" name="tx463">
              <a:extLst>
                <a:ext uri="{FF2B5EF4-FFF2-40B4-BE49-F238E27FC236}">
                  <a16:creationId xmlns:a16="http://schemas.microsoft.com/office/drawing/2014/main" id="{45F4F11A-128E-4FD4-2DD4-9715D40CFF98}"/>
                </a:ext>
              </a:extLst>
            </p:cNvPr>
            <p:cNvSpPr/>
            <p:nvPr/>
          </p:nvSpPr>
          <p:spPr>
            <a:xfrm>
              <a:off x="8461008"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000000">
                      <a:alpha val="100000"/>
                    </a:srgbClr>
                  </a:solidFill>
                  <a:latin typeface="Arial"/>
                  <a:cs typeface="Arial"/>
                </a:rPr>
                <a:t>64</a:t>
              </a:r>
            </a:p>
          </p:txBody>
        </p:sp>
        <p:sp>
          <p:nvSpPr>
            <p:cNvPr id="1574" name="tx464">
              <a:extLst>
                <a:ext uri="{FF2B5EF4-FFF2-40B4-BE49-F238E27FC236}">
                  <a16:creationId xmlns:a16="http://schemas.microsoft.com/office/drawing/2014/main" id="{45EBEA19-8F9D-DCB2-CC98-C879767304C3}"/>
                </a:ext>
              </a:extLst>
            </p:cNvPr>
            <p:cNvSpPr/>
            <p:nvPr/>
          </p:nvSpPr>
          <p:spPr>
            <a:xfrm>
              <a:off x="6789159" y="537673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575" name="tx465">
              <a:extLst>
                <a:ext uri="{FF2B5EF4-FFF2-40B4-BE49-F238E27FC236}">
                  <a16:creationId xmlns:a16="http://schemas.microsoft.com/office/drawing/2014/main" id="{6268F724-2617-D852-3570-7DEB4B1FA8E8}"/>
                </a:ext>
              </a:extLst>
            </p:cNvPr>
            <p:cNvSpPr/>
            <p:nvPr/>
          </p:nvSpPr>
          <p:spPr>
            <a:xfrm>
              <a:off x="7214654" y="537673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576" name="tx466">
              <a:extLst>
                <a:ext uri="{FF2B5EF4-FFF2-40B4-BE49-F238E27FC236}">
                  <a16:creationId xmlns:a16="http://schemas.microsoft.com/office/drawing/2014/main" id="{DAC1C695-774E-531C-6F9C-65FE6F1ACACF}"/>
                </a:ext>
              </a:extLst>
            </p:cNvPr>
            <p:cNvSpPr/>
            <p:nvPr/>
          </p:nvSpPr>
          <p:spPr>
            <a:xfrm>
              <a:off x="7640149" y="537673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a:t>
              </a:r>
            </a:p>
          </p:txBody>
        </p:sp>
        <p:sp>
          <p:nvSpPr>
            <p:cNvPr id="1577" name="tx467">
              <a:extLst>
                <a:ext uri="{FF2B5EF4-FFF2-40B4-BE49-F238E27FC236}">
                  <a16:creationId xmlns:a16="http://schemas.microsoft.com/office/drawing/2014/main" id="{59E13718-0DFB-C851-2BFE-2ABA711916B0}"/>
                </a:ext>
              </a:extLst>
            </p:cNvPr>
            <p:cNvSpPr/>
            <p:nvPr/>
          </p:nvSpPr>
          <p:spPr>
            <a:xfrm>
              <a:off x="8065643" y="537673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a:t>
              </a:r>
            </a:p>
          </p:txBody>
        </p:sp>
        <p:sp>
          <p:nvSpPr>
            <p:cNvPr id="1578" name="tx468">
              <a:extLst>
                <a:ext uri="{FF2B5EF4-FFF2-40B4-BE49-F238E27FC236}">
                  <a16:creationId xmlns:a16="http://schemas.microsoft.com/office/drawing/2014/main" id="{1FED2A1C-79E0-7D1C-5A78-41E362D9A7D5}"/>
                </a:ext>
              </a:extLst>
            </p:cNvPr>
            <p:cNvSpPr/>
            <p:nvPr/>
          </p:nvSpPr>
          <p:spPr>
            <a:xfrm>
              <a:off x="8491138" y="537673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a:t>
              </a:r>
            </a:p>
          </p:txBody>
        </p:sp>
        <p:sp>
          <p:nvSpPr>
            <p:cNvPr id="1579" name="tx469">
              <a:extLst>
                <a:ext uri="{FF2B5EF4-FFF2-40B4-BE49-F238E27FC236}">
                  <a16:creationId xmlns:a16="http://schemas.microsoft.com/office/drawing/2014/main" id="{F1F1A53C-CFE6-D474-0B1B-693570E15B39}"/>
                </a:ext>
              </a:extLst>
            </p:cNvPr>
            <p:cNvSpPr/>
            <p:nvPr/>
          </p:nvSpPr>
          <p:spPr>
            <a:xfrm>
              <a:off x="2504084"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36</a:t>
              </a:r>
            </a:p>
          </p:txBody>
        </p:sp>
        <p:sp>
          <p:nvSpPr>
            <p:cNvPr id="1580" name="tx470">
              <a:extLst>
                <a:ext uri="{FF2B5EF4-FFF2-40B4-BE49-F238E27FC236}">
                  <a16:creationId xmlns:a16="http://schemas.microsoft.com/office/drawing/2014/main" id="{E05CD756-3853-7654-0CBE-D304EDF145F5}"/>
                </a:ext>
              </a:extLst>
            </p:cNvPr>
            <p:cNvSpPr/>
            <p:nvPr/>
          </p:nvSpPr>
          <p:spPr>
            <a:xfrm>
              <a:off x="2929578"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43</a:t>
              </a:r>
            </a:p>
          </p:txBody>
        </p:sp>
        <p:sp>
          <p:nvSpPr>
            <p:cNvPr id="1581" name="tx471">
              <a:extLst>
                <a:ext uri="{FF2B5EF4-FFF2-40B4-BE49-F238E27FC236}">
                  <a16:creationId xmlns:a16="http://schemas.microsoft.com/office/drawing/2014/main" id="{AEF238AA-5F03-1C2C-ABCF-4535D6896678}"/>
                </a:ext>
              </a:extLst>
            </p:cNvPr>
            <p:cNvSpPr/>
            <p:nvPr/>
          </p:nvSpPr>
          <p:spPr>
            <a:xfrm>
              <a:off x="3780567"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57</a:t>
              </a:r>
            </a:p>
          </p:txBody>
        </p:sp>
        <p:sp>
          <p:nvSpPr>
            <p:cNvPr id="1582" name="tx472">
              <a:extLst>
                <a:ext uri="{FF2B5EF4-FFF2-40B4-BE49-F238E27FC236}">
                  <a16:creationId xmlns:a16="http://schemas.microsoft.com/office/drawing/2014/main" id="{54DCC3D6-5CD4-42F5-29C2-524EF4C72870}"/>
                </a:ext>
              </a:extLst>
            </p:cNvPr>
            <p:cNvSpPr/>
            <p:nvPr/>
          </p:nvSpPr>
          <p:spPr>
            <a:xfrm>
              <a:off x="4206062"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52</a:t>
              </a:r>
            </a:p>
          </p:txBody>
        </p:sp>
        <p:sp>
          <p:nvSpPr>
            <p:cNvPr id="1583" name="tx473">
              <a:extLst>
                <a:ext uri="{FF2B5EF4-FFF2-40B4-BE49-F238E27FC236}">
                  <a16:creationId xmlns:a16="http://schemas.microsoft.com/office/drawing/2014/main" id="{C20ED2FE-03B0-1F80-CCD2-3F198DB22A1D}"/>
                </a:ext>
              </a:extLst>
            </p:cNvPr>
            <p:cNvSpPr/>
            <p:nvPr/>
          </p:nvSpPr>
          <p:spPr>
            <a:xfrm>
              <a:off x="4631557"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58</a:t>
              </a:r>
            </a:p>
          </p:txBody>
        </p:sp>
        <p:sp>
          <p:nvSpPr>
            <p:cNvPr id="1584" name="tx474">
              <a:extLst>
                <a:ext uri="{FF2B5EF4-FFF2-40B4-BE49-F238E27FC236}">
                  <a16:creationId xmlns:a16="http://schemas.microsoft.com/office/drawing/2014/main" id="{7D049349-9A91-48C0-0CCC-8D49DE12A94C}"/>
                </a:ext>
              </a:extLst>
            </p:cNvPr>
            <p:cNvSpPr/>
            <p:nvPr/>
          </p:nvSpPr>
          <p:spPr>
            <a:xfrm>
              <a:off x="5057051"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52</a:t>
              </a:r>
            </a:p>
          </p:txBody>
        </p:sp>
        <p:sp>
          <p:nvSpPr>
            <p:cNvPr id="1585" name="tx475">
              <a:extLst>
                <a:ext uri="{FF2B5EF4-FFF2-40B4-BE49-F238E27FC236}">
                  <a16:creationId xmlns:a16="http://schemas.microsoft.com/office/drawing/2014/main" id="{AF964AF3-42B3-31F2-2A48-745BB13B3E42}"/>
                </a:ext>
              </a:extLst>
            </p:cNvPr>
            <p:cNvSpPr/>
            <p:nvPr/>
          </p:nvSpPr>
          <p:spPr>
            <a:xfrm>
              <a:off x="5482546"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59</a:t>
              </a:r>
            </a:p>
          </p:txBody>
        </p:sp>
        <p:sp>
          <p:nvSpPr>
            <p:cNvPr id="1586" name="tx476">
              <a:extLst>
                <a:ext uri="{FF2B5EF4-FFF2-40B4-BE49-F238E27FC236}">
                  <a16:creationId xmlns:a16="http://schemas.microsoft.com/office/drawing/2014/main" id="{1FAD493D-B101-B728-25F0-F63979940847}"/>
                </a:ext>
              </a:extLst>
            </p:cNvPr>
            <p:cNvSpPr/>
            <p:nvPr/>
          </p:nvSpPr>
          <p:spPr>
            <a:xfrm>
              <a:off x="6333535"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46</a:t>
              </a:r>
            </a:p>
          </p:txBody>
        </p:sp>
        <p:sp>
          <p:nvSpPr>
            <p:cNvPr id="1587" name="tx477">
              <a:extLst>
                <a:ext uri="{FF2B5EF4-FFF2-40B4-BE49-F238E27FC236}">
                  <a16:creationId xmlns:a16="http://schemas.microsoft.com/office/drawing/2014/main" id="{B2037034-1E90-57A0-7F97-984E783B8212}"/>
                </a:ext>
              </a:extLst>
            </p:cNvPr>
            <p:cNvSpPr/>
            <p:nvPr/>
          </p:nvSpPr>
          <p:spPr>
            <a:xfrm>
              <a:off x="6759030"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55</a:t>
              </a:r>
            </a:p>
          </p:txBody>
        </p:sp>
        <p:sp>
          <p:nvSpPr>
            <p:cNvPr id="1588" name="tx478">
              <a:extLst>
                <a:ext uri="{FF2B5EF4-FFF2-40B4-BE49-F238E27FC236}">
                  <a16:creationId xmlns:a16="http://schemas.microsoft.com/office/drawing/2014/main" id="{000A9031-C520-D3F6-8B52-38B60A8C529A}"/>
                </a:ext>
              </a:extLst>
            </p:cNvPr>
            <p:cNvSpPr/>
            <p:nvPr/>
          </p:nvSpPr>
          <p:spPr>
            <a:xfrm>
              <a:off x="7184525"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54</a:t>
              </a:r>
            </a:p>
          </p:txBody>
        </p:sp>
        <p:sp>
          <p:nvSpPr>
            <p:cNvPr id="1589" name="tx479">
              <a:extLst>
                <a:ext uri="{FF2B5EF4-FFF2-40B4-BE49-F238E27FC236}">
                  <a16:creationId xmlns:a16="http://schemas.microsoft.com/office/drawing/2014/main" id="{93949EEE-EAD2-BDD0-F571-E860F512F3E9}"/>
                </a:ext>
              </a:extLst>
            </p:cNvPr>
            <p:cNvSpPr/>
            <p:nvPr/>
          </p:nvSpPr>
          <p:spPr>
            <a:xfrm>
              <a:off x="7610019"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36</a:t>
              </a:r>
            </a:p>
          </p:txBody>
        </p:sp>
        <p:sp>
          <p:nvSpPr>
            <p:cNvPr id="1590" name="tx480">
              <a:extLst>
                <a:ext uri="{FF2B5EF4-FFF2-40B4-BE49-F238E27FC236}">
                  <a16:creationId xmlns:a16="http://schemas.microsoft.com/office/drawing/2014/main" id="{1002CCEA-1B19-A4A4-2858-F453D91D4DCA}"/>
                </a:ext>
              </a:extLst>
            </p:cNvPr>
            <p:cNvSpPr/>
            <p:nvPr/>
          </p:nvSpPr>
          <p:spPr>
            <a:xfrm>
              <a:off x="8035514" y="374510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55</a:t>
              </a:r>
            </a:p>
          </p:txBody>
        </p:sp>
        <p:sp>
          <p:nvSpPr>
            <p:cNvPr id="1591" name="tx481">
              <a:extLst>
                <a:ext uri="{FF2B5EF4-FFF2-40B4-BE49-F238E27FC236}">
                  <a16:creationId xmlns:a16="http://schemas.microsoft.com/office/drawing/2014/main" id="{F5F8A247-9A5C-310D-6873-17A780400EC1}"/>
                </a:ext>
              </a:extLst>
            </p:cNvPr>
            <p:cNvSpPr/>
            <p:nvPr/>
          </p:nvSpPr>
          <p:spPr>
            <a:xfrm>
              <a:off x="4236192" y="512571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a:t>
              </a:r>
            </a:p>
          </p:txBody>
        </p:sp>
        <p:sp>
          <p:nvSpPr>
            <p:cNvPr id="1592" name="tx482">
              <a:extLst>
                <a:ext uri="{FF2B5EF4-FFF2-40B4-BE49-F238E27FC236}">
                  <a16:creationId xmlns:a16="http://schemas.microsoft.com/office/drawing/2014/main" id="{46BD6858-F85A-B0E2-3289-C8AABB4B6183}"/>
                </a:ext>
              </a:extLst>
            </p:cNvPr>
            <p:cNvSpPr/>
            <p:nvPr/>
          </p:nvSpPr>
          <p:spPr>
            <a:xfrm>
              <a:off x="4635580" y="5125715"/>
              <a:ext cx="112471"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11</a:t>
              </a:r>
            </a:p>
          </p:txBody>
        </p:sp>
        <p:sp>
          <p:nvSpPr>
            <p:cNvPr id="1593" name="tx483">
              <a:extLst>
                <a:ext uri="{FF2B5EF4-FFF2-40B4-BE49-F238E27FC236}">
                  <a16:creationId xmlns:a16="http://schemas.microsoft.com/office/drawing/2014/main" id="{93B97E8F-1C8E-266B-0EF7-0320FC1FE3AF}"/>
                </a:ext>
              </a:extLst>
            </p:cNvPr>
            <p:cNvSpPr/>
            <p:nvPr/>
          </p:nvSpPr>
          <p:spPr>
            <a:xfrm>
              <a:off x="5057051" y="5125715"/>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10</a:t>
              </a:r>
            </a:p>
          </p:txBody>
        </p:sp>
        <p:sp>
          <p:nvSpPr>
            <p:cNvPr id="1594" name="tx484">
              <a:extLst>
                <a:ext uri="{FF2B5EF4-FFF2-40B4-BE49-F238E27FC236}">
                  <a16:creationId xmlns:a16="http://schemas.microsoft.com/office/drawing/2014/main" id="{255E7E71-B504-5E4A-8026-F37F8A73B4F6}"/>
                </a:ext>
              </a:extLst>
            </p:cNvPr>
            <p:cNvSpPr/>
            <p:nvPr/>
          </p:nvSpPr>
          <p:spPr>
            <a:xfrm>
              <a:off x="5512675" y="512571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6</a:t>
              </a:r>
            </a:p>
          </p:txBody>
        </p:sp>
        <p:sp>
          <p:nvSpPr>
            <p:cNvPr id="1595" name="tx485">
              <a:extLst>
                <a:ext uri="{FF2B5EF4-FFF2-40B4-BE49-F238E27FC236}">
                  <a16:creationId xmlns:a16="http://schemas.microsoft.com/office/drawing/2014/main" id="{6EADB550-6EC5-27F6-5BEC-A135C9E07F19}"/>
                </a:ext>
              </a:extLst>
            </p:cNvPr>
            <p:cNvSpPr/>
            <p:nvPr/>
          </p:nvSpPr>
          <p:spPr>
            <a:xfrm>
              <a:off x="5938170" y="512571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a:t>
              </a:r>
            </a:p>
          </p:txBody>
        </p:sp>
        <p:sp>
          <p:nvSpPr>
            <p:cNvPr id="1596" name="tx486">
              <a:extLst>
                <a:ext uri="{FF2B5EF4-FFF2-40B4-BE49-F238E27FC236}">
                  <a16:creationId xmlns:a16="http://schemas.microsoft.com/office/drawing/2014/main" id="{9889142F-9E0D-575B-6AEA-8358B25F92BF}"/>
                </a:ext>
              </a:extLst>
            </p:cNvPr>
            <p:cNvSpPr/>
            <p:nvPr/>
          </p:nvSpPr>
          <p:spPr>
            <a:xfrm>
              <a:off x="6363665" y="512571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597" name="tx487">
              <a:extLst>
                <a:ext uri="{FF2B5EF4-FFF2-40B4-BE49-F238E27FC236}">
                  <a16:creationId xmlns:a16="http://schemas.microsoft.com/office/drawing/2014/main" id="{12624D94-349B-EA13-2F79-E46D5E876E3B}"/>
                </a:ext>
              </a:extLst>
            </p:cNvPr>
            <p:cNvSpPr/>
            <p:nvPr/>
          </p:nvSpPr>
          <p:spPr>
            <a:xfrm>
              <a:off x="6789159" y="512571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598" name="tx488">
              <a:extLst>
                <a:ext uri="{FF2B5EF4-FFF2-40B4-BE49-F238E27FC236}">
                  <a16:creationId xmlns:a16="http://schemas.microsoft.com/office/drawing/2014/main" id="{667F6023-FB17-5AFE-BF90-3D5BD9DB87DB}"/>
                </a:ext>
              </a:extLst>
            </p:cNvPr>
            <p:cNvSpPr/>
            <p:nvPr/>
          </p:nvSpPr>
          <p:spPr>
            <a:xfrm>
              <a:off x="7214654" y="512571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a:t>
              </a:r>
            </a:p>
          </p:txBody>
        </p:sp>
        <p:sp>
          <p:nvSpPr>
            <p:cNvPr id="1599" name="tx489">
              <a:extLst>
                <a:ext uri="{FF2B5EF4-FFF2-40B4-BE49-F238E27FC236}">
                  <a16:creationId xmlns:a16="http://schemas.microsoft.com/office/drawing/2014/main" id="{4BE3E1D7-35E6-363D-D1D2-F2A175460AB5}"/>
                </a:ext>
              </a:extLst>
            </p:cNvPr>
            <p:cNvSpPr/>
            <p:nvPr/>
          </p:nvSpPr>
          <p:spPr>
            <a:xfrm>
              <a:off x="7640149" y="512571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8</a:t>
              </a:r>
            </a:p>
          </p:txBody>
        </p:sp>
        <p:sp>
          <p:nvSpPr>
            <p:cNvPr id="1600" name="tx490">
              <a:extLst>
                <a:ext uri="{FF2B5EF4-FFF2-40B4-BE49-F238E27FC236}">
                  <a16:creationId xmlns:a16="http://schemas.microsoft.com/office/drawing/2014/main" id="{B4075CE5-74A9-BAB7-E69F-1F22C3E3405A}"/>
                </a:ext>
              </a:extLst>
            </p:cNvPr>
            <p:cNvSpPr/>
            <p:nvPr/>
          </p:nvSpPr>
          <p:spPr>
            <a:xfrm>
              <a:off x="8065643" y="512571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8</a:t>
              </a:r>
            </a:p>
          </p:txBody>
        </p:sp>
        <p:sp>
          <p:nvSpPr>
            <p:cNvPr id="1601" name="tx491">
              <a:extLst>
                <a:ext uri="{FF2B5EF4-FFF2-40B4-BE49-F238E27FC236}">
                  <a16:creationId xmlns:a16="http://schemas.microsoft.com/office/drawing/2014/main" id="{4F168DAC-6232-2DF7-7E01-38C2548BA4FF}"/>
                </a:ext>
              </a:extLst>
            </p:cNvPr>
            <p:cNvSpPr/>
            <p:nvPr/>
          </p:nvSpPr>
          <p:spPr>
            <a:xfrm>
              <a:off x="8491138" y="512571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7</a:t>
              </a:r>
            </a:p>
          </p:txBody>
        </p:sp>
        <p:sp>
          <p:nvSpPr>
            <p:cNvPr id="1602" name="tx492">
              <a:extLst>
                <a:ext uri="{FF2B5EF4-FFF2-40B4-BE49-F238E27FC236}">
                  <a16:creationId xmlns:a16="http://schemas.microsoft.com/office/drawing/2014/main" id="{DEC26953-C3F0-0B67-B0E1-2D5BDD849569}"/>
                </a:ext>
              </a:extLst>
            </p:cNvPr>
            <p:cNvSpPr/>
            <p:nvPr/>
          </p:nvSpPr>
          <p:spPr>
            <a:xfrm>
              <a:off x="3810697" y="3870612"/>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8</a:t>
              </a:r>
            </a:p>
          </p:txBody>
        </p:sp>
        <p:sp>
          <p:nvSpPr>
            <p:cNvPr id="1603" name="tx493">
              <a:extLst>
                <a:ext uri="{FF2B5EF4-FFF2-40B4-BE49-F238E27FC236}">
                  <a16:creationId xmlns:a16="http://schemas.microsoft.com/office/drawing/2014/main" id="{DC0E5024-BBF6-6534-E012-8231A64C3ED4}"/>
                </a:ext>
              </a:extLst>
            </p:cNvPr>
            <p:cNvSpPr/>
            <p:nvPr/>
          </p:nvSpPr>
          <p:spPr>
            <a:xfrm>
              <a:off x="4206062" y="387061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31</a:t>
              </a:r>
            </a:p>
          </p:txBody>
        </p:sp>
        <p:sp>
          <p:nvSpPr>
            <p:cNvPr id="1604" name="tx494">
              <a:extLst>
                <a:ext uri="{FF2B5EF4-FFF2-40B4-BE49-F238E27FC236}">
                  <a16:creationId xmlns:a16="http://schemas.microsoft.com/office/drawing/2014/main" id="{5165BC56-3FE6-D83F-59F3-76BB356EEEB0}"/>
                </a:ext>
              </a:extLst>
            </p:cNvPr>
            <p:cNvSpPr/>
            <p:nvPr/>
          </p:nvSpPr>
          <p:spPr>
            <a:xfrm>
              <a:off x="4631557" y="387061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15</a:t>
              </a:r>
            </a:p>
          </p:txBody>
        </p:sp>
        <p:sp>
          <p:nvSpPr>
            <p:cNvPr id="1605" name="tx495">
              <a:extLst>
                <a:ext uri="{FF2B5EF4-FFF2-40B4-BE49-F238E27FC236}">
                  <a16:creationId xmlns:a16="http://schemas.microsoft.com/office/drawing/2014/main" id="{7861B4A3-DC47-6E2E-2D33-0220B5D65BE6}"/>
                </a:ext>
              </a:extLst>
            </p:cNvPr>
            <p:cNvSpPr/>
            <p:nvPr/>
          </p:nvSpPr>
          <p:spPr>
            <a:xfrm>
              <a:off x="5057051" y="387061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15</a:t>
              </a:r>
            </a:p>
          </p:txBody>
        </p:sp>
        <p:sp>
          <p:nvSpPr>
            <p:cNvPr id="1606" name="tx496">
              <a:extLst>
                <a:ext uri="{FF2B5EF4-FFF2-40B4-BE49-F238E27FC236}">
                  <a16:creationId xmlns:a16="http://schemas.microsoft.com/office/drawing/2014/main" id="{ED74D51B-362C-57F5-25C6-D97114FA505C}"/>
                </a:ext>
              </a:extLst>
            </p:cNvPr>
            <p:cNvSpPr/>
            <p:nvPr/>
          </p:nvSpPr>
          <p:spPr>
            <a:xfrm>
              <a:off x="5482546" y="387061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26</a:t>
              </a:r>
            </a:p>
          </p:txBody>
        </p:sp>
        <p:sp>
          <p:nvSpPr>
            <p:cNvPr id="1607" name="tx497">
              <a:extLst>
                <a:ext uri="{FF2B5EF4-FFF2-40B4-BE49-F238E27FC236}">
                  <a16:creationId xmlns:a16="http://schemas.microsoft.com/office/drawing/2014/main" id="{6C0C8E5F-04B9-3358-F457-1C8C2801D73A}"/>
                </a:ext>
              </a:extLst>
            </p:cNvPr>
            <p:cNvSpPr/>
            <p:nvPr/>
          </p:nvSpPr>
          <p:spPr>
            <a:xfrm>
              <a:off x="5908041" y="387061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28</a:t>
              </a:r>
            </a:p>
          </p:txBody>
        </p:sp>
        <p:sp>
          <p:nvSpPr>
            <p:cNvPr id="1608" name="tx498">
              <a:extLst>
                <a:ext uri="{FF2B5EF4-FFF2-40B4-BE49-F238E27FC236}">
                  <a16:creationId xmlns:a16="http://schemas.microsoft.com/office/drawing/2014/main" id="{D76756B4-69BD-1BD5-8CC2-B40E61087140}"/>
                </a:ext>
              </a:extLst>
            </p:cNvPr>
            <p:cNvSpPr/>
            <p:nvPr/>
          </p:nvSpPr>
          <p:spPr>
            <a:xfrm>
              <a:off x="6363665" y="3870612"/>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7</a:t>
              </a:r>
            </a:p>
          </p:txBody>
        </p:sp>
        <p:sp>
          <p:nvSpPr>
            <p:cNvPr id="1609" name="tx499">
              <a:extLst>
                <a:ext uri="{FF2B5EF4-FFF2-40B4-BE49-F238E27FC236}">
                  <a16:creationId xmlns:a16="http://schemas.microsoft.com/office/drawing/2014/main" id="{11256E61-9F64-F03A-7AA7-7E9A743FA058}"/>
                </a:ext>
              </a:extLst>
            </p:cNvPr>
            <p:cNvSpPr/>
            <p:nvPr/>
          </p:nvSpPr>
          <p:spPr>
            <a:xfrm>
              <a:off x="6759030" y="387061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26</a:t>
              </a:r>
            </a:p>
          </p:txBody>
        </p:sp>
        <p:sp>
          <p:nvSpPr>
            <p:cNvPr id="1610" name="tx500">
              <a:extLst>
                <a:ext uri="{FF2B5EF4-FFF2-40B4-BE49-F238E27FC236}">
                  <a16:creationId xmlns:a16="http://schemas.microsoft.com/office/drawing/2014/main" id="{94CD4BA9-5AA0-BB8C-65F4-4B403331E947}"/>
                </a:ext>
              </a:extLst>
            </p:cNvPr>
            <p:cNvSpPr/>
            <p:nvPr/>
          </p:nvSpPr>
          <p:spPr>
            <a:xfrm>
              <a:off x="7184525" y="387061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14</a:t>
              </a:r>
            </a:p>
          </p:txBody>
        </p:sp>
        <p:sp>
          <p:nvSpPr>
            <p:cNvPr id="1611" name="tx501">
              <a:extLst>
                <a:ext uri="{FF2B5EF4-FFF2-40B4-BE49-F238E27FC236}">
                  <a16:creationId xmlns:a16="http://schemas.microsoft.com/office/drawing/2014/main" id="{0FF87D83-1A11-1CC8-A9B2-6C9F573D5A49}"/>
                </a:ext>
              </a:extLst>
            </p:cNvPr>
            <p:cNvSpPr/>
            <p:nvPr/>
          </p:nvSpPr>
          <p:spPr>
            <a:xfrm>
              <a:off x="7610019" y="387061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48</a:t>
              </a:r>
            </a:p>
          </p:txBody>
        </p:sp>
        <p:sp>
          <p:nvSpPr>
            <p:cNvPr id="1612" name="tx502">
              <a:extLst>
                <a:ext uri="{FF2B5EF4-FFF2-40B4-BE49-F238E27FC236}">
                  <a16:creationId xmlns:a16="http://schemas.microsoft.com/office/drawing/2014/main" id="{9A490115-937A-A470-C5E1-CBCA209D8C14}"/>
                </a:ext>
              </a:extLst>
            </p:cNvPr>
            <p:cNvSpPr/>
            <p:nvPr/>
          </p:nvSpPr>
          <p:spPr>
            <a:xfrm>
              <a:off x="8035514" y="387061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43</a:t>
              </a:r>
            </a:p>
          </p:txBody>
        </p:sp>
        <p:sp>
          <p:nvSpPr>
            <p:cNvPr id="1613" name="tx503">
              <a:extLst>
                <a:ext uri="{FF2B5EF4-FFF2-40B4-BE49-F238E27FC236}">
                  <a16:creationId xmlns:a16="http://schemas.microsoft.com/office/drawing/2014/main" id="{58820E7B-C393-8318-0B71-83088FE39169}"/>
                </a:ext>
              </a:extLst>
            </p:cNvPr>
            <p:cNvSpPr/>
            <p:nvPr/>
          </p:nvSpPr>
          <p:spPr>
            <a:xfrm>
              <a:off x="8461008" y="387061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58</a:t>
              </a:r>
            </a:p>
          </p:txBody>
        </p:sp>
        <p:sp>
          <p:nvSpPr>
            <p:cNvPr id="1614" name="tx504">
              <a:extLst>
                <a:ext uri="{FF2B5EF4-FFF2-40B4-BE49-F238E27FC236}">
                  <a16:creationId xmlns:a16="http://schemas.microsoft.com/office/drawing/2014/main" id="{B47AC5F6-F7C4-4849-1E3E-40C604516921}"/>
                </a:ext>
              </a:extLst>
            </p:cNvPr>
            <p:cNvSpPr/>
            <p:nvPr/>
          </p:nvSpPr>
          <p:spPr>
            <a:xfrm>
              <a:off x="5057051" y="299204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51</a:t>
              </a:r>
            </a:p>
          </p:txBody>
        </p:sp>
        <p:sp>
          <p:nvSpPr>
            <p:cNvPr id="1615" name="tx505">
              <a:extLst>
                <a:ext uri="{FF2B5EF4-FFF2-40B4-BE49-F238E27FC236}">
                  <a16:creationId xmlns:a16="http://schemas.microsoft.com/office/drawing/2014/main" id="{613C55AB-C817-20CD-F0B8-C19767D766AB}"/>
                </a:ext>
              </a:extLst>
            </p:cNvPr>
            <p:cNvSpPr/>
            <p:nvPr/>
          </p:nvSpPr>
          <p:spPr>
            <a:xfrm>
              <a:off x="5482546" y="299204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54</a:t>
              </a:r>
            </a:p>
          </p:txBody>
        </p:sp>
        <p:sp>
          <p:nvSpPr>
            <p:cNvPr id="1616" name="tx506">
              <a:extLst>
                <a:ext uri="{FF2B5EF4-FFF2-40B4-BE49-F238E27FC236}">
                  <a16:creationId xmlns:a16="http://schemas.microsoft.com/office/drawing/2014/main" id="{7834C702-66AF-CD28-16B0-50B46EA9CD45}"/>
                </a:ext>
              </a:extLst>
            </p:cNvPr>
            <p:cNvSpPr/>
            <p:nvPr/>
          </p:nvSpPr>
          <p:spPr>
            <a:xfrm>
              <a:off x="6333535" y="299204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12</a:t>
              </a:r>
            </a:p>
          </p:txBody>
        </p:sp>
        <p:sp>
          <p:nvSpPr>
            <p:cNvPr id="1617" name="tx507">
              <a:extLst>
                <a:ext uri="{FF2B5EF4-FFF2-40B4-BE49-F238E27FC236}">
                  <a16:creationId xmlns:a16="http://schemas.microsoft.com/office/drawing/2014/main" id="{49F711B4-ADF8-3A91-386A-29BF082CE012}"/>
                </a:ext>
              </a:extLst>
            </p:cNvPr>
            <p:cNvSpPr/>
            <p:nvPr/>
          </p:nvSpPr>
          <p:spPr>
            <a:xfrm>
              <a:off x="6789159" y="2992040"/>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a:t>
              </a:r>
            </a:p>
          </p:txBody>
        </p:sp>
        <p:sp>
          <p:nvSpPr>
            <p:cNvPr id="1618" name="tx508">
              <a:extLst>
                <a:ext uri="{FF2B5EF4-FFF2-40B4-BE49-F238E27FC236}">
                  <a16:creationId xmlns:a16="http://schemas.microsoft.com/office/drawing/2014/main" id="{07A31A56-0C20-7009-1FE5-69C141A2FC28}"/>
                </a:ext>
              </a:extLst>
            </p:cNvPr>
            <p:cNvSpPr/>
            <p:nvPr/>
          </p:nvSpPr>
          <p:spPr>
            <a:xfrm>
              <a:off x="7184525" y="299204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13</a:t>
              </a:r>
            </a:p>
          </p:txBody>
        </p:sp>
        <p:sp>
          <p:nvSpPr>
            <p:cNvPr id="1619" name="tx509">
              <a:extLst>
                <a:ext uri="{FF2B5EF4-FFF2-40B4-BE49-F238E27FC236}">
                  <a16:creationId xmlns:a16="http://schemas.microsoft.com/office/drawing/2014/main" id="{28BAD85D-1322-1DAA-A6FC-E5446888A0F2}"/>
                </a:ext>
              </a:extLst>
            </p:cNvPr>
            <p:cNvSpPr/>
            <p:nvPr/>
          </p:nvSpPr>
          <p:spPr>
            <a:xfrm>
              <a:off x="7610019" y="299204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50</a:t>
              </a:r>
            </a:p>
          </p:txBody>
        </p:sp>
        <p:sp>
          <p:nvSpPr>
            <p:cNvPr id="1620" name="tx510">
              <a:extLst>
                <a:ext uri="{FF2B5EF4-FFF2-40B4-BE49-F238E27FC236}">
                  <a16:creationId xmlns:a16="http://schemas.microsoft.com/office/drawing/2014/main" id="{2EE76BC1-7919-BABB-B58E-EB972EB7FE16}"/>
                </a:ext>
              </a:extLst>
            </p:cNvPr>
            <p:cNvSpPr/>
            <p:nvPr/>
          </p:nvSpPr>
          <p:spPr>
            <a:xfrm>
              <a:off x="6333535" y="324306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23</a:t>
              </a:r>
            </a:p>
          </p:txBody>
        </p:sp>
        <p:sp>
          <p:nvSpPr>
            <p:cNvPr id="1621" name="tx511">
              <a:extLst>
                <a:ext uri="{FF2B5EF4-FFF2-40B4-BE49-F238E27FC236}">
                  <a16:creationId xmlns:a16="http://schemas.microsoft.com/office/drawing/2014/main" id="{42498E4F-2861-AF58-380E-F26C5D2A65A3}"/>
                </a:ext>
              </a:extLst>
            </p:cNvPr>
            <p:cNvSpPr/>
            <p:nvPr/>
          </p:nvSpPr>
          <p:spPr>
            <a:xfrm>
              <a:off x="6759030" y="324306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34</a:t>
              </a:r>
            </a:p>
          </p:txBody>
        </p:sp>
        <p:sp>
          <p:nvSpPr>
            <p:cNvPr id="1622" name="tx512">
              <a:extLst>
                <a:ext uri="{FF2B5EF4-FFF2-40B4-BE49-F238E27FC236}">
                  <a16:creationId xmlns:a16="http://schemas.microsoft.com/office/drawing/2014/main" id="{50EFCCAA-A46C-AA5C-72B9-B8C6883035B3}"/>
                </a:ext>
              </a:extLst>
            </p:cNvPr>
            <p:cNvSpPr/>
            <p:nvPr/>
          </p:nvSpPr>
          <p:spPr>
            <a:xfrm>
              <a:off x="7184525" y="324306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46</a:t>
              </a:r>
            </a:p>
          </p:txBody>
        </p:sp>
        <p:sp>
          <p:nvSpPr>
            <p:cNvPr id="1623" name="tx513">
              <a:extLst>
                <a:ext uri="{FF2B5EF4-FFF2-40B4-BE49-F238E27FC236}">
                  <a16:creationId xmlns:a16="http://schemas.microsoft.com/office/drawing/2014/main" id="{F72B45A5-4514-6C89-19D4-A6B168A6185E}"/>
                </a:ext>
              </a:extLst>
            </p:cNvPr>
            <p:cNvSpPr/>
            <p:nvPr/>
          </p:nvSpPr>
          <p:spPr>
            <a:xfrm>
              <a:off x="4206062" y="161142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50</a:t>
              </a:r>
            </a:p>
          </p:txBody>
        </p:sp>
        <p:sp>
          <p:nvSpPr>
            <p:cNvPr id="1624" name="tx514">
              <a:extLst>
                <a:ext uri="{FF2B5EF4-FFF2-40B4-BE49-F238E27FC236}">
                  <a16:creationId xmlns:a16="http://schemas.microsoft.com/office/drawing/2014/main" id="{07CAE413-D47C-E898-033A-B41215640AD4}"/>
                </a:ext>
              </a:extLst>
            </p:cNvPr>
            <p:cNvSpPr/>
            <p:nvPr/>
          </p:nvSpPr>
          <p:spPr>
            <a:xfrm>
              <a:off x="6759030" y="1360407"/>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59</a:t>
              </a:r>
            </a:p>
          </p:txBody>
        </p:sp>
        <p:sp>
          <p:nvSpPr>
            <p:cNvPr id="1625" name="tx515">
              <a:extLst>
                <a:ext uri="{FF2B5EF4-FFF2-40B4-BE49-F238E27FC236}">
                  <a16:creationId xmlns:a16="http://schemas.microsoft.com/office/drawing/2014/main" id="{DFA7539F-30B0-7923-5078-440057BD077E}"/>
                </a:ext>
              </a:extLst>
            </p:cNvPr>
            <p:cNvSpPr/>
            <p:nvPr/>
          </p:nvSpPr>
          <p:spPr>
            <a:xfrm>
              <a:off x="3355073" y="399612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48</a:t>
              </a:r>
            </a:p>
          </p:txBody>
        </p:sp>
        <p:sp>
          <p:nvSpPr>
            <p:cNvPr id="1626" name="tx516">
              <a:extLst>
                <a:ext uri="{FF2B5EF4-FFF2-40B4-BE49-F238E27FC236}">
                  <a16:creationId xmlns:a16="http://schemas.microsoft.com/office/drawing/2014/main" id="{9A5F45A8-B9BA-1F5F-947A-19D6612327A8}"/>
                </a:ext>
              </a:extLst>
            </p:cNvPr>
            <p:cNvSpPr/>
            <p:nvPr/>
          </p:nvSpPr>
          <p:spPr>
            <a:xfrm>
              <a:off x="3780567" y="399612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17</a:t>
              </a:r>
            </a:p>
          </p:txBody>
        </p:sp>
        <p:sp>
          <p:nvSpPr>
            <p:cNvPr id="1627" name="tx517">
              <a:extLst>
                <a:ext uri="{FF2B5EF4-FFF2-40B4-BE49-F238E27FC236}">
                  <a16:creationId xmlns:a16="http://schemas.microsoft.com/office/drawing/2014/main" id="{2FB5A077-9374-71C7-1E0D-D66D4AE9949C}"/>
                </a:ext>
              </a:extLst>
            </p:cNvPr>
            <p:cNvSpPr/>
            <p:nvPr/>
          </p:nvSpPr>
          <p:spPr>
            <a:xfrm>
              <a:off x="4236192" y="3996122"/>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7</a:t>
              </a:r>
            </a:p>
          </p:txBody>
        </p:sp>
        <p:sp>
          <p:nvSpPr>
            <p:cNvPr id="1628" name="tx518">
              <a:extLst>
                <a:ext uri="{FF2B5EF4-FFF2-40B4-BE49-F238E27FC236}">
                  <a16:creationId xmlns:a16="http://schemas.microsoft.com/office/drawing/2014/main" id="{64F10142-3623-E1D4-B20B-12C97E77C4A2}"/>
                </a:ext>
              </a:extLst>
            </p:cNvPr>
            <p:cNvSpPr/>
            <p:nvPr/>
          </p:nvSpPr>
          <p:spPr>
            <a:xfrm>
              <a:off x="4661686" y="3996122"/>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629" name="tx519">
              <a:extLst>
                <a:ext uri="{FF2B5EF4-FFF2-40B4-BE49-F238E27FC236}">
                  <a16:creationId xmlns:a16="http://schemas.microsoft.com/office/drawing/2014/main" id="{5692760A-9CAC-5116-EBDC-A1229E49E6A7}"/>
                </a:ext>
              </a:extLst>
            </p:cNvPr>
            <p:cNvSpPr/>
            <p:nvPr/>
          </p:nvSpPr>
          <p:spPr>
            <a:xfrm>
              <a:off x="5087181" y="3996122"/>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a:t>
              </a:r>
            </a:p>
          </p:txBody>
        </p:sp>
        <p:sp>
          <p:nvSpPr>
            <p:cNvPr id="1630" name="tx520">
              <a:extLst>
                <a:ext uri="{FF2B5EF4-FFF2-40B4-BE49-F238E27FC236}">
                  <a16:creationId xmlns:a16="http://schemas.microsoft.com/office/drawing/2014/main" id="{35C10D83-AAF0-4084-4A6C-DA8B858852E0}"/>
                </a:ext>
              </a:extLst>
            </p:cNvPr>
            <p:cNvSpPr/>
            <p:nvPr/>
          </p:nvSpPr>
          <p:spPr>
            <a:xfrm>
              <a:off x="5512675" y="3996122"/>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9</a:t>
              </a:r>
            </a:p>
          </p:txBody>
        </p:sp>
        <p:sp>
          <p:nvSpPr>
            <p:cNvPr id="1631" name="tx521">
              <a:extLst>
                <a:ext uri="{FF2B5EF4-FFF2-40B4-BE49-F238E27FC236}">
                  <a16:creationId xmlns:a16="http://schemas.microsoft.com/office/drawing/2014/main" id="{EF63ACD6-BD9D-2958-8F85-0562ED220545}"/>
                </a:ext>
              </a:extLst>
            </p:cNvPr>
            <p:cNvSpPr/>
            <p:nvPr/>
          </p:nvSpPr>
          <p:spPr>
            <a:xfrm>
              <a:off x="5908041" y="399612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10</a:t>
              </a:r>
            </a:p>
          </p:txBody>
        </p:sp>
        <p:sp>
          <p:nvSpPr>
            <p:cNvPr id="1632" name="tx522">
              <a:extLst>
                <a:ext uri="{FF2B5EF4-FFF2-40B4-BE49-F238E27FC236}">
                  <a16:creationId xmlns:a16="http://schemas.microsoft.com/office/drawing/2014/main" id="{CBBC26CE-FFC6-A5A7-E85A-FFD29C498A73}"/>
                </a:ext>
              </a:extLst>
            </p:cNvPr>
            <p:cNvSpPr/>
            <p:nvPr/>
          </p:nvSpPr>
          <p:spPr>
            <a:xfrm>
              <a:off x="6333535" y="399612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10</a:t>
              </a:r>
            </a:p>
          </p:txBody>
        </p:sp>
        <p:sp>
          <p:nvSpPr>
            <p:cNvPr id="1633" name="tx523">
              <a:extLst>
                <a:ext uri="{FF2B5EF4-FFF2-40B4-BE49-F238E27FC236}">
                  <a16:creationId xmlns:a16="http://schemas.microsoft.com/office/drawing/2014/main" id="{71D71C69-19A5-B70B-8B8D-32973975C45A}"/>
                </a:ext>
              </a:extLst>
            </p:cNvPr>
            <p:cNvSpPr/>
            <p:nvPr/>
          </p:nvSpPr>
          <p:spPr>
            <a:xfrm>
              <a:off x="6763053" y="3996122"/>
              <a:ext cx="112471"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11</a:t>
              </a:r>
            </a:p>
          </p:txBody>
        </p:sp>
        <p:sp>
          <p:nvSpPr>
            <p:cNvPr id="1634" name="tx524">
              <a:extLst>
                <a:ext uri="{FF2B5EF4-FFF2-40B4-BE49-F238E27FC236}">
                  <a16:creationId xmlns:a16="http://schemas.microsoft.com/office/drawing/2014/main" id="{118D2870-27A9-02B5-AE8F-8CE4AE023AB6}"/>
                </a:ext>
              </a:extLst>
            </p:cNvPr>
            <p:cNvSpPr/>
            <p:nvPr/>
          </p:nvSpPr>
          <p:spPr>
            <a:xfrm>
              <a:off x="7188548" y="3996122"/>
              <a:ext cx="112471"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11</a:t>
              </a:r>
            </a:p>
          </p:txBody>
        </p:sp>
        <p:sp>
          <p:nvSpPr>
            <p:cNvPr id="1635" name="tx525">
              <a:extLst>
                <a:ext uri="{FF2B5EF4-FFF2-40B4-BE49-F238E27FC236}">
                  <a16:creationId xmlns:a16="http://schemas.microsoft.com/office/drawing/2014/main" id="{88FED3FE-6322-CC8C-184D-375291AD9693}"/>
                </a:ext>
              </a:extLst>
            </p:cNvPr>
            <p:cNvSpPr/>
            <p:nvPr/>
          </p:nvSpPr>
          <p:spPr>
            <a:xfrm>
              <a:off x="7610019" y="399612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53</a:t>
              </a:r>
            </a:p>
          </p:txBody>
        </p:sp>
        <p:sp>
          <p:nvSpPr>
            <p:cNvPr id="1636" name="tx526">
              <a:extLst>
                <a:ext uri="{FF2B5EF4-FFF2-40B4-BE49-F238E27FC236}">
                  <a16:creationId xmlns:a16="http://schemas.microsoft.com/office/drawing/2014/main" id="{09389316-4CBE-49E6-7FCA-658964BB6395}"/>
                </a:ext>
              </a:extLst>
            </p:cNvPr>
            <p:cNvSpPr/>
            <p:nvPr/>
          </p:nvSpPr>
          <p:spPr>
            <a:xfrm>
              <a:off x="8035514" y="399612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59</a:t>
              </a:r>
            </a:p>
          </p:txBody>
        </p:sp>
        <p:sp>
          <p:nvSpPr>
            <p:cNvPr id="1637" name="tx527">
              <a:extLst>
                <a:ext uri="{FF2B5EF4-FFF2-40B4-BE49-F238E27FC236}">
                  <a16:creationId xmlns:a16="http://schemas.microsoft.com/office/drawing/2014/main" id="{E91FC0B9-C63F-F736-5B24-707A55454651}"/>
                </a:ext>
              </a:extLst>
            </p:cNvPr>
            <p:cNvSpPr/>
            <p:nvPr/>
          </p:nvSpPr>
          <p:spPr>
            <a:xfrm>
              <a:off x="8461008" y="399612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57</a:t>
              </a:r>
            </a:p>
          </p:txBody>
        </p:sp>
        <p:sp>
          <p:nvSpPr>
            <p:cNvPr id="1638" name="tx528">
              <a:extLst>
                <a:ext uri="{FF2B5EF4-FFF2-40B4-BE49-F238E27FC236}">
                  <a16:creationId xmlns:a16="http://schemas.microsoft.com/office/drawing/2014/main" id="{C0BA67E3-D8ED-6E28-31E0-6F6491C7BCC9}"/>
                </a:ext>
              </a:extLst>
            </p:cNvPr>
            <p:cNvSpPr/>
            <p:nvPr/>
          </p:nvSpPr>
          <p:spPr>
            <a:xfrm>
              <a:off x="6759030" y="186244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43</a:t>
              </a:r>
            </a:p>
          </p:txBody>
        </p:sp>
        <p:sp>
          <p:nvSpPr>
            <p:cNvPr id="1639" name="tx529">
              <a:extLst>
                <a:ext uri="{FF2B5EF4-FFF2-40B4-BE49-F238E27FC236}">
                  <a16:creationId xmlns:a16="http://schemas.microsoft.com/office/drawing/2014/main" id="{974CA3A1-D8D4-90A0-1817-72D36BA111A5}"/>
                </a:ext>
              </a:extLst>
            </p:cNvPr>
            <p:cNvSpPr/>
            <p:nvPr/>
          </p:nvSpPr>
          <p:spPr>
            <a:xfrm>
              <a:off x="7610019" y="186244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56</a:t>
              </a:r>
            </a:p>
          </p:txBody>
        </p:sp>
        <p:sp>
          <p:nvSpPr>
            <p:cNvPr id="1640" name="tx530">
              <a:extLst>
                <a:ext uri="{FF2B5EF4-FFF2-40B4-BE49-F238E27FC236}">
                  <a16:creationId xmlns:a16="http://schemas.microsoft.com/office/drawing/2014/main" id="{58B3F42A-4629-539A-3557-6649F18D72AF}"/>
                </a:ext>
              </a:extLst>
            </p:cNvPr>
            <p:cNvSpPr/>
            <p:nvPr/>
          </p:nvSpPr>
          <p:spPr>
            <a:xfrm>
              <a:off x="5057051" y="424714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34</a:t>
              </a:r>
            </a:p>
          </p:txBody>
        </p:sp>
        <p:sp>
          <p:nvSpPr>
            <p:cNvPr id="1641" name="tx531">
              <a:extLst>
                <a:ext uri="{FF2B5EF4-FFF2-40B4-BE49-F238E27FC236}">
                  <a16:creationId xmlns:a16="http://schemas.microsoft.com/office/drawing/2014/main" id="{08371721-655B-598C-924D-A5CEA8C34C8F}"/>
                </a:ext>
              </a:extLst>
            </p:cNvPr>
            <p:cNvSpPr/>
            <p:nvPr/>
          </p:nvSpPr>
          <p:spPr>
            <a:xfrm>
              <a:off x="5482546" y="424714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30</a:t>
              </a:r>
            </a:p>
          </p:txBody>
        </p:sp>
        <p:sp>
          <p:nvSpPr>
            <p:cNvPr id="1642" name="tx532">
              <a:extLst>
                <a:ext uri="{FF2B5EF4-FFF2-40B4-BE49-F238E27FC236}">
                  <a16:creationId xmlns:a16="http://schemas.microsoft.com/office/drawing/2014/main" id="{48243194-E919-6197-709A-FB8EC0CCDA79}"/>
                </a:ext>
              </a:extLst>
            </p:cNvPr>
            <p:cNvSpPr/>
            <p:nvPr/>
          </p:nvSpPr>
          <p:spPr>
            <a:xfrm>
              <a:off x="5938170" y="4247143"/>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6</a:t>
              </a:r>
            </a:p>
          </p:txBody>
        </p:sp>
        <p:sp>
          <p:nvSpPr>
            <p:cNvPr id="1643" name="tx533">
              <a:extLst>
                <a:ext uri="{FF2B5EF4-FFF2-40B4-BE49-F238E27FC236}">
                  <a16:creationId xmlns:a16="http://schemas.microsoft.com/office/drawing/2014/main" id="{BADC8C1B-EF83-F7A7-73E8-AB03D5D472E7}"/>
                </a:ext>
              </a:extLst>
            </p:cNvPr>
            <p:cNvSpPr/>
            <p:nvPr/>
          </p:nvSpPr>
          <p:spPr>
            <a:xfrm>
              <a:off x="6363665" y="4247143"/>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a:t>
              </a:r>
            </a:p>
          </p:txBody>
        </p:sp>
        <p:sp>
          <p:nvSpPr>
            <p:cNvPr id="1644" name="tx534">
              <a:extLst>
                <a:ext uri="{FF2B5EF4-FFF2-40B4-BE49-F238E27FC236}">
                  <a16:creationId xmlns:a16="http://schemas.microsoft.com/office/drawing/2014/main" id="{6EE42B0E-481E-00DE-3D1F-367B2E6C26AC}"/>
                </a:ext>
              </a:extLst>
            </p:cNvPr>
            <p:cNvSpPr/>
            <p:nvPr/>
          </p:nvSpPr>
          <p:spPr>
            <a:xfrm>
              <a:off x="6789159" y="4247143"/>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8</a:t>
              </a:r>
            </a:p>
          </p:txBody>
        </p:sp>
        <p:sp>
          <p:nvSpPr>
            <p:cNvPr id="1645" name="tx535">
              <a:extLst>
                <a:ext uri="{FF2B5EF4-FFF2-40B4-BE49-F238E27FC236}">
                  <a16:creationId xmlns:a16="http://schemas.microsoft.com/office/drawing/2014/main" id="{9809701D-5801-53DB-74F6-902E7F954534}"/>
                </a:ext>
              </a:extLst>
            </p:cNvPr>
            <p:cNvSpPr/>
            <p:nvPr/>
          </p:nvSpPr>
          <p:spPr>
            <a:xfrm>
              <a:off x="7184525" y="424714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13</a:t>
              </a:r>
            </a:p>
          </p:txBody>
        </p:sp>
        <p:sp>
          <p:nvSpPr>
            <p:cNvPr id="1646" name="tx536">
              <a:extLst>
                <a:ext uri="{FF2B5EF4-FFF2-40B4-BE49-F238E27FC236}">
                  <a16:creationId xmlns:a16="http://schemas.microsoft.com/office/drawing/2014/main" id="{FC24EA8B-5F4B-8B9F-E2B7-2CAEE3459918}"/>
                </a:ext>
              </a:extLst>
            </p:cNvPr>
            <p:cNvSpPr/>
            <p:nvPr/>
          </p:nvSpPr>
          <p:spPr>
            <a:xfrm>
              <a:off x="7610019" y="424714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42</a:t>
              </a:r>
            </a:p>
          </p:txBody>
        </p:sp>
        <p:sp>
          <p:nvSpPr>
            <p:cNvPr id="1647" name="tx537">
              <a:extLst>
                <a:ext uri="{FF2B5EF4-FFF2-40B4-BE49-F238E27FC236}">
                  <a16:creationId xmlns:a16="http://schemas.microsoft.com/office/drawing/2014/main" id="{BDA9D0D0-6AEF-0077-679F-4EAC84329640}"/>
                </a:ext>
              </a:extLst>
            </p:cNvPr>
            <p:cNvSpPr/>
            <p:nvPr/>
          </p:nvSpPr>
          <p:spPr>
            <a:xfrm>
              <a:off x="8035514" y="424714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45</a:t>
              </a:r>
            </a:p>
          </p:txBody>
        </p:sp>
        <p:sp>
          <p:nvSpPr>
            <p:cNvPr id="1648" name="tx538">
              <a:extLst>
                <a:ext uri="{FF2B5EF4-FFF2-40B4-BE49-F238E27FC236}">
                  <a16:creationId xmlns:a16="http://schemas.microsoft.com/office/drawing/2014/main" id="{ABFB1F3D-F528-9416-D824-481F58C3B1B6}"/>
                </a:ext>
              </a:extLst>
            </p:cNvPr>
            <p:cNvSpPr/>
            <p:nvPr/>
          </p:nvSpPr>
          <p:spPr>
            <a:xfrm>
              <a:off x="8461008" y="424714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56</a:t>
              </a:r>
            </a:p>
          </p:txBody>
        </p:sp>
        <p:sp>
          <p:nvSpPr>
            <p:cNvPr id="1649" name="tx539">
              <a:extLst>
                <a:ext uri="{FF2B5EF4-FFF2-40B4-BE49-F238E27FC236}">
                  <a16:creationId xmlns:a16="http://schemas.microsoft.com/office/drawing/2014/main" id="{997402DA-09DA-27C1-A21A-1C62384C7A25}"/>
                </a:ext>
              </a:extLst>
            </p:cNvPr>
            <p:cNvSpPr/>
            <p:nvPr/>
          </p:nvSpPr>
          <p:spPr>
            <a:xfrm>
              <a:off x="5908041" y="311755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54</a:t>
              </a:r>
            </a:p>
          </p:txBody>
        </p:sp>
        <p:sp>
          <p:nvSpPr>
            <p:cNvPr id="1650" name="tx540">
              <a:extLst>
                <a:ext uri="{FF2B5EF4-FFF2-40B4-BE49-F238E27FC236}">
                  <a16:creationId xmlns:a16="http://schemas.microsoft.com/office/drawing/2014/main" id="{D277E5FE-B2C3-0AAA-6DF2-50E05198EA7D}"/>
                </a:ext>
              </a:extLst>
            </p:cNvPr>
            <p:cNvSpPr/>
            <p:nvPr/>
          </p:nvSpPr>
          <p:spPr>
            <a:xfrm>
              <a:off x="6333535" y="311755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35</a:t>
              </a:r>
            </a:p>
          </p:txBody>
        </p:sp>
        <p:sp>
          <p:nvSpPr>
            <p:cNvPr id="1651" name="tx541">
              <a:extLst>
                <a:ext uri="{FF2B5EF4-FFF2-40B4-BE49-F238E27FC236}">
                  <a16:creationId xmlns:a16="http://schemas.microsoft.com/office/drawing/2014/main" id="{6F4307FD-1A2E-ACBA-A6BC-4D222AD2C88A}"/>
                </a:ext>
              </a:extLst>
            </p:cNvPr>
            <p:cNvSpPr/>
            <p:nvPr/>
          </p:nvSpPr>
          <p:spPr>
            <a:xfrm>
              <a:off x="6789159" y="3117551"/>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652" name="tx542">
              <a:extLst>
                <a:ext uri="{FF2B5EF4-FFF2-40B4-BE49-F238E27FC236}">
                  <a16:creationId xmlns:a16="http://schemas.microsoft.com/office/drawing/2014/main" id="{C3EE8AEB-BC89-9BF0-FE0B-8B59422A9698}"/>
                </a:ext>
              </a:extLst>
            </p:cNvPr>
            <p:cNvSpPr/>
            <p:nvPr/>
          </p:nvSpPr>
          <p:spPr>
            <a:xfrm>
              <a:off x="7184525" y="311755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52</a:t>
              </a:r>
            </a:p>
          </p:txBody>
        </p:sp>
        <p:sp>
          <p:nvSpPr>
            <p:cNvPr id="1653" name="tx543">
              <a:extLst>
                <a:ext uri="{FF2B5EF4-FFF2-40B4-BE49-F238E27FC236}">
                  <a16:creationId xmlns:a16="http://schemas.microsoft.com/office/drawing/2014/main" id="{F650E411-792C-4845-3699-FF6C3F5BAC09}"/>
                </a:ext>
              </a:extLst>
            </p:cNvPr>
            <p:cNvSpPr/>
            <p:nvPr/>
          </p:nvSpPr>
          <p:spPr>
            <a:xfrm>
              <a:off x="7610019" y="311755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51</a:t>
              </a:r>
            </a:p>
          </p:txBody>
        </p:sp>
        <p:sp>
          <p:nvSpPr>
            <p:cNvPr id="1654" name="tx544">
              <a:extLst>
                <a:ext uri="{FF2B5EF4-FFF2-40B4-BE49-F238E27FC236}">
                  <a16:creationId xmlns:a16="http://schemas.microsoft.com/office/drawing/2014/main" id="{8F2E3B69-8031-DCD8-DB79-6BB8A5DF722E}"/>
                </a:ext>
              </a:extLst>
            </p:cNvPr>
            <p:cNvSpPr/>
            <p:nvPr/>
          </p:nvSpPr>
          <p:spPr>
            <a:xfrm>
              <a:off x="6759030" y="211346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24</a:t>
              </a:r>
            </a:p>
          </p:txBody>
        </p:sp>
        <p:sp>
          <p:nvSpPr>
            <p:cNvPr id="1655" name="tx545">
              <a:extLst>
                <a:ext uri="{FF2B5EF4-FFF2-40B4-BE49-F238E27FC236}">
                  <a16:creationId xmlns:a16="http://schemas.microsoft.com/office/drawing/2014/main" id="{3FA5256F-A9A0-8B2B-BACE-D908A3B3EDFC}"/>
                </a:ext>
              </a:extLst>
            </p:cNvPr>
            <p:cNvSpPr/>
            <p:nvPr/>
          </p:nvSpPr>
          <p:spPr>
            <a:xfrm>
              <a:off x="7184525" y="211346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34</a:t>
              </a:r>
            </a:p>
          </p:txBody>
        </p:sp>
        <p:sp>
          <p:nvSpPr>
            <p:cNvPr id="1656" name="tx546">
              <a:extLst>
                <a:ext uri="{FF2B5EF4-FFF2-40B4-BE49-F238E27FC236}">
                  <a16:creationId xmlns:a16="http://schemas.microsoft.com/office/drawing/2014/main" id="{158B1E6D-1AE2-8AD6-BE2D-FF9800A00963}"/>
                </a:ext>
              </a:extLst>
            </p:cNvPr>
            <p:cNvSpPr/>
            <p:nvPr/>
          </p:nvSpPr>
          <p:spPr>
            <a:xfrm>
              <a:off x="7610019" y="211346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36</a:t>
              </a:r>
            </a:p>
          </p:txBody>
        </p:sp>
        <p:sp>
          <p:nvSpPr>
            <p:cNvPr id="1657" name="tx547">
              <a:extLst>
                <a:ext uri="{FF2B5EF4-FFF2-40B4-BE49-F238E27FC236}">
                  <a16:creationId xmlns:a16="http://schemas.microsoft.com/office/drawing/2014/main" id="{7F9CF795-AEA8-D871-0125-14E41B6DA73A}"/>
                </a:ext>
              </a:extLst>
            </p:cNvPr>
            <p:cNvSpPr/>
            <p:nvPr/>
          </p:nvSpPr>
          <p:spPr>
            <a:xfrm>
              <a:off x="5908041" y="5251225"/>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42</a:t>
              </a:r>
            </a:p>
          </p:txBody>
        </p:sp>
        <p:sp>
          <p:nvSpPr>
            <p:cNvPr id="1658" name="tx548">
              <a:extLst>
                <a:ext uri="{FF2B5EF4-FFF2-40B4-BE49-F238E27FC236}">
                  <a16:creationId xmlns:a16="http://schemas.microsoft.com/office/drawing/2014/main" id="{20D2CE19-2CB8-725B-B759-38545246D7BD}"/>
                </a:ext>
              </a:extLst>
            </p:cNvPr>
            <p:cNvSpPr/>
            <p:nvPr/>
          </p:nvSpPr>
          <p:spPr>
            <a:xfrm>
              <a:off x="6333535" y="5251225"/>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33</a:t>
              </a:r>
            </a:p>
          </p:txBody>
        </p:sp>
        <p:sp>
          <p:nvSpPr>
            <p:cNvPr id="1659" name="tx549">
              <a:extLst>
                <a:ext uri="{FF2B5EF4-FFF2-40B4-BE49-F238E27FC236}">
                  <a16:creationId xmlns:a16="http://schemas.microsoft.com/office/drawing/2014/main" id="{A051C83F-B996-B5C9-CB0D-C891FEFD876A}"/>
                </a:ext>
              </a:extLst>
            </p:cNvPr>
            <p:cNvSpPr/>
            <p:nvPr/>
          </p:nvSpPr>
          <p:spPr>
            <a:xfrm>
              <a:off x="6789159" y="525122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660" name="tx550">
              <a:extLst>
                <a:ext uri="{FF2B5EF4-FFF2-40B4-BE49-F238E27FC236}">
                  <a16:creationId xmlns:a16="http://schemas.microsoft.com/office/drawing/2014/main" id="{3C4E6162-C307-52D2-E8A6-A6369D801CA4}"/>
                </a:ext>
              </a:extLst>
            </p:cNvPr>
            <p:cNvSpPr/>
            <p:nvPr/>
          </p:nvSpPr>
          <p:spPr>
            <a:xfrm>
              <a:off x="7214654" y="525122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6</a:t>
              </a:r>
            </a:p>
          </p:txBody>
        </p:sp>
        <p:sp>
          <p:nvSpPr>
            <p:cNvPr id="1661" name="tx551">
              <a:extLst>
                <a:ext uri="{FF2B5EF4-FFF2-40B4-BE49-F238E27FC236}">
                  <a16:creationId xmlns:a16="http://schemas.microsoft.com/office/drawing/2014/main" id="{546811B1-B1A1-8C96-49D0-0FB9E5579014}"/>
                </a:ext>
              </a:extLst>
            </p:cNvPr>
            <p:cNvSpPr/>
            <p:nvPr/>
          </p:nvSpPr>
          <p:spPr>
            <a:xfrm>
              <a:off x="7640149" y="525122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a:t>
              </a:r>
            </a:p>
          </p:txBody>
        </p:sp>
        <p:sp>
          <p:nvSpPr>
            <p:cNvPr id="1662" name="tx552">
              <a:extLst>
                <a:ext uri="{FF2B5EF4-FFF2-40B4-BE49-F238E27FC236}">
                  <a16:creationId xmlns:a16="http://schemas.microsoft.com/office/drawing/2014/main" id="{1D7885A4-D6D0-0A10-5403-71316613FA51}"/>
                </a:ext>
              </a:extLst>
            </p:cNvPr>
            <p:cNvSpPr/>
            <p:nvPr/>
          </p:nvSpPr>
          <p:spPr>
            <a:xfrm>
              <a:off x="8065643" y="525122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a:t>
              </a:r>
            </a:p>
          </p:txBody>
        </p:sp>
        <p:sp>
          <p:nvSpPr>
            <p:cNvPr id="1663" name="tx553">
              <a:extLst>
                <a:ext uri="{FF2B5EF4-FFF2-40B4-BE49-F238E27FC236}">
                  <a16:creationId xmlns:a16="http://schemas.microsoft.com/office/drawing/2014/main" id="{792F16F3-3519-918F-980F-1A1D08B26BC5}"/>
                </a:ext>
              </a:extLst>
            </p:cNvPr>
            <p:cNvSpPr/>
            <p:nvPr/>
          </p:nvSpPr>
          <p:spPr>
            <a:xfrm>
              <a:off x="8491138" y="5251225"/>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a:t>
              </a:r>
            </a:p>
          </p:txBody>
        </p:sp>
        <p:sp>
          <p:nvSpPr>
            <p:cNvPr id="1664" name="tx554">
              <a:extLst>
                <a:ext uri="{FF2B5EF4-FFF2-40B4-BE49-F238E27FC236}">
                  <a16:creationId xmlns:a16="http://schemas.microsoft.com/office/drawing/2014/main" id="{C98AFAD4-6B9B-F130-D428-75E6BD32E90C}"/>
                </a:ext>
              </a:extLst>
            </p:cNvPr>
            <p:cNvSpPr/>
            <p:nvPr/>
          </p:nvSpPr>
          <p:spPr>
            <a:xfrm>
              <a:off x="5482546" y="361959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31</a:t>
              </a:r>
            </a:p>
          </p:txBody>
        </p:sp>
        <p:sp>
          <p:nvSpPr>
            <p:cNvPr id="1665" name="tx555">
              <a:extLst>
                <a:ext uri="{FF2B5EF4-FFF2-40B4-BE49-F238E27FC236}">
                  <a16:creationId xmlns:a16="http://schemas.microsoft.com/office/drawing/2014/main" id="{6A337CF5-B5B5-F3FF-8113-8BB0FDE90B3A}"/>
                </a:ext>
              </a:extLst>
            </p:cNvPr>
            <p:cNvSpPr/>
            <p:nvPr/>
          </p:nvSpPr>
          <p:spPr>
            <a:xfrm>
              <a:off x="5908041" y="361959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19</a:t>
              </a:r>
            </a:p>
          </p:txBody>
        </p:sp>
        <p:sp>
          <p:nvSpPr>
            <p:cNvPr id="1666" name="tx556">
              <a:extLst>
                <a:ext uri="{FF2B5EF4-FFF2-40B4-BE49-F238E27FC236}">
                  <a16:creationId xmlns:a16="http://schemas.microsoft.com/office/drawing/2014/main" id="{5E69A062-F515-C9A1-F65F-CFE43ED75029}"/>
                </a:ext>
              </a:extLst>
            </p:cNvPr>
            <p:cNvSpPr/>
            <p:nvPr/>
          </p:nvSpPr>
          <p:spPr>
            <a:xfrm>
              <a:off x="6333535" y="361959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16</a:t>
              </a:r>
            </a:p>
          </p:txBody>
        </p:sp>
        <p:sp>
          <p:nvSpPr>
            <p:cNvPr id="1667" name="tx557">
              <a:extLst>
                <a:ext uri="{FF2B5EF4-FFF2-40B4-BE49-F238E27FC236}">
                  <a16:creationId xmlns:a16="http://schemas.microsoft.com/office/drawing/2014/main" id="{725B61D5-73DE-FF6A-3E9C-74C99F79CE48}"/>
                </a:ext>
              </a:extLst>
            </p:cNvPr>
            <p:cNvSpPr/>
            <p:nvPr/>
          </p:nvSpPr>
          <p:spPr>
            <a:xfrm>
              <a:off x="6759030" y="361959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30</a:t>
              </a:r>
            </a:p>
          </p:txBody>
        </p:sp>
        <p:sp>
          <p:nvSpPr>
            <p:cNvPr id="1668" name="tx558">
              <a:extLst>
                <a:ext uri="{FF2B5EF4-FFF2-40B4-BE49-F238E27FC236}">
                  <a16:creationId xmlns:a16="http://schemas.microsoft.com/office/drawing/2014/main" id="{CEB5566B-3793-E48B-4CD7-5216FE99F72F}"/>
                </a:ext>
              </a:extLst>
            </p:cNvPr>
            <p:cNvSpPr/>
            <p:nvPr/>
          </p:nvSpPr>
          <p:spPr>
            <a:xfrm>
              <a:off x="7184525" y="361959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22</a:t>
              </a:r>
            </a:p>
          </p:txBody>
        </p:sp>
        <p:sp>
          <p:nvSpPr>
            <p:cNvPr id="1669" name="tx559">
              <a:extLst>
                <a:ext uri="{FF2B5EF4-FFF2-40B4-BE49-F238E27FC236}">
                  <a16:creationId xmlns:a16="http://schemas.microsoft.com/office/drawing/2014/main" id="{8A688E02-5DE6-830C-0623-F69C1DB4ACB0}"/>
                </a:ext>
              </a:extLst>
            </p:cNvPr>
            <p:cNvSpPr/>
            <p:nvPr/>
          </p:nvSpPr>
          <p:spPr>
            <a:xfrm>
              <a:off x="7610019" y="361959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48</a:t>
              </a:r>
            </a:p>
          </p:txBody>
        </p:sp>
        <p:sp>
          <p:nvSpPr>
            <p:cNvPr id="1670" name="tx560">
              <a:extLst>
                <a:ext uri="{FF2B5EF4-FFF2-40B4-BE49-F238E27FC236}">
                  <a16:creationId xmlns:a16="http://schemas.microsoft.com/office/drawing/2014/main" id="{B75EC85F-A0B7-70AC-0EB6-2DA4D07B6EBD}"/>
                </a:ext>
              </a:extLst>
            </p:cNvPr>
            <p:cNvSpPr/>
            <p:nvPr/>
          </p:nvSpPr>
          <p:spPr>
            <a:xfrm>
              <a:off x="8035514" y="3619592"/>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57</a:t>
              </a:r>
            </a:p>
          </p:txBody>
        </p:sp>
        <p:sp>
          <p:nvSpPr>
            <p:cNvPr id="1671" name="tx561">
              <a:extLst>
                <a:ext uri="{FF2B5EF4-FFF2-40B4-BE49-F238E27FC236}">
                  <a16:creationId xmlns:a16="http://schemas.microsoft.com/office/drawing/2014/main" id="{D619770E-2A8C-F235-4199-34E87EDD1EA4}"/>
                </a:ext>
              </a:extLst>
            </p:cNvPr>
            <p:cNvSpPr/>
            <p:nvPr/>
          </p:nvSpPr>
          <p:spPr>
            <a:xfrm>
              <a:off x="2959708" y="2741020"/>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672" name="tx562">
              <a:extLst>
                <a:ext uri="{FF2B5EF4-FFF2-40B4-BE49-F238E27FC236}">
                  <a16:creationId xmlns:a16="http://schemas.microsoft.com/office/drawing/2014/main" id="{1706998F-3273-2C5D-F5EB-9A3C3CEBE3A8}"/>
                </a:ext>
              </a:extLst>
            </p:cNvPr>
            <p:cNvSpPr/>
            <p:nvPr/>
          </p:nvSpPr>
          <p:spPr>
            <a:xfrm>
              <a:off x="3385202" y="2741020"/>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9</a:t>
              </a:r>
            </a:p>
          </p:txBody>
        </p:sp>
        <p:sp>
          <p:nvSpPr>
            <p:cNvPr id="1673" name="tx563">
              <a:extLst>
                <a:ext uri="{FF2B5EF4-FFF2-40B4-BE49-F238E27FC236}">
                  <a16:creationId xmlns:a16="http://schemas.microsoft.com/office/drawing/2014/main" id="{0FEC4C08-6552-87DC-6A92-DB7354755C3C}"/>
                </a:ext>
              </a:extLst>
            </p:cNvPr>
            <p:cNvSpPr/>
            <p:nvPr/>
          </p:nvSpPr>
          <p:spPr>
            <a:xfrm>
              <a:off x="3810697" y="2741020"/>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a:t>
              </a:r>
            </a:p>
          </p:txBody>
        </p:sp>
        <p:sp>
          <p:nvSpPr>
            <p:cNvPr id="1674" name="tx564">
              <a:extLst>
                <a:ext uri="{FF2B5EF4-FFF2-40B4-BE49-F238E27FC236}">
                  <a16:creationId xmlns:a16="http://schemas.microsoft.com/office/drawing/2014/main" id="{9DEED115-3FCF-A9D7-F87F-70566F0DFF6D}"/>
                </a:ext>
              </a:extLst>
            </p:cNvPr>
            <p:cNvSpPr/>
            <p:nvPr/>
          </p:nvSpPr>
          <p:spPr>
            <a:xfrm>
              <a:off x="4236192" y="2741020"/>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a:t>
              </a:r>
            </a:p>
          </p:txBody>
        </p:sp>
        <p:sp>
          <p:nvSpPr>
            <p:cNvPr id="1675" name="tx565">
              <a:extLst>
                <a:ext uri="{FF2B5EF4-FFF2-40B4-BE49-F238E27FC236}">
                  <a16:creationId xmlns:a16="http://schemas.microsoft.com/office/drawing/2014/main" id="{1A874963-B12C-C316-172C-24D27B286CDF}"/>
                </a:ext>
              </a:extLst>
            </p:cNvPr>
            <p:cNvSpPr/>
            <p:nvPr/>
          </p:nvSpPr>
          <p:spPr>
            <a:xfrm>
              <a:off x="4661686" y="2741020"/>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9</a:t>
              </a:r>
            </a:p>
          </p:txBody>
        </p:sp>
        <p:sp>
          <p:nvSpPr>
            <p:cNvPr id="1676" name="tx566">
              <a:extLst>
                <a:ext uri="{FF2B5EF4-FFF2-40B4-BE49-F238E27FC236}">
                  <a16:creationId xmlns:a16="http://schemas.microsoft.com/office/drawing/2014/main" id="{9B2DCED0-7B40-7D0F-7BAC-D2D08A9D22E7}"/>
                </a:ext>
              </a:extLst>
            </p:cNvPr>
            <p:cNvSpPr/>
            <p:nvPr/>
          </p:nvSpPr>
          <p:spPr>
            <a:xfrm>
              <a:off x="5057051" y="274102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13</a:t>
              </a:r>
            </a:p>
          </p:txBody>
        </p:sp>
        <p:sp>
          <p:nvSpPr>
            <p:cNvPr id="1677" name="tx567">
              <a:extLst>
                <a:ext uri="{FF2B5EF4-FFF2-40B4-BE49-F238E27FC236}">
                  <a16:creationId xmlns:a16="http://schemas.microsoft.com/office/drawing/2014/main" id="{62459969-98E4-482F-7191-63DE486217E1}"/>
                </a:ext>
              </a:extLst>
            </p:cNvPr>
            <p:cNvSpPr/>
            <p:nvPr/>
          </p:nvSpPr>
          <p:spPr>
            <a:xfrm>
              <a:off x="5482546" y="274102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15</a:t>
              </a:r>
            </a:p>
          </p:txBody>
        </p:sp>
        <p:sp>
          <p:nvSpPr>
            <p:cNvPr id="1678" name="tx568">
              <a:extLst>
                <a:ext uri="{FF2B5EF4-FFF2-40B4-BE49-F238E27FC236}">
                  <a16:creationId xmlns:a16="http://schemas.microsoft.com/office/drawing/2014/main" id="{3704E0A4-3256-EDFE-1A97-52822E5A8840}"/>
                </a:ext>
              </a:extLst>
            </p:cNvPr>
            <p:cNvSpPr/>
            <p:nvPr/>
          </p:nvSpPr>
          <p:spPr>
            <a:xfrm>
              <a:off x="5908041" y="274102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14</a:t>
              </a:r>
            </a:p>
          </p:txBody>
        </p:sp>
        <p:sp>
          <p:nvSpPr>
            <p:cNvPr id="1679" name="tx569">
              <a:extLst>
                <a:ext uri="{FF2B5EF4-FFF2-40B4-BE49-F238E27FC236}">
                  <a16:creationId xmlns:a16="http://schemas.microsoft.com/office/drawing/2014/main" id="{9A1426BB-7BC9-F54D-BC80-F26A66F6AEC8}"/>
                </a:ext>
              </a:extLst>
            </p:cNvPr>
            <p:cNvSpPr/>
            <p:nvPr/>
          </p:nvSpPr>
          <p:spPr>
            <a:xfrm>
              <a:off x="6333535" y="274102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22</a:t>
              </a:r>
            </a:p>
          </p:txBody>
        </p:sp>
        <p:sp>
          <p:nvSpPr>
            <p:cNvPr id="1680" name="tx570">
              <a:extLst>
                <a:ext uri="{FF2B5EF4-FFF2-40B4-BE49-F238E27FC236}">
                  <a16:creationId xmlns:a16="http://schemas.microsoft.com/office/drawing/2014/main" id="{1BE8A786-F079-B05A-FC96-71A91CAB4B63}"/>
                </a:ext>
              </a:extLst>
            </p:cNvPr>
            <p:cNvSpPr/>
            <p:nvPr/>
          </p:nvSpPr>
          <p:spPr>
            <a:xfrm>
              <a:off x="6789159" y="2741020"/>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a:t>
              </a:r>
            </a:p>
          </p:txBody>
        </p:sp>
        <p:sp>
          <p:nvSpPr>
            <p:cNvPr id="1681" name="tx571">
              <a:extLst>
                <a:ext uri="{FF2B5EF4-FFF2-40B4-BE49-F238E27FC236}">
                  <a16:creationId xmlns:a16="http://schemas.microsoft.com/office/drawing/2014/main" id="{F8C44B19-1C4E-6ADA-F9DB-C5BD083181CE}"/>
                </a:ext>
              </a:extLst>
            </p:cNvPr>
            <p:cNvSpPr/>
            <p:nvPr/>
          </p:nvSpPr>
          <p:spPr>
            <a:xfrm>
              <a:off x="7188548" y="2741020"/>
              <a:ext cx="112471"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11</a:t>
              </a:r>
            </a:p>
          </p:txBody>
        </p:sp>
        <p:sp>
          <p:nvSpPr>
            <p:cNvPr id="1682" name="tx572">
              <a:extLst>
                <a:ext uri="{FF2B5EF4-FFF2-40B4-BE49-F238E27FC236}">
                  <a16:creationId xmlns:a16="http://schemas.microsoft.com/office/drawing/2014/main" id="{F5D21C0B-4EE3-878D-DDDE-5F50D0339FC8}"/>
                </a:ext>
              </a:extLst>
            </p:cNvPr>
            <p:cNvSpPr/>
            <p:nvPr/>
          </p:nvSpPr>
          <p:spPr>
            <a:xfrm>
              <a:off x="7610019" y="274102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40</a:t>
              </a:r>
            </a:p>
          </p:txBody>
        </p:sp>
        <p:sp>
          <p:nvSpPr>
            <p:cNvPr id="1683" name="tx573">
              <a:extLst>
                <a:ext uri="{FF2B5EF4-FFF2-40B4-BE49-F238E27FC236}">
                  <a16:creationId xmlns:a16="http://schemas.microsoft.com/office/drawing/2014/main" id="{D13AC5BF-9E41-24E3-D043-58D308EFDFA3}"/>
                </a:ext>
              </a:extLst>
            </p:cNvPr>
            <p:cNvSpPr/>
            <p:nvPr/>
          </p:nvSpPr>
          <p:spPr>
            <a:xfrm>
              <a:off x="4631557" y="248999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52</a:t>
              </a:r>
            </a:p>
          </p:txBody>
        </p:sp>
        <p:sp>
          <p:nvSpPr>
            <p:cNvPr id="1684" name="tx574">
              <a:extLst>
                <a:ext uri="{FF2B5EF4-FFF2-40B4-BE49-F238E27FC236}">
                  <a16:creationId xmlns:a16="http://schemas.microsoft.com/office/drawing/2014/main" id="{68C9520A-4B7A-3F4D-E2E1-CEDCE745C80B}"/>
                </a:ext>
              </a:extLst>
            </p:cNvPr>
            <p:cNvSpPr/>
            <p:nvPr/>
          </p:nvSpPr>
          <p:spPr>
            <a:xfrm>
              <a:off x="5482546" y="248999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57</a:t>
              </a:r>
            </a:p>
          </p:txBody>
        </p:sp>
        <p:sp>
          <p:nvSpPr>
            <p:cNvPr id="1685" name="tx575">
              <a:extLst>
                <a:ext uri="{FF2B5EF4-FFF2-40B4-BE49-F238E27FC236}">
                  <a16:creationId xmlns:a16="http://schemas.microsoft.com/office/drawing/2014/main" id="{8AB1968F-3F09-C595-1614-0D795C7BC759}"/>
                </a:ext>
              </a:extLst>
            </p:cNvPr>
            <p:cNvSpPr/>
            <p:nvPr/>
          </p:nvSpPr>
          <p:spPr>
            <a:xfrm>
              <a:off x="6333535" y="248999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51</a:t>
              </a:r>
            </a:p>
          </p:txBody>
        </p:sp>
        <p:sp>
          <p:nvSpPr>
            <p:cNvPr id="1686" name="tx576">
              <a:extLst>
                <a:ext uri="{FF2B5EF4-FFF2-40B4-BE49-F238E27FC236}">
                  <a16:creationId xmlns:a16="http://schemas.microsoft.com/office/drawing/2014/main" id="{D064B806-EF4F-0C30-D2BE-36060772FBB1}"/>
                </a:ext>
              </a:extLst>
            </p:cNvPr>
            <p:cNvSpPr/>
            <p:nvPr/>
          </p:nvSpPr>
          <p:spPr>
            <a:xfrm>
              <a:off x="6759030" y="248999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56</a:t>
              </a:r>
            </a:p>
          </p:txBody>
        </p:sp>
        <p:sp>
          <p:nvSpPr>
            <p:cNvPr id="1687" name="tx577">
              <a:extLst>
                <a:ext uri="{FF2B5EF4-FFF2-40B4-BE49-F238E27FC236}">
                  <a16:creationId xmlns:a16="http://schemas.microsoft.com/office/drawing/2014/main" id="{DD53F515-CE0C-516A-8D61-02AFC4A726C5}"/>
                </a:ext>
              </a:extLst>
            </p:cNvPr>
            <p:cNvSpPr/>
            <p:nvPr/>
          </p:nvSpPr>
          <p:spPr>
            <a:xfrm>
              <a:off x="7184525" y="248999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52</a:t>
              </a:r>
            </a:p>
          </p:txBody>
        </p:sp>
        <p:sp>
          <p:nvSpPr>
            <p:cNvPr id="1688" name="tx578">
              <a:extLst>
                <a:ext uri="{FF2B5EF4-FFF2-40B4-BE49-F238E27FC236}">
                  <a16:creationId xmlns:a16="http://schemas.microsoft.com/office/drawing/2014/main" id="{2FEA370A-218C-5A2C-ACE9-9801B6ADF104}"/>
                </a:ext>
              </a:extLst>
            </p:cNvPr>
            <p:cNvSpPr/>
            <p:nvPr/>
          </p:nvSpPr>
          <p:spPr>
            <a:xfrm>
              <a:off x="7610019" y="248999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59</a:t>
              </a:r>
            </a:p>
          </p:txBody>
        </p:sp>
        <p:sp>
          <p:nvSpPr>
            <p:cNvPr id="1689" name="tx579">
              <a:extLst>
                <a:ext uri="{FF2B5EF4-FFF2-40B4-BE49-F238E27FC236}">
                  <a16:creationId xmlns:a16="http://schemas.microsoft.com/office/drawing/2014/main" id="{EDAFE7D8-5A7E-C852-6E1A-C6ADBD49B7BB}"/>
                </a:ext>
              </a:extLst>
            </p:cNvPr>
            <p:cNvSpPr/>
            <p:nvPr/>
          </p:nvSpPr>
          <p:spPr>
            <a:xfrm>
              <a:off x="5512675" y="462367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8</a:t>
              </a:r>
            </a:p>
          </p:txBody>
        </p:sp>
        <p:sp>
          <p:nvSpPr>
            <p:cNvPr id="1690" name="tx580">
              <a:extLst>
                <a:ext uri="{FF2B5EF4-FFF2-40B4-BE49-F238E27FC236}">
                  <a16:creationId xmlns:a16="http://schemas.microsoft.com/office/drawing/2014/main" id="{AA3ED743-C53C-C67B-2609-A83049C6B8CD}"/>
                </a:ext>
              </a:extLst>
            </p:cNvPr>
            <p:cNvSpPr/>
            <p:nvPr/>
          </p:nvSpPr>
          <p:spPr>
            <a:xfrm>
              <a:off x="5938170" y="462367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9</a:t>
              </a:r>
            </a:p>
          </p:txBody>
        </p:sp>
        <p:sp>
          <p:nvSpPr>
            <p:cNvPr id="1691" name="tx581">
              <a:extLst>
                <a:ext uri="{FF2B5EF4-FFF2-40B4-BE49-F238E27FC236}">
                  <a16:creationId xmlns:a16="http://schemas.microsoft.com/office/drawing/2014/main" id="{A1340296-1BBE-4D49-D18F-D6F342C7191C}"/>
                </a:ext>
              </a:extLst>
            </p:cNvPr>
            <p:cNvSpPr/>
            <p:nvPr/>
          </p:nvSpPr>
          <p:spPr>
            <a:xfrm>
              <a:off x="6363665" y="462367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a:t>
              </a:r>
            </a:p>
          </p:txBody>
        </p:sp>
        <p:sp>
          <p:nvSpPr>
            <p:cNvPr id="1692" name="tx582">
              <a:extLst>
                <a:ext uri="{FF2B5EF4-FFF2-40B4-BE49-F238E27FC236}">
                  <a16:creationId xmlns:a16="http://schemas.microsoft.com/office/drawing/2014/main" id="{8FC97440-59A1-683A-BAB1-986EC3AEA6BB}"/>
                </a:ext>
              </a:extLst>
            </p:cNvPr>
            <p:cNvSpPr/>
            <p:nvPr/>
          </p:nvSpPr>
          <p:spPr>
            <a:xfrm>
              <a:off x="6789159" y="462367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693" name="tx583">
              <a:extLst>
                <a:ext uri="{FF2B5EF4-FFF2-40B4-BE49-F238E27FC236}">
                  <a16:creationId xmlns:a16="http://schemas.microsoft.com/office/drawing/2014/main" id="{EA127850-A18C-603A-94FC-C68628CF923F}"/>
                </a:ext>
              </a:extLst>
            </p:cNvPr>
            <p:cNvSpPr/>
            <p:nvPr/>
          </p:nvSpPr>
          <p:spPr>
            <a:xfrm>
              <a:off x="7214654" y="462367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694" name="tx584">
              <a:extLst>
                <a:ext uri="{FF2B5EF4-FFF2-40B4-BE49-F238E27FC236}">
                  <a16:creationId xmlns:a16="http://schemas.microsoft.com/office/drawing/2014/main" id="{B5426D4B-3F15-82F5-040B-789ADCE52EC4}"/>
                </a:ext>
              </a:extLst>
            </p:cNvPr>
            <p:cNvSpPr/>
            <p:nvPr/>
          </p:nvSpPr>
          <p:spPr>
            <a:xfrm>
              <a:off x="7640149" y="462367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a:t>
              </a:r>
            </a:p>
          </p:txBody>
        </p:sp>
        <p:sp>
          <p:nvSpPr>
            <p:cNvPr id="1695" name="tx585">
              <a:extLst>
                <a:ext uri="{FF2B5EF4-FFF2-40B4-BE49-F238E27FC236}">
                  <a16:creationId xmlns:a16="http://schemas.microsoft.com/office/drawing/2014/main" id="{1E853DBF-8A96-EE0F-50D6-BBA3614C5008}"/>
                </a:ext>
              </a:extLst>
            </p:cNvPr>
            <p:cNvSpPr/>
            <p:nvPr/>
          </p:nvSpPr>
          <p:spPr>
            <a:xfrm>
              <a:off x="8065643" y="462367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7</a:t>
              </a:r>
            </a:p>
          </p:txBody>
        </p:sp>
        <p:sp>
          <p:nvSpPr>
            <p:cNvPr id="1696" name="tx586">
              <a:extLst>
                <a:ext uri="{FF2B5EF4-FFF2-40B4-BE49-F238E27FC236}">
                  <a16:creationId xmlns:a16="http://schemas.microsoft.com/office/drawing/2014/main" id="{0998C8EF-2387-2C32-E283-0924BB35E835}"/>
                </a:ext>
              </a:extLst>
            </p:cNvPr>
            <p:cNvSpPr/>
            <p:nvPr/>
          </p:nvSpPr>
          <p:spPr>
            <a:xfrm>
              <a:off x="8461008" y="462367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30</a:t>
              </a:r>
            </a:p>
          </p:txBody>
        </p:sp>
        <p:sp>
          <p:nvSpPr>
            <p:cNvPr id="1697" name="tx587">
              <a:extLst>
                <a:ext uri="{FF2B5EF4-FFF2-40B4-BE49-F238E27FC236}">
                  <a16:creationId xmlns:a16="http://schemas.microsoft.com/office/drawing/2014/main" id="{27671EE3-3765-41D1-B7D4-87A44D2368DF}"/>
                </a:ext>
              </a:extLst>
            </p:cNvPr>
            <p:cNvSpPr/>
            <p:nvPr/>
          </p:nvSpPr>
          <p:spPr>
            <a:xfrm>
              <a:off x="2929578"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45</a:t>
              </a:r>
            </a:p>
          </p:txBody>
        </p:sp>
        <p:sp>
          <p:nvSpPr>
            <p:cNvPr id="1698" name="tx588">
              <a:extLst>
                <a:ext uri="{FF2B5EF4-FFF2-40B4-BE49-F238E27FC236}">
                  <a16:creationId xmlns:a16="http://schemas.microsoft.com/office/drawing/2014/main" id="{02ECC4ED-28A8-3BB5-DF70-D6D9DE539A1E}"/>
                </a:ext>
              </a:extLst>
            </p:cNvPr>
            <p:cNvSpPr/>
            <p:nvPr/>
          </p:nvSpPr>
          <p:spPr>
            <a:xfrm>
              <a:off x="3355073"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50</a:t>
              </a:r>
            </a:p>
          </p:txBody>
        </p:sp>
        <p:sp>
          <p:nvSpPr>
            <p:cNvPr id="1699" name="tx589">
              <a:extLst>
                <a:ext uri="{FF2B5EF4-FFF2-40B4-BE49-F238E27FC236}">
                  <a16:creationId xmlns:a16="http://schemas.microsoft.com/office/drawing/2014/main" id="{8933E434-5E95-0D78-87EB-F6F96A058DEB}"/>
                </a:ext>
              </a:extLst>
            </p:cNvPr>
            <p:cNvSpPr/>
            <p:nvPr/>
          </p:nvSpPr>
          <p:spPr>
            <a:xfrm>
              <a:off x="3780567"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54</a:t>
              </a:r>
            </a:p>
          </p:txBody>
        </p:sp>
        <p:sp>
          <p:nvSpPr>
            <p:cNvPr id="1700" name="tx590">
              <a:extLst>
                <a:ext uri="{FF2B5EF4-FFF2-40B4-BE49-F238E27FC236}">
                  <a16:creationId xmlns:a16="http://schemas.microsoft.com/office/drawing/2014/main" id="{08CEDB80-2A3B-2708-B94D-DFC00A2C2BE8}"/>
                </a:ext>
              </a:extLst>
            </p:cNvPr>
            <p:cNvSpPr/>
            <p:nvPr/>
          </p:nvSpPr>
          <p:spPr>
            <a:xfrm>
              <a:off x="4206062"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52</a:t>
              </a:r>
            </a:p>
          </p:txBody>
        </p:sp>
        <p:sp>
          <p:nvSpPr>
            <p:cNvPr id="1701" name="tx591">
              <a:extLst>
                <a:ext uri="{FF2B5EF4-FFF2-40B4-BE49-F238E27FC236}">
                  <a16:creationId xmlns:a16="http://schemas.microsoft.com/office/drawing/2014/main" id="{73143836-1156-F4BB-FE8A-C3943245101B}"/>
                </a:ext>
              </a:extLst>
            </p:cNvPr>
            <p:cNvSpPr/>
            <p:nvPr/>
          </p:nvSpPr>
          <p:spPr>
            <a:xfrm>
              <a:off x="4631557"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54</a:t>
              </a:r>
            </a:p>
          </p:txBody>
        </p:sp>
        <p:sp>
          <p:nvSpPr>
            <p:cNvPr id="1702" name="tx592">
              <a:extLst>
                <a:ext uri="{FF2B5EF4-FFF2-40B4-BE49-F238E27FC236}">
                  <a16:creationId xmlns:a16="http://schemas.microsoft.com/office/drawing/2014/main" id="{5B6078CE-3C92-960C-C844-1652076E9760}"/>
                </a:ext>
              </a:extLst>
            </p:cNvPr>
            <p:cNvSpPr/>
            <p:nvPr/>
          </p:nvSpPr>
          <p:spPr>
            <a:xfrm>
              <a:off x="5057051"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54</a:t>
              </a:r>
            </a:p>
          </p:txBody>
        </p:sp>
        <p:sp>
          <p:nvSpPr>
            <p:cNvPr id="1703" name="tx593">
              <a:extLst>
                <a:ext uri="{FF2B5EF4-FFF2-40B4-BE49-F238E27FC236}">
                  <a16:creationId xmlns:a16="http://schemas.microsoft.com/office/drawing/2014/main" id="{0A51DB4A-0C2D-558D-BBF7-A9CD54C286EE}"/>
                </a:ext>
              </a:extLst>
            </p:cNvPr>
            <p:cNvSpPr/>
            <p:nvPr/>
          </p:nvSpPr>
          <p:spPr>
            <a:xfrm>
              <a:off x="5482546"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53</a:t>
              </a:r>
            </a:p>
          </p:txBody>
        </p:sp>
        <p:sp>
          <p:nvSpPr>
            <p:cNvPr id="1704" name="tx594">
              <a:extLst>
                <a:ext uri="{FF2B5EF4-FFF2-40B4-BE49-F238E27FC236}">
                  <a16:creationId xmlns:a16="http://schemas.microsoft.com/office/drawing/2014/main" id="{A724A0F6-BFA5-DA01-F830-1B7AE00371CF}"/>
                </a:ext>
              </a:extLst>
            </p:cNvPr>
            <p:cNvSpPr/>
            <p:nvPr/>
          </p:nvSpPr>
          <p:spPr>
            <a:xfrm>
              <a:off x="5908041" y="223897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47</a:t>
              </a:r>
            </a:p>
          </p:txBody>
        </p:sp>
        <p:sp>
          <p:nvSpPr>
            <p:cNvPr id="1705" name="tx595">
              <a:extLst>
                <a:ext uri="{FF2B5EF4-FFF2-40B4-BE49-F238E27FC236}">
                  <a16:creationId xmlns:a16="http://schemas.microsoft.com/office/drawing/2014/main" id="{8108E596-901F-FB24-0827-D66C841C8547}"/>
                </a:ext>
              </a:extLst>
            </p:cNvPr>
            <p:cNvSpPr/>
            <p:nvPr/>
          </p:nvSpPr>
          <p:spPr>
            <a:xfrm>
              <a:off x="6363665" y="2238979"/>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a:t>
              </a:r>
            </a:p>
          </p:txBody>
        </p:sp>
        <p:sp>
          <p:nvSpPr>
            <p:cNvPr id="1706" name="tx596">
              <a:extLst>
                <a:ext uri="{FF2B5EF4-FFF2-40B4-BE49-F238E27FC236}">
                  <a16:creationId xmlns:a16="http://schemas.microsoft.com/office/drawing/2014/main" id="{D4BBE3A4-C3A7-6BC4-3E73-953DE7347FA1}"/>
                </a:ext>
              </a:extLst>
            </p:cNvPr>
            <p:cNvSpPr/>
            <p:nvPr/>
          </p:nvSpPr>
          <p:spPr>
            <a:xfrm>
              <a:off x="6789159" y="2238979"/>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a:t>
              </a:r>
            </a:p>
          </p:txBody>
        </p:sp>
        <p:sp>
          <p:nvSpPr>
            <p:cNvPr id="1707" name="tx597">
              <a:extLst>
                <a:ext uri="{FF2B5EF4-FFF2-40B4-BE49-F238E27FC236}">
                  <a16:creationId xmlns:a16="http://schemas.microsoft.com/office/drawing/2014/main" id="{80666712-B437-0AD3-1DAA-1C3B6C6B3168}"/>
                </a:ext>
              </a:extLst>
            </p:cNvPr>
            <p:cNvSpPr/>
            <p:nvPr/>
          </p:nvSpPr>
          <p:spPr>
            <a:xfrm>
              <a:off x="4206062"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58</a:t>
              </a:r>
            </a:p>
          </p:txBody>
        </p:sp>
        <p:sp>
          <p:nvSpPr>
            <p:cNvPr id="1708" name="tx598">
              <a:extLst>
                <a:ext uri="{FF2B5EF4-FFF2-40B4-BE49-F238E27FC236}">
                  <a16:creationId xmlns:a16="http://schemas.microsoft.com/office/drawing/2014/main" id="{B03DCECD-466C-1D89-92B6-08567D5F960B}"/>
                </a:ext>
              </a:extLst>
            </p:cNvPr>
            <p:cNvSpPr/>
            <p:nvPr/>
          </p:nvSpPr>
          <p:spPr>
            <a:xfrm>
              <a:off x="6333535"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45</a:t>
              </a:r>
            </a:p>
          </p:txBody>
        </p:sp>
        <p:sp>
          <p:nvSpPr>
            <p:cNvPr id="1709" name="tx599">
              <a:extLst>
                <a:ext uri="{FF2B5EF4-FFF2-40B4-BE49-F238E27FC236}">
                  <a16:creationId xmlns:a16="http://schemas.microsoft.com/office/drawing/2014/main" id="{117C60BC-9261-4C3F-4A44-90A006675F99}"/>
                </a:ext>
              </a:extLst>
            </p:cNvPr>
            <p:cNvSpPr/>
            <p:nvPr/>
          </p:nvSpPr>
          <p:spPr>
            <a:xfrm>
              <a:off x="6759030" y="2866530"/>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47</a:t>
              </a:r>
            </a:p>
          </p:txBody>
        </p:sp>
        <p:sp>
          <p:nvSpPr>
            <p:cNvPr id="1710" name="tx600">
              <a:extLst>
                <a:ext uri="{FF2B5EF4-FFF2-40B4-BE49-F238E27FC236}">
                  <a16:creationId xmlns:a16="http://schemas.microsoft.com/office/drawing/2014/main" id="{65D88792-1D3B-CAA0-CB64-A717C3D84BD7}"/>
                </a:ext>
              </a:extLst>
            </p:cNvPr>
            <p:cNvSpPr/>
            <p:nvPr/>
          </p:nvSpPr>
          <p:spPr>
            <a:xfrm>
              <a:off x="6333535"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48</a:t>
              </a:r>
            </a:p>
          </p:txBody>
        </p:sp>
        <p:sp>
          <p:nvSpPr>
            <p:cNvPr id="1711" name="tx601">
              <a:extLst>
                <a:ext uri="{FF2B5EF4-FFF2-40B4-BE49-F238E27FC236}">
                  <a16:creationId xmlns:a16="http://schemas.microsoft.com/office/drawing/2014/main" id="{DCE96693-A808-15A6-81C2-F4F3182E30AE}"/>
                </a:ext>
              </a:extLst>
            </p:cNvPr>
            <p:cNvSpPr/>
            <p:nvPr/>
          </p:nvSpPr>
          <p:spPr>
            <a:xfrm>
              <a:off x="6759030"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33</a:t>
              </a:r>
            </a:p>
          </p:txBody>
        </p:sp>
        <p:sp>
          <p:nvSpPr>
            <p:cNvPr id="1712" name="tx602">
              <a:extLst>
                <a:ext uri="{FF2B5EF4-FFF2-40B4-BE49-F238E27FC236}">
                  <a16:creationId xmlns:a16="http://schemas.microsoft.com/office/drawing/2014/main" id="{9E0AD3DD-9A47-BA3C-9F9F-5F09B3D1AF0F}"/>
                </a:ext>
              </a:extLst>
            </p:cNvPr>
            <p:cNvSpPr/>
            <p:nvPr/>
          </p:nvSpPr>
          <p:spPr>
            <a:xfrm>
              <a:off x="7184525"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18</a:t>
              </a:r>
            </a:p>
          </p:txBody>
        </p:sp>
        <p:sp>
          <p:nvSpPr>
            <p:cNvPr id="1713" name="tx603">
              <a:extLst>
                <a:ext uri="{FF2B5EF4-FFF2-40B4-BE49-F238E27FC236}">
                  <a16:creationId xmlns:a16="http://schemas.microsoft.com/office/drawing/2014/main" id="{7B99782E-57B1-F6CB-DF01-C09F24209550}"/>
                </a:ext>
              </a:extLst>
            </p:cNvPr>
            <p:cNvSpPr/>
            <p:nvPr/>
          </p:nvSpPr>
          <p:spPr>
            <a:xfrm>
              <a:off x="7610019"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24</a:t>
              </a:r>
            </a:p>
          </p:txBody>
        </p:sp>
        <p:sp>
          <p:nvSpPr>
            <p:cNvPr id="1714" name="tx604">
              <a:extLst>
                <a:ext uri="{FF2B5EF4-FFF2-40B4-BE49-F238E27FC236}">
                  <a16:creationId xmlns:a16="http://schemas.microsoft.com/office/drawing/2014/main" id="{94686CB3-49B2-7790-3E0B-592B307A460A}"/>
                </a:ext>
              </a:extLst>
            </p:cNvPr>
            <p:cNvSpPr/>
            <p:nvPr/>
          </p:nvSpPr>
          <p:spPr>
            <a:xfrm>
              <a:off x="8035514"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47</a:t>
              </a:r>
            </a:p>
          </p:txBody>
        </p:sp>
        <p:sp>
          <p:nvSpPr>
            <p:cNvPr id="1715" name="tx605">
              <a:extLst>
                <a:ext uri="{FF2B5EF4-FFF2-40B4-BE49-F238E27FC236}">
                  <a16:creationId xmlns:a16="http://schemas.microsoft.com/office/drawing/2014/main" id="{B6311E60-DDC0-FBF8-FAB2-DC9C7AF45C14}"/>
                </a:ext>
              </a:extLst>
            </p:cNvPr>
            <p:cNvSpPr/>
            <p:nvPr/>
          </p:nvSpPr>
          <p:spPr>
            <a:xfrm>
              <a:off x="8461008" y="449816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42</a:t>
              </a:r>
            </a:p>
          </p:txBody>
        </p:sp>
        <p:sp>
          <p:nvSpPr>
            <p:cNvPr id="1716" name="tx606">
              <a:extLst>
                <a:ext uri="{FF2B5EF4-FFF2-40B4-BE49-F238E27FC236}">
                  <a16:creationId xmlns:a16="http://schemas.microsoft.com/office/drawing/2014/main" id="{A4DB1973-14D6-AFF6-54F3-82F3EEC354E0}"/>
                </a:ext>
              </a:extLst>
            </p:cNvPr>
            <p:cNvSpPr/>
            <p:nvPr/>
          </p:nvSpPr>
          <p:spPr>
            <a:xfrm>
              <a:off x="2959708" y="1987959"/>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0</a:t>
              </a:r>
            </a:p>
          </p:txBody>
        </p:sp>
        <p:sp>
          <p:nvSpPr>
            <p:cNvPr id="1717" name="tx607">
              <a:extLst>
                <a:ext uri="{FF2B5EF4-FFF2-40B4-BE49-F238E27FC236}">
                  <a16:creationId xmlns:a16="http://schemas.microsoft.com/office/drawing/2014/main" id="{F807EB3F-F1E2-498B-B49A-82FE9F61ECE6}"/>
                </a:ext>
              </a:extLst>
            </p:cNvPr>
            <p:cNvSpPr/>
            <p:nvPr/>
          </p:nvSpPr>
          <p:spPr>
            <a:xfrm>
              <a:off x="3385202" y="1987959"/>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0</a:t>
              </a:r>
            </a:p>
          </p:txBody>
        </p:sp>
        <p:sp>
          <p:nvSpPr>
            <p:cNvPr id="1718" name="tx608">
              <a:extLst>
                <a:ext uri="{FF2B5EF4-FFF2-40B4-BE49-F238E27FC236}">
                  <a16:creationId xmlns:a16="http://schemas.microsoft.com/office/drawing/2014/main" id="{7C15B854-1109-856A-C0C3-4E66E1102B42}"/>
                </a:ext>
              </a:extLst>
            </p:cNvPr>
            <p:cNvSpPr/>
            <p:nvPr/>
          </p:nvSpPr>
          <p:spPr>
            <a:xfrm>
              <a:off x="3780567"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49</a:t>
              </a:r>
            </a:p>
          </p:txBody>
        </p:sp>
        <p:sp>
          <p:nvSpPr>
            <p:cNvPr id="1719" name="tx609">
              <a:extLst>
                <a:ext uri="{FF2B5EF4-FFF2-40B4-BE49-F238E27FC236}">
                  <a16:creationId xmlns:a16="http://schemas.microsoft.com/office/drawing/2014/main" id="{73EBF294-8342-DFD3-E824-01DF5848F992}"/>
                </a:ext>
              </a:extLst>
            </p:cNvPr>
            <p:cNvSpPr/>
            <p:nvPr/>
          </p:nvSpPr>
          <p:spPr>
            <a:xfrm>
              <a:off x="4206062"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51</a:t>
              </a:r>
            </a:p>
          </p:txBody>
        </p:sp>
        <p:sp>
          <p:nvSpPr>
            <p:cNvPr id="1720" name="tx610">
              <a:extLst>
                <a:ext uri="{FF2B5EF4-FFF2-40B4-BE49-F238E27FC236}">
                  <a16:creationId xmlns:a16="http://schemas.microsoft.com/office/drawing/2014/main" id="{D9B3C6C9-8654-7447-7F41-77E8056E7D26}"/>
                </a:ext>
              </a:extLst>
            </p:cNvPr>
            <p:cNvSpPr/>
            <p:nvPr/>
          </p:nvSpPr>
          <p:spPr>
            <a:xfrm>
              <a:off x="4631557"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43</a:t>
              </a:r>
            </a:p>
          </p:txBody>
        </p:sp>
        <p:sp>
          <p:nvSpPr>
            <p:cNvPr id="1721" name="tx611">
              <a:extLst>
                <a:ext uri="{FF2B5EF4-FFF2-40B4-BE49-F238E27FC236}">
                  <a16:creationId xmlns:a16="http://schemas.microsoft.com/office/drawing/2014/main" id="{B5661AA6-F683-D1A2-1EA9-8356CCBF99BE}"/>
                </a:ext>
              </a:extLst>
            </p:cNvPr>
            <p:cNvSpPr/>
            <p:nvPr/>
          </p:nvSpPr>
          <p:spPr>
            <a:xfrm>
              <a:off x="5057051"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35</a:t>
              </a:r>
            </a:p>
          </p:txBody>
        </p:sp>
        <p:sp>
          <p:nvSpPr>
            <p:cNvPr id="1722" name="tx612">
              <a:extLst>
                <a:ext uri="{FF2B5EF4-FFF2-40B4-BE49-F238E27FC236}">
                  <a16:creationId xmlns:a16="http://schemas.microsoft.com/office/drawing/2014/main" id="{2935388B-0BE8-40C1-A229-B216C0639D12}"/>
                </a:ext>
              </a:extLst>
            </p:cNvPr>
            <p:cNvSpPr/>
            <p:nvPr/>
          </p:nvSpPr>
          <p:spPr>
            <a:xfrm>
              <a:off x="5482546"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32</a:t>
              </a:r>
            </a:p>
          </p:txBody>
        </p:sp>
        <p:sp>
          <p:nvSpPr>
            <p:cNvPr id="1723" name="tx613">
              <a:extLst>
                <a:ext uri="{FF2B5EF4-FFF2-40B4-BE49-F238E27FC236}">
                  <a16:creationId xmlns:a16="http://schemas.microsoft.com/office/drawing/2014/main" id="{224FD70D-EE87-1001-28BA-7335029E6BA8}"/>
                </a:ext>
              </a:extLst>
            </p:cNvPr>
            <p:cNvSpPr/>
            <p:nvPr/>
          </p:nvSpPr>
          <p:spPr>
            <a:xfrm>
              <a:off x="5908041"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33</a:t>
              </a:r>
            </a:p>
          </p:txBody>
        </p:sp>
        <p:sp>
          <p:nvSpPr>
            <p:cNvPr id="1724" name="tx614">
              <a:extLst>
                <a:ext uri="{FF2B5EF4-FFF2-40B4-BE49-F238E27FC236}">
                  <a16:creationId xmlns:a16="http://schemas.microsoft.com/office/drawing/2014/main" id="{7FB243A1-32E5-322B-CB21-1CCEB040451D}"/>
                </a:ext>
              </a:extLst>
            </p:cNvPr>
            <p:cNvSpPr/>
            <p:nvPr/>
          </p:nvSpPr>
          <p:spPr>
            <a:xfrm>
              <a:off x="6333535"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40</a:t>
              </a:r>
            </a:p>
          </p:txBody>
        </p:sp>
        <p:sp>
          <p:nvSpPr>
            <p:cNvPr id="1725" name="tx615">
              <a:extLst>
                <a:ext uri="{FF2B5EF4-FFF2-40B4-BE49-F238E27FC236}">
                  <a16:creationId xmlns:a16="http://schemas.microsoft.com/office/drawing/2014/main" id="{9DBF6B71-66AC-32AB-E36D-0152942CA386}"/>
                </a:ext>
              </a:extLst>
            </p:cNvPr>
            <p:cNvSpPr/>
            <p:nvPr/>
          </p:nvSpPr>
          <p:spPr>
            <a:xfrm>
              <a:off x="6759030"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29</a:t>
              </a:r>
            </a:p>
          </p:txBody>
        </p:sp>
        <p:sp>
          <p:nvSpPr>
            <p:cNvPr id="1726" name="tx616">
              <a:extLst>
                <a:ext uri="{FF2B5EF4-FFF2-40B4-BE49-F238E27FC236}">
                  <a16:creationId xmlns:a16="http://schemas.microsoft.com/office/drawing/2014/main" id="{01D15C1F-66AE-D8AA-D573-117F284B707F}"/>
                </a:ext>
              </a:extLst>
            </p:cNvPr>
            <p:cNvSpPr/>
            <p:nvPr/>
          </p:nvSpPr>
          <p:spPr>
            <a:xfrm>
              <a:off x="7184525" y="1987959"/>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43</a:t>
              </a:r>
            </a:p>
          </p:txBody>
        </p:sp>
        <p:sp>
          <p:nvSpPr>
            <p:cNvPr id="1727" name="tx617">
              <a:extLst>
                <a:ext uri="{FF2B5EF4-FFF2-40B4-BE49-F238E27FC236}">
                  <a16:creationId xmlns:a16="http://schemas.microsoft.com/office/drawing/2014/main" id="{6598093B-2C1D-6D6B-61CA-2212F9E11A0F}"/>
                </a:ext>
              </a:extLst>
            </p:cNvPr>
            <p:cNvSpPr/>
            <p:nvPr/>
          </p:nvSpPr>
          <p:spPr>
            <a:xfrm>
              <a:off x="5908041" y="148591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42</a:t>
              </a:r>
            </a:p>
          </p:txBody>
        </p:sp>
        <p:sp>
          <p:nvSpPr>
            <p:cNvPr id="1728" name="tx618">
              <a:extLst>
                <a:ext uri="{FF2B5EF4-FFF2-40B4-BE49-F238E27FC236}">
                  <a16:creationId xmlns:a16="http://schemas.microsoft.com/office/drawing/2014/main" id="{7C1F8F80-90B2-1F50-F630-9F05B1A38475}"/>
                </a:ext>
              </a:extLst>
            </p:cNvPr>
            <p:cNvSpPr/>
            <p:nvPr/>
          </p:nvSpPr>
          <p:spPr>
            <a:xfrm>
              <a:off x="6759030" y="1485918"/>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55</a:t>
              </a:r>
            </a:p>
          </p:txBody>
        </p:sp>
        <p:sp>
          <p:nvSpPr>
            <p:cNvPr id="1729" name="tx619">
              <a:extLst>
                <a:ext uri="{FF2B5EF4-FFF2-40B4-BE49-F238E27FC236}">
                  <a16:creationId xmlns:a16="http://schemas.microsoft.com/office/drawing/2014/main" id="{88F78D4F-92A4-C0E1-1C16-165BCB2CF35E}"/>
                </a:ext>
              </a:extLst>
            </p:cNvPr>
            <p:cNvSpPr/>
            <p:nvPr/>
          </p:nvSpPr>
          <p:spPr>
            <a:xfrm>
              <a:off x="5512675" y="487469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a:t>
              </a:r>
            </a:p>
          </p:txBody>
        </p:sp>
        <p:sp>
          <p:nvSpPr>
            <p:cNvPr id="1730" name="tx620">
              <a:extLst>
                <a:ext uri="{FF2B5EF4-FFF2-40B4-BE49-F238E27FC236}">
                  <a16:creationId xmlns:a16="http://schemas.microsoft.com/office/drawing/2014/main" id="{3364AD1B-8E57-9566-2DF0-9D5E1C7C1B74}"/>
                </a:ext>
              </a:extLst>
            </p:cNvPr>
            <p:cNvSpPr/>
            <p:nvPr/>
          </p:nvSpPr>
          <p:spPr>
            <a:xfrm>
              <a:off x="5912064" y="4874694"/>
              <a:ext cx="112471"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11</a:t>
              </a:r>
            </a:p>
          </p:txBody>
        </p:sp>
        <p:sp>
          <p:nvSpPr>
            <p:cNvPr id="1731" name="tx621">
              <a:extLst>
                <a:ext uri="{FF2B5EF4-FFF2-40B4-BE49-F238E27FC236}">
                  <a16:creationId xmlns:a16="http://schemas.microsoft.com/office/drawing/2014/main" id="{CCE2FBC3-E0CA-4A51-CCEC-86952B5C3943}"/>
                </a:ext>
              </a:extLst>
            </p:cNvPr>
            <p:cNvSpPr/>
            <p:nvPr/>
          </p:nvSpPr>
          <p:spPr>
            <a:xfrm>
              <a:off x="6333535" y="487469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13</a:t>
              </a:r>
            </a:p>
          </p:txBody>
        </p:sp>
        <p:sp>
          <p:nvSpPr>
            <p:cNvPr id="1732" name="tx622">
              <a:extLst>
                <a:ext uri="{FF2B5EF4-FFF2-40B4-BE49-F238E27FC236}">
                  <a16:creationId xmlns:a16="http://schemas.microsoft.com/office/drawing/2014/main" id="{65B2DDA4-0089-1D85-4255-7975924C902F}"/>
                </a:ext>
              </a:extLst>
            </p:cNvPr>
            <p:cNvSpPr/>
            <p:nvPr/>
          </p:nvSpPr>
          <p:spPr>
            <a:xfrm>
              <a:off x="8065643" y="487469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8</a:t>
              </a:r>
            </a:p>
          </p:txBody>
        </p:sp>
        <p:sp>
          <p:nvSpPr>
            <p:cNvPr id="1733" name="tx623">
              <a:extLst>
                <a:ext uri="{FF2B5EF4-FFF2-40B4-BE49-F238E27FC236}">
                  <a16:creationId xmlns:a16="http://schemas.microsoft.com/office/drawing/2014/main" id="{B9EE6E40-093A-3CC4-58D3-ACFFD9C5D2AE}"/>
                </a:ext>
              </a:extLst>
            </p:cNvPr>
            <p:cNvSpPr/>
            <p:nvPr/>
          </p:nvSpPr>
          <p:spPr>
            <a:xfrm>
              <a:off x="8461008" y="487469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18</a:t>
              </a:r>
            </a:p>
          </p:txBody>
        </p:sp>
        <p:sp>
          <p:nvSpPr>
            <p:cNvPr id="1734" name="tx624">
              <a:extLst>
                <a:ext uri="{FF2B5EF4-FFF2-40B4-BE49-F238E27FC236}">
                  <a16:creationId xmlns:a16="http://schemas.microsoft.com/office/drawing/2014/main" id="{890484EE-F481-7E4D-133A-A7D7C3FF93BA}"/>
                </a:ext>
              </a:extLst>
            </p:cNvPr>
            <p:cNvSpPr/>
            <p:nvPr/>
          </p:nvSpPr>
          <p:spPr>
            <a:xfrm>
              <a:off x="3780567" y="474918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36</a:t>
              </a:r>
            </a:p>
          </p:txBody>
        </p:sp>
        <p:sp>
          <p:nvSpPr>
            <p:cNvPr id="1735" name="tx625">
              <a:extLst>
                <a:ext uri="{FF2B5EF4-FFF2-40B4-BE49-F238E27FC236}">
                  <a16:creationId xmlns:a16="http://schemas.microsoft.com/office/drawing/2014/main" id="{55DB9EDC-FAEF-76B1-2247-22B3DAFF2DAF}"/>
                </a:ext>
              </a:extLst>
            </p:cNvPr>
            <p:cNvSpPr/>
            <p:nvPr/>
          </p:nvSpPr>
          <p:spPr>
            <a:xfrm>
              <a:off x="4631557" y="474918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34</a:t>
              </a:r>
            </a:p>
          </p:txBody>
        </p:sp>
        <p:sp>
          <p:nvSpPr>
            <p:cNvPr id="1736" name="tx626">
              <a:extLst>
                <a:ext uri="{FF2B5EF4-FFF2-40B4-BE49-F238E27FC236}">
                  <a16:creationId xmlns:a16="http://schemas.microsoft.com/office/drawing/2014/main" id="{3EED86D9-CF30-0A32-9C19-AADAB9CF455F}"/>
                </a:ext>
              </a:extLst>
            </p:cNvPr>
            <p:cNvSpPr/>
            <p:nvPr/>
          </p:nvSpPr>
          <p:spPr>
            <a:xfrm>
              <a:off x="5057051" y="474918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55</a:t>
              </a:r>
            </a:p>
          </p:txBody>
        </p:sp>
        <p:sp>
          <p:nvSpPr>
            <p:cNvPr id="1737" name="tx627">
              <a:extLst>
                <a:ext uri="{FF2B5EF4-FFF2-40B4-BE49-F238E27FC236}">
                  <a16:creationId xmlns:a16="http://schemas.microsoft.com/office/drawing/2014/main" id="{2EF7DA37-2352-9736-0413-C00A3A92A36B}"/>
                </a:ext>
              </a:extLst>
            </p:cNvPr>
            <p:cNvSpPr/>
            <p:nvPr/>
          </p:nvSpPr>
          <p:spPr>
            <a:xfrm>
              <a:off x="5482546" y="474918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55</a:t>
              </a:r>
            </a:p>
          </p:txBody>
        </p:sp>
        <p:sp>
          <p:nvSpPr>
            <p:cNvPr id="1738" name="tx628">
              <a:extLst>
                <a:ext uri="{FF2B5EF4-FFF2-40B4-BE49-F238E27FC236}">
                  <a16:creationId xmlns:a16="http://schemas.microsoft.com/office/drawing/2014/main" id="{8081AD4D-6C4E-A9B7-4A94-A4CE56DD1171}"/>
                </a:ext>
              </a:extLst>
            </p:cNvPr>
            <p:cNvSpPr/>
            <p:nvPr/>
          </p:nvSpPr>
          <p:spPr>
            <a:xfrm>
              <a:off x="5908041" y="474918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35</a:t>
              </a:r>
            </a:p>
          </p:txBody>
        </p:sp>
        <p:sp>
          <p:nvSpPr>
            <p:cNvPr id="1739" name="tx629">
              <a:extLst>
                <a:ext uri="{FF2B5EF4-FFF2-40B4-BE49-F238E27FC236}">
                  <a16:creationId xmlns:a16="http://schemas.microsoft.com/office/drawing/2014/main" id="{DFE322B8-4DFB-0B06-223C-A36B86D58AC2}"/>
                </a:ext>
              </a:extLst>
            </p:cNvPr>
            <p:cNvSpPr/>
            <p:nvPr/>
          </p:nvSpPr>
          <p:spPr>
            <a:xfrm>
              <a:off x="6363665" y="474918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a:t>
              </a:r>
            </a:p>
          </p:txBody>
        </p:sp>
        <p:sp>
          <p:nvSpPr>
            <p:cNvPr id="1740" name="tx630">
              <a:extLst>
                <a:ext uri="{FF2B5EF4-FFF2-40B4-BE49-F238E27FC236}">
                  <a16:creationId xmlns:a16="http://schemas.microsoft.com/office/drawing/2014/main" id="{8326B5DC-562E-F795-D669-148C49891A22}"/>
                </a:ext>
              </a:extLst>
            </p:cNvPr>
            <p:cNvSpPr/>
            <p:nvPr/>
          </p:nvSpPr>
          <p:spPr>
            <a:xfrm>
              <a:off x="6789159" y="474918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741" name="tx631">
              <a:extLst>
                <a:ext uri="{FF2B5EF4-FFF2-40B4-BE49-F238E27FC236}">
                  <a16:creationId xmlns:a16="http://schemas.microsoft.com/office/drawing/2014/main" id="{06B522D0-1E05-3F74-630D-3397B7ECDF90}"/>
                </a:ext>
              </a:extLst>
            </p:cNvPr>
            <p:cNvSpPr/>
            <p:nvPr/>
          </p:nvSpPr>
          <p:spPr>
            <a:xfrm>
              <a:off x="7214654" y="474918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a:t>
              </a:r>
            </a:p>
          </p:txBody>
        </p:sp>
        <p:sp>
          <p:nvSpPr>
            <p:cNvPr id="1742" name="tx632">
              <a:extLst>
                <a:ext uri="{FF2B5EF4-FFF2-40B4-BE49-F238E27FC236}">
                  <a16:creationId xmlns:a16="http://schemas.microsoft.com/office/drawing/2014/main" id="{72CFB6E9-A16E-DF95-A0B5-ED9950D1090C}"/>
                </a:ext>
              </a:extLst>
            </p:cNvPr>
            <p:cNvSpPr/>
            <p:nvPr/>
          </p:nvSpPr>
          <p:spPr>
            <a:xfrm>
              <a:off x="8035514" y="474918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13</a:t>
              </a:r>
            </a:p>
          </p:txBody>
        </p:sp>
        <p:sp>
          <p:nvSpPr>
            <p:cNvPr id="1743" name="tx633">
              <a:extLst>
                <a:ext uri="{FF2B5EF4-FFF2-40B4-BE49-F238E27FC236}">
                  <a16:creationId xmlns:a16="http://schemas.microsoft.com/office/drawing/2014/main" id="{02AE96A1-8835-210F-3D1B-2472219D3DD4}"/>
                </a:ext>
              </a:extLst>
            </p:cNvPr>
            <p:cNvSpPr/>
            <p:nvPr/>
          </p:nvSpPr>
          <p:spPr>
            <a:xfrm>
              <a:off x="8461008" y="474918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21</a:t>
              </a:r>
            </a:p>
          </p:txBody>
        </p:sp>
        <p:sp>
          <p:nvSpPr>
            <p:cNvPr id="1744" name="tx634">
              <a:extLst>
                <a:ext uri="{FF2B5EF4-FFF2-40B4-BE49-F238E27FC236}">
                  <a16:creationId xmlns:a16="http://schemas.microsoft.com/office/drawing/2014/main" id="{C8E4AB17-34EB-D82D-6D38-17FF300717B9}"/>
                </a:ext>
              </a:extLst>
            </p:cNvPr>
            <p:cNvSpPr/>
            <p:nvPr/>
          </p:nvSpPr>
          <p:spPr>
            <a:xfrm>
              <a:off x="3385202" y="500020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8</a:t>
              </a:r>
            </a:p>
          </p:txBody>
        </p:sp>
        <p:sp>
          <p:nvSpPr>
            <p:cNvPr id="1745" name="tx635">
              <a:extLst>
                <a:ext uri="{FF2B5EF4-FFF2-40B4-BE49-F238E27FC236}">
                  <a16:creationId xmlns:a16="http://schemas.microsoft.com/office/drawing/2014/main" id="{5F829572-4940-451B-74B0-29F15CDE4A77}"/>
                </a:ext>
              </a:extLst>
            </p:cNvPr>
            <p:cNvSpPr/>
            <p:nvPr/>
          </p:nvSpPr>
          <p:spPr>
            <a:xfrm>
              <a:off x="4236192" y="500020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6</a:t>
              </a:r>
            </a:p>
          </p:txBody>
        </p:sp>
        <p:sp>
          <p:nvSpPr>
            <p:cNvPr id="1746" name="tx636">
              <a:extLst>
                <a:ext uri="{FF2B5EF4-FFF2-40B4-BE49-F238E27FC236}">
                  <a16:creationId xmlns:a16="http://schemas.microsoft.com/office/drawing/2014/main" id="{612B6400-75DB-9C1C-73FC-C1080AE517EF}"/>
                </a:ext>
              </a:extLst>
            </p:cNvPr>
            <p:cNvSpPr/>
            <p:nvPr/>
          </p:nvSpPr>
          <p:spPr>
            <a:xfrm>
              <a:off x="4661686" y="500020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6</a:t>
              </a:r>
            </a:p>
          </p:txBody>
        </p:sp>
        <p:sp>
          <p:nvSpPr>
            <p:cNvPr id="1747" name="tx637">
              <a:extLst>
                <a:ext uri="{FF2B5EF4-FFF2-40B4-BE49-F238E27FC236}">
                  <a16:creationId xmlns:a16="http://schemas.microsoft.com/office/drawing/2014/main" id="{8B5CAF1A-FEF1-69B8-6EF8-F41E28BDE4C9}"/>
                </a:ext>
              </a:extLst>
            </p:cNvPr>
            <p:cNvSpPr/>
            <p:nvPr/>
          </p:nvSpPr>
          <p:spPr>
            <a:xfrm>
              <a:off x="5057051" y="500020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12</a:t>
              </a:r>
            </a:p>
          </p:txBody>
        </p:sp>
        <p:sp>
          <p:nvSpPr>
            <p:cNvPr id="1748" name="tx638">
              <a:extLst>
                <a:ext uri="{FF2B5EF4-FFF2-40B4-BE49-F238E27FC236}">
                  <a16:creationId xmlns:a16="http://schemas.microsoft.com/office/drawing/2014/main" id="{42C13351-A432-27D6-C37A-F1520E23528C}"/>
                </a:ext>
              </a:extLst>
            </p:cNvPr>
            <p:cNvSpPr/>
            <p:nvPr/>
          </p:nvSpPr>
          <p:spPr>
            <a:xfrm>
              <a:off x="5482546" y="500020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13</a:t>
              </a:r>
            </a:p>
          </p:txBody>
        </p:sp>
        <p:sp>
          <p:nvSpPr>
            <p:cNvPr id="1749" name="tx639">
              <a:extLst>
                <a:ext uri="{FF2B5EF4-FFF2-40B4-BE49-F238E27FC236}">
                  <a16:creationId xmlns:a16="http://schemas.microsoft.com/office/drawing/2014/main" id="{D7B6757E-D21D-7044-1A3E-CDB780A40BC1}"/>
                </a:ext>
              </a:extLst>
            </p:cNvPr>
            <p:cNvSpPr/>
            <p:nvPr/>
          </p:nvSpPr>
          <p:spPr>
            <a:xfrm>
              <a:off x="5938170" y="500020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8</a:t>
              </a:r>
            </a:p>
          </p:txBody>
        </p:sp>
        <p:sp>
          <p:nvSpPr>
            <p:cNvPr id="1750" name="tx640">
              <a:extLst>
                <a:ext uri="{FF2B5EF4-FFF2-40B4-BE49-F238E27FC236}">
                  <a16:creationId xmlns:a16="http://schemas.microsoft.com/office/drawing/2014/main" id="{1225361B-0811-DD35-8AA4-8A50B0F4D9F2}"/>
                </a:ext>
              </a:extLst>
            </p:cNvPr>
            <p:cNvSpPr/>
            <p:nvPr/>
          </p:nvSpPr>
          <p:spPr>
            <a:xfrm>
              <a:off x="6789159" y="500020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8</a:t>
              </a:r>
            </a:p>
          </p:txBody>
        </p:sp>
        <p:sp>
          <p:nvSpPr>
            <p:cNvPr id="1751" name="tx641">
              <a:extLst>
                <a:ext uri="{FF2B5EF4-FFF2-40B4-BE49-F238E27FC236}">
                  <a16:creationId xmlns:a16="http://schemas.microsoft.com/office/drawing/2014/main" id="{36C6775C-090A-0D5D-6036-0F18F353AF1B}"/>
                </a:ext>
              </a:extLst>
            </p:cNvPr>
            <p:cNvSpPr/>
            <p:nvPr/>
          </p:nvSpPr>
          <p:spPr>
            <a:xfrm>
              <a:off x="7214654" y="5000204"/>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8</a:t>
              </a:r>
            </a:p>
          </p:txBody>
        </p:sp>
        <p:sp>
          <p:nvSpPr>
            <p:cNvPr id="1752" name="tx642">
              <a:extLst>
                <a:ext uri="{FF2B5EF4-FFF2-40B4-BE49-F238E27FC236}">
                  <a16:creationId xmlns:a16="http://schemas.microsoft.com/office/drawing/2014/main" id="{D9C68FAC-FF69-B0C9-47CF-6D33AF530F5C}"/>
                </a:ext>
              </a:extLst>
            </p:cNvPr>
            <p:cNvSpPr/>
            <p:nvPr/>
          </p:nvSpPr>
          <p:spPr>
            <a:xfrm>
              <a:off x="7610019" y="500020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12</a:t>
              </a:r>
            </a:p>
          </p:txBody>
        </p:sp>
        <p:sp>
          <p:nvSpPr>
            <p:cNvPr id="1753" name="tx643">
              <a:extLst>
                <a:ext uri="{FF2B5EF4-FFF2-40B4-BE49-F238E27FC236}">
                  <a16:creationId xmlns:a16="http://schemas.microsoft.com/office/drawing/2014/main" id="{0404613F-D4AF-2862-A660-A43BEAA554A6}"/>
                </a:ext>
              </a:extLst>
            </p:cNvPr>
            <p:cNvSpPr/>
            <p:nvPr/>
          </p:nvSpPr>
          <p:spPr>
            <a:xfrm>
              <a:off x="8035514" y="500020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16</a:t>
              </a:r>
            </a:p>
          </p:txBody>
        </p:sp>
        <p:sp>
          <p:nvSpPr>
            <p:cNvPr id="1754" name="tx644">
              <a:extLst>
                <a:ext uri="{FF2B5EF4-FFF2-40B4-BE49-F238E27FC236}">
                  <a16:creationId xmlns:a16="http://schemas.microsoft.com/office/drawing/2014/main" id="{381249DC-4838-04A4-D709-9E793FD286AF}"/>
                </a:ext>
              </a:extLst>
            </p:cNvPr>
            <p:cNvSpPr/>
            <p:nvPr/>
          </p:nvSpPr>
          <p:spPr>
            <a:xfrm>
              <a:off x="8461008" y="5000204"/>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15</a:t>
              </a:r>
            </a:p>
          </p:txBody>
        </p:sp>
        <p:sp>
          <p:nvSpPr>
            <p:cNvPr id="1755" name="tx645">
              <a:extLst>
                <a:ext uri="{FF2B5EF4-FFF2-40B4-BE49-F238E27FC236}">
                  <a16:creationId xmlns:a16="http://schemas.microsoft.com/office/drawing/2014/main" id="{E1828BE5-3157-6AC1-5CD2-FACB9BEA879C}"/>
                </a:ext>
              </a:extLst>
            </p:cNvPr>
            <p:cNvSpPr/>
            <p:nvPr/>
          </p:nvSpPr>
          <p:spPr>
            <a:xfrm>
              <a:off x="2078589"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23</a:t>
              </a:r>
            </a:p>
          </p:txBody>
        </p:sp>
        <p:sp>
          <p:nvSpPr>
            <p:cNvPr id="1756" name="tx646">
              <a:extLst>
                <a:ext uri="{FF2B5EF4-FFF2-40B4-BE49-F238E27FC236}">
                  <a16:creationId xmlns:a16="http://schemas.microsoft.com/office/drawing/2014/main" id="{46CF7E2A-5E28-215E-25EB-B3F65E956EF4}"/>
                </a:ext>
              </a:extLst>
            </p:cNvPr>
            <p:cNvSpPr/>
            <p:nvPr/>
          </p:nvSpPr>
          <p:spPr>
            <a:xfrm>
              <a:off x="2504084"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23</a:t>
              </a:r>
            </a:p>
          </p:txBody>
        </p:sp>
        <p:sp>
          <p:nvSpPr>
            <p:cNvPr id="1757" name="tx647">
              <a:extLst>
                <a:ext uri="{FF2B5EF4-FFF2-40B4-BE49-F238E27FC236}">
                  <a16:creationId xmlns:a16="http://schemas.microsoft.com/office/drawing/2014/main" id="{4F61A2CF-360F-58B2-7E3E-95C5C9581411}"/>
                </a:ext>
              </a:extLst>
            </p:cNvPr>
            <p:cNvSpPr/>
            <p:nvPr/>
          </p:nvSpPr>
          <p:spPr>
            <a:xfrm>
              <a:off x="2929578"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20</a:t>
              </a:r>
            </a:p>
          </p:txBody>
        </p:sp>
        <p:sp>
          <p:nvSpPr>
            <p:cNvPr id="1758" name="tx648">
              <a:extLst>
                <a:ext uri="{FF2B5EF4-FFF2-40B4-BE49-F238E27FC236}">
                  <a16:creationId xmlns:a16="http://schemas.microsoft.com/office/drawing/2014/main" id="{29071ADF-E7B4-8D95-E609-B0483AC67BA0}"/>
                </a:ext>
              </a:extLst>
            </p:cNvPr>
            <p:cNvSpPr/>
            <p:nvPr/>
          </p:nvSpPr>
          <p:spPr>
            <a:xfrm>
              <a:off x="3355073"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26</a:t>
              </a:r>
            </a:p>
          </p:txBody>
        </p:sp>
        <p:sp>
          <p:nvSpPr>
            <p:cNvPr id="1759" name="tx649">
              <a:extLst>
                <a:ext uri="{FF2B5EF4-FFF2-40B4-BE49-F238E27FC236}">
                  <a16:creationId xmlns:a16="http://schemas.microsoft.com/office/drawing/2014/main" id="{AE7D2291-21EC-02F1-E091-AB0B40668992}"/>
                </a:ext>
              </a:extLst>
            </p:cNvPr>
            <p:cNvSpPr/>
            <p:nvPr/>
          </p:nvSpPr>
          <p:spPr>
            <a:xfrm>
              <a:off x="3780567"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26</a:t>
              </a:r>
            </a:p>
          </p:txBody>
        </p:sp>
        <p:sp>
          <p:nvSpPr>
            <p:cNvPr id="1760" name="tx650">
              <a:extLst>
                <a:ext uri="{FF2B5EF4-FFF2-40B4-BE49-F238E27FC236}">
                  <a16:creationId xmlns:a16="http://schemas.microsoft.com/office/drawing/2014/main" id="{CA281379-8B4F-3A6F-3B60-46C1BB65246A}"/>
                </a:ext>
              </a:extLst>
            </p:cNvPr>
            <p:cNvSpPr/>
            <p:nvPr/>
          </p:nvSpPr>
          <p:spPr>
            <a:xfrm>
              <a:off x="4206062"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30</a:t>
              </a:r>
            </a:p>
          </p:txBody>
        </p:sp>
        <p:sp>
          <p:nvSpPr>
            <p:cNvPr id="1761" name="tx651">
              <a:extLst>
                <a:ext uri="{FF2B5EF4-FFF2-40B4-BE49-F238E27FC236}">
                  <a16:creationId xmlns:a16="http://schemas.microsoft.com/office/drawing/2014/main" id="{7F855BCF-B388-6438-C64B-1A710BCAE646}"/>
                </a:ext>
              </a:extLst>
            </p:cNvPr>
            <p:cNvSpPr/>
            <p:nvPr/>
          </p:nvSpPr>
          <p:spPr>
            <a:xfrm>
              <a:off x="4631557"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36</a:t>
              </a:r>
            </a:p>
          </p:txBody>
        </p:sp>
        <p:sp>
          <p:nvSpPr>
            <p:cNvPr id="1762" name="tx652">
              <a:extLst>
                <a:ext uri="{FF2B5EF4-FFF2-40B4-BE49-F238E27FC236}">
                  <a16:creationId xmlns:a16="http://schemas.microsoft.com/office/drawing/2014/main" id="{C1101BD4-00CB-F83F-03E2-6BD1532E4294}"/>
                </a:ext>
              </a:extLst>
            </p:cNvPr>
            <p:cNvSpPr/>
            <p:nvPr/>
          </p:nvSpPr>
          <p:spPr>
            <a:xfrm>
              <a:off x="5057051"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44</a:t>
              </a:r>
            </a:p>
          </p:txBody>
        </p:sp>
        <p:sp>
          <p:nvSpPr>
            <p:cNvPr id="1763" name="tx653">
              <a:extLst>
                <a:ext uri="{FF2B5EF4-FFF2-40B4-BE49-F238E27FC236}">
                  <a16:creationId xmlns:a16="http://schemas.microsoft.com/office/drawing/2014/main" id="{3D18F4D2-B084-0318-BD49-AA8442D57E1D}"/>
                </a:ext>
              </a:extLst>
            </p:cNvPr>
            <p:cNvSpPr/>
            <p:nvPr/>
          </p:nvSpPr>
          <p:spPr>
            <a:xfrm>
              <a:off x="5482546"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39</a:t>
              </a:r>
            </a:p>
          </p:txBody>
        </p:sp>
        <p:sp>
          <p:nvSpPr>
            <p:cNvPr id="1764" name="tx654">
              <a:extLst>
                <a:ext uri="{FF2B5EF4-FFF2-40B4-BE49-F238E27FC236}">
                  <a16:creationId xmlns:a16="http://schemas.microsoft.com/office/drawing/2014/main" id="{B70C4679-C142-8494-52EB-A6EF23864490}"/>
                </a:ext>
              </a:extLst>
            </p:cNvPr>
            <p:cNvSpPr/>
            <p:nvPr/>
          </p:nvSpPr>
          <p:spPr>
            <a:xfrm>
              <a:off x="5908041"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49</a:t>
              </a:r>
            </a:p>
          </p:txBody>
        </p:sp>
        <p:sp>
          <p:nvSpPr>
            <p:cNvPr id="1765" name="tx655">
              <a:extLst>
                <a:ext uri="{FF2B5EF4-FFF2-40B4-BE49-F238E27FC236}">
                  <a16:creationId xmlns:a16="http://schemas.microsoft.com/office/drawing/2014/main" id="{87B99756-D1EF-F73F-BF4C-DC1C0736976E}"/>
                </a:ext>
              </a:extLst>
            </p:cNvPr>
            <p:cNvSpPr/>
            <p:nvPr/>
          </p:nvSpPr>
          <p:spPr>
            <a:xfrm>
              <a:off x="6333535"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48</a:t>
              </a:r>
            </a:p>
          </p:txBody>
        </p:sp>
        <p:sp>
          <p:nvSpPr>
            <p:cNvPr id="1766" name="tx656">
              <a:extLst>
                <a:ext uri="{FF2B5EF4-FFF2-40B4-BE49-F238E27FC236}">
                  <a16:creationId xmlns:a16="http://schemas.microsoft.com/office/drawing/2014/main" id="{38C49C6B-6D2E-875F-C01B-ECA89B8D2E5A}"/>
                </a:ext>
              </a:extLst>
            </p:cNvPr>
            <p:cNvSpPr/>
            <p:nvPr/>
          </p:nvSpPr>
          <p:spPr>
            <a:xfrm>
              <a:off x="6759030"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50</a:t>
              </a:r>
            </a:p>
          </p:txBody>
        </p:sp>
        <p:sp>
          <p:nvSpPr>
            <p:cNvPr id="1767" name="tx657">
              <a:extLst>
                <a:ext uri="{FF2B5EF4-FFF2-40B4-BE49-F238E27FC236}">
                  <a16:creationId xmlns:a16="http://schemas.microsoft.com/office/drawing/2014/main" id="{E7BB16CA-FC03-CA2C-BAF8-E18FC6FE870D}"/>
                </a:ext>
              </a:extLst>
            </p:cNvPr>
            <p:cNvSpPr/>
            <p:nvPr/>
          </p:nvSpPr>
          <p:spPr>
            <a:xfrm>
              <a:off x="7184525"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52</a:t>
              </a:r>
            </a:p>
          </p:txBody>
        </p:sp>
        <p:sp>
          <p:nvSpPr>
            <p:cNvPr id="1768" name="tx658">
              <a:extLst>
                <a:ext uri="{FF2B5EF4-FFF2-40B4-BE49-F238E27FC236}">
                  <a16:creationId xmlns:a16="http://schemas.microsoft.com/office/drawing/2014/main" id="{96E4F0EC-A15C-48C3-0047-1D9AF9C2E803}"/>
                </a:ext>
              </a:extLst>
            </p:cNvPr>
            <p:cNvSpPr/>
            <p:nvPr/>
          </p:nvSpPr>
          <p:spPr>
            <a:xfrm>
              <a:off x="7610019"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52</a:t>
              </a:r>
            </a:p>
          </p:txBody>
        </p:sp>
        <p:sp>
          <p:nvSpPr>
            <p:cNvPr id="1769" name="tx659">
              <a:extLst>
                <a:ext uri="{FF2B5EF4-FFF2-40B4-BE49-F238E27FC236}">
                  <a16:creationId xmlns:a16="http://schemas.microsoft.com/office/drawing/2014/main" id="{E4549212-30DE-59B4-BD6C-A5449B1D46A3}"/>
                </a:ext>
              </a:extLst>
            </p:cNvPr>
            <p:cNvSpPr/>
            <p:nvPr/>
          </p:nvSpPr>
          <p:spPr>
            <a:xfrm>
              <a:off x="8035514"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51</a:t>
              </a:r>
            </a:p>
          </p:txBody>
        </p:sp>
        <p:sp>
          <p:nvSpPr>
            <p:cNvPr id="1770" name="tx660">
              <a:extLst>
                <a:ext uri="{FF2B5EF4-FFF2-40B4-BE49-F238E27FC236}">
                  <a16:creationId xmlns:a16="http://schemas.microsoft.com/office/drawing/2014/main" id="{066FF903-C81C-3706-3FD4-0A9C9FC711C9}"/>
                </a:ext>
              </a:extLst>
            </p:cNvPr>
            <p:cNvSpPr/>
            <p:nvPr/>
          </p:nvSpPr>
          <p:spPr>
            <a:xfrm>
              <a:off x="8461008" y="437265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51</a:t>
              </a:r>
            </a:p>
          </p:txBody>
        </p:sp>
        <p:sp>
          <p:nvSpPr>
            <p:cNvPr id="1771" name="tx661">
              <a:extLst>
                <a:ext uri="{FF2B5EF4-FFF2-40B4-BE49-F238E27FC236}">
                  <a16:creationId xmlns:a16="http://schemas.microsoft.com/office/drawing/2014/main" id="{1EBF1CB0-2043-53AC-3FCD-2301F10D78D6}"/>
                </a:ext>
              </a:extLst>
            </p:cNvPr>
            <p:cNvSpPr/>
            <p:nvPr/>
          </p:nvSpPr>
          <p:spPr>
            <a:xfrm>
              <a:off x="4206062" y="412163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26</a:t>
              </a:r>
            </a:p>
          </p:txBody>
        </p:sp>
        <p:sp>
          <p:nvSpPr>
            <p:cNvPr id="1772" name="tx662">
              <a:extLst>
                <a:ext uri="{FF2B5EF4-FFF2-40B4-BE49-F238E27FC236}">
                  <a16:creationId xmlns:a16="http://schemas.microsoft.com/office/drawing/2014/main" id="{377F13D8-86FA-6C8E-5B1B-D1AE01C8A863}"/>
                </a:ext>
              </a:extLst>
            </p:cNvPr>
            <p:cNvSpPr/>
            <p:nvPr/>
          </p:nvSpPr>
          <p:spPr>
            <a:xfrm>
              <a:off x="4631557" y="412163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45</a:t>
              </a:r>
            </a:p>
          </p:txBody>
        </p:sp>
        <p:sp>
          <p:nvSpPr>
            <p:cNvPr id="1773" name="tx663">
              <a:extLst>
                <a:ext uri="{FF2B5EF4-FFF2-40B4-BE49-F238E27FC236}">
                  <a16:creationId xmlns:a16="http://schemas.microsoft.com/office/drawing/2014/main" id="{55C12FD8-526E-0461-9121-F3AE787821B2}"/>
                </a:ext>
              </a:extLst>
            </p:cNvPr>
            <p:cNvSpPr/>
            <p:nvPr/>
          </p:nvSpPr>
          <p:spPr>
            <a:xfrm>
              <a:off x="5057051" y="412163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44</a:t>
              </a:r>
            </a:p>
          </p:txBody>
        </p:sp>
        <p:sp>
          <p:nvSpPr>
            <p:cNvPr id="1774" name="tx664">
              <a:extLst>
                <a:ext uri="{FF2B5EF4-FFF2-40B4-BE49-F238E27FC236}">
                  <a16:creationId xmlns:a16="http://schemas.microsoft.com/office/drawing/2014/main" id="{1A91C316-369C-13BB-091D-9BCF84F3E57D}"/>
                </a:ext>
              </a:extLst>
            </p:cNvPr>
            <p:cNvSpPr/>
            <p:nvPr/>
          </p:nvSpPr>
          <p:spPr>
            <a:xfrm>
              <a:off x="5482546" y="412163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43</a:t>
              </a:r>
            </a:p>
          </p:txBody>
        </p:sp>
        <p:sp>
          <p:nvSpPr>
            <p:cNvPr id="1775" name="tx665">
              <a:extLst>
                <a:ext uri="{FF2B5EF4-FFF2-40B4-BE49-F238E27FC236}">
                  <a16:creationId xmlns:a16="http://schemas.microsoft.com/office/drawing/2014/main" id="{F02A968D-786E-15ED-1AB5-BC6453B19890}"/>
                </a:ext>
              </a:extLst>
            </p:cNvPr>
            <p:cNvSpPr/>
            <p:nvPr/>
          </p:nvSpPr>
          <p:spPr>
            <a:xfrm>
              <a:off x="5908041" y="412163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37</a:t>
              </a:r>
            </a:p>
          </p:txBody>
        </p:sp>
        <p:sp>
          <p:nvSpPr>
            <p:cNvPr id="1776" name="tx666">
              <a:extLst>
                <a:ext uri="{FF2B5EF4-FFF2-40B4-BE49-F238E27FC236}">
                  <a16:creationId xmlns:a16="http://schemas.microsoft.com/office/drawing/2014/main" id="{4A160004-E0EE-A043-BAA9-77C84E634973}"/>
                </a:ext>
              </a:extLst>
            </p:cNvPr>
            <p:cNvSpPr/>
            <p:nvPr/>
          </p:nvSpPr>
          <p:spPr>
            <a:xfrm>
              <a:off x="6333535" y="412163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44</a:t>
              </a:r>
            </a:p>
          </p:txBody>
        </p:sp>
        <p:sp>
          <p:nvSpPr>
            <p:cNvPr id="1777" name="tx667">
              <a:extLst>
                <a:ext uri="{FF2B5EF4-FFF2-40B4-BE49-F238E27FC236}">
                  <a16:creationId xmlns:a16="http://schemas.microsoft.com/office/drawing/2014/main" id="{6608CAA6-9DEB-8AC9-ED7B-CC105FD5DB12}"/>
                </a:ext>
              </a:extLst>
            </p:cNvPr>
            <p:cNvSpPr/>
            <p:nvPr/>
          </p:nvSpPr>
          <p:spPr>
            <a:xfrm>
              <a:off x="6759030" y="412163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39</a:t>
              </a:r>
            </a:p>
          </p:txBody>
        </p:sp>
        <p:sp>
          <p:nvSpPr>
            <p:cNvPr id="1778" name="tx668">
              <a:extLst>
                <a:ext uri="{FF2B5EF4-FFF2-40B4-BE49-F238E27FC236}">
                  <a16:creationId xmlns:a16="http://schemas.microsoft.com/office/drawing/2014/main" id="{4E1AFF78-3C52-167E-3C96-8C32A87480FB}"/>
                </a:ext>
              </a:extLst>
            </p:cNvPr>
            <p:cNvSpPr/>
            <p:nvPr/>
          </p:nvSpPr>
          <p:spPr>
            <a:xfrm>
              <a:off x="7184525" y="412163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37</a:t>
              </a:r>
            </a:p>
          </p:txBody>
        </p:sp>
        <p:sp>
          <p:nvSpPr>
            <p:cNvPr id="1779" name="tx669">
              <a:extLst>
                <a:ext uri="{FF2B5EF4-FFF2-40B4-BE49-F238E27FC236}">
                  <a16:creationId xmlns:a16="http://schemas.microsoft.com/office/drawing/2014/main" id="{6545637C-4F5E-71F3-90B7-0FDB8A29125A}"/>
                </a:ext>
              </a:extLst>
            </p:cNvPr>
            <p:cNvSpPr/>
            <p:nvPr/>
          </p:nvSpPr>
          <p:spPr>
            <a:xfrm>
              <a:off x="7610019" y="412163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46</a:t>
              </a:r>
            </a:p>
          </p:txBody>
        </p:sp>
        <p:sp>
          <p:nvSpPr>
            <p:cNvPr id="1780" name="tx670">
              <a:extLst>
                <a:ext uri="{FF2B5EF4-FFF2-40B4-BE49-F238E27FC236}">
                  <a16:creationId xmlns:a16="http://schemas.microsoft.com/office/drawing/2014/main" id="{3ACDC8C0-C56C-D230-016C-A7E51D229B16}"/>
                </a:ext>
              </a:extLst>
            </p:cNvPr>
            <p:cNvSpPr/>
            <p:nvPr/>
          </p:nvSpPr>
          <p:spPr>
            <a:xfrm>
              <a:off x="8035514" y="412163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54</a:t>
              </a:r>
            </a:p>
          </p:txBody>
        </p:sp>
        <p:sp>
          <p:nvSpPr>
            <p:cNvPr id="1781" name="tx671">
              <a:extLst>
                <a:ext uri="{FF2B5EF4-FFF2-40B4-BE49-F238E27FC236}">
                  <a16:creationId xmlns:a16="http://schemas.microsoft.com/office/drawing/2014/main" id="{DAA0493F-563C-E54D-DD02-95133969A376}"/>
                </a:ext>
              </a:extLst>
            </p:cNvPr>
            <p:cNvSpPr/>
            <p:nvPr/>
          </p:nvSpPr>
          <p:spPr>
            <a:xfrm>
              <a:off x="8461008" y="4121633"/>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57</a:t>
              </a:r>
            </a:p>
          </p:txBody>
        </p:sp>
        <p:sp>
          <p:nvSpPr>
            <p:cNvPr id="1782" name="tx672">
              <a:extLst>
                <a:ext uri="{FF2B5EF4-FFF2-40B4-BE49-F238E27FC236}">
                  <a16:creationId xmlns:a16="http://schemas.microsoft.com/office/drawing/2014/main" id="{184CE6FA-2522-A6D6-9EEF-D5980EB49884}"/>
                </a:ext>
              </a:extLst>
            </p:cNvPr>
            <p:cNvSpPr/>
            <p:nvPr/>
          </p:nvSpPr>
          <p:spPr>
            <a:xfrm>
              <a:off x="2108718" y="3494081"/>
              <a:ext cx="60258"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6</a:t>
              </a:r>
            </a:p>
          </p:txBody>
        </p:sp>
        <p:sp>
          <p:nvSpPr>
            <p:cNvPr id="1783" name="tx673">
              <a:extLst>
                <a:ext uri="{FF2B5EF4-FFF2-40B4-BE49-F238E27FC236}">
                  <a16:creationId xmlns:a16="http://schemas.microsoft.com/office/drawing/2014/main" id="{186E4505-804A-A6F3-0E70-AEC27EF2C95D}"/>
                </a:ext>
              </a:extLst>
            </p:cNvPr>
            <p:cNvSpPr/>
            <p:nvPr/>
          </p:nvSpPr>
          <p:spPr>
            <a:xfrm>
              <a:off x="2504084"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10</a:t>
              </a:r>
            </a:p>
          </p:txBody>
        </p:sp>
        <p:sp>
          <p:nvSpPr>
            <p:cNvPr id="1784" name="tx674">
              <a:extLst>
                <a:ext uri="{FF2B5EF4-FFF2-40B4-BE49-F238E27FC236}">
                  <a16:creationId xmlns:a16="http://schemas.microsoft.com/office/drawing/2014/main" id="{70CE19AB-448C-8CFE-A7E6-ED7068ECC53F}"/>
                </a:ext>
              </a:extLst>
            </p:cNvPr>
            <p:cNvSpPr/>
            <p:nvPr/>
          </p:nvSpPr>
          <p:spPr>
            <a:xfrm>
              <a:off x="2929578"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19</a:t>
              </a:r>
            </a:p>
          </p:txBody>
        </p:sp>
        <p:sp>
          <p:nvSpPr>
            <p:cNvPr id="1785" name="tx675">
              <a:extLst>
                <a:ext uri="{FF2B5EF4-FFF2-40B4-BE49-F238E27FC236}">
                  <a16:creationId xmlns:a16="http://schemas.microsoft.com/office/drawing/2014/main" id="{908F9B11-F97C-3444-322B-52641435F8F0}"/>
                </a:ext>
              </a:extLst>
            </p:cNvPr>
            <p:cNvSpPr/>
            <p:nvPr/>
          </p:nvSpPr>
          <p:spPr>
            <a:xfrm>
              <a:off x="3355073"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22</a:t>
              </a:r>
            </a:p>
          </p:txBody>
        </p:sp>
        <p:sp>
          <p:nvSpPr>
            <p:cNvPr id="1786" name="tx676">
              <a:extLst>
                <a:ext uri="{FF2B5EF4-FFF2-40B4-BE49-F238E27FC236}">
                  <a16:creationId xmlns:a16="http://schemas.microsoft.com/office/drawing/2014/main" id="{FBEFF9F1-3D53-0043-B649-91D97CF3212D}"/>
                </a:ext>
              </a:extLst>
            </p:cNvPr>
            <p:cNvSpPr/>
            <p:nvPr/>
          </p:nvSpPr>
          <p:spPr>
            <a:xfrm>
              <a:off x="3780567"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38</a:t>
              </a:r>
            </a:p>
          </p:txBody>
        </p:sp>
        <p:sp>
          <p:nvSpPr>
            <p:cNvPr id="1787" name="tx677">
              <a:extLst>
                <a:ext uri="{FF2B5EF4-FFF2-40B4-BE49-F238E27FC236}">
                  <a16:creationId xmlns:a16="http://schemas.microsoft.com/office/drawing/2014/main" id="{A6ED6FCC-0139-D75C-CE83-49180D0CF83C}"/>
                </a:ext>
              </a:extLst>
            </p:cNvPr>
            <p:cNvSpPr/>
            <p:nvPr/>
          </p:nvSpPr>
          <p:spPr>
            <a:xfrm>
              <a:off x="4206062"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37</a:t>
              </a:r>
            </a:p>
          </p:txBody>
        </p:sp>
        <p:sp>
          <p:nvSpPr>
            <p:cNvPr id="1788" name="tx678">
              <a:extLst>
                <a:ext uri="{FF2B5EF4-FFF2-40B4-BE49-F238E27FC236}">
                  <a16:creationId xmlns:a16="http://schemas.microsoft.com/office/drawing/2014/main" id="{0716B25E-FF7B-4A3D-82F3-686976BA948F}"/>
                </a:ext>
              </a:extLst>
            </p:cNvPr>
            <p:cNvSpPr/>
            <p:nvPr/>
          </p:nvSpPr>
          <p:spPr>
            <a:xfrm>
              <a:off x="4631557"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45</a:t>
              </a:r>
            </a:p>
          </p:txBody>
        </p:sp>
        <p:sp>
          <p:nvSpPr>
            <p:cNvPr id="1789" name="tx679">
              <a:extLst>
                <a:ext uri="{FF2B5EF4-FFF2-40B4-BE49-F238E27FC236}">
                  <a16:creationId xmlns:a16="http://schemas.microsoft.com/office/drawing/2014/main" id="{62CC7B1C-7EF0-4912-672A-CB45D2F11016}"/>
                </a:ext>
              </a:extLst>
            </p:cNvPr>
            <p:cNvSpPr/>
            <p:nvPr/>
          </p:nvSpPr>
          <p:spPr>
            <a:xfrm>
              <a:off x="5057051"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52</a:t>
              </a:r>
            </a:p>
          </p:txBody>
        </p:sp>
        <p:sp>
          <p:nvSpPr>
            <p:cNvPr id="1790" name="tx680">
              <a:extLst>
                <a:ext uri="{FF2B5EF4-FFF2-40B4-BE49-F238E27FC236}">
                  <a16:creationId xmlns:a16="http://schemas.microsoft.com/office/drawing/2014/main" id="{E1F03746-4085-CA9D-66C8-ED94CD214D55}"/>
                </a:ext>
              </a:extLst>
            </p:cNvPr>
            <p:cNvSpPr/>
            <p:nvPr/>
          </p:nvSpPr>
          <p:spPr>
            <a:xfrm>
              <a:off x="5482546"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46</a:t>
              </a:r>
            </a:p>
          </p:txBody>
        </p:sp>
        <p:sp>
          <p:nvSpPr>
            <p:cNvPr id="1791" name="tx681">
              <a:extLst>
                <a:ext uri="{FF2B5EF4-FFF2-40B4-BE49-F238E27FC236}">
                  <a16:creationId xmlns:a16="http://schemas.microsoft.com/office/drawing/2014/main" id="{95423D20-087C-059D-99D2-ABF7FFCD09C1}"/>
                </a:ext>
              </a:extLst>
            </p:cNvPr>
            <p:cNvSpPr/>
            <p:nvPr/>
          </p:nvSpPr>
          <p:spPr>
            <a:xfrm>
              <a:off x="5908041"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47</a:t>
              </a:r>
            </a:p>
          </p:txBody>
        </p:sp>
        <p:sp>
          <p:nvSpPr>
            <p:cNvPr id="1792" name="tx682">
              <a:extLst>
                <a:ext uri="{FF2B5EF4-FFF2-40B4-BE49-F238E27FC236}">
                  <a16:creationId xmlns:a16="http://schemas.microsoft.com/office/drawing/2014/main" id="{AFBC8127-44D6-1646-E844-A0218F6220CB}"/>
                </a:ext>
              </a:extLst>
            </p:cNvPr>
            <p:cNvSpPr/>
            <p:nvPr/>
          </p:nvSpPr>
          <p:spPr>
            <a:xfrm>
              <a:off x="6333535"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40</a:t>
              </a:r>
            </a:p>
          </p:txBody>
        </p:sp>
        <p:sp>
          <p:nvSpPr>
            <p:cNvPr id="1793" name="tx683">
              <a:extLst>
                <a:ext uri="{FF2B5EF4-FFF2-40B4-BE49-F238E27FC236}">
                  <a16:creationId xmlns:a16="http://schemas.microsoft.com/office/drawing/2014/main" id="{2FD25AE6-C409-F8EC-8264-F4E65F06F264}"/>
                </a:ext>
              </a:extLst>
            </p:cNvPr>
            <p:cNvSpPr/>
            <p:nvPr/>
          </p:nvSpPr>
          <p:spPr>
            <a:xfrm>
              <a:off x="6759030"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38</a:t>
              </a:r>
            </a:p>
          </p:txBody>
        </p:sp>
        <p:sp>
          <p:nvSpPr>
            <p:cNvPr id="1794" name="tx684">
              <a:extLst>
                <a:ext uri="{FF2B5EF4-FFF2-40B4-BE49-F238E27FC236}">
                  <a16:creationId xmlns:a16="http://schemas.microsoft.com/office/drawing/2014/main" id="{8E2D49E2-45EF-A192-7D18-4467B23B9A55}"/>
                </a:ext>
              </a:extLst>
            </p:cNvPr>
            <p:cNvSpPr/>
            <p:nvPr/>
          </p:nvSpPr>
          <p:spPr>
            <a:xfrm>
              <a:off x="7184525"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51</a:t>
              </a:r>
            </a:p>
          </p:txBody>
        </p:sp>
        <p:sp>
          <p:nvSpPr>
            <p:cNvPr id="1795" name="tx685">
              <a:extLst>
                <a:ext uri="{FF2B5EF4-FFF2-40B4-BE49-F238E27FC236}">
                  <a16:creationId xmlns:a16="http://schemas.microsoft.com/office/drawing/2014/main" id="{BE3487A0-CC4A-2349-1F83-3A8905B8AC42}"/>
                </a:ext>
              </a:extLst>
            </p:cNvPr>
            <p:cNvSpPr/>
            <p:nvPr/>
          </p:nvSpPr>
          <p:spPr>
            <a:xfrm>
              <a:off x="7610019" y="3494081"/>
              <a:ext cx="120517" cy="77632"/>
            </a:xfrm>
            <a:prstGeom prst="rect">
              <a:avLst/>
            </a:prstGeom>
            <a:noFill/>
          </p:spPr>
          <p:txBody>
            <a:bodyPr wrap="none" lIns="0" tIns="0" rIns="0" bIns="0" anchor="ctr" anchorCtr="1"/>
            <a:lstStyle/>
            <a:p>
              <a:pPr marL="0" marR="0" indent="0" algn="l">
                <a:spcBef>
                  <a:spcPts val="0"/>
                </a:spcBef>
                <a:spcAft>
                  <a:spcPts val="0"/>
                </a:spcAft>
              </a:pPr>
              <a:r>
                <a:rPr sz="853" b="0" i="0">
                  <a:solidFill>
                    <a:srgbClr val="FFFFFF">
                      <a:alpha val="100000"/>
                    </a:srgbClr>
                  </a:solidFill>
                  <a:latin typeface="Arial"/>
                  <a:cs typeface="Arial"/>
                </a:rPr>
                <a:t>57</a:t>
              </a:r>
            </a:p>
          </p:txBody>
        </p:sp>
        <p:sp>
          <p:nvSpPr>
            <p:cNvPr id="1796" name="rc686">
              <a:extLst>
                <a:ext uri="{FF2B5EF4-FFF2-40B4-BE49-F238E27FC236}">
                  <a16:creationId xmlns:a16="http://schemas.microsoft.com/office/drawing/2014/main" id="{3F23BB05-152F-6A79-9C67-D5B0B11A604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797" name="rc687">
              <a:extLst>
                <a:ext uri="{FF2B5EF4-FFF2-40B4-BE49-F238E27FC236}">
                  <a16:creationId xmlns:a16="http://schemas.microsoft.com/office/drawing/2014/main" id="{440BC862-6236-72A8-EB19-1342A02004C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798" name="rc688">
              <a:extLst>
                <a:ext uri="{FF2B5EF4-FFF2-40B4-BE49-F238E27FC236}">
                  <a16:creationId xmlns:a16="http://schemas.microsoft.com/office/drawing/2014/main" id="{AC1B2B5D-3282-0636-31BF-941AB5DDFEB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799" name="rc689">
              <a:extLst>
                <a:ext uri="{FF2B5EF4-FFF2-40B4-BE49-F238E27FC236}">
                  <a16:creationId xmlns:a16="http://schemas.microsoft.com/office/drawing/2014/main" id="{41A065B7-E98D-97B2-8129-D0259C20ACD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00" name="rc690">
              <a:extLst>
                <a:ext uri="{FF2B5EF4-FFF2-40B4-BE49-F238E27FC236}">
                  <a16:creationId xmlns:a16="http://schemas.microsoft.com/office/drawing/2014/main" id="{DEB144E0-CA47-9BD8-98EC-3B1CAFEB32E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01" name="rc691">
              <a:extLst>
                <a:ext uri="{FF2B5EF4-FFF2-40B4-BE49-F238E27FC236}">
                  <a16:creationId xmlns:a16="http://schemas.microsoft.com/office/drawing/2014/main" id="{44A30E09-6401-B3D2-CDDD-8D69D141C13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02" name="rc692">
              <a:extLst>
                <a:ext uri="{FF2B5EF4-FFF2-40B4-BE49-F238E27FC236}">
                  <a16:creationId xmlns:a16="http://schemas.microsoft.com/office/drawing/2014/main" id="{75B27DF8-8478-1C1F-3F72-BEA1DA4BCE6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03" name="rc693">
              <a:extLst>
                <a:ext uri="{FF2B5EF4-FFF2-40B4-BE49-F238E27FC236}">
                  <a16:creationId xmlns:a16="http://schemas.microsoft.com/office/drawing/2014/main" id="{94D6F45D-A8BC-4DEB-0657-F7B87070D79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04" name="rc694">
              <a:extLst>
                <a:ext uri="{FF2B5EF4-FFF2-40B4-BE49-F238E27FC236}">
                  <a16:creationId xmlns:a16="http://schemas.microsoft.com/office/drawing/2014/main" id="{D80BEE66-51C6-883A-3EB4-32FEC7EA08C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05" name="rc695">
              <a:extLst>
                <a:ext uri="{FF2B5EF4-FFF2-40B4-BE49-F238E27FC236}">
                  <a16:creationId xmlns:a16="http://schemas.microsoft.com/office/drawing/2014/main" id="{59F673AF-E964-7658-0B7B-3D3D7ED7553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06" name="rc696">
              <a:extLst>
                <a:ext uri="{FF2B5EF4-FFF2-40B4-BE49-F238E27FC236}">
                  <a16:creationId xmlns:a16="http://schemas.microsoft.com/office/drawing/2014/main" id="{AE17B3F3-C577-D670-9B13-47C51F657A5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07" name="rc697">
              <a:extLst>
                <a:ext uri="{FF2B5EF4-FFF2-40B4-BE49-F238E27FC236}">
                  <a16:creationId xmlns:a16="http://schemas.microsoft.com/office/drawing/2014/main" id="{B749B106-2242-5E9D-D96D-51145F4906E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08" name="rc698">
              <a:extLst>
                <a:ext uri="{FF2B5EF4-FFF2-40B4-BE49-F238E27FC236}">
                  <a16:creationId xmlns:a16="http://schemas.microsoft.com/office/drawing/2014/main" id="{2DD9A92A-0A01-1B7B-3780-94FBA1EE2C8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09" name="rc699">
              <a:extLst>
                <a:ext uri="{FF2B5EF4-FFF2-40B4-BE49-F238E27FC236}">
                  <a16:creationId xmlns:a16="http://schemas.microsoft.com/office/drawing/2014/main" id="{0E5BB784-84F5-EA58-4C48-F42304C56DE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10" name="rc700">
              <a:extLst>
                <a:ext uri="{FF2B5EF4-FFF2-40B4-BE49-F238E27FC236}">
                  <a16:creationId xmlns:a16="http://schemas.microsoft.com/office/drawing/2014/main" id="{49F940A2-D06E-5462-70E9-E2AE7F9B51A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11" name="rc701">
              <a:extLst>
                <a:ext uri="{FF2B5EF4-FFF2-40B4-BE49-F238E27FC236}">
                  <a16:creationId xmlns:a16="http://schemas.microsoft.com/office/drawing/2014/main" id="{734848DF-FAEC-F471-529E-45AE8AC1D70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12" name="rc702">
              <a:extLst>
                <a:ext uri="{FF2B5EF4-FFF2-40B4-BE49-F238E27FC236}">
                  <a16:creationId xmlns:a16="http://schemas.microsoft.com/office/drawing/2014/main" id="{84C2BC93-D8BF-1713-AEE6-206216B3FE2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13" name="rc703">
              <a:extLst>
                <a:ext uri="{FF2B5EF4-FFF2-40B4-BE49-F238E27FC236}">
                  <a16:creationId xmlns:a16="http://schemas.microsoft.com/office/drawing/2014/main" id="{7EB154D7-98CD-95F2-1EB8-DEE2F3F8B13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14" name="rc704">
              <a:extLst>
                <a:ext uri="{FF2B5EF4-FFF2-40B4-BE49-F238E27FC236}">
                  <a16:creationId xmlns:a16="http://schemas.microsoft.com/office/drawing/2014/main" id="{B453739B-DA6E-5C14-2FE2-06C55F6BDA3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15" name="rc705">
              <a:extLst>
                <a:ext uri="{FF2B5EF4-FFF2-40B4-BE49-F238E27FC236}">
                  <a16:creationId xmlns:a16="http://schemas.microsoft.com/office/drawing/2014/main" id="{FA245DC8-5410-55C7-4306-FD902DBE4E2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16" name="rc706">
              <a:extLst>
                <a:ext uri="{FF2B5EF4-FFF2-40B4-BE49-F238E27FC236}">
                  <a16:creationId xmlns:a16="http://schemas.microsoft.com/office/drawing/2014/main" id="{94BB63F4-9CCE-2A07-89BD-FD4C38C329C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17" name="rc707">
              <a:extLst>
                <a:ext uri="{FF2B5EF4-FFF2-40B4-BE49-F238E27FC236}">
                  <a16:creationId xmlns:a16="http://schemas.microsoft.com/office/drawing/2014/main" id="{FC9F654D-5494-9A66-C417-E015346CF4B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18" name="rc708">
              <a:extLst>
                <a:ext uri="{FF2B5EF4-FFF2-40B4-BE49-F238E27FC236}">
                  <a16:creationId xmlns:a16="http://schemas.microsoft.com/office/drawing/2014/main" id="{2D4AC945-7175-94F7-1F5C-6CFDFD31D51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19" name="rc709">
              <a:extLst>
                <a:ext uri="{FF2B5EF4-FFF2-40B4-BE49-F238E27FC236}">
                  <a16:creationId xmlns:a16="http://schemas.microsoft.com/office/drawing/2014/main" id="{E637144D-E556-611D-5DEC-051539FA921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20" name="rc710">
              <a:extLst>
                <a:ext uri="{FF2B5EF4-FFF2-40B4-BE49-F238E27FC236}">
                  <a16:creationId xmlns:a16="http://schemas.microsoft.com/office/drawing/2014/main" id="{27AF06E2-1B35-15A0-48F9-F890F07F2FB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21" name="rc711">
              <a:extLst>
                <a:ext uri="{FF2B5EF4-FFF2-40B4-BE49-F238E27FC236}">
                  <a16:creationId xmlns:a16="http://schemas.microsoft.com/office/drawing/2014/main" id="{72CCE992-39B4-AD87-07CB-880895E1420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22" name="rc712">
              <a:extLst>
                <a:ext uri="{FF2B5EF4-FFF2-40B4-BE49-F238E27FC236}">
                  <a16:creationId xmlns:a16="http://schemas.microsoft.com/office/drawing/2014/main" id="{31369FB1-A517-0DB4-E2D3-726E8CCEF32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23" name="rc713">
              <a:extLst>
                <a:ext uri="{FF2B5EF4-FFF2-40B4-BE49-F238E27FC236}">
                  <a16:creationId xmlns:a16="http://schemas.microsoft.com/office/drawing/2014/main" id="{46410A21-D2E6-DA3A-6832-267DB7A5099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24" name="rc714">
              <a:extLst>
                <a:ext uri="{FF2B5EF4-FFF2-40B4-BE49-F238E27FC236}">
                  <a16:creationId xmlns:a16="http://schemas.microsoft.com/office/drawing/2014/main" id="{24E642BE-4F6D-D28B-D4D4-05706AAC51B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25" name="rc715">
              <a:extLst>
                <a:ext uri="{FF2B5EF4-FFF2-40B4-BE49-F238E27FC236}">
                  <a16:creationId xmlns:a16="http://schemas.microsoft.com/office/drawing/2014/main" id="{9BA2A5DE-1E54-2A98-4D64-E4B8CC56E95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26" name="rc716">
              <a:extLst>
                <a:ext uri="{FF2B5EF4-FFF2-40B4-BE49-F238E27FC236}">
                  <a16:creationId xmlns:a16="http://schemas.microsoft.com/office/drawing/2014/main" id="{BA4014B1-F415-9304-EB38-2E8FDEB03EA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27" name="rc717">
              <a:extLst>
                <a:ext uri="{FF2B5EF4-FFF2-40B4-BE49-F238E27FC236}">
                  <a16:creationId xmlns:a16="http://schemas.microsoft.com/office/drawing/2014/main" id="{87BCCF1E-C68E-E9A7-D343-CF162E178F9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28" name="rc718">
              <a:extLst>
                <a:ext uri="{FF2B5EF4-FFF2-40B4-BE49-F238E27FC236}">
                  <a16:creationId xmlns:a16="http://schemas.microsoft.com/office/drawing/2014/main" id="{BD0A3DFA-98A0-5C2C-29E8-702F1519AA6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29" name="rc719">
              <a:extLst>
                <a:ext uri="{FF2B5EF4-FFF2-40B4-BE49-F238E27FC236}">
                  <a16:creationId xmlns:a16="http://schemas.microsoft.com/office/drawing/2014/main" id="{086A3256-FFB5-2266-BA25-DFBAE673B09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30" name="rc720">
              <a:extLst>
                <a:ext uri="{FF2B5EF4-FFF2-40B4-BE49-F238E27FC236}">
                  <a16:creationId xmlns:a16="http://schemas.microsoft.com/office/drawing/2014/main" id="{8EBE75C3-A9AF-B557-7551-0C86D7F70FF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31" name="rc721">
              <a:extLst>
                <a:ext uri="{FF2B5EF4-FFF2-40B4-BE49-F238E27FC236}">
                  <a16:creationId xmlns:a16="http://schemas.microsoft.com/office/drawing/2014/main" id="{D48E6A36-41FD-64C0-6695-7B098EE9E75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32" name="rc722">
              <a:extLst>
                <a:ext uri="{FF2B5EF4-FFF2-40B4-BE49-F238E27FC236}">
                  <a16:creationId xmlns:a16="http://schemas.microsoft.com/office/drawing/2014/main" id="{CB953414-A4EA-9DA8-8ABC-23AA1869FED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33" name="rc723">
              <a:extLst>
                <a:ext uri="{FF2B5EF4-FFF2-40B4-BE49-F238E27FC236}">
                  <a16:creationId xmlns:a16="http://schemas.microsoft.com/office/drawing/2014/main" id="{54F18A50-B432-0B89-8222-C4D7DBB22A4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34" name="rc724">
              <a:extLst>
                <a:ext uri="{FF2B5EF4-FFF2-40B4-BE49-F238E27FC236}">
                  <a16:creationId xmlns:a16="http://schemas.microsoft.com/office/drawing/2014/main" id="{92DB6A8C-5C36-A6B7-87A6-351B90D0D21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35" name="rc725">
              <a:extLst>
                <a:ext uri="{FF2B5EF4-FFF2-40B4-BE49-F238E27FC236}">
                  <a16:creationId xmlns:a16="http://schemas.microsoft.com/office/drawing/2014/main" id="{6F57465E-BC4B-D81F-F742-618E45BED54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36" name="rc726">
              <a:extLst>
                <a:ext uri="{FF2B5EF4-FFF2-40B4-BE49-F238E27FC236}">
                  <a16:creationId xmlns:a16="http://schemas.microsoft.com/office/drawing/2014/main" id="{2383DFC0-FA5D-8184-A728-E39785CBBE5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37" name="rc727">
              <a:extLst>
                <a:ext uri="{FF2B5EF4-FFF2-40B4-BE49-F238E27FC236}">
                  <a16:creationId xmlns:a16="http://schemas.microsoft.com/office/drawing/2014/main" id="{443343A1-25B1-C1B6-70C1-DCA539301DE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38" name="rc728">
              <a:extLst>
                <a:ext uri="{FF2B5EF4-FFF2-40B4-BE49-F238E27FC236}">
                  <a16:creationId xmlns:a16="http://schemas.microsoft.com/office/drawing/2014/main" id="{ED9B8FE9-2972-08AE-1B9E-4F601B0C339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39" name="rc729">
              <a:extLst>
                <a:ext uri="{FF2B5EF4-FFF2-40B4-BE49-F238E27FC236}">
                  <a16:creationId xmlns:a16="http://schemas.microsoft.com/office/drawing/2014/main" id="{E9621D7E-D16F-8F17-26B9-6200873941A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40" name="rc730">
              <a:extLst>
                <a:ext uri="{FF2B5EF4-FFF2-40B4-BE49-F238E27FC236}">
                  <a16:creationId xmlns:a16="http://schemas.microsoft.com/office/drawing/2014/main" id="{45B221D0-D236-E1B1-3016-378CD0B3765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41" name="rc731">
              <a:extLst>
                <a:ext uri="{FF2B5EF4-FFF2-40B4-BE49-F238E27FC236}">
                  <a16:creationId xmlns:a16="http://schemas.microsoft.com/office/drawing/2014/main" id="{316E399E-8850-ABED-43C8-7D11A2AD773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42" name="rc732">
              <a:extLst>
                <a:ext uri="{FF2B5EF4-FFF2-40B4-BE49-F238E27FC236}">
                  <a16:creationId xmlns:a16="http://schemas.microsoft.com/office/drawing/2014/main" id="{7CF96CA0-A1A7-7F3D-AB2D-B270C8C6FFE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43" name="rc733">
              <a:extLst>
                <a:ext uri="{FF2B5EF4-FFF2-40B4-BE49-F238E27FC236}">
                  <a16:creationId xmlns:a16="http://schemas.microsoft.com/office/drawing/2014/main" id="{71AB2CA4-9D18-9CF0-E886-A1E6800D139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44" name="rc734">
              <a:extLst>
                <a:ext uri="{FF2B5EF4-FFF2-40B4-BE49-F238E27FC236}">
                  <a16:creationId xmlns:a16="http://schemas.microsoft.com/office/drawing/2014/main" id="{635B098B-1799-8418-A439-FA2E18E5B52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45" name="rc735">
              <a:extLst>
                <a:ext uri="{FF2B5EF4-FFF2-40B4-BE49-F238E27FC236}">
                  <a16:creationId xmlns:a16="http://schemas.microsoft.com/office/drawing/2014/main" id="{4C313F22-C415-01B5-B541-B46375B1E35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46" name="rc736">
              <a:extLst>
                <a:ext uri="{FF2B5EF4-FFF2-40B4-BE49-F238E27FC236}">
                  <a16:creationId xmlns:a16="http://schemas.microsoft.com/office/drawing/2014/main" id="{73515523-AC81-ADDE-05BB-B55C965AD83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47" name="rc737">
              <a:extLst>
                <a:ext uri="{FF2B5EF4-FFF2-40B4-BE49-F238E27FC236}">
                  <a16:creationId xmlns:a16="http://schemas.microsoft.com/office/drawing/2014/main" id="{7ABABDF7-EC7A-4407-2F56-D0EFE7E43CB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48" name="rc738">
              <a:extLst>
                <a:ext uri="{FF2B5EF4-FFF2-40B4-BE49-F238E27FC236}">
                  <a16:creationId xmlns:a16="http://schemas.microsoft.com/office/drawing/2014/main" id="{DB825100-ECC4-16C4-9E3E-B62A38AE2C6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49" name="rc739">
              <a:extLst>
                <a:ext uri="{FF2B5EF4-FFF2-40B4-BE49-F238E27FC236}">
                  <a16:creationId xmlns:a16="http://schemas.microsoft.com/office/drawing/2014/main" id="{525D7183-821E-31E0-B2CF-9625770AA3E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50" name="rc740">
              <a:extLst>
                <a:ext uri="{FF2B5EF4-FFF2-40B4-BE49-F238E27FC236}">
                  <a16:creationId xmlns:a16="http://schemas.microsoft.com/office/drawing/2014/main" id="{A2E74F46-97F0-FC8C-17C4-331EA1FF77C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51" name="rc741">
              <a:extLst>
                <a:ext uri="{FF2B5EF4-FFF2-40B4-BE49-F238E27FC236}">
                  <a16:creationId xmlns:a16="http://schemas.microsoft.com/office/drawing/2014/main" id="{8324C4CB-C626-93AF-E540-E6933F64966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52" name="rc742">
              <a:extLst>
                <a:ext uri="{FF2B5EF4-FFF2-40B4-BE49-F238E27FC236}">
                  <a16:creationId xmlns:a16="http://schemas.microsoft.com/office/drawing/2014/main" id="{85BA9415-D6BB-9E1B-70AF-43EE90CEDE4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53" name="rc743">
              <a:extLst>
                <a:ext uri="{FF2B5EF4-FFF2-40B4-BE49-F238E27FC236}">
                  <a16:creationId xmlns:a16="http://schemas.microsoft.com/office/drawing/2014/main" id="{C4191B5D-9237-8B75-EF43-FD9E8A6671C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54" name="rc744">
              <a:extLst>
                <a:ext uri="{FF2B5EF4-FFF2-40B4-BE49-F238E27FC236}">
                  <a16:creationId xmlns:a16="http://schemas.microsoft.com/office/drawing/2014/main" id="{6BF3798C-FB21-6B9B-9274-097E9264F7F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55" name="rc745">
              <a:extLst>
                <a:ext uri="{FF2B5EF4-FFF2-40B4-BE49-F238E27FC236}">
                  <a16:creationId xmlns:a16="http://schemas.microsoft.com/office/drawing/2014/main" id="{E563B85E-BD86-0067-38D8-599D77CF322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56" name="rc746">
              <a:extLst>
                <a:ext uri="{FF2B5EF4-FFF2-40B4-BE49-F238E27FC236}">
                  <a16:creationId xmlns:a16="http://schemas.microsoft.com/office/drawing/2014/main" id="{FD6F714E-BF2A-C5E8-A17F-670EE77DBFA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57" name="rc747">
              <a:extLst>
                <a:ext uri="{FF2B5EF4-FFF2-40B4-BE49-F238E27FC236}">
                  <a16:creationId xmlns:a16="http://schemas.microsoft.com/office/drawing/2014/main" id="{7D473A5E-9668-76CF-8CDE-342BA117B56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58" name="rc748">
              <a:extLst>
                <a:ext uri="{FF2B5EF4-FFF2-40B4-BE49-F238E27FC236}">
                  <a16:creationId xmlns:a16="http://schemas.microsoft.com/office/drawing/2014/main" id="{34ED47BA-7FAF-EF11-A543-80D86C27B85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59" name="rc749">
              <a:extLst>
                <a:ext uri="{FF2B5EF4-FFF2-40B4-BE49-F238E27FC236}">
                  <a16:creationId xmlns:a16="http://schemas.microsoft.com/office/drawing/2014/main" id="{B7EDA0EA-58EC-3F96-1759-D34F7B26FBB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60" name="rc750">
              <a:extLst>
                <a:ext uri="{FF2B5EF4-FFF2-40B4-BE49-F238E27FC236}">
                  <a16:creationId xmlns:a16="http://schemas.microsoft.com/office/drawing/2014/main" id="{248C5113-8A67-57C8-A1D0-2DE984C70CB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61" name="rc751">
              <a:extLst>
                <a:ext uri="{FF2B5EF4-FFF2-40B4-BE49-F238E27FC236}">
                  <a16:creationId xmlns:a16="http://schemas.microsoft.com/office/drawing/2014/main" id="{6443225B-71F5-EE52-EEF2-2FF98B585B4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62" name="rc752">
              <a:extLst>
                <a:ext uri="{FF2B5EF4-FFF2-40B4-BE49-F238E27FC236}">
                  <a16:creationId xmlns:a16="http://schemas.microsoft.com/office/drawing/2014/main" id="{478A51B3-E9F1-A507-4911-225726A3593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63" name="rc753">
              <a:extLst>
                <a:ext uri="{FF2B5EF4-FFF2-40B4-BE49-F238E27FC236}">
                  <a16:creationId xmlns:a16="http://schemas.microsoft.com/office/drawing/2014/main" id="{BDA9B372-DD3C-326A-39AD-6BDE38160C9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64" name="rc754">
              <a:extLst>
                <a:ext uri="{FF2B5EF4-FFF2-40B4-BE49-F238E27FC236}">
                  <a16:creationId xmlns:a16="http://schemas.microsoft.com/office/drawing/2014/main" id="{882338C7-0124-F3BA-F7AF-6A15E5104EA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65" name="rc755">
              <a:extLst>
                <a:ext uri="{FF2B5EF4-FFF2-40B4-BE49-F238E27FC236}">
                  <a16:creationId xmlns:a16="http://schemas.microsoft.com/office/drawing/2014/main" id="{8640D81A-3F09-A614-1755-54E36907621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66" name="rc756">
              <a:extLst>
                <a:ext uri="{FF2B5EF4-FFF2-40B4-BE49-F238E27FC236}">
                  <a16:creationId xmlns:a16="http://schemas.microsoft.com/office/drawing/2014/main" id="{3CDB49F2-D270-E77E-81B3-873F596851B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67" name="rc757">
              <a:extLst>
                <a:ext uri="{FF2B5EF4-FFF2-40B4-BE49-F238E27FC236}">
                  <a16:creationId xmlns:a16="http://schemas.microsoft.com/office/drawing/2014/main" id="{2BA94708-DA48-8160-456D-52C77462A2F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68" name="rc758">
              <a:extLst>
                <a:ext uri="{FF2B5EF4-FFF2-40B4-BE49-F238E27FC236}">
                  <a16:creationId xmlns:a16="http://schemas.microsoft.com/office/drawing/2014/main" id="{BEFF8B98-8B43-3E6E-6BE9-E903498A6F3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69" name="rc759">
              <a:extLst>
                <a:ext uri="{FF2B5EF4-FFF2-40B4-BE49-F238E27FC236}">
                  <a16:creationId xmlns:a16="http://schemas.microsoft.com/office/drawing/2014/main" id="{840E330B-AD3A-5845-BDDF-1BED4444624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70" name="rc760">
              <a:extLst>
                <a:ext uri="{FF2B5EF4-FFF2-40B4-BE49-F238E27FC236}">
                  <a16:creationId xmlns:a16="http://schemas.microsoft.com/office/drawing/2014/main" id="{BFDB7A03-123E-50FA-D1D2-C472FCA982C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71" name="rc761">
              <a:extLst>
                <a:ext uri="{FF2B5EF4-FFF2-40B4-BE49-F238E27FC236}">
                  <a16:creationId xmlns:a16="http://schemas.microsoft.com/office/drawing/2014/main" id="{00BCABA3-8F5A-D042-2E28-DAA63BAA19E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72" name="rc762">
              <a:extLst>
                <a:ext uri="{FF2B5EF4-FFF2-40B4-BE49-F238E27FC236}">
                  <a16:creationId xmlns:a16="http://schemas.microsoft.com/office/drawing/2014/main" id="{948C4C89-6A63-273D-7EF1-8B633F968FD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73" name="rc763">
              <a:extLst>
                <a:ext uri="{FF2B5EF4-FFF2-40B4-BE49-F238E27FC236}">
                  <a16:creationId xmlns:a16="http://schemas.microsoft.com/office/drawing/2014/main" id="{607B1DBE-58D6-1AAB-CBF2-CA46D2D43BE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74" name="rc764">
              <a:extLst>
                <a:ext uri="{FF2B5EF4-FFF2-40B4-BE49-F238E27FC236}">
                  <a16:creationId xmlns:a16="http://schemas.microsoft.com/office/drawing/2014/main" id="{018D8DB1-6CFE-5E67-4598-15AD5E5672F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75" name="rc765">
              <a:extLst>
                <a:ext uri="{FF2B5EF4-FFF2-40B4-BE49-F238E27FC236}">
                  <a16:creationId xmlns:a16="http://schemas.microsoft.com/office/drawing/2014/main" id="{3A7510CB-FBC2-046D-09AC-39D9E8B2D12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76" name="rc766">
              <a:extLst>
                <a:ext uri="{FF2B5EF4-FFF2-40B4-BE49-F238E27FC236}">
                  <a16:creationId xmlns:a16="http://schemas.microsoft.com/office/drawing/2014/main" id="{8005A9B9-3D91-6A80-2438-97E79D8E036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77" name="rc767">
              <a:extLst>
                <a:ext uri="{FF2B5EF4-FFF2-40B4-BE49-F238E27FC236}">
                  <a16:creationId xmlns:a16="http://schemas.microsoft.com/office/drawing/2014/main" id="{B8A2312A-9282-82CF-8172-6D948C6A02E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78" name="rc768">
              <a:extLst>
                <a:ext uri="{FF2B5EF4-FFF2-40B4-BE49-F238E27FC236}">
                  <a16:creationId xmlns:a16="http://schemas.microsoft.com/office/drawing/2014/main" id="{BD121DB4-F91D-9283-A268-121943C17E2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79" name="rc769">
              <a:extLst>
                <a:ext uri="{FF2B5EF4-FFF2-40B4-BE49-F238E27FC236}">
                  <a16:creationId xmlns:a16="http://schemas.microsoft.com/office/drawing/2014/main" id="{CC6152D0-CE2A-D5FA-F22E-1BC4991BF01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80" name="rc770">
              <a:extLst>
                <a:ext uri="{FF2B5EF4-FFF2-40B4-BE49-F238E27FC236}">
                  <a16:creationId xmlns:a16="http://schemas.microsoft.com/office/drawing/2014/main" id="{F87F5DAC-29A8-C78D-ED7A-7A11C544AE5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81" name="rc771">
              <a:extLst>
                <a:ext uri="{FF2B5EF4-FFF2-40B4-BE49-F238E27FC236}">
                  <a16:creationId xmlns:a16="http://schemas.microsoft.com/office/drawing/2014/main" id="{86E1BB15-1D5A-9762-988A-C6E523CA0BD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82" name="rc772">
              <a:extLst>
                <a:ext uri="{FF2B5EF4-FFF2-40B4-BE49-F238E27FC236}">
                  <a16:creationId xmlns:a16="http://schemas.microsoft.com/office/drawing/2014/main" id="{44D48A10-8CFC-5452-646F-F03D6BA5033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83" name="rc773">
              <a:extLst>
                <a:ext uri="{FF2B5EF4-FFF2-40B4-BE49-F238E27FC236}">
                  <a16:creationId xmlns:a16="http://schemas.microsoft.com/office/drawing/2014/main" id="{F00996E1-9F0A-B0A3-055B-4717694DD8F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84" name="rc774">
              <a:extLst>
                <a:ext uri="{FF2B5EF4-FFF2-40B4-BE49-F238E27FC236}">
                  <a16:creationId xmlns:a16="http://schemas.microsoft.com/office/drawing/2014/main" id="{EA0361C7-34AB-D80E-7C39-E32A096C812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85" name="rc775">
              <a:extLst>
                <a:ext uri="{FF2B5EF4-FFF2-40B4-BE49-F238E27FC236}">
                  <a16:creationId xmlns:a16="http://schemas.microsoft.com/office/drawing/2014/main" id="{110FA670-BDDE-D5FA-AB2D-502699DD49A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86" name="rc776">
              <a:extLst>
                <a:ext uri="{FF2B5EF4-FFF2-40B4-BE49-F238E27FC236}">
                  <a16:creationId xmlns:a16="http://schemas.microsoft.com/office/drawing/2014/main" id="{608CD643-1CD5-7B33-B7F9-62A526FFB85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87" name="rc777">
              <a:extLst>
                <a:ext uri="{FF2B5EF4-FFF2-40B4-BE49-F238E27FC236}">
                  <a16:creationId xmlns:a16="http://schemas.microsoft.com/office/drawing/2014/main" id="{7F1FC41B-5712-BB4D-0C57-0F1D0C57EA6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88" name="rc778">
              <a:extLst>
                <a:ext uri="{FF2B5EF4-FFF2-40B4-BE49-F238E27FC236}">
                  <a16:creationId xmlns:a16="http://schemas.microsoft.com/office/drawing/2014/main" id="{6452F060-DA28-BD18-C3B5-F1BDBA8DA9B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89" name="rc779">
              <a:extLst>
                <a:ext uri="{FF2B5EF4-FFF2-40B4-BE49-F238E27FC236}">
                  <a16:creationId xmlns:a16="http://schemas.microsoft.com/office/drawing/2014/main" id="{58C75801-156C-00A8-9850-BA1D70CCC72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90" name="rc780">
              <a:extLst>
                <a:ext uri="{FF2B5EF4-FFF2-40B4-BE49-F238E27FC236}">
                  <a16:creationId xmlns:a16="http://schemas.microsoft.com/office/drawing/2014/main" id="{43498D4E-D9BF-7B93-E6A9-D502F049019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91" name="rc781">
              <a:extLst>
                <a:ext uri="{FF2B5EF4-FFF2-40B4-BE49-F238E27FC236}">
                  <a16:creationId xmlns:a16="http://schemas.microsoft.com/office/drawing/2014/main" id="{92677AFF-4582-7F90-E720-FC9B0D549BD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92" name="rc782">
              <a:extLst>
                <a:ext uri="{FF2B5EF4-FFF2-40B4-BE49-F238E27FC236}">
                  <a16:creationId xmlns:a16="http://schemas.microsoft.com/office/drawing/2014/main" id="{D28E2BA9-FDDF-7251-692B-5989B546838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93" name="rc783">
              <a:extLst>
                <a:ext uri="{FF2B5EF4-FFF2-40B4-BE49-F238E27FC236}">
                  <a16:creationId xmlns:a16="http://schemas.microsoft.com/office/drawing/2014/main" id="{9FC9DA8F-51CB-0816-8325-C889423AAB8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94" name="rc784">
              <a:extLst>
                <a:ext uri="{FF2B5EF4-FFF2-40B4-BE49-F238E27FC236}">
                  <a16:creationId xmlns:a16="http://schemas.microsoft.com/office/drawing/2014/main" id="{61A32E2B-C093-3EB4-C1FE-906358C0264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95" name="rc785">
              <a:extLst>
                <a:ext uri="{FF2B5EF4-FFF2-40B4-BE49-F238E27FC236}">
                  <a16:creationId xmlns:a16="http://schemas.microsoft.com/office/drawing/2014/main" id="{DAB53A25-A6DE-4528-56BC-396F4413ECE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96" name="rc786">
              <a:extLst>
                <a:ext uri="{FF2B5EF4-FFF2-40B4-BE49-F238E27FC236}">
                  <a16:creationId xmlns:a16="http://schemas.microsoft.com/office/drawing/2014/main" id="{F0270F94-1665-2D0A-DCBC-7DF75625CD0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97" name="rc787">
              <a:extLst>
                <a:ext uri="{FF2B5EF4-FFF2-40B4-BE49-F238E27FC236}">
                  <a16:creationId xmlns:a16="http://schemas.microsoft.com/office/drawing/2014/main" id="{611E4E8E-4754-39D3-280C-20A62579E0E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98" name="rc788">
              <a:extLst>
                <a:ext uri="{FF2B5EF4-FFF2-40B4-BE49-F238E27FC236}">
                  <a16:creationId xmlns:a16="http://schemas.microsoft.com/office/drawing/2014/main" id="{CEE7BE6B-F99C-0BA5-F789-BD4E5E45091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899" name="rc789">
              <a:extLst>
                <a:ext uri="{FF2B5EF4-FFF2-40B4-BE49-F238E27FC236}">
                  <a16:creationId xmlns:a16="http://schemas.microsoft.com/office/drawing/2014/main" id="{CD7B6804-3A60-56FC-5511-4A6D634455D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00" name="rc790">
              <a:extLst>
                <a:ext uri="{FF2B5EF4-FFF2-40B4-BE49-F238E27FC236}">
                  <a16:creationId xmlns:a16="http://schemas.microsoft.com/office/drawing/2014/main" id="{8A377197-30F8-6E8C-C3D3-524C370C4AE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01" name="rc791">
              <a:extLst>
                <a:ext uri="{FF2B5EF4-FFF2-40B4-BE49-F238E27FC236}">
                  <a16:creationId xmlns:a16="http://schemas.microsoft.com/office/drawing/2014/main" id="{23C595D6-4297-46A1-750C-3FDE3242AB2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02" name="rc792">
              <a:extLst>
                <a:ext uri="{FF2B5EF4-FFF2-40B4-BE49-F238E27FC236}">
                  <a16:creationId xmlns:a16="http://schemas.microsoft.com/office/drawing/2014/main" id="{E8E46A2D-7F91-3D57-CABB-DCC8A60635D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03" name="rc793">
              <a:extLst>
                <a:ext uri="{FF2B5EF4-FFF2-40B4-BE49-F238E27FC236}">
                  <a16:creationId xmlns:a16="http://schemas.microsoft.com/office/drawing/2014/main" id="{9EA33154-C843-099E-76FC-09F28B4843E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04" name="rc794">
              <a:extLst>
                <a:ext uri="{FF2B5EF4-FFF2-40B4-BE49-F238E27FC236}">
                  <a16:creationId xmlns:a16="http://schemas.microsoft.com/office/drawing/2014/main" id="{124FC987-CE57-5FEB-7374-251006C79B5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05" name="rc795">
              <a:extLst>
                <a:ext uri="{FF2B5EF4-FFF2-40B4-BE49-F238E27FC236}">
                  <a16:creationId xmlns:a16="http://schemas.microsoft.com/office/drawing/2014/main" id="{ACA31265-2B3A-93AA-D5F8-8433808F144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06" name="rc796">
              <a:extLst>
                <a:ext uri="{FF2B5EF4-FFF2-40B4-BE49-F238E27FC236}">
                  <a16:creationId xmlns:a16="http://schemas.microsoft.com/office/drawing/2014/main" id="{01A211BE-3834-71D4-8CB9-29D252A1C2A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07" name="rc797">
              <a:extLst>
                <a:ext uri="{FF2B5EF4-FFF2-40B4-BE49-F238E27FC236}">
                  <a16:creationId xmlns:a16="http://schemas.microsoft.com/office/drawing/2014/main" id="{BDC5E5D0-CA83-8F5B-0718-D3922FCA251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08" name="rc798">
              <a:extLst>
                <a:ext uri="{FF2B5EF4-FFF2-40B4-BE49-F238E27FC236}">
                  <a16:creationId xmlns:a16="http://schemas.microsoft.com/office/drawing/2014/main" id="{D98289E7-F658-4C4C-11AE-C16BB54E784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09" name="rc799">
              <a:extLst>
                <a:ext uri="{FF2B5EF4-FFF2-40B4-BE49-F238E27FC236}">
                  <a16:creationId xmlns:a16="http://schemas.microsoft.com/office/drawing/2014/main" id="{D98F4B99-7945-20FA-6AFA-CD2F1FA1878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10" name="rc800">
              <a:extLst>
                <a:ext uri="{FF2B5EF4-FFF2-40B4-BE49-F238E27FC236}">
                  <a16:creationId xmlns:a16="http://schemas.microsoft.com/office/drawing/2014/main" id="{FAE8C821-46DA-C071-8941-0506C6AA676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11" name="rc801">
              <a:extLst>
                <a:ext uri="{FF2B5EF4-FFF2-40B4-BE49-F238E27FC236}">
                  <a16:creationId xmlns:a16="http://schemas.microsoft.com/office/drawing/2014/main" id="{592732EC-17EB-B5EC-C44B-7D826EF71E5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12" name="rc802">
              <a:extLst>
                <a:ext uri="{FF2B5EF4-FFF2-40B4-BE49-F238E27FC236}">
                  <a16:creationId xmlns:a16="http://schemas.microsoft.com/office/drawing/2014/main" id="{3D25B86C-AABE-29CD-D6D6-D3AD629D47B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13" name="rc803">
              <a:extLst>
                <a:ext uri="{FF2B5EF4-FFF2-40B4-BE49-F238E27FC236}">
                  <a16:creationId xmlns:a16="http://schemas.microsoft.com/office/drawing/2014/main" id="{E874F277-5643-8CB5-2833-971FFAA0798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14" name="rc804">
              <a:extLst>
                <a:ext uri="{FF2B5EF4-FFF2-40B4-BE49-F238E27FC236}">
                  <a16:creationId xmlns:a16="http://schemas.microsoft.com/office/drawing/2014/main" id="{AFE552AD-1E1F-1A03-4CC7-835B23F1648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15" name="rc805">
              <a:extLst>
                <a:ext uri="{FF2B5EF4-FFF2-40B4-BE49-F238E27FC236}">
                  <a16:creationId xmlns:a16="http://schemas.microsoft.com/office/drawing/2014/main" id="{E22B601A-F531-6529-A382-53F77548F75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16" name="rc806">
              <a:extLst>
                <a:ext uri="{FF2B5EF4-FFF2-40B4-BE49-F238E27FC236}">
                  <a16:creationId xmlns:a16="http://schemas.microsoft.com/office/drawing/2014/main" id="{359F119D-4E98-8E1B-B539-8E0FB895402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17" name="rc807">
              <a:extLst>
                <a:ext uri="{FF2B5EF4-FFF2-40B4-BE49-F238E27FC236}">
                  <a16:creationId xmlns:a16="http://schemas.microsoft.com/office/drawing/2014/main" id="{A8A458EB-4157-5673-2909-144658F1104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18" name="rc808">
              <a:extLst>
                <a:ext uri="{FF2B5EF4-FFF2-40B4-BE49-F238E27FC236}">
                  <a16:creationId xmlns:a16="http://schemas.microsoft.com/office/drawing/2014/main" id="{2AA2E312-4DAE-1EA2-45B8-45600BDA727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19" name="rc809">
              <a:extLst>
                <a:ext uri="{FF2B5EF4-FFF2-40B4-BE49-F238E27FC236}">
                  <a16:creationId xmlns:a16="http://schemas.microsoft.com/office/drawing/2014/main" id="{AFFAB811-76B1-C5F8-2DE5-4D8C21B4DE7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20" name="rc810">
              <a:extLst>
                <a:ext uri="{FF2B5EF4-FFF2-40B4-BE49-F238E27FC236}">
                  <a16:creationId xmlns:a16="http://schemas.microsoft.com/office/drawing/2014/main" id="{AA2805F5-9A70-6E34-05A0-161A8289DFE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21" name="rc811">
              <a:extLst>
                <a:ext uri="{FF2B5EF4-FFF2-40B4-BE49-F238E27FC236}">
                  <a16:creationId xmlns:a16="http://schemas.microsoft.com/office/drawing/2014/main" id="{C80E1E74-9A4B-5A29-76A5-9CD78C0A215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22" name="rc812">
              <a:extLst>
                <a:ext uri="{FF2B5EF4-FFF2-40B4-BE49-F238E27FC236}">
                  <a16:creationId xmlns:a16="http://schemas.microsoft.com/office/drawing/2014/main" id="{8FE97882-0B76-A2A9-39B3-C6AC0DA43FE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23" name="rc813">
              <a:extLst>
                <a:ext uri="{FF2B5EF4-FFF2-40B4-BE49-F238E27FC236}">
                  <a16:creationId xmlns:a16="http://schemas.microsoft.com/office/drawing/2014/main" id="{8626320A-3B69-C03D-9336-846C113A979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24" name="rc814">
              <a:extLst>
                <a:ext uri="{FF2B5EF4-FFF2-40B4-BE49-F238E27FC236}">
                  <a16:creationId xmlns:a16="http://schemas.microsoft.com/office/drawing/2014/main" id="{5CF1E95A-33B1-8482-147F-24D0D93147E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25" name="rc815">
              <a:extLst>
                <a:ext uri="{FF2B5EF4-FFF2-40B4-BE49-F238E27FC236}">
                  <a16:creationId xmlns:a16="http://schemas.microsoft.com/office/drawing/2014/main" id="{CA743845-FB8F-1340-96BB-AD5634FD26B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26" name="rc816">
              <a:extLst>
                <a:ext uri="{FF2B5EF4-FFF2-40B4-BE49-F238E27FC236}">
                  <a16:creationId xmlns:a16="http://schemas.microsoft.com/office/drawing/2014/main" id="{A5F1381C-89DD-357F-5086-5C82910AEA4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27" name="rc817">
              <a:extLst>
                <a:ext uri="{FF2B5EF4-FFF2-40B4-BE49-F238E27FC236}">
                  <a16:creationId xmlns:a16="http://schemas.microsoft.com/office/drawing/2014/main" id="{A4886B1D-0485-14B3-6C03-FF71B5A350D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28" name="rc818">
              <a:extLst>
                <a:ext uri="{FF2B5EF4-FFF2-40B4-BE49-F238E27FC236}">
                  <a16:creationId xmlns:a16="http://schemas.microsoft.com/office/drawing/2014/main" id="{F03EE72C-2637-5CCE-9AED-3DA007E5C67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29" name="rc819">
              <a:extLst>
                <a:ext uri="{FF2B5EF4-FFF2-40B4-BE49-F238E27FC236}">
                  <a16:creationId xmlns:a16="http://schemas.microsoft.com/office/drawing/2014/main" id="{F1EC71C3-A194-5C34-017B-FFE90DAC26A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30" name="rc820">
              <a:extLst>
                <a:ext uri="{FF2B5EF4-FFF2-40B4-BE49-F238E27FC236}">
                  <a16:creationId xmlns:a16="http://schemas.microsoft.com/office/drawing/2014/main" id="{53C4DC8C-EBB3-EEAD-BCEE-E88270B250E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31" name="rc821">
              <a:extLst>
                <a:ext uri="{FF2B5EF4-FFF2-40B4-BE49-F238E27FC236}">
                  <a16:creationId xmlns:a16="http://schemas.microsoft.com/office/drawing/2014/main" id="{9274E8CA-C271-2DA1-CBD8-4BE4155F1D1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32" name="rc822">
              <a:extLst>
                <a:ext uri="{FF2B5EF4-FFF2-40B4-BE49-F238E27FC236}">
                  <a16:creationId xmlns:a16="http://schemas.microsoft.com/office/drawing/2014/main" id="{53FA363B-7130-8E34-C804-669F6621685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33" name="rc823">
              <a:extLst>
                <a:ext uri="{FF2B5EF4-FFF2-40B4-BE49-F238E27FC236}">
                  <a16:creationId xmlns:a16="http://schemas.microsoft.com/office/drawing/2014/main" id="{3E422E4F-186E-D814-B737-C09A7A83F44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34" name="rc824">
              <a:extLst>
                <a:ext uri="{FF2B5EF4-FFF2-40B4-BE49-F238E27FC236}">
                  <a16:creationId xmlns:a16="http://schemas.microsoft.com/office/drawing/2014/main" id="{10CEED9E-69A2-0291-8CEC-F6517F51F3F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35" name="rc825">
              <a:extLst>
                <a:ext uri="{FF2B5EF4-FFF2-40B4-BE49-F238E27FC236}">
                  <a16:creationId xmlns:a16="http://schemas.microsoft.com/office/drawing/2014/main" id="{2A9F9FBE-5BB1-35DB-BEA9-17165493FC4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36" name="rc826">
              <a:extLst>
                <a:ext uri="{FF2B5EF4-FFF2-40B4-BE49-F238E27FC236}">
                  <a16:creationId xmlns:a16="http://schemas.microsoft.com/office/drawing/2014/main" id="{B13C6586-A21B-3D0B-4577-7E3CC446A9B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37" name="rc827">
              <a:extLst>
                <a:ext uri="{FF2B5EF4-FFF2-40B4-BE49-F238E27FC236}">
                  <a16:creationId xmlns:a16="http://schemas.microsoft.com/office/drawing/2014/main" id="{34C97CE7-71E4-CEAE-0483-867020D1531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38" name="rc828">
              <a:extLst>
                <a:ext uri="{FF2B5EF4-FFF2-40B4-BE49-F238E27FC236}">
                  <a16:creationId xmlns:a16="http://schemas.microsoft.com/office/drawing/2014/main" id="{AAD59185-9F54-B079-CD0F-4179F865CDA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39" name="rc829">
              <a:extLst>
                <a:ext uri="{FF2B5EF4-FFF2-40B4-BE49-F238E27FC236}">
                  <a16:creationId xmlns:a16="http://schemas.microsoft.com/office/drawing/2014/main" id="{44DF0405-B0DA-ABE0-D43C-64FAE8403E7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40" name="rc830">
              <a:extLst>
                <a:ext uri="{FF2B5EF4-FFF2-40B4-BE49-F238E27FC236}">
                  <a16:creationId xmlns:a16="http://schemas.microsoft.com/office/drawing/2014/main" id="{899B8E16-F260-8FA3-9A3D-9070788FAD1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41" name="rc831">
              <a:extLst>
                <a:ext uri="{FF2B5EF4-FFF2-40B4-BE49-F238E27FC236}">
                  <a16:creationId xmlns:a16="http://schemas.microsoft.com/office/drawing/2014/main" id="{50652901-0653-DD0B-2964-3CF6B4D234B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42" name="rc832">
              <a:extLst>
                <a:ext uri="{FF2B5EF4-FFF2-40B4-BE49-F238E27FC236}">
                  <a16:creationId xmlns:a16="http://schemas.microsoft.com/office/drawing/2014/main" id="{3DB65411-BFD7-720C-95F2-4D8EC95DFC8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43" name="rc833">
              <a:extLst>
                <a:ext uri="{FF2B5EF4-FFF2-40B4-BE49-F238E27FC236}">
                  <a16:creationId xmlns:a16="http://schemas.microsoft.com/office/drawing/2014/main" id="{FA348C1D-3AFF-1A96-8C11-CDE13B62FFB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44" name="rc834">
              <a:extLst>
                <a:ext uri="{FF2B5EF4-FFF2-40B4-BE49-F238E27FC236}">
                  <a16:creationId xmlns:a16="http://schemas.microsoft.com/office/drawing/2014/main" id="{EAB69F67-F755-0D4F-FF24-199F43F03F9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45" name="rc835">
              <a:extLst>
                <a:ext uri="{FF2B5EF4-FFF2-40B4-BE49-F238E27FC236}">
                  <a16:creationId xmlns:a16="http://schemas.microsoft.com/office/drawing/2014/main" id="{EB1EBB9E-112C-F8CB-3FEB-2959305FD66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46" name="rc836">
              <a:extLst>
                <a:ext uri="{FF2B5EF4-FFF2-40B4-BE49-F238E27FC236}">
                  <a16:creationId xmlns:a16="http://schemas.microsoft.com/office/drawing/2014/main" id="{AF878275-6F18-78D8-A352-D4BE54115A6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47" name="rc837">
              <a:extLst>
                <a:ext uri="{FF2B5EF4-FFF2-40B4-BE49-F238E27FC236}">
                  <a16:creationId xmlns:a16="http://schemas.microsoft.com/office/drawing/2014/main" id="{3F4E6B79-C828-88D5-73E1-183081ABF42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48" name="rc838">
              <a:extLst>
                <a:ext uri="{FF2B5EF4-FFF2-40B4-BE49-F238E27FC236}">
                  <a16:creationId xmlns:a16="http://schemas.microsoft.com/office/drawing/2014/main" id="{E7941287-4783-6279-F96E-18E371D0462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49" name="rc839">
              <a:extLst>
                <a:ext uri="{FF2B5EF4-FFF2-40B4-BE49-F238E27FC236}">
                  <a16:creationId xmlns:a16="http://schemas.microsoft.com/office/drawing/2014/main" id="{6E9BD12E-13E5-0A0A-4F0E-941A5E03ACF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50" name="rc840">
              <a:extLst>
                <a:ext uri="{FF2B5EF4-FFF2-40B4-BE49-F238E27FC236}">
                  <a16:creationId xmlns:a16="http://schemas.microsoft.com/office/drawing/2014/main" id="{6B933BE7-FE63-F9C5-0678-919F64B681E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51" name="rc841">
              <a:extLst>
                <a:ext uri="{FF2B5EF4-FFF2-40B4-BE49-F238E27FC236}">
                  <a16:creationId xmlns:a16="http://schemas.microsoft.com/office/drawing/2014/main" id="{1681C3C4-1A0A-3991-4232-8D08EF062BA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52" name="rc842">
              <a:extLst>
                <a:ext uri="{FF2B5EF4-FFF2-40B4-BE49-F238E27FC236}">
                  <a16:creationId xmlns:a16="http://schemas.microsoft.com/office/drawing/2014/main" id="{47F0E458-FC09-3DCC-1BC1-49C9DF555FE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53" name="rc843">
              <a:extLst>
                <a:ext uri="{FF2B5EF4-FFF2-40B4-BE49-F238E27FC236}">
                  <a16:creationId xmlns:a16="http://schemas.microsoft.com/office/drawing/2014/main" id="{3C7FFE2E-7026-1F8B-F3C0-9139F33DEEA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54" name="rc844">
              <a:extLst>
                <a:ext uri="{FF2B5EF4-FFF2-40B4-BE49-F238E27FC236}">
                  <a16:creationId xmlns:a16="http://schemas.microsoft.com/office/drawing/2014/main" id="{DB89A444-860D-74D2-7464-D5C99629C93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55" name="rc845">
              <a:extLst>
                <a:ext uri="{FF2B5EF4-FFF2-40B4-BE49-F238E27FC236}">
                  <a16:creationId xmlns:a16="http://schemas.microsoft.com/office/drawing/2014/main" id="{184318C7-B411-567D-BBCA-16A3FBF3430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56" name="rc846">
              <a:extLst>
                <a:ext uri="{FF2B5EF4-FFF2-40B4-BE49-F238E27FC236}">
                  <a16:creationId xmlns:a16="http://schemas.microsoft.com/office/drawing/2014/main" id="{CF3559DB-B698-0B58-0A7C-C7383706317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57" name="rc847">
              <a:extLst>
                <a:ext uri="{FF2B5EF4-FFF2-40B4-BE49-F238E27FC236}">
                  <a16:creationId xmlns:a16="http://schemas.microsoft.com/office/drawing/2014/main" id="{B01F034F-05AE-CC1F-A9B2-24D357146D9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58" name="rc848">
              <a:extLst>
                <a:ext uri="{FF2B5EF4-FFF2-40B4-BE49-F238E27FC236}">
                  <a16:creationId xmlns:a16="http://schemas.microsoft.com/office/drawing/2014/main" id="{E41228DC-CC14-C5F5-64BD-2833A5EDDC5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59" name="rc849">
              <a:extLst>
                <a:ext uri="{FF2B5EF4-FFF2-40B4-BE49-F238E27FC236}">
                  <a16:creationId xmlns:a16="http://schemas.microsoft.com/office/drawing/2014/main" id="{C2CB0C03-DAED-5531-368B-9443DE75A1B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60" name="rc850">
              <a:extLst>
                <a:ext uri="{FF2B5EF4-FFF2-40B4-BE49-F238E27FC236}">
                  <a16:creationId xmlns:a16="http://schemas.microsoft.com/office/drawing/2014/main" id="{DC12DFBD-E082-234F-AAD7-AC4A181317F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61" name="rc851">
              <a:extLst>
                <a:ext uri="{FF2B5EF4-FFF2-40B4-BE49-F238E27FC236}">
                  <a16:creationId xmlns:a16="http://schemas.microsoft.com/office/drawing/2014/main" id="{3CCE46CF-336D-4114-FAFC-725BACD36D4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62" name="rc852">
              <a:extLst>
                <a:ext uri="{FF2B5EF4-FFF2-40B4-BE49-F238E27FC236}">
                  <a16:creationId xmlns:a16="http://schemas.microsoft.com/office/drawing/2014/main" id="{80C08FBE-1516-B3DB-D0D8-025CAA2FA40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63" name="rc853">
              <a:extLst>
                <a:ext uri="{FF2B5EF4-FFF2-40B4-BE49-F238E27FC236}">
                  <a16:creationId xmlns:a16="http://schemas.microsoft.com/office/drawing/2014/main" id="{1B1DD69F-645E-A231-591E-EEF274E16B2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64" name="rc854">
              <a:extLst>
                <a:ext uri="{FF2B5EF4-FFF2-40B4-BE49-F238E27FC236}">
                  <a16:creationId xmlns:a16="http://schemas.microsoft.com/office/drawing/2014/main" id="{11B4781E-39D8-6A06-8204-33433A30A34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65" name="rc855">
              <a:extLst>
                <a:ext uri="{FF2B5EF4-FFF2-40B4-BE49-F238E27FC236}">
                  <a16:creationId xmlns:a16="http://schemas.microsoft.com/office/drawing/2014/main" id="{0851E151-7651-0C80-A377-30A6B28E640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66" name="rc856">
              <a:extLst>
                <a:ext uri="{FF2B5EF4-FFF2-40B4-BE49-F238E27FC236}">
                  <a16:creationId xmlns:a16="http://schemas.microsoft.com/office/drawing/2014/main" id="{6A7CEA45-4572-B1B5-16EB-DBEB817358A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67" name="rc857">
              <a:extLst>
                <a:ext uri="{FF2B5EF4-FFF2-40B4-BE49-F238E27FC236}">
                  <a16:creationId xmlns:a16="http://schemas.microsoft.com/office/drawing/2014/main" id="{D25D1EF2-A715-2727-5C59-093F3ABA341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68" name="rc858">
              <a:extLst>
                <a:ext uri="{FF2B5EF4-FFF2-40B4-BE49-F238E27FC236}">
                  <a16:creationId xmlns:a16="http://schemas.microsoft.com/office/drawing/2014/main" id="{B57762DF-42FC-75B6-0254-7F9F3BC658B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69" name="rc859">
              <a:extLst>
                <a:ext uri="{FF2B5EF4-FFF2-40B4-BE49-F238E27FC236}">
                  <a16:creationId xmlns:a16="http://schemas.microsoft.com/office/drawing/2014/main" id="{636F60CB-FA2F-296C-5EEA-800463C700E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70" name="rc860">
              <a:extLst>
                <a:ext uri="{FF2B5EF4-FFF2-40B4-BE49-F238E27FC236}">
                  <a16:creationId xmlns:a16="http://schemas.microsoft.com/office/drawing/2014/main" id="{3A27B5BD-50B8-C8EE-F7C4-BAC05FB3266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71" name="rc861">
              <a:extLst>
                <a:ext uri="{FF2B5EF4-FFF2-40B4-BE49-F238E27FC236}">
                  <a16:creationId xmlns:a16="http://schemas.microsoft.com/office/drawing/2014/main" id="{BF498138-D907-AC08-20D5-5635F627767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72" name="rc862">
              <a:extLst>
                <a:ext uri="{FF2B5EF4-FFF2-40B4-BE49-F238E27FC236}">
                  <a16:creationId xmlns:a16="http://schemas.microsoft.com/office/drawing/2014/main" id="{836F5F9F-72ED-5194-FC8A-3A21F85A0F0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73" name="rc863">
              <a:extLst>
                <a:ext uri="{FF2B5EF4-FFF2-40B4-BE49-F238E27FC236}">
                  <a16:creationId xmlns:a16="http://schemas.microsoft.com/office/drawing/2014/main" id="{7A078DAC-40CB-0EE6-3381-44BDC5793E4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74" name="rc864">
              <a:extLst>
                <a:ext uri="{FF2B5EF4-FFF2-40B4-BE49-F238E27FC236}">
                  <a16:creationId xmlns:a16="http://schemas.microsoft.com/office/drawing/2014/main" id="{304D7486-606C-F0A4-B1ED-5BA7B49E8DE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75" name="rc865">
              <a:extLst>
                <a:ext uri="{FF2B5EF4-FFF2-40B4-BE49-F238E27FC236}">
                  <a16:creationId xmlns:a16="http://schemas.microsoft.com/office/drawing/2014/main" id="{1D70C576-D749-D14D-2FD9-13183072C42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76" name="rc866">
              <a:extLst>
                <a:ext uri="{FF2B5EF4-FFF2-40B4-BE49-F238E27FC236}">
                  <a16:creationId xmlns:a16="http://schemas.microsoft.com/office/drawing/2014/main" id="{3C569028-8C06-5DF2-87F9-D4D2A9AA9AF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77" name="rc867">
              <a:extLst>
                <a:ext uri="{FF2B5EF4-FFF2-40B4-BE49-F238E27FC236}">
                  <a16:creationId xmlns:a16="http://schemas.microsoft.com/office/drawing/2014/main" id="{AC8982A8-3E16-6AC7-02FB-2203E03BE41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78" name="rc868">
              <a:extLst>
                <a:ext uri="{FF2B5EF4-FFF2-40B4-BE49-F238E27FC236}">
                  <a16:creationId xmlns:a16="http://schemas.microsoft.com/office/drawing/2014/main" id="{2A42BF97-0BEE-EF30-8335-B822A607E45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79" name="rc869">
              <a:extLst>
                <a:ext uri="{FF2B5EF4-FFF2-40B4-BE49-F238E27FC236}">
                  <a16:creationId xmlns:a16="http://schemas.microsoft.com/office/drawing/2014/main" id="{5693708E-80D9-10BD-7D2D-E257F59B5BF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80" name="rc870">
              <a:extLst>
                <a:ext uri="{FF2B5EF4-FFF2-40B4-BE49-F238E27FC236}">
                  <a16:creationId xmlns:a16="http://schemas.microsoft.com/office/drawing/2014/main" id="{6303BAC3-A760-5659-461D-5BF773508A5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81" name="rc871">
              <a:extLst>
                <a:ext uri="{FF2B5EF4-FFF2-40B4-BE49-F238E27FC236}">
                  <a16:creationId xmlns:a16="http://schemas.microsoft.com/office/drawing/2014/main" id="{B7CDBFC9-3A45-7DD4-0ECA-18CC1C1984F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82" name="rc872">
              <a:extLst>
                <a:ext uri="{FF2B5EF4-FFF2-40B4-BE49-F238E27FC236}">
                  <a16:creationId xmlns:a16="http://schemas.microsoft.com/office/drawing/2014/main" id="{03D2EAC5-8B08-D2ED-EDFC-CC9354E2292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83" name="rc873">
              <a:extLst>
                <a:ext uri="{FF2B5EF4-FFF2-40B4-BE49-F238E27FC236}">
                  <a16:creationId xmlns:a16="http://schemas.microsoft.com/office/drawing/2014/main" id="{1712CC3A-02E1-EA87-DEC9-98C84DBBEA3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84" name="rc874">
              <a:extLst>
                <a:ext uri="{FF2B5EF4-FFF2-40B4-BE49-F238E27FC236}">
                  <a16:creationId xmlns:a16="http://schemas.microsoft.com/office/drawing/2014/main" id="{CE56AD76-A090-8864-E078-856B1A879E5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85" name="rc875">
              <a:extLst>
                <a:ext uri="{FF2B5EF4-FFF2-40B4-BE49-F238E27FC236}">
                  <a16:creationId xmlns:a16="http://schemas.microsoft.com/office/drawing/2014/main" id="{A83EF0A5-03C8-2433-B49C-8D5129F5AD0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86" name="rc876">
              <a:extLst>
                <a:ext uri="{FF2B5EF4-FFF2-40B4-BE49-F238E27FC236}">
                  <a16:creationId xmlns:a16="http://schemas.microsoft.com/office/drawing/2014/main" id="{77A57DAD-CCF0-86D7-8717-C1167CB140D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87" name="rc877">
              <a:extLst>
                <a:ext uri="{FF2B5EF4-FFF2-40B4-BE49-F238E27FC236}">
                  <a16:creationId xmlns:a16="http://schemas.microsoft.com/office/drawing/2014/main" id="{087F8016-C9AD-DB38-050F-4BA3BF97152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88" name="rc878">
              <a:extLst>
                <a:ext uri="{FF2B5EF4-FFF2-40B4-BE49-F238E27FC236}">
                  <a16:creationId xmlns:a16="http://schemas.microsoft.com/office/drawing/2014/main" id="{D68B62CC-1E9C-5B60-E7B7-64E9F29D41A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89" name="rc879">
              <a:extLst>
                <a:ext uri="{FF2B5EF4-FFF2-40B4-BE49-F238E27FC236}">
                  <a16:creationId xmlns:a16="http://schemas.microsoft.com/office/drawing/2014/main" id="{CAC5C0A9-A775-F5FC-770C-1922B787D03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90" name="rc880">
              <a:extLst>
                <a:ext uri="{FF2B5EF4-FFF2-40B4-BE49-F238E27FC236}">
                  <a16:creationId xmlns:a16="http://schemas.microsoft.com/office/drawing/2014/main" id="{E689B06E-19D8-69AC-AE2B-EE0E4C73C21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91" name="rc881">
              <a:extLst>
                <a:ext uri="{FF2B5EF4-FFF2-40B4-BE49-F238E27FC236}">
                  <a16:creationId xmlns:a16="http://schemas.microsoft.com/office/drawing/2014/main" id="{4B55BE41-4CCF-8B73-A32D-1B162707ED9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92" name="rc882">
              <a:extLst>
                <a:ext uri="{FF2B5EF4-FFF2-40B4-BE49-F238E27FC236}">
                  <a16:creationId xmlns:a16="http://schemas.microsoft.com/office/drawing/2014/main" id="{994541F7-B7BD-B84F-8073-B9FC27DC974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93" name="rc883">
              <a:extLst>
                <a:ext uri="{FF2B5EF4-FFF2-40B4-BE49-F238E27FC236}">
                  <a16:creationId xmlns:a16="http://schemas.microsoft.com/office/drawing/2014/main" id="{F795CB6C-6039-7FF9-8795-EB55C87ACA0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94" name="rc884">
              <a:extLst>
                <a:ext uri="{FF2B5EF4-FFF2-40B4-BE49-F238E27FC236}">
                  <a16:creationId xmlns:a16="http://schemas.microsoft.com/office/drawing/2014/main" id="{477D0EC7-687D-665D-F2DB-9BC56A72E73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95" name="rc885">
              <a:extLst>
                <a:ext uri="{FF2B5EF4-FFF2-40B4-BE49-F238E27FC236}">
                  <a16:creationId xmlns:a16="http://schemas.microsoft.com/office/drawing/2014/main" id="{A166AD0B-9574-7CE5-DA86-E058F2C0EFA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96" name="rc886">
              <a:extLst>
                <a:ext uri="{FF2B5EF4-FFF2-40B4-BE49-F238E27FC236}">
                  <a16:creationId xmlns:a16="http://schemas.microsoft.com/office/drawing/2014/main" id="{68C9E918-F365-44F0-465B-4AAC77A0A68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97" name="rc887">
              <a:extLst>
                <a:ext uri="{FF2B5EF4-FFF2-40B4-BE49-F238E27FC236}">
                  <a16:creationId xmlns:a16="http://schemas.microsoft.com/office/drawing/2014/main" id="{38FDD015-757F-558D-FC7F-67A8A04554D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98" name="rc888">
              <a:extLst>
                <a:ext uri="{FF2B5EF4-FFF2-40B4-BE49-F238E27FC236}">
                  <a16:creationId xmlns:a16="http://schemas.microsoft.com/office/drawing/2014/main" id="{D7EB4CFE-CCBB-07B7-B6D3-ABAB89BCCC8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1999" name="rc889">
              <a:extLst>
                <a:ext uri="{FF2B5EF4-FFF2-40B4-BE49-F238E27FC236}">
                  <a16:creationId xmlns:a16="http://schemas.microsoft.com/office/drawing/2014/main" id="{E63372F8-B6ED-F7BB-04CC-76EF88038F0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00" name="rc890">
              <a:extLst>
                <a:ext uri="{FF2B5EF4-FFF2-40B4-BE49-F238E27FC236}">
                  <a16:creationId xmlns:a16="http://schemas.microsoft.com/office/drawing/2014/main" id="{EF8C9568-D4F3-2C1B-12D1-ECFE8733A51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01" name="rc891">
              <a:extLst>
                <a:ext uri="{FF2B5EF4-FFF2-40B4-BE49-F238E27FC236}">
                  <a16:creationId xmlns:a16="http://schemas.microsoft.com/office/drawing/2014/main" id="{33D068E4-A0B2-BDDF-0F79-D8A85F13C5D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02" name="rc892">
              <a:extLst>
                <a:ext uri="{FF2B5EF4-FFF2-40B4-BE49-F238E27FC236}">
                  <a16:creationId xmlns:a16="http://schemas.microsoft.com/office/drawing/2014/main" id="{48EA0543-B235-E26F-4B7D-650179F02D0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03" name="rc893">
              <a:extLst>
                <a:ext uri="{FF2B5EF4-FFF2-40B4-BE49-F238E27FC236}">
                  <a16:creationId xmlns:a16="http://schemas.microsoft.com/office/drawing/2014/main" id="{9055AEAF-27A9-F52A-6DA4-2820DE18C6B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04" name="rc894">
              <a:extLst>
                <a:ext uri="{FF2B5EF4-FFF2-40B4-BE49-F238E27FC236}">
                  <a16:creationId xmlns:a16="http://schemas.microsoft.com/office/drawing/2014/main" id="{0E07819E-4E3E-FCB9-5783-1ADC50B689A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05" name="rc895">
              <a:extLst>
                <a:ext uri="{FF2B5EF4-FFF2-40B4-BE49-F238E27FC236}">
                  <a16:creationId xmlns:a16="http://schemas.microsoft.com/office/drawing/2014/main" id="{85644F8B-344F-CB32-F4CB-C052FD0CDB8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06" name="rc896">
              <a:extLst>
                <a:ext uri="{FF2B5EF4-FFF2-40B4-BE49-F238E27FC236}">
                  <a16:creationId xmlns:a16="http://schemas.microsoft.com/office/drawing/2014/main" id="{7FF7B9B5-899A-C72F-2540-E7BB89A7777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07" name="rc897">
              <a:extLst>
                <a:ext uri="{FF2B5EF4-FFF2-40B4-BE49-F238E27FC236}">
                  <a16:creationId xmlns:a16="http://schemas.microsoft.com/office/drawing/2014/main" id="{4068F1D1-C2E5-BD1F-C283-966B6B9C4BD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08" name="rc898">
              <a:extLst>
                <a:ext uri="{FF2B5EF4-FFF2-40B4-BE49-F238E27FC236}">
                  <a16:creationId xmlns:a16="http://schemas.microsoft.com/office/drawing/2014/main" id="{5C61811A-5FFD-02EC-CD00-C8B04A46099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09" name="rc899">
              <a:extLst>
                <a:ext uri="{FF2B5EF4-FFF2-40B4-BE49-F238E27FC236}">
                  <a16:creationId xmlns:a16="http://schemas.microsoft.com/office/drawing/2014/main" id="{F82DCD59-DDCF-1800-67F5-868F4E50793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10" name="rc900">
              <a:extLst>
                <a:ext uri="{FF2B5EF4-FFF2-40B4-BE49-F238E27FC236}">
                  <a16:creationId xmlns:a16="http://schemas.microsoft.com/office/drawing/2014/main" id="{AF8104E3-291C-94BD-6B6B-80B4325FBA4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11" name="rc901">
              <a:extLst>
                <a:ext uri="{FF2B5EF4-FFF2-40B4-BE49-F238E27FC236}">
                  <a16:creationId xmlns:a16="http://schemas.microsoft.com/office/drawing/2014/main" id="{F58C025E-85FB-72D2-F677-23A1E92795A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12" name="rc902">
              <a:extLst>
                <a:ext uri="{FF2B5EF4-FFF2-40B4-BE49-F238E27FC236}">
                  <a16:creationId xmlns:a16="http://schemas.microsoft.com/office/drawing/2014/main" id="{461D0485-A1AF-9E47-B928-04F44E94B6F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13" name="rc903">
              <a:extLst>
                <a:ext uri="{FF2B5EF4-FFF2-40B4-BE49-F238E27FC236}">
                  <a16:creationId xmlns:a16="http://schemas.microsoft.com/office/drawing/2014/main" id="{054A3FCA-6897-2478-9239-CA83312C025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14" name="rc904">
              <a:extLst>
                <a:ext uri="{FF2B5EF4-FFF2-40B4-BE49-F238E27FC236}">
                  <a16:creationId xmlns:a16="http://schemas.microsoft.com/office/drawing/2014/main" id="{1043C0C6-2971-7585-414F-61DA4FAA735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15" name="rc905">
              <a:extLst>
                <a:ext uri="{FF2B5EF4-FFF2-40B4-BE49-F238E27FC236}">
                  <a16:creationId xmlns:a16="http://schemas.microsoft.com/office/drawing/2014/main" id="{9720DF3C-4D6C-EBB5-8529-6D7CED5E6FA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16" name="rc906">
              <a:extLst>
                <a:ext uri="{FF2B5EF4-FFF2-40B4-BE49-F238E27FC236}">
                  <a16:creationId xmlns:a16="http://schemas.microsoft.com/office/drawing/2014/main" id="{C1137B48-BBAC-6A1C-2081-A1293F5F073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17" name="rc907">
              <a:extLst>
                <a:ext uri="{FF2B5EF4-FFF2-40B4-BE49-F238E27FC236}">
                  <a16:creationId xmlns:a16="http://schemas.microsoft.com/office/drawing/2014/main" id="{119017D3-8D03-C3EB-F13A-42518EE7D3B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18" name="rc908">
              <a:extLst>
                <a:ext uri="{FF2B5EF4-FFF2-40B4-BE49-F238E27FC236}">
                  <a16:creationId xmlns:a16="http://schemas.microsoft.com/office/drawing/2014/main" id="{44964EF9-39D9-806C-AB93-D9BFE391D56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19" name="rc909">
              <a:extLst>
                <a:ext uri="{FF2B5EF4-FFF2-40B4-BE49-F238E27FC236}">
                  <a16:creationId xmlns:a16="http://schemas.microsoft.com/office/drawing/2014/main" id="{4C78BB05-15CE-6533-7C10-EC008424188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20" name="rc910">
              <a:extLst>
                <a:ext uri="{FF2B5EF4-FFF2-40B4-BE49-F238E27FC236}">
                  <a16:creationId xmlns:a16="http://schemas.microsoft.com/office/drawing/2014/main" id="{0386AF9A-D489-6322-FA50-AAC4AA0A15B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21" name="rc911">
              <a:extLst>
                <a:ext uri="{FF2B5EF4-FFF2-40B4-BE49-F238E27FC236}">
                  <a16:creationId xmlns:a16="http://schemas.microsoft.com/office/drawing/2014/main" id="{E7BBE1D3-80CB-36F6-4252-B5D14A10783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22" name="rc912">
              <a:extLst>
                <a:ext uri="{FF2B5EF4-FFF2-40B4-BE49-F238E27FC236}">
                  <a16:creationId xmlns:a16="http://schemas.microsoft.com/office/drawing/2014/main" id="{8FFDCF3F-E136-DD0F-48E4-7D704ED3035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23" name="rc913">
              <a:extLst>
                <a:ext uri="{FF2B5EF4-FFF2-40B4-BE49-F238E27FC236}">
                  <a16:creationId xmlns:a16="http://schemas.microsoft.com/office/drawing/2014/main" id="{D0466D95-F185-AC9A-FC3A-B08B68F50C6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24" name="rc914">
              <a:extLst>
                <a:ext uri="{FF2B5EF4-FFF2-40B4-BE49-F238E27FC236}">
                  <a16:creationId xmlns:a16="http://schemas.microsoft.com/office/drawing/2014/main" id="{8CEA3029-B688-1F09-AA02-C4198C66CA4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25" name="rc915">
              <a:extLst>
                <a:ext uri="{FF2B5EF4-FFF2-40B4-BE49-F238E27FC236}">
                  <a16:creationId xmlns:a16="http://schemas.microsoft.com/office/drawing/2014/main" id="{8468294D-F375-65D0-E3B0-8F73C6D2727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26" name="rc916">
              <a:extLst>
                <a:ext uri="{FF2B5EF4-FFF2-40B4-BE49-F238E27FC236}">
                  <a16:creationId xmlns:a16="http://schemas.microsoft.com/office/drawing/2014/main" id="{628720A8-6FEE-316D-967F-476BE48D8E9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27" name="rc917">
              <a:extLst>
                <a:ext uri="{FF2B5EF4-FFF2-40B4-BE49-F238E27FC236}">
                  <a16:creationId xmlns:a16="http://schemas.microsoft.com/office/drawing/2014/main" id="{A942CA9E-8E38-1104-D22D-0819E600A7E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28" name="rc918">
              <a:extLst>
                <a:ext uri="{FF2B5EF4-FFF2-40B4-BE49-F238E27FC236}">
                  <a16:creationId xmlns:a16="http://schemas.microsoft.com/office/drawing/2014/main" id="{62F160B4-028C-FB54-F814-7684F59914E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29" name="rc919">
              <a:extLst>
                <a:ext uri="{FF2B5EF4-FFF2-40B4-BE49-F238E27FC236}">
                  <a16:creationId xmlns:a16="http://schemas.microsoft.com/office/drawing/2014/main" id="{CEF8863F-B0EF-5893-3656-4C497454315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30" name="rc920">
              <a:extLst>
                <a:ext uri="{FF2B5EF4-FFF2-40B4-BE49-F238E27FC236}">
                  <a16:creationId xmlns:a16="http://schemas.microsoft.com/office/drawing/2014/main" id="{17A3D4EF-52EE-C237-59E1-1040EB38756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31" name="rc921">
              <a:extLst>
                <a:ext uri="{FF2B5EF4-FFF2-40B4-BE49-F238E27FC236}">
                  <a16:creationId xmlns:a16="http://schemas.microsoft.com/office/drawing/2014/main" id="{D36F0989-E349-2E4A-B566-95F2FA41F23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32" name="rc922">
              <a:extLst>
                <a:ext uri="{FF2B5EF4-FFF2-40B4-BE49-F238E27FC236}">
                  <a16:creationId xmlns:a16="http://schemas.microsoft.com/office/drawing/2014/main" id="{FAEAB83F-3BC9-DCD4-FA0E-A74AECA2DF0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33" name="rc923">
              <a:extLst>
                <a:ext uri="{FF2B5EF4-FFF2-40B4-BE49-F238E27FC236}">
                  <a16:creationId xmlns:a16="http://schemas.microsoft.com/office/drawing/2014/main" id="{FED97F4B-CDBA-74F6-12D4-2FDAB423477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34" name="rc924">
              <a:extLst>
                <a:ext uri="{FF2B5EF4-FFF2-40B4-BE49-F238E27FC236}">
                  <a16:creationId xmlns:a16="http://schemas.microsoft.com/office/drawing/2014/main" id="{6015EA71-5351-3A35-5E72-7E957500B71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35" name="rc925">
              <a:extLst>
                <a:ext uri="{FF2B5EF4-FFF2-40B4-BE49-F238E27FC236}">
                  <a16:creationId xmlns:a16="http://schemas.microsoft.com/office/drawing/2014/main" id="{CBC73A09-FD27-BA94-A2A1-9ED1C9769F0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36" name="rc926">
              <a:extLst>
                <a:ext uri="{FF2B5EF4-FFF2-40B4-BE49-F238E27FC236}">
                  <a16:creationId xmlns:a16="http://schemas.microsoft.com/office/drawing/2014/main" id="{168864A1-7884-40E2-5CCF-C48B22F0942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37" name="rc927">
              <a:extLst>
                <a:ext uri="{FF2B5EF4-FFF2-40B4-BE49-F238E27FC236}">
                  <a16:creationId xmlns:a16="http://schemas.microsoft.com/office/drawing/2014/main" id="{B3280394-8068-8D46-BA84-82C23005B15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38" name="rc928">
              <a:extLst>
                <a:ext uri="{FF2B5EF4-FFF2-40B4-BE49-F238E27FC236}">
                  <a16:creationId xmlns:a16="http://schemas.microsoft.com/office/drawing/2014/main" id="{8E417E31-7820-45A6-0D8A-3EDB86CF52E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39" name="rc929">
              <a:extLst>
                <a:ext uri="{FF2B5EF4-FFF2-40B4-BE49-F238E27FC236}">
                  <a16:creationId xmlns:a16="http://schemas.microsoft.com/office/drawing/2014/main" id="{BE734B32-B072-3620-EBE5-511BD0C819E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40" name="rc930">
              <a:extLst>
                <a:ext uri="{FF2B5EF4-FFF2-40B4-BE49-F238E27FC236}">
                  <a16:creationId xmlns:a16="http://schemas.microsoft.com/office/drawing/2014/main" id="{2A11696C-E1BE-D459-3214-91F15A5CD71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41" name="rc931">
              <a:extLst>
                <a:ext uri="{FF2B5EF4-FFF2-40B4-BE49-F238E27FC236}">
                  <a16:creationId xmlns:a16="http://schemas.microsoft.com/office/drawing/2014/main" id="{D4CCC014-1C12-63BD-ABC7-6D7BCA6257E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42" name="rc932">
              <a:extLst>
                <a:ext uri="{FF2B5EF4-FFF2-40B4-BE49-F238E27FC236}">
                  <a16:creationId xmlns:a16="http://schemas.microsoft.com/office/drawing/2014/main" id="{9F5C50F4-31E0-F9A8-A204-8773207C851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43" name="rc933">
              <a:extLst>
                <a:ext uri="{FF2B5EF4-FFF2-40B4-BE49-F238E27FC236}">
                  <a16:creationId xmlns:a16="http://schemas.microsoft.com/office/drawing/2014/main" id="{B6ECE9DE-FDC7-BEDE-61E7-31FE630AD24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44" name="rc934">
              <a:extLst>
                <a:ext uri="{FF2B5EF4-FFF2-40B4-BE49-F238E27FC236}">
                  <a16:creationId xmlns:a16="http://schemas.microsoft.com/office/drawing/2014/main" id="{8C8F23AB-F73F-4039-49C4-3B0A47DC5B2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45" name="rc935">
              <a:extLst>
                <a:ext uri="{FF2B5EF4-FFF2-40B4-BE49-F238E27FC236}">
                  <a16:creationId xmlns:a16="http://schemas.microsoft.com/office/drawing/2014/main" id="{56FB8575-BCFB-BB24-39F6-FE01A783DBA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46" name="rc936">
              <a:extLst>
                <a:ext uri="{FF2B5EF4-FFF2-40B4-BE49-F238E27FC236}">
                  <a16:creationId xmlns:a16="http://schemas.microsoft.com/office/drawing/2014/main" id="{B7AC41F8-CAE7-B733-EF07-3DF852F79EA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47" name="rc937">
              <a:extLst>
                <a:ext uri="{FF2B5EF4-FFF2-40B4-BE49-F238E27FC236}">
                  <a16:creationId xmlns:a16="http://schemas.microsoft.com/office/drawing/2014/main" id="{FA3D834B-BAEA-F6A8-0B41-C0849C1B6BE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48" name="rc938">
              <a:extLst>
                <a:ext uri="{FF2B5EF4-FFF2-40B4-BE49-F238E27FC236}">
                  <a16:creationId xmlns:a16="http://schemas.microsoft.com/office/drawing/2014/main" id="{3367AEFA-1561-06B1-F6BF-A657B800489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49" name="rc939">
              <a:extLst>
                <a:ext uri="{FF2B5EF4-FFF2-40B4-BE49-F238E27FC236}">
                  <a16:creationId xmlns:a16="http://schemas.microsoft.com/office/drawing/2014/main" id="{B7C43788-0CA1-1142-8007-827C40CFC02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50" name="rc940">
              <a:extLst>
                <a:ext uri="{FF2B5EF4-FFF2-40B4-BE49-F238E27FC236}">
                  <a16:creationId xmlns:a16="http://schemas.microsoft.com/office/drawing/2014/main" id="{22BE2BF7-F597-685B-DA05-2ECD98E704E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51" name="rc941">
              <a:extLst>
                <a:ext uri="{FF2B5EF4-FFF2-40B4-BE49-F238E27FC236}">
                  <a16:creationId xmlns:a16="http://schemas.microsoft.com/office/drawing/2014/main" id="{C05FCFD5-902F-BAAB-A539-C3FCD601182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52" name="rc942">
              <a:extLst>
                <a:ext uri="{FF2B5EF4-FFF2-40B4-BE49-F238E27FC236}">
                  <a16:creationId xmlns:a16="http://schemas.microsoft.com/office/drawing/2014/main" id="{C6BD284D-8F40-F313-CB55-AA2D7E397B2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53" name="rc943">
              <a:extLst>
                <a:ext uri="{FF2B5EF4-FFF2-40B4-BE49-F238E27FC236}">
                  <a16:creationId xmlns:a16="http://schemas.microsoft.com/office/drawing/2014/main" id="{187F21A2-E973-29DB-8C0E-3E9BB91750A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54" name="rc944">
              <a:extLst>
                <a:ext uri="{FF2B5EF4-FFF2-40B4-BE49-F238E27FC236}">
                  <a16:creationId xmlns:a16="http://schemas.microsoft.com/office/drawing/2014/main" id="{00EEF7F8-1597-7587-33DF-26F58549D7E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55" name="rc945">
              <a:extLst>
                <a:ext uri="{FF2B5EF4-FFF2-40B4-BE49-F238E27FC236}">
                  <a16:creationId xmlns:a16="http://schemas.microsoft.com/office/drawing/2014/main" id="{F2D2859C-FBEF-26A1-66C2-EE2B244CE1A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56" name="rc946">
              <a:extLst>
                <a:ext uri="{FF2B5EF4-FFF2-40B4-BE49-F238E27FC236}">
                  <a16:creationId xmlns:a16="http://schemas.microsoft.com/office/drawing/2014/main" id="{4A0E9CED-0354-5E57-C853-6D91D37FDB7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57" name="rc947">
              <a:extLst>
                <a:ext uri="{FF2B5EF4-FFF2-40B4-BE49-F238E27FC236}">
                  <a16:creationId xmlns:a16="http://schemas.microsoft.com/office/drawing/2014/main" id="{8FB46DA4-66F7-90B0-14C4-89C7D6F003C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58" name="rc948">
              <a:extLst>
                <a:ext uri="{FF2B5EF4-FFF2-40B4-BE49-F238E27FC236}">
                  <a16:creationId xmlns:a16="http://schemas.microsoft.com/office/drawing/2014/main" id="{0CC143C7-30C4-9096-980A-EAE97D1F34D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59" name="rc949">
              <a:extLst>
                <a:ext uri="{FF2B5EF4-FFF2-40B4-BE49-F238E27FC236}">
                  <a16:creationId xmlns:a16="http://schemas.microsoft.com/office/drawing/2014/main" id="{4744B752-24B1-AB2E-181B-A3DCB076713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60" name="rc950">
              <a:extLst>
                <a:ext uri="{FF2B5EF4-FFF2-40B4-BE49-F238E27FC236}">
                  <a16:creationId xmlns:a16="http://schemas.microsoft.com/office/drawing/2014/main" id="{983DE0E6-AA2E-EA93-A4A5-E665F5B011B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61" name="rc951">
              <a:extLst>
                <a:ext uri="{FF2B5EF4-FFF2-40B4-BE49-F238E27FC236}">
                  <a16:creationId xmlns:a16="http://schemas.microsoft.com/office/drawing/2014/main" id="{8C1537F6-FBBA-13C7-8C59-9CF6FFAF373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62" name="rc952">
              <a:extLst>
                <a:ext uri="{FF2B5EF4-FFF2-40B4-BE49-F238E27FC236}">
                  <a16:creationId xmlns:a16="http://schemas.microsoft.com/office/drawing/2014/main" id="{6B1C25A2-0638-A9CA-2D22-B6618353A82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63" name="rc953">
              <a:extLst>
                <a:ext uri="{FF2B5EF4-FFF2-40B4-BE49-F238E27FC236}">
                  <a16:creationId xmlns:a16="http://schemas.microsoft.com/office/drawing/2014/main" id="{650F13D6-B3FA-8D48-4D43-F85CB21A239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64" name="rc954">
              <a:extLst>
                <a:ext uri="{FF2B5EF4-FFF2-40B4-BE49-F238E27FC236}">
                  <a16:creationId xmlns:a16="http://schemas.microsoft.com/office/drawing/2014/main" id="{19F9A2F9-9D1B-DC2E-2258-CD0EA7AFC6A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65" name="rc955">
              <a:extLst>
                <a:ext uri="{FF2B5EF4-FFF2-40B4-BE49-F238E27FC236}">
                  <a16:creationId xmlns:a16="http://schemas.microsoft.com/office/drawing/2014/main" id="{FD55F06E-9FBC-D378-7958-F4A4C665417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66" name="rc956">
              <a:extLst>
                <a:ext uri="{FF2B5EF4-FFF2-40B4-BE49-F238E27FC236}">
                  <a16:creationId xmlns:a16="http://schemas.microsoft.com/office/drawing/2014/main" id="{995BDF92-C13C-E761-683A-1DDFB146118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67" name="rc957">
              <a:extLst>
                <a:ext uri="{FF2B5EF4-FFF2-40B4-BE49-F238E27FC236}">
                  <a16:creationId xmlns:a16="http://schemas.microsoft.com/office/drawing/2014/main" id="{E6495734-E998-99F0-B60B-AD5F633C3DE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68" name="rc958">
              <a:extLst>
                <a:ext uri="{FF2B5EF4-FFF2-40B4-BE49-F238E27FC236}">
                  <a16:creationId xmlns:a16="http://schemas.microsoft.com/office/drawing/2014/main" id="{7477CFD9-11DE-7CD0-7864-C87E12DE531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69" name="rc959">
              <a:extLst>
                <a:ext uri="{FF2B5EF4-FFF2-40B4-BE49-F238E27FC236}">
                  <a16:creationId xmlns:a16="http://schemas.microsoft.com/office/drawing/2014/main" id="{1D18C032-DE84-60EF-72B1-B5805A620F0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70" name="rc960">
              <a:extLst>
                <a:ext uri="{FF2B5EF4-FFF2-40B4-BE49-F238E27FC236}">
                  <a16:creationId xmlns:a16="http://schemas.microsoft.com/office/drawing/2014/main" id="{F8C5CD69-52C9-5912-4108-FEB311E5160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71" name="rc961">
              <a:extLst>
                <a:ext uri="{FF2B5EF4-FFF2-40B4-BE49-F238E27FC236}">
                  <a16:creationId xmlns:a16="http://schemas.microsoft.com/office/drawing/2014/main" id="{1F2CB845-DDB2-7D73-9162-3AD23FB8B2B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72" name="rc962">
              <a:extLst>
                <a:ext uri="{FF2B5EF4-FFF2-40B4-BE49-F238E27FC236}">
                  <a16:creationId xmlns:a16="http://schemas.microsoft.com/office/drawing/2014/main" id="{31642BFB-1776-9091-322A-472EE23CF66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73" name="rc963">
              <a:extLst>
                <a:ext uri="{FF2B5EF4-FFF2-40B4-BE49-F238E27FC236}">
                  <a16:creationId xmlns:a16="http://schemas.microsoft.com/office/drawing/2014/main" id="{DCB57786-A8D9-2576-154C-4C0206B2092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74" name="rc964">
              <a:extLst>
                <a:ext uri="{FF2B5EF4-FFF2-40B4-BE49-F238E27FC236}">
                  <a16:creationId xmlns:a16="http://schemas.microsoft.com/office/drawing/2014/main" id="{EBAF3C7D-8A07-D7D6-935A-09D3F893479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75" name="rc965">
              <a:extLst>
                <a:ext uri="{FF2B5EF4-FFF2-40B4-BE49-F238E27FC236}">
                  <a16:creationId xmlns:a16="http://schemas.microsoft.com/office/drawing/2014/main" id="{CB790651-9EE2-D1D5-6711-25F71579964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76" name="rc966">
              <a:extLst>
                <a:ext uri="{FF2B5EF4-FFF2-40B4-BE49-F238E27FC236}">
                  <a16:creationId xmlns:a16="http://schemas.microsoft.com/office/drawing/2014/main" id="{8BB922FC-80FC-B6E2-9C65-DEEE08D7919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77" name="rc967">
              <a:extLst>
                <a:ext uri="{FF2B5EF4-FFF2-40B4-BE49-F238E27FC236}">
                  <a16:creationId xmlns:a16="http://schemas.microsoft.com/office/drawing/2014/main" id="{EF44637C-A34A-EC9D-BE55-74166B35830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78" name="rc968">
              <a:extLst>
                <a:ext uri="{FF2B5EF4-FFF2-40B4-BE49-F238E27FC236}">
                  <a16:creationId xmlns:a16="http://schemas.microsoft.com/office/drawing/2014/main" id="{A1C0EA0E-DFFF-FF74-CEF7-B8EE37F2DC7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79" name="rc969">
              <a:extLst>
                <a:ext uri="{FF2B5EF4-FFF2-40B4-BE49-F238E27FC236}">
                  <a16:creationId xmlns:a16="http://schemas.microsoft.com/office/drawing/2014/main" id="{EDE3C1FB-4090-6709-3E64-302B563EC18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80" name="rc970">
              <a:extLst>
                <a:ext uri="{FF2B5EF4-FFF2-40B4-BE49-F238E27FC236}">
                  <a16:creationId xmlns:a16="http://schemas.microsoft.com/office/drawing/2014/main" id="{1455F5D8-7116-E2B3-879F-425E718D3FC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81" name="rc971">
              <a:extLst>
                <a:ext uri="{FF2B5EF4-FFF2-40B4-BE49-F238E27FC236}">
                  <a16:creationId xmlns:a16="http://schemas.microsoft.com/office/drawing/2014/main" id="{F01F2A01-766E-953B-CA7F-6FFE4250E56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82" name="rc972">
              <a:extLst>
                <a:ext uri="{FF2B5EF4-FFF2-40B4-BE49-F238E27FC236}">
                  <a16:creationId xmlns:a16="http://schemas.microsoft.com/office/drawing/2014/main" id="{8D003CCD-4139-DE36-66A7-CDBF40C1DCE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83" name="rc973">
              <a:extLst>
                <a:ext uri="{FF2B5EF4-FFF2-40B4-BE49-F238E27FC236}">
                  <a16:creationId xmlns:a16="http://schemas.microsoft.com/office/drawing/2014/main" id="{6A2BAFF8-29F5-0AF3-560F-25E3B02D3FA6}"/>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84" name="rc974">
              <a:extLst>
                <a:ext uri="{FF2B5EF4-FFF2-40B4-BE49-F238E27FC236}">
                  <a16:creationId xmlns:a16="http://schemas.microsoft.com/office/drawing/2014/main" id="{AD51FD62-EA9D-A982-5C7D-236FFEEDB71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85" name="rc975">
              <a:extLst>
                <a:ext uri="{FF2B5EF4-FFF2-40B4-BE49-F238E27FC236}">
                  <a16:creationId xmlns:a16="http://schemas.microsoft.com/office/drawing/2014/main" id="{FE4EEE56-7434-9E3D-F24A-23C11573F92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86" name="rc976">
              <a:extLst>
                <a:ext uri="{FF2B5EF4-FFF2-40B4-BE49-F238E27FC236}">
                  <a16:creationId xmlns:a16="http://schemas.microsoft.com/office/drawing/2014/main" id="{491161AF-A119-B20E-1EDA-4E3E6518EF3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87" name="rc977">
              <a:extLst>
                <a:ext uri="{FF2B5EF4-FFF2-40B4-BE49-F238E27FC236}">
                  <a16:creationId xmlns:a16="http://schemas.microsoft.com/office/drawing/2014/main" id="{663C4C2B-6DB0-CD69-0AF4-BD89F65DE76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88" name="rc978">
              <a:extLst>
                <a:ext uri="{FF2B5EF4-FFF2-40B4-BE49-F238E27FC236}">
                  <a16:creationId xmlns:a16="http://schemas.microsoft.com/office/drawing/2014/main" id="{55BE5F1E-FA0F-AEB0-8E9D-2006DD68946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89" name="rc979">
              <a:extLst>
                <a:ext uri="{FF2B5EF4-FFF2-40B4-BE49-F238E27FC236}">
                  <a16:creationId xmlns:a16="http://schemas.microsoft.com/office/drawing/2014/main" id="{0A2D94D7-6A1D-6790-60B1-E4F1EFA719D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90" name="rc980">
              <a:extLst>
                <a:ext uri="{FF2B5EF4-FFF2-40B4-BE49-F238E27FC236}">
                  <a16:creationId xmlns:a16="http://schemas.microsoft.com/office/drawing/2014/main" id="{876492E7-4584-1952-D58E-2579B4CBE7D2}"/>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91" name="rc981">
              <a:extLst>
                <a:ext uri="{FF2B5EF4-FFF2-40B4-BE49-F238E27FC236}">
                  <a16:creationId xmlns:a16="http://schemas.microsoft.com/office/drawing/2014/main" id="{838C4D45-4852-E7D2-9366-EB851D6106E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92" name="rc982">
              <a:extLst>
                <a:ext uri="{FF2B5EF4-FFF2-40B4-BE49-F238E27FC236}">
                  <a16:creationId xmlns:a16="http://schemas.microsoft.com/office/drawing/2014/main" id="{22EA4964-B550-B659-60E6-7D5233EE871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93" name="rc983">
              <a:extLst>
                <a:ext uri="{FF2B5EF4-FFF2-40B4-BE49-F238E27FC236}">
                  <a16:creationId xmlns:a16="http://schemas.microsoft.com/office/drawing/2014/main" id="{F415BEAC-AD32-480B-973D-B54B3A98FE1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94" name="rc984">
              <a:extLst>
                <a:ext uri="{FF2B5EF4-FFF2-40B4-BE49-F238E27FC236}">
                  <a16:creationId xmlns:a16="http://schemas.microsoft.com/office/drawing/2014/main" id="{BBC05653-9496-54A0-5B66-7A51487FDFF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95" name="rc985">
              <a:extLst>
                <a:ext uri="{FF2B5EF4-FFF2-40B4-BE49-F238E27FC236}">
                  <a16:creationId xmlns:a16="http://schemas.microsoft.com/office/drawing/2014/main" id="{DDE8EF98-3958-258E-E625-2E8446E3280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96" name="rc986">
              <a:extLst>
                <a:ext uri="{FF2B5EF4-FFF2-40B4-BE49-F238E27FC236}">
                  <a16:creationId xmlns:a16="http://schemas.microsoft.com/office/drawing/2014/main" id="{C08A47B5-7386-5E2E-62F5-39BE71453EC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97" name="rc987">
              <a:extLst>
                <a:ext uri="{FF2B5EF4-FFF2-40B4-BE49-F238E27FC236}">
                  <a16:creationId xmlns:a16="http://schemas.microsoft.com/office/drawing/2014/main" id="{AC077220-3679-9BF0-B9D0-6E9806D4EE7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98" name="rc988">
              <a:extLst>
                <a:ext uri="{FF2B5EF4-FFF2-40B4-BE49-F238E27FC236}">
                  <a16:creationId xmlns:a16="http://schemas.microsoft.com/office/drawing/2014/main" id="{A432F108-746C-CC30-9B13-4BC595138FA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099" name="rc989">
              <a:extLst>
                <a:ext uri="{FF2B5EF4-FFF2-40B4-BE49-F238E27FC236}">
                  <a16:creationId xmlns:a16="http://schemas.microsoft.com/office/drawing/2014/main" id="{A3714AE6-75AE-E23B-1ED6-7234C5E8EAD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00" name="rc990">
              <a:extLst>
                <a:ext uri="{FF2B5EF4-FFF2-40B4-BE49-F238E27FC236}">
                  <a16:creationId xmlns:a16="http://schemas.microsoft.com/office/drawing/2014/main" id="{1476BB77-A29E-7FA2-109C-F34121B35F5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01" name="rc991">
              <a:extLst>
                <a:ext uri="{FF2B5EF4-FFF2-40B4-BE49-F238E27FC236}">
                  <a16:creationId xmlns:a16="http://schemas.microsoft.com/office/drawing/2014/main" id="{B4CCDC8B-7089-CEDC-80B7-51CCC11B416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02" name="rc992">
              <a:extLst>
                <a:ext uri="{FF2B5EF4-FFF2-40B4-BE49-F238E27FC236}">
                  <a16:creationId xmlns:a16="http://schemas.microsoft.com/office/drawing/2014/main" id="{7DA63C93-81C1-3D59-7CB6-E82869E5564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03" name="rc993">
              <a:extLst>
                <a:ext uri="{FF2B5EF4-FFF2-40B4-BE49-F238E27FC236}">
                  <a16:creationId xmlns:a16="http://schemas.microsoft.com/office/drawing/2014/main" id="{2B45DB78-58E0-E2E8-9046-49C125A0D70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04" name="rc994">
              <a:extLst>
                <a:ext uri="{FF2B5EF4-FFF2-40B4-BE49-F238E27FC236}">
                  <a16:creationId xmlns:a16="http://schemas.microsoft.com/office/drawing/2014/main" id="{1151EF02-7DC1-D522-D754-B979CB129D6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05" name="rc995">
              <a:extLst>
                <a:ext uri="{FF2B5EF4-FFF2-40B4-BE49-F238E27FC236}">
                  <a16:creationId xmlns:a16="http://schemas.microsoft.com/office/drawing/2014/main" id="{97FA998F-D103-01FF-8216-B7492801293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06" name="rc996">
              <a:extLst>
                <a:ext uri="{FF2B5EF4-FFF2-40B4-BE49-F238E27FC236}">
                  <a16:creationId xmlns:a16="http://schemas.microsoft.com/office/drawing/2014/main" id="{B26DDDDE-DCC8-3DAC-3F08-FE3E142BCA7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07" name="rc997">
              <a:extLst>
                <a:ext uri="{FF2B5EF4-FFF2-40B4-BE49-F238E27FC236}">
                  <a16:creationId xmlns:a16="http://schemas.microsoft.com/office/drawing/2014/main" id="{AEDE8359-C665-A7AE-424C-F810F0DF914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08" name="rc998">
              <a:extLst>
                <a:ext uri="{FF2B5EF4-FFF2-40B4-BE49-F238E27FC236}">
                  <a16:creationId xmlns:a16="http://schemas.microsoft.com/office/drawing/2014/main" id="{6E0E54E4-462B-7A52-F47F-6DEC9EAF55F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09" name="rc999">
              <a:extLst>
                <a:ext uri="{FF2B5EF4-FFF2-40B4-BE49-F238E27FC236}">
                  <a16:creationId xmlns:a16="http://schemas.microsoft.com/office/drawing/2014/main" id="{8B7790E0-8177-956D-A96E-4D010EAAEFE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10" name="rc1000">
              <a:extLst>
                <a:ext uri="{FF2B5EF4-FFF2-40B4-BE49-F238E27FC236}">
                  <a16:creationId xmlns:a16="http://schemas.microsoft.com/office/drawing/2014/main" id="{D6DDA5CB-7BC5-20CE-7385-4B6533F53AE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11" name="rc1001">
              <a:extLst>
                <a:ext uri="{FF2B5EF4-FFF2-40B4-BE49-F238E27FC236}">
                  <a16:creationId xmlns:a16="http://schemas.microsoft.com/office/drawing/2014/main" id="{D6D7DE97-3B44-4E66-C8BB-927315A18D9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12" name="rc1002">
              <a:extLst>
                <a:ext uri="{FF2B5EF4-FFF2-40B4-BE49-F238E27FC236}">
                  <a16:creationId xmlns:a16="http://schemas.microsoft.com/office/drawing/2014/main" id="{2F77F175-E699-AB6F-7D2C-AC257446628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13" name="rc1003">
              <a:extLst>
                <a:ext uri="{FF2B5EF4-FFF2-40B4-BE49-F238E27FC236}">
                  <a16:creationId xmlns:a16="http://schemas.microsoft.com/office/drawing/2014/main" id="{A5528874-DF86-7E2B-C095-D2291A7DCCE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14" name="rc1004">
              <a:extLst>
                <a:ext uri="{FF2B5EF4-FFF2-40B4-BE49-F238E27FC236}">
                  <a16:creationId xmlns:a16="http://schemas.microsoft.com/office/drawing/2014/main" id="{E981AE7A-97F1-CFC4-2CB5-D9D82DEEEE0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15" name="rc1005">
              <a:extLst>
                <a:ext uri="{FF2B5EF4-FFF2-40B4-BE49-F238E27FC236}">
                  <a16:creationId xmlns:a16="http://schemas.microsoft.com/office/drawing/2014/main" id="{453BE65B-5E85-A738-4A3F-90DB6E268A7A}"/>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16" name="rc1006">
              <a:extLst>
                <a:ext uri="{FF2B5EF4-FFF2-40B4-BE49-F238E27FC236}">
                  <a16:creationId xmlns:a16="http://schemas.microsoft.com/office/drawing/2014/main" id="{029D7E58-F798-27FD-DA81-5EB7B6CE527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17" name="rc1007">
              <a:extLst>
                <a:ext uri="{FF2B5EF4-FFF2-40B4-BE49-F238E27FC236}">
                  <a16:creationId xmlns:a16="http://schemas.microsoft.com/office/drawing/2014/main" id="{204FEBA7-6ABB-0C07-27BB-C8A6DF10EDC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18" name="rc1008">
              <a:extLst>
                <a:ext uri="{FF2B5EF4-FFF2-40B4-BE49-F238E27FC236}">
                  <a16:creationId xmlns:a16="http://schemas.microsoft.com/office/drawing/2014/main" id="{307355F3-AF20-0A58-7755-A841F1E01BB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19" name="rc1009">
              <a:extLst>
                <a:ext uri="{FF2B5EF4-FFF2-40B4-BE49-F238E27FC236}">
                  <a16:creationId xmlns:a16="http://schemas.microsoft.com/office/drawing/2014/main" id="{096F20B7-0B18-D6DC-E63B-379518C4CBE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20" name="rc1010">
              <a:extLst>
                <a:ext uri="{FF2B5EF4-FFF2-40B4-BE49-F238E27FC236}">
                  <a16:creationId xmlns:a16="http://schemas.microsoft.com/office/drawing/2014/main" id="{84E09D6B-92E5-D835-C9CB-A16360BEDE08}"/>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21" name="rc1011">
              <a:extLst>
                <a:ext uri="{FF2B5EF4-FFF2-40B4-BE49-F238E27FC236}">
                  <a16:creationId xmlns:a16="http://schemas.microsoft.com/office/drawing/2014/main" id="{A656B829-31E0-2116-624C-6810FD27383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22" name="rc1012">
              <a:extLst>
                <a:ext uri="{FF2B5EF4-FFF2-40B4-BE49-F238E27FC236}">
                  <a16:creationId xmlns:a16="http://schemas.microsoft.com/office/drawing/2014/main" id="{6FE24123-BC65-F99A-FACE-68A5A9CF139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23" name="rc1013">
              <a:extLst>
                <a:ext uri="{FF2B5EF4-FFF2-40B4-BE49-F238E27FC236}">
                  <a16:creationId xmlns:a16="http://schemas.microsoft.com/office/drawing/2014/main" id="{FC2C9598-CB94-6D62-734D-56132C8B7E6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24" name="rc1014">
              <a:extLst>
                <a:ext uri="{FF2B5EF4-FFF2-40B4-BE49-F238E27FC236}">
                  <a16:creationId xmlns:a16="http://schemas.microsoft.com/office/drawing/2014/main" id="{8AFE930C-A016-8E4D-E7D7-FC5BB0BFF789}"/>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25" name="rc1015">
              <a:extLst>
                <a:ext uri="{FF2B5EF4-FFF2-40B4-BE49-F238E27FC236}">
                  <a16:creationId xmlns:a16="http://schemas.microsoft.com/office/drawing/2014/main" id="{487B6AD4-A0C1-6A69-7AAB-BD7D8E318D25}"/>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26" name="rc1016">
              <a:extLst>
                <a:ext uri="{FF2B5EF4-FFF2-40B4-BE49-F238E27FC236}">
                  <a16:creationId xmlns:a16="http://schemas.microsoft.com/office/drawing/2014/main" id="{26A61FE2-A3CC-7A82-8302-8A48D8D241FB}"/>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27" name="rc1017">
              <a:extLst>
                <a:ext uri="{FF2B5EF4-FFF2-40B4-BE49-F238E27FC236}">
                  <a16:creationId xmlns:a16="http://schemas.microsoft.com/office/drawing/2014/main" id="{4F6D4EB7-FE17-F000-145F-A5EBCE6531CF}"/>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28" name="rc1018">
              <a:extLst>
                <a:ext uri="{FF2B5EF4-FFF2-40B4-BE49-F238E27FC236}">
                  <a16:creationId xmlns:a16="http://schemas.microsoft.com/office/drawing/2014/main" id="{DABE5023-9C35-1A05-7FE5-0ED4017ACBBE}"/>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29" name="rc1019">
              <a:extLst>
                <a:ext uri="{FF2B5EF4-FFF2-40B4-BE49-F238E27FC236}">
                  <a16:creationId xmlns:a16="http://schemas.microsoft.com/office/drawing/2014/main" id="{52D4D7E9-E7C6-4AAB-89C3-E8F02C60DB93}"/>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30" name="rc1020">
              <a:extLst>
                <a:ext uri="{FF2B5EF4-FFF2-40B4-BE49-F238E27FC236}">
                  <a16:creationId xmlns:a16="http://schemas.microsoft.com/office/drawing/2014/main" id="{9C529D55-9EE7-FFF0-AD60-5A091F4782A4}"/>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31" name="rc1021">
              <a:extLst>
                <a:ext uri="{FF2B5EF4-FFF2-40B4-BE49-F238E27FC236}">
                  <a16:creationId xmlns:a16="http://schemas.microsoft.com/office/drawing/2014/main" id="{4E5E4D25-6398-5845-0E28-30CF9798E6D1}"/>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32" name="rc1022">
              <a:extLst>
                <a:ext uri="{FF2B5EF4-FFF2-40B4-BE49-F238E27FC236}">
                  <a16:creationId xmlns:a16="http://schemas.microsoft.com/office/drawing/2014/main" id="{504381A7-FF7B-A8A4-3355-D240F69F9BA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33" name="rc1023">
              <a:extLst>
                <a:ext uri="{FF2B5EF4-FFF2-40B4-BE49-F238E27FC236}">
                  <a16:creationId xmlns:a16="http://schemas.microsoft.com/office/drawing/2014/main" id="{0B92969F-6E5C-824E-2EF0-8544464F85FD}"/>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34" name="rc1024">
              <a:extLst>
                <a:ext uri="{FF2B5EF4-FFF2-40B4-BE49-F238E27FC236}">
                  <a16:creationId xmlns:a16="http://schemas.microsoft.com/office/drawing/2014/main" id="{CBA4A608-8E98-F62C-D3A7-5FC6C2E1D7BC}"/>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35" name="rc1025">
              <a:extLst>
                <a:ext uri="{FF2B5EF4-FFF2-40B4-BE49-F238E27FC236}">
                  <a16:creationId xmlns:a16="http://schemas.microsoft.com/office/drawing/2014/main" id="{697978E2-884A-28BD-99B6-B49C3953F400}"/>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36" name="rc1026">
              <a:extLst>
                <a:ext uri="{FF2B5EF4-FFF2-40B4-BE49-F238E27FC236}">
                  <a16:creationId xmlns:a16="http://schemas.microsoft.com/office/drawing/2014/main" id="{337D2790-D150-6BBA-AC5A-D62B9DBCA327}"/>
                </a:ext>
              </a:extLst>
            </p:cNvPr>
            <p:cNvSpPr/>
            <p:nvPr/>
          </p:nvSpPr>
          <p:spPr>
            <a:xfrm>
              <a:off x="1926101" y="3470143"/>
              <a:ext cx="6807914" cy="125510"/>
            </a:xfrm>
            <a:prstGeom prst="rect">
              <a:avLst/>
            </a:prstGeom>
            <a:noFill/>
            <a:ln w="27101" cap="flat">
              <a:solidFill>
                <a:srgbClr val="000000">
                  <a:alpha val="100000"/>
                </a:srgbClr>
              </a:solidFill>
              <a:prstDash val="solid"/>
              <a:miter/>
            </a:ln>
          </p:spPr>
          <p:txBody>
            <a:bodyPr/>
            <a:lstStyle/>
            <a:p>
              <a:endParaRPr/>
            </a:p>
          </p:txBody>
        </p:sp>
        <p:sp>
          <p:nvSpPr>
            <p:cNvPr id="2137" name="tx1027">
              <a:extLst>
                <a:ext uri="{FF2B5EF4-FFF2-40B4-BE49-F238E27FC236}">
                  <a16:creationId xmlns:a16="http://schemas.microsoft.com/office/drawing/2014/main" id="{71A0DB8F-20D3-FCDD-55FA-B7B2A2F6B7A1}"/>
                </a:ext>
              </a:extLst>
            </p:cNvPr>
            <p:cNvSpPr/>
            <p:nvPr/>
          </p:nvSpPr>
          <p:spPr>
            <a:xfrm rot="-2700000">
              <a:off x="2057950"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2010</a:t>
              </a:r>
            </a:p>
          </p:txBody>
        </p:sp>
        <p:sp>
          <p:nvSpPr>
            <p:cNvPr id="2138" name="tx1028">
              <a:extLst>
                <a:ext uri="{FF2B5EF4-FFF2-40B4-BE49-F238E27FC236}">
                  <a16:creationId xmlns:a16="http://schemas.microsoft.com/office/drawing/2014/main" id="{75616EF4-9252-DE10-08F8-BEB363937B7B}"/>
                </a:ext>
              </a:extLst>
            </p:cNvPr>
            <p:cNvSpPr/>
            <p:nvPr/>
          </p:nvSpPr>
          <p:spPr>
            <a:xfrm rot="-2700000">
              <a:off x="2484958" y="944126"/>
              <a:ext cx="300563"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2011</a:t>
              </a:r>
            </a:p>
          </p:txBody>
        </p:sp>
        <p:sp>
          <p:nvSpPr>
            <p:cNvPr id="2139" name="tx1029">
              <a:extLst>
                <a:ext uri="{FF2B5EF4-FFF2-40B4-BE49-F238E27FC236}">
                  <a16:creationId xmlns:a16="http://schemas.microsoft.com/office/drawing/2014/main" id="{2F167922-7DE9-1FC4-73ED-004DC6D67BB1}"/>
                </a:ext>
              </a:extLst>
            </p:cNvPr>
            <p:cNvSpPr/>
            <p:nvPr/>
          </p:nvSpPr>
          <p:spPr>
            <a:xfrm rot="-2700000">
              <a:off x="2908940"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2012</a:t>
              </a:r>
            </a:p>
          </p:txBody>
        </p:sp>
        <p:sp>
          <p:nvSpPr>
            <p:cNvPr id="2140" name="tx1030">
              <a:extLst>
                <a:ext uri="{FF2B5EF4-FFF2-40B4-BE49-F238E27FC236}">
                  <a16:creationId xmlns:a16="http://schemas.microsoft.com/office/drawing/2014/main" id="{4C4C7DD4-F6C9-4C6A-B0C8-13542D6D79B8}"/>
                </a:ext>
              </a:extLst>
            </p:cNvPr>
            <p:cNvSpPr/>
            <p:nvPr/>
          </p:nvSpPr>
          <p:spPr>
            <a:xfrm rot="-2700000">
              <a:off x="3334434"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2013</a:t>
              </a:r>
            </a:p>
          </p:txBody>
        </p:sp>
        <p:sp>
          <p:nvSpPr>
            <p:cNvPr id="2141" name="tx1031">
              <a:extLst>
                <a:ext uri="{FF2B5EF4-FFF2-40B4-BE49-F238E27FC236}">
                  <a16:creationId xmlns:a16="http://schemas.microsoft.com/office/drawing/2014/main" id="{FCA92767-7BE3-54F1-0A9D-8C8D1DABD0B9}"/>
                </a:ext>
              </a:extLst>
            </p:cNvPr>
            <p:cNvSpPr/>
            <p:nvPr/>
          </p:nvSpPr>
          <p:spPr>
            <a:xfrm rot="-2700000">
              <a:off x="3759929"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2014</a:t>
              </a:r>
            </a:p>
          </p:txBody>
        </p:sp>
        <p:sp>
          <p:nvSpPr>
            <p:cNvPr id="2142" name="tx1032">
              <a:extLst>
                <a:ext uri="{FF2B5EF4-FFF2-40B4-BE49-F238E27FC236}">
                  <a16:creationId xmlns:a16="http://schemas.microsoft.com/office/drawing/2014/main" id="{00EED927-3C55-8909-179F-DCB62D2A9473}"/>
                </a:ext>
              </a:extLst>
            </p:cNvPr>
            <p:cNvSpPr/>
            <p:nvPr/>
          </p:nvSpPr>
          <p:spPr>
            <a:xfrm rot="-2700000">
              <a:off x="4185424"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2015</a:t>
              </a:r>
            </a:p>
          </p:txBody>
        </p:sp>
        <p:sp>
          <p:nvSpPr>
            <p:cNvPr id="2143" name="tx1033">
              <a:extLst>
                <a:ext uri="{FF2B5EF4-FFF2-40B4-BE49-F238E27FC236}">
                  <a16:creationId xmlns:a16="http://schemas.microsoft.com/office/drawing/2014/main" id="{0B6054F5-AA64-6228-EA0D-EAA39676DA85}"/>
                </a:ext>
              </a:extLst>
            </p:cNvPr>
            <p:cNvSpPr/>
            <p:nvPr/>
          </p:nvSpPr>
          <p:spPr>
            <a:xfrm rot="-2700000">
              <a:off x="4610918"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2016</a:t>
              </a:r>
            </a:p>
          </p:txBody>
        </p:sp>
        <p:sp>
          <p:nvSpPr>
            <p:cNvPr id="2144" name="tx1034">
              <a:extLst>
                <a:ext uri="{FF2B5EF4-FFF2-40B4-BE49-F238E27FC236}">
                  <a16:creationId xmlns:a16="http://schemas.microsoft.com/office/drawing/2014/main" id="{0E2857E1-6874-945E-086D-E5E2EBAD0703}"/>
                </a:ext>
              </a:extLst>
            </p:cNvPr>
            <p:cNvSpPr/>
            <p:nvPr/>
          </p:nvSpPr>
          <p:spPr>
            <a:xfrm rot="-2700000">
              <a:off x="5036413"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2017</a:t>
              </a:r>
            </a:p>
          </p:txBody>
        </p:sp>
        <p:sp>
          <p:nvSpPr>
            <p:cNvPr id="2145" name="tx1035">
              <a:extLst>
                <a:ext uri="{FF2B5EF4-FFF2-40B4-BE49-F238E27FC236}">
                  <a16:creationId xmlns:a16="http://schemas.microsoft.com/office/drawing/2014/main" id="{BBFE7128-F12C-2A5D-9709-9BE7A26FF43A}"/>
                </a:ext>
              </a:extLst>
            </p:cNvPr>
            <p:cNvSpPr/>
            <p:nvPr/>
          </p:nvSpPr>
          <p:spPr>
            <a:xfrm rot="-2700000">
              <a:off x="5461907"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2018</a:t>
              </a:r>
            </a:p>
          </p:txBody>
        </p:sp>
        <p:sp>
          <p:nvSpPr>
            <p:cNvPr id="2146" name="tx1036">
              <a:extLst>
                <a:ext uri="{FF2B5EF4-FFF2-40B4-BE49-F238E27FC236}">
                  <a16:creationId xmlns:a16="http://schemas.microsoft.com/office/drawing/2014/main" id="{034AC0CD-5703-F953-01DB-7DF4FDCEA88B}"/>
                </a:ext>
              </a:extLst>
            </p:cNvPr>
            <p:cNvSpPr/>
            <p:nvPr/>
          </p:nvSpPr>
          <p:spPr>
            <a:xfrm rot="-2700000">
              <a:off x="5887402"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2019</a:t>
              </a:r>
            </a:p>
          </p:txBody>
        </p:sp>
        <p:sp>
          <p:nvSpPr>
            <p:cNvPr id="2147" name="tx1037">
              <a:extLst>
                <a:ext uri="{FF2B5EF4-FFF2-40B4-BE49-F238E27FC236}">
                  <a16:creationId xmlns:a16="http://schemas.microsoft.com/office/drawing/2014/main" id="{30F182C0-8FC1-3BC9-F4BF-249FBBF89E5A}"/>
                </a:ext>
              </a:extLst>
            </p:cNvPr>
            <p:cNvSpPr/>
            <p:nvPr/>
          </p:nvSpPr>
          <p:spPr>
            <a:xfrm rot="-2700000">
              <a:off x="6312897"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2020</a:t>
              </a:r>
            </a:p>
          </p:txBody>
        </p:sp>
        <p:sp>
          <p:nvSpPr>
            <p:cNvPr id="2148" name="tx1038">
              <a:extLst>
                <a:ext uri="{FF2B5EF4-FFF2-40B4-BE49-F238E27FC236}">
                  <a16:creationId xmlns:a16="http://schemas.microsoft.com/office/drawing/2014/main" id="{F8784325-2D5D-ABAD-01DF-238AED7FD1A4}"/>
                </a:ext>
              </a:extLst>
            </p:cNvPr>
            <p:cNvSpPr/>
            <p:nvPr/>
          </p:nvSpPr>
          <p:spPr>
            <a:xfrm rot="-2700000">
              <a:off x="6738391"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2021</a:t>
              </a:r>
            </a:p>
          </p:txBody>
        </p:sp>
        <p:sp>
          <p:nvSpPr>
            <p:cNvPr id="2149" name="tx1039">
              <a:extLst>
                <a:ext uri="{FF2B5EF4-FFF2-40B4-BE49-F238E27FC236}">
                  <a16:creationId xmlns:a16="http://schemas.microsoft.com/office/drawing/2014/main" id="{D4E095AC-3CBD-B16C-63A1-3A87EE11D11C}"/>
                </a:ext>
              </a:extLst>
            </p:cNvPr>
            <p:cNvSpPr/>
            <p:nvPr/>
          </p:nvSpPr>
          <p:spPr>
            <a:xfrm rot="-2700000">
              <a:off x="7163886"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2022</a:t>
              </a:r>
            </a:p>
          </p:txBody>
        </p:sp>
        <p:sp>
          <p:nvSpPr>
            <p:cNvPr id="2150" name="tx1040">
              <a:extLst>
                <a:ext uri="{FF2B5EF4-FFF2-40B4-BE49-F238E27FC236}">
                  <a16:creationId xmlns:a16="http://schemas.microsoft.com/office/drawing/2014/main" id="{041D7237-FA6A-B26E-9DCF-D7776DFD714C}"/>
                </a:ext>
              </a:extLst>
            </p:cNvPr>
            <p:cNvSpPr/>
            <p:nvPr/>
          </p:nvSpPr>
          <p:spPr>
            <a:xfrm rot="-2700000">
              <a:off x="7589381"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2023</a:t>
              </a:r>
            </a:p>
          </p:txBody>
        </p:sp>
        <p:sp>
          <p:nvSpPr>
            <p:cNvPr id="2151" name="tx1041">
              <a:extLst>
                <a:ext uri="{FF2B5EF4-FFF2-40B4-BE49-F238E27FC236}">
                  <a16:creationId xmlns:a16="http://schemas.microsoft.com/office/drawing/2014/main" id="{DAAB90A6-2916-99BC-66BD-97E68BDDA125}"/>
                </a:ext>
              </a:extLst>
            </p:cNvPr>
            <p:cNvSpPr/>
            <p:nvPr/>
          </p:nvSpPr>
          <p:spPr>
            <a:xfrm rot="-2700000">
              <a:off x="8014875"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2024</a:t>
              </a:r>
            </a:p>
          </p:txBody>
        </p:sp>
        <p:sp>
          <p:nvSpPr>
            <p:cNvPr id="2152" name="tx1042">
              <a:extLst>
                <a:ext uri="{FF2B5EF4-FFF2-40B4-BE49-F238E27FC236}">
                  <a16:creationId xmlns:a16="http://schemas.microsoft.com/office/drawing/2014/main" id="{3770811D-F101-1A45-3F4F-D0EE6ED988AE}"/>
                </a:ext>
              </a:extLst>
            </p:cNvPr>
            <p:cNvSpPr/>
            <p:nvPr/>
          </p:nvSpPr>
          <p:spPr>
            <a:xfrm rot="-2700000">
              <a:off x="8440370"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2025</a:t>
              </a:r>
            </a:p>
          </p:txBody>
        </p:sp>
        <p:sp>
          <p:nvSpPr>
            <p:cNvPr id="2153" name="tx1043">
              <a:extLst>
                <a:ext uri="{FF2B5EF4-FFF2-40B4-BE49-F238E27FC236}">
                  <a16:creationId xmlns:a16="http://schemas.microsoft.com/office/drawing/2014/main" id="{70522463-3A2E-F5D3-36F5-30F60A7639ED}"/>
                </a:ext>
              </a:extLst>
            </p:cNvPr>
            <p:cNvSpPr/>
            <p:nvPr/>
          </p:nvSpPr>
          <p:spPr>
            <a:xfrm>
              <a:off x="508182" y="5365488"/>
              <a:ext cx="366308"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Antigua</a:t>
              </a:r>
            </a:p>
          </p:txBody>
        </p:sp>
        <p:sp>
          <p:nvSpPr>
            <p:cNvPr id="2154" name="tx1044">
              <a:extLst>
                <a:ext uri="{FF2B5EF4-FFF2-40B4-BE49-F238E27FC236}">
                  <a16:creationId xmlns:a16="http://schemas.microsoft.com/office/drawing/2014/main" id="{DE408D58-E6BB-6026-2251-ECD2E2265B7F}"/>
                </a:ext>
              </a:extLst>
            </p:cNvPr>
            <p:cNvSpPr/>
            <p:nvPr/>
          </p:nvSpPr>
          <p:spPr>
            <a:xfrm>
              <a:off x="904483" y="5365488"/>
              <a:ext cx="180228"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and</a:t>
              </a:r>
            </a:p>
          </p:txBody>
        </p:sp>
        <p:sp>
          <p:nvSpPr>
            <p:cNvPr id="2155" name="tx1045">
              <a:extLst>
                <a:ext uri="{FF2B5EF4-FFF2-40B4-BE49-F238E27FC236}">
                  <a16:creationId xmlns:a16="http://schemas.microsoft.com/office/drawing/2014/main" id="{4B351169-9100-4FEF-2639-A241E8257B7E}"/>
                </a:ext>
              </a:extLst>
            </p:cNvPr>
            <p:cNvSpPr/>
            <p:nvPr/>
          </p:nvSpPr>
          <p:spPr>
            <a:xfrm>
              <a:off x="1114704" y="5365488"/>
              <a:ext cx="408371"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Barbuda</a:t>
              </a:r>
            </a:p>
          </p:txBody>
        </p:sp>
        <p:sp>
          <p:nvSpPr>
            <p:cNvPr id="2156" name="tx1046">
              <a:extLst>
                <a:ext uri="{FF2B5EF4-FFF2-40B4-BE49-F238E27FC236}">
                  <a16:creationId xmlns:a16="http://schemas.microsoft.com/office/drawing/2014/main" id="{AFB42A20-B4E9-F549-4AF3-DBFF59E11EF1}"/>
                </a:ext>
              </a:extLst>
            </p:cNvPr>
            <p:cNvSpPr/>
            <p:nvPr/>
          </p:nvSpPr>
          <p:spPr>
            <a:xfrm>
              <a:off x="1102725" y="5239978"/>
              <a:ext cx="420349"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Grenada</a:t>
              </a:r>
            </a:p>
          </p:txBody>
        </p:sp>
        <p:sp>
          <p:nvSpPr>
            <p:cNvPr id="2157" name="tx1047">
              <a:extLst>
                <a:ext uri="{FF2B5EF4-FFF2-40B4-BE49-F238E27FC236}">
                  <a16:creationId xmlns:a16="http://schemas.microsoft.com/office/drawing/2014/main" id="{58256ED6-EFCC-B1D2-073C-CC4C3910B020}"/>
                </a:ext>
              </a:extLst>
            </p:cNvPr>
            <p:cNvSpPr/>
            <p:nvPr/>
          </p:nvSpPr>
          <p:spPr>
            <a:xfrm>
              <a:off x="1066698" y="5114468"/>
              <a:ext cx="456377"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Bahamas</a:t>
              </a:r>
            </a:p>
          </p:txBody>
        </p:sp>
        <p:sp>
          <p:nvSpPr>
            <p:cNvPr id="2158" name="tx1048">
              <a:extLst>
                <a:ext uri="{FF2B5EF4-FFF2-40B4-BE49-F238E27FC236}">
                  <a16:creationId xmlns:a16="http://schemas.microsoft.com/office/drawing/2014/main" id="{34306DF3-108B-4ADA-DA16-580C550685A5}"/>
                </a:ext>
              </a:extLst>
            </p:cNvPr>
            <p:cNvSpPr/>
            <p:nvPr/>
          </p:nvSpPr>
          <p:spPr>
            <a:xfrm>
              <a:off x="542472" y="4988957"/>
              <a:ext cx="386059"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Trinidad</a:t>
              </a:r>
            </a:p>
          </p:txBody>
        </p:sp>
        <p:sp>
          <p:nvSpPr>
            <p:cNvPr id="2159" name="tx1049">
              <a:extLst>
                <a:ext uri="{FF2B5EF4-FFF2-40B4-BE49-F238E27FC236}">
                  <a16:creationId xmlns:a16="http://schemas.microsoft.com/office/drawing/2014/main" id="{B8AC9459-6024-77AA-5533-98E9F9E21602}"/>
                </a:ext>
              </a:extLst>
            </p:cNvPr>
            <p:cNvSpPr/>
            <p:nvPr/>
          </p:nvSpPr>
          <p:spPr>
            <a:xfrm>
              <a:off x="958524" y="4988957"/>
              <a:ext cx="180228"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and</a:t>
              </a:r>
            </a:p>
          </p:txBody>
        </p:sp>
        <p:sp>
          <p:nvSpPr>
            <p:cNvPr id="2160" name="tx1050">
              <a:extLst>
                <a:ext uri="{FF2B5EF4-FFF2-40B4-BE49-F238E27FC236}">
                  <a16:creationId xmlns:a16="http://schemas.microsoft.com/office/drawing/2014/main" id="{AF6023D0-AB15-B921-921A-A0032EAA6F76}"/>
                </a:ext>
              </a:extLst>
            </p:cNvPr>
            <p:cNvSpPr/>
            <p:nvPr/>
          </p:nvSpPr>
          <p:spPr>
            <a:xfrm>
              <a:off x="1168745" y="4988957"/>
              <a:ext cx="354330"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Tobago</a:t>
              </a:r>
            </a:p>
          </p:txBody>
        </p:sp>
        <p:sp>
          <p:nvSpPr>
            <p:cNvPr id="2161" name="tx1051">
              <a:extLst>
                <a:ext uri="{FF2B5EF4-FFF2-40B4-BE49-F238E27FC236}">
                  <a16:creationId xmlns:a16="http://schemas.microsoft.com/office/drawing/2014/main" id="{731ECBE3-2185-4AB7-F589-08818DFA708C}"/>
                </a:ext>
              </a:extLst>
            </p:cNvPr>
            <p:cNvSpPr/>
            <p:nvPr/>
          </p:nvSpPr>
          <p:spPr>
            <a:xfrm>
              <a:off x="1032682" y="4863447"/>
              <a:ext cx="102047"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St</a:t>
              </a:r>
            </a:p>
          </p:txBody>
        </p:sp>
        <p:sp>
          <p:nvSpPr>
            <p:cNvPr id="2162" name="tx1052">
              <a:extLst>
                <a:ext uri="{FF2B5EF4-FFF2-40B4-BE49-F238E27FC236}">
                  <a16:creationId xmlns:a16="http://schemas.microsoft.com/office/drawing/2014/main" id="{F1CB6298-68EB-E3E1-C714-38D7B9695B78}"/>
                </a:ext>
              </a:extLst>
            </p:cNvPr>
            <p:cNvSpPr/>
            <p:nvPr/>
          </p:nvSpPr>
          <p:spPr>
            <a:xfrm>
              <a:off x="1164721" y="4863447"/>
              <a:ext cx="358353"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Vincent</a:t>
              </a:r>
            </a:p>
          </p:txBody>
        </p:sp>
        <p:sp>
          <p:nvSpPr>
            <p:cNvPr id="2163" name="tx1053">
              <a:extLst>
                <a:ext uri="{FF2B5EF4-FFF2-40B4-BE49-F238E27FC236}">
                  <a16:creationId xmlns:a16="http://schemas.microsoft.com/office/drawing/2014/main" id="{05DC4B10-60D1-E757-3B24-DD147EF2BBB7}"/>
                </a:ext>
              </a:extLst>
            </p:cNvPr>
            <p:cNvSpPr/>
            <p:nvPr/>
          </p:nvSpPr>
          <p:spPr>
            <a:xfrm>
              <a:off x="1060845" y="4737937"/>
              <a:ext cx="462229"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Suriname</a:t>
              </a:r>
            </a:p>
          </p:txBody>
        </p:sp>
        <p:sp>
          <p:nvSpPr>
            <p:cNvPr id="2164" name="tx1054">
              <a:extLst>
                <a:ext uri="{FF2B5EF4-FFF2-40B4-BE49-F238E27FC236}">
                  <a16:creationId xmlns:a16="http://schemas.microsoft.com/office/drawing/2014/main" id="{471936CD-7810-2CE1-65A8-BFA0E40B2AD3}"/>
                </a:ext>
              </a:extLst>
            </p:cNvPr>
            <p:cNvSpPr/>
            <p:nvPr/>
          </p:nvSpPr>
          <p:spPr>
            <a:xfrm>
              <a:off x="1120830" y="4612427"/>
              <a:ext cx="402244"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Jamaica</a:t>
              </a:r>
            </a:p>
          </p:txBody>
        </p:sp>
        <p:sp>
          <p:nvSpPr>
            <p:cNvPr id="2165" name="tx1055">
              <a:extLst>
                <a:ext uri="{FF2B5EF4-FFF2-40B4-BE49-F238E27FC236}">
                  <a16:creationId xmlns:a16="http://schemas.microsoft.com/office/drawing/2014/main" id="{232DC034-5D32-C107-5FE5-D71820F27C03}"/>
                </a:ext>
              </a:extLst>
            </p:cNvPr>
            <p:cNvSpPr/>
            <p:nvPr/>
          </p:nvSpPr>
          <p:spPr>
            <a:xfrm>
              <a:off x="1060663" y="4486916"/>
              <a:ext cx="462412"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Paraguay</a:t>
              </a:r>
            </a:p>
          </p:txBody>
        </p:sp>
        <p:sp>
          <p:nvSpPr>
            <p:cNvPr id="2166" name="tx1056">
              <a:extLst>
                <a:ext uri="{FF2B5EF4-FFF2-40B4-BE49-F238E27FC236}">
                  <a16:creationId xmlns:a16="http://schemas.microsoft.com/office/drawing/2014/main" id="{C62E0A1B-6671-D7DF-FD72-6566E63132F8}"/>
                </a:ext>
              </a:extLst>
            </p:cNvPr>
            <p:cNvSpPr/>
            <p:nvPr/>
          </p:nvSpPr>
          <p:spPr>
            <a:xfrm>
              <a:off x="874674" y="4361406"/>
              <a:ext cx="312176"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United</a:t>
              </a:r>
            </a:p>
          </p:txBody>
        </p:sp>
        <p:sp>
          <p:nvSpPr>
            <p:cNvPr id="2167" name="tx1057">
              <a:extLst>
                <a:ext uri="{FF2B5EF4-FFF2-40B4-BE49-F238E27FC236}">
                  <a16:creationId xmlns:a16="http://schemas.microsoft.com/office/drawing/2014/main" id="{2051BE2B-461E-030E-A860-EE4EBC1B6BA3}"/>
                </a:ext>
              </a:extLst>
            </p:cNvPr>
            <p:cNvSpPr/>
            <p:nvPr/>
          </p:nvSpPr>
          <p:spPr>
            <a:xfrm>
              <a:off x="1216842" y="4361406"/>
              <a:ext cx="306232"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States</a:t>
              </a:r>
            </a:p>
          </p:txBody>
        </p:sp>
        <p:sp>
          <p:nvSpPr>
            <p:cNvPr id="2168" name="tx1058">
              <a:extLst>
                <a:ext uri="{FF2B5EF4-FFF2-40B4-BE49-F238E27FC236}">
                  <a16:creationId xmlns:a16="http://schemas.microsoft.com/office/drawing/2014/main" id="{D179AB13-960C-28F4-6E83-0BEC2B02811E}"/>
                </a:ext>
              </a:extLst>
            </p:cNvPr>
            <p:cNvSpPr/>
            <p:nvPr/>
          </p:nvSpPr>
          <p:spPr>
            <a:xfrm>
              <a:off x="562589" y="4235896"/>
              <a:ext cx="510235"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Dominican</a:t>
              </a:r>
            </a:p>
          </p:txBody>
        </p:sp>
        <p:sp>
          <p:nvSpPr>
            <p:cNvPr id="2169" name="tx1059">
              <a:extLst>
                <a:ext uri="{FF2B5EF4-FFF2-40B4-BE49-F238E27FC236}">
                  <a16:creationId xmlns:a16="http://schemas.microsoft.com/office/drawing/2014/main" id="{2124F916-8E4E-77E4-3B8F-78D5B6CF7B1F}"/>
                </a:ext>
              </a:extLst>
            </p:cNvPr>
            <p:cNvSpPr/>
            <p:nvPr/>
          </p:nvSpPr>
          <p:spPr>
            <a:xfrm>
              <a:off x="1102816" y="4235896"/>
              <a:ext cx="420258"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Republic</a:t>
              </a:r>
            </a:p>
          </p:txBody>
        </p:sp>
        <p:sp>
          <p:nvSpPr>
            <p:cNvPr id="2170" name="tx1060">
              <a:extLst>
                <a:ext uri="{FF2B5EF4-FFF2-40B4-BE49-F238E27FC236}">
                  <a16:creationId xmlns:a16="http://schemas.microsoft.com/office/drawing/2014/main" id="{08167E59-1B07-25F0-FDFE-35467887B48B}"/>
                </a:ext>
              </a:extLst>
            </p:cNvPr>
            <p:cNvSpPr/>
            <p:nvPr/>
          </p:nvSpPr>
          <p:spPr>
            <a:xfrm>
              <a:off x="1114795" y="4110386"/>
              <a:ext cx="408279"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Uruguay</a:t>
              </a:r>
            </a:p>
          </p:txBody>
        </p:sp>
        <p:sp>
          <p:nvSpPr>
            <p:cNvPr id="2171" name="tx1061">
              <a:extLst>
                <a:ext uri="{FF2B5EF4-FFF2-40B4-BE49-F238E27FC236}">
                  <a16:creationId xmlns:a16="http://schemas.microsoft.com/office/drawing/2014/main" id="{C3926644-E570-32A5-619C-E707827939C7}"/>
                </a:ext>
              </a:extLst>
            </p:cNvPr>
            <p:cNvSpPr/>
            <p:nvPr/>
          </p:nvSpPr>
          <p:spPr>
            <a:xfrm>
              <a:off x="1066881" y="3984875"/>
              <a:ext cx="456194"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Colombia</a:t>
              </a:r>
            </a:p>
          </p:txBody>
        </p:sp>
        <p:sp>
          <p:nvSpPr>
            <p:cNvPr id="2172" name="tx1062">
              <a:extLst>
                <a:ext uri="{FF2B5EF4-FFF2-40B4-BE49-F238E27FC236}">
                  <a16:creationId xmlns:a16="http://schemas.microsoft.com/office/drawing/2014/main" id="{D0759802-D165-0A9A-3972-BB5CB09C9F70}"/>
                </a:ext>
              </a:extLst>
            </p:cNvPr>
            <p:cNvSpPr/>
            <p:nvPr/>
          </p:nvSpPr>
          <p:spPr>
            <a:xfrm>
              <a:off x="1060663" y="3859365"/>
              <a:ext cx="462412"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Barbados</a:t>
              </a:r>
            </a:p>
          </p:txBody>
        </p:sp>
        <p:sp>
          <p:nvSpPr>
            <p:cNvPr id="2173" name="tx1063">
              <a:extLst>
                <a:ext uri="{FF2B5EF4-FFF2-40B4-BE49-F238E27FC236}">
                  <a16:creationId xmlns:a16="http://schemas.microsoft.com/office/drawing/2014/main" id="{F1E1C364-6AD9-A61B-D0B1-8B65CC75AAB8}"/>
                </a:ext>
              </a:extLst>
            </p:cNvPr>
            <p:cNvSpPr/>
            <p:nvPr/>
          </p:nvSpPr>
          <p:spPr>
            <a:xfrm>
              <a:off x="1060754" y="3733855"/>
              <a:ext cx="462320"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Argentina</a:t>
              </a:r>
            </a:p>
          </p:txBody>
        </p:sp>
        <p:sp>
          <p:nvSpPr>
            <p:cNvPr id="2174" name="tx1064">
              <a:extLst>
                <a:ext uri="{FF2B5EF4-FFF2-40B4-BE49-F238E27FC236}">
                  <a16:creationId xmlns:a16="http://schemas.microsoft.com/office/drawing/2014/main" id="{281ABA2A-F51E-301F-7A71-05E70F5602A9}"/>
                </a:ext>
              </a:extLst>
            </p:cNvPr>
            <p:cNvSpPr/>
            <p:nvPr/>
          </p:nvSpPr>
          <p:spPr>
            <a:xfrm>
              <a:off x="994734" y="3608345"/>
              <a:ext cx="528340"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Guatemala</a:t>
              </a:r>
            </a:p>
          </p:txBody>
        </p:sp>
        <p:sp>
          <p:nvSpPr>
            <p:cNvPr id="2175" name="tx1065">
              <a:extLst>
                <a:ext uri="{FF2B5EF4-FFF2-40B4-BE49-F238E27FC236}">
                  <a16:creationId xmlns:a16="http://schemas.microsoft.com/office/drawing/2014/main" id="{C95D1776-A11B-E725-65A5-3555A757365D}"/>
                </a:ext>
              </a:extLst>
            </p:cNvPr>
            <p:cNvSpPr/>
            <p:nvPr/>
          </p:nvSpPr>
          <p:spPr>
            <a:xfrm>
              <a:off x="1277101" y="3482834"/>
              <a:ext cx="245973" cy="77358"/>
            </a:xfrm>
            <a:prstGeom prst="rect">
              <a:avLst/>
            </a:prstGeom>
            <a:noFill/>
          </p:spPr>
          <p:txBody>
            <a:bodyPr wrap="none" lIns="0" tIns="0" rIns="0" bIns="0" anchor="ctr" anchorCtr="1"/>
            <a:lstStyle/>
            <a:p>
              <a:pPr marL="0" marR="0" indent="0" algn="l">
                <a:spcBef>
                  <a:spcPts val="0"/>
                </a:spcBef>
                <a:spcAft>
                  <a:spcPts val="0"/>
                </a:spcAft>
              </a:pPr>
              <a:r>
                <a:rPr sz="850" b="1" i="0">
                  <a:solidFill>
                    <a:srgbClr val="4D4D4D">
                      <a:alpha val="100000"/>
                    </a:srgbClr>
                  </a:solidFill>
                  <a:latin typeface="Arial"/>
                  <a:cs typeface="Arial"/>
                </a:rPr>
                <a:t>AMR</a:t>
              </a:r>
            </a:p>
          </p:txBody>
        </p:sp>
        <p:sp>
          <p:nvSpPr>
            <p:cNvPr id="2176" name="tx1066">
              <a:extLst>
                <a:ext uri="{FF2B5EF4-FFF2-40B4-BE49-F238E27FC236}">
                  <a16:creationId xmlns:a16="http://schemas.microsoft.com/office/drawing/2014/main" id="{1324309B-C89C-9B24-BAB3-883C00CD8683}"/>
                </a:ext>
              </a:extLst>
            </p:cNvPr>
            <p:cNvSpPr/>
            <p:nvPr/>
          </p:nvSpPr>
          <p:spPr>
            <a:xfrm>
              <a:off x="1030762" y="3357324"/>
              <a:ext cx="492312"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Nicaragua</a:t>
              </a:r>
            </a:p>
          </p:txBody>
        </p:sp>
        <p:sp>
          <p:nvSpPr>
            <p:cNvPr id="2177" name="tx1067">
              <a:extLst>
                <a:ext uri="{FF2B5EF4-FFF2-40B4-BE49-F238E27FC236}">
                  <a16:creationId xmlns:a16="http://schemas.microsoft.com/office/drawing/2014/main" id="{07A120FF-C405-BD74-8780-326839E76B4B}"/>
                </a:ext>
              </a:extLst>
            </p:cNvPr>
            <p:cNvSpPr/>
            <p:nvPr/>
          </p:nvSpPr>
          <p:spPr>
            <a:xfrm>
              <a:off x="1204955" y="3231814"/>
              <a:ext cx="318119"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Bolivia</a:t>
              </a:r>
            </a:p>
          </p:txBody>
        </p:sp>
        <p:sp>
          <p:nvSpPr>
            <p:cNvPr id="2178" name="tx1068">
              <a:extLst>
                <a:ext uri="{FF2B5EF4-FFF2-40B4-BE49-F238E27FC236}">
                  <a16:creationId xmlns:a16="http://schemas.microsoft.com/office/drawing/2014/main" id="{2EE0C646-B69E-4DEE-BE47-C7414C923947}"/>
                </a:ext>
              </a:extLst>
            </p:cNvPr>
            <p:cNvSpPr/>
            <p:nvPr/>
          </p:nvSpPr>
          <p:spPr>
            <a:xfrm>
              <a:off x="1120739" y="3106304"/>
              <a:ext cx="402336"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Ecuador</a:t>
              </a:r>
            </a:p>
          </p:txBody>
        </p:sp>
        <p:sp>
          <p:nvSpPr>
            <p:cNvPr id="2179" name="tx1069">
              <a:extLst>
                <a:ext uri="{FF2B5EF4-FFF2-40B4-BE49-F238E27FC236}">
                  <a16:creationId xmlns:a16="http://schemas.microsoft.com/office/drawing/2014/main" id="{EFEA1C42-E14D-D925-4B68-7E367BCB7751}"/>
                </a:ext>
              </a:extLst>
            </p:cNvPr>
            <p:cNvSpPr/>
            <p:nvPr/>
          </p:nvSpPr>
          <p:spPr>
            <a:xfrm>
              <a:off x="1228912" y="2980793"/>
              <a:ext cx="294162"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Belize</a:t>
              </a:r>
            </a:p>
          </p:txBody>
        </p:sp>
        <p:sp>
          <p:nvSpPr>
            <p:cNvPr id="2180" name="tx1070">
              <a:extLst>
                <a:ext uri="{FF2B5EF4-FFF2-40B4-BE49-F238E27FC236}">
                  <a16:creationId xmlns:a16="http://schemas.microsoft.com/office/drawing/2014/main" id="{CB53912A-EE6F-ED37-4DC6-3435CE91244A}"/>
                </a:ext>
              </a:extLst>
            </p:cNvPr>
            <p:cNvSpPr/>
            <p:nvPr/>
          </p:nvSpPr>
          <p:spPr>
            <a:xfrm>
              <a:off x="1120739" y="2855283"/>
              <a:ext cx="402336"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Panama</a:t>
              </a:r>
            </a:p>
          </p:txBody>
        </p:sp>
        <p:sp>
          <p:nvSpPr>
            <p:cNvPr id="2181" name="tx1071">
              <a:extLst>
                <a:ext uri="{FF2B5EF4-FFF2-40B4-BE49-F238E27FC236}">
                  <a16:creationId xmlns:a16="http://schemas.microsoft.com/office/drawing/2014/main" id="{1345BBE0-63B0-1A5D-8D82-C0BDD148AA19}"/>
                </a:ext>
              </a:extLst>
            </p:cNvPr>
            <p:cNvSpPr/>
            <p:nvPr/>
          </p:nvSpPr>
          <p:spPr>
            <a:xfrm>
              <a:off x="1144696" y="2729773"/>
              <a:ext cx="378378"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Guyana</a:t>
              </a:r>
            </a:p>
          </p:txBody>
        </p:sp>
        <p:sp>
          <p:nvSpPr>
            <p:cNvPr id="2182" name="tx1072">
              <a:extLst>
                <a:ext uri="{FF2B5EF4-FFF2-40B4-BE49-F238E27FC236}">
                  <a16:creationId xmlns:a16="http://schemas.microsoft.com/office/drawing/2014/main" id="{2D2F2EB9-2A4B-AC39-4644-64558199D4FF}"/>
                </a:ext>
              </a:extLst>
            </p:cNvPr>
            <p:cNvSpPr/>
            <p:nvPr/>
          </p:nvSpPr>
          <p:spPr>
            <a:xfrm>
              <a:off x="670671" y="2604263"/>
              <a:ext cx="102047"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St</a:t>
              </a:r>
            </a:p>
          </p:txBody>
        </p:sp>
        <p:sp>
          <p:nvSpPr>
            <p:cNvPr id="2183" name="tx1073">
              <a:extLst>
                <a:ext uri="{FF2B5EF4-FFF2-40B4-BE49-F238E27FC236}">
                  <a16:creationId xmlns:a16="http://schemas.microsoft.com/office/drawing/2014/main" id="{2F3F1BF1-EAC2-5892-4B8C-A5BEF58D3434}"/>
                </a:ext>
              </a:extLst>
            </p:cNvPr>
            <p:cNvSpPr/>
            <p:nvPr/>
          </p:nvSpPr>
          <p:spPr>
            <a:xfrm>
              <a:off x="802710" y="2604263"/>
              <a:ext cx="210037"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Kitts</a:t>
              </a:r>
            </a:p>
          </p:txBody>
        </p:sp>
        <p:sp>
          <p:nvSpPr>
            <p:cNvPr id="2184" name="tx1074">
              <a:extLst>
                <a:ext uri="{FF2B5EF4-FFF2-40B4-BE49-F238E27FC236}">
                  <a16:creationId xmlns:a16="http://schemas.microsoft.com/office/drawing/2014/main" id="{6816BEE3-4170-289E-6FC3-40B34D76B79A}"/>
                </a:ext>
              </a:extLst>
            </p:cNvPr>
            <p:cNvSpPr/>
            <p:nvPr/>
          </p:nvSpPr>
          <p:spPr>
            <a:xfrm>
              <a:off x="1042740" y="2604263"/>
              <a:ext cx="180228"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and</a:t>
              </a:r>
            </a:p>
          </p:txBody>
        </p:sp>
        <p:sp>
          <p:nvSpPr>
            <p:cNvPr id="2185" name="tx1075">
              <a:extLst>
                <a:ext uri="{FF2B5EF4-FFF2-40B4-BE49-F238E27FC236}">
                  <a16:creationId xmlns:a16="http://schemas.microsoft.com/office/drawing/2014/main" id="{ABF590E8-F41D-FC39-3FC1-5538EFB00FCE}"/>
                </a:ext>
              </a:extLst>
            </p:cNvPr>
            <p:cNvSpPr/>
            <p:nvPr/>
          </p:nvSpPr>
          <p:spPr>
            <a:xfrm>
              <a:off x="1252961" y="2604263"/>
              <a:ext cx="270113"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Nevis</a:t>
              </a:r>
            </a:p>
          </p:txBody>
        </p:sp>
        <p:sp>
          <p:nvSpPr>
            <p:cNvPr id="2186" name="tx1076">
              <a:extLst>
                <a:ext uri="{FF2B5EF4-FFF2-40B4-BE49-F238E27FC236}">
                  <a16:creationId xmlns:a16="http://schemas.microsoft.com/office/drawing/2014/main" id="{7C95293E-3C88-6F13-1B9F-AD4A57F42EF0}"/>
                </a:ext>
              </a:extLst>
            </p:cNvPr>
            <p:cNvSpPr/>
            <p:nvPr/>
          </p:nvSpPr>
          <p:spPr>
            <a:xfrm>
              <a:off x="1054719" y="2478752"/>
              <a:ext cx="468355"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Honduras</a:t>
              </a:r>
            </a:p>
          </p:txBody>
        </p:sp>
        <p:sp>
          <p:nvSpPr>
            <p:cNvPr id="2187" name="tx1077">
              <a:extLst>
                <a:ext uri="{FF2B5EF4-FFF2-40B4-BE49-F238E27FC236}">
                  <a16:creationId xmlns:a16="http://schemas.microsoft.com/office/drawing/2014/main" id="{EE01BDF5-044B-312E-3F32-49213FFCA077}"/>
                </a:ext>
              </a:extLst>
            </p:cNvPr>
            <p:cNvSpPr/>
            <p:nvPr/>
          </p:nvSpPr>
          <p:spPr>
            <a:xfrm>
              <a:off x="1072916" y="2353242"/>
              <a:ext cx="450159"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Dominica</a:t>
              </a:r>
            </a:p>
          </p:txBody>
        </p:sp>
        <p:sp>
          <p:nvSpPr>
            <p:cNvPr id="2188" name="tx1078">
              <a:extLst>
                <a:ext uri="{FF2B5EF4-FFF2-40B4-BE49-F238E27FC236}">
                  <a16:creationId xmlns:a16="http://schemas.microsoft.com/office/drawing/2014/main" id="{7FE8EB54-EEDF-BE68-050E-5F336D6EC60E}"/>
                </a:ext>
              </a:extLst>
            </p:cNvPr>
            <p:cNvSpPr/>
            <p:nvPr/>
          </p:nvSpPr>
          <p:spPr>
            <a:xfrm>
              <a:off x="1180906" y="2227732"/>
              <a:ext cx="342168"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Mexico</a:t>
              </a:r>
            </a:p>
          </p:txBody>
        </p:sp>
        <p:sp>
          <p:nvSpPr>
            <p:cNvPr id="2189" name="tx1079">
              <a:extLst>
                <a:ext uri="{FF2B5EF4-FFF2-40B4-BE49-F238E27FC236}">
                  <a16:creationId xmlns:a16="http://schemas.microsoft.com/office/drawing/2014/main" id="{F5AB7EA1-04DF-1205-26A5-5DD1D2C43606}"/>
                </a:ext>
              </a:extLst>
            </p:cNvPr>
            <p:cNvSpPr/>
            <p:nvPr/>
          </p:nvSpPr>
          <p:spPr>
            <a:xfrm>
              <a:off x="970777" y="2102222"/>
              <a:ext cx="96012"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El</a:t>
              </a:r>
            </a:p>
          </p:txBody>
        </p:sp>
        <p:sp>
          <p:nvSpPr>
            <p:cNvPr id="2190" name="tx1080">
              <a:extLst>
                <a:ext uri="{FF2B5EF4-FFF2-40B4-BE49-F238E27FC236}">
                  <a16:creationId xmlns:a16="http://schemas.microsoft.com/office/drawing/2014/main" id="{1087207E-035A-4FFD-DE13-29CC253A6AEB}"/>
                </a:ext>
              </a:extLst>
            </p:cNvPr>
            <p:cNvSpPr/>
            <p:nvPr/>
          </p:nvSpPr>
          <p:spPr>
            <a:xfrm>
              <a:off x="1096781" y="2102222"/>
              <a:ext cx="426293"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Salvador</a:t>
              </a:r>
            </a:p>
          </p:txBody>
        </p:sp>
        <p:sp>
          <p:nvSpPr>
            <p:cNvPr id="2191" name="tx1081">
              <a:extLst>
                <a:ext uri="{FF2B5EF4-FFF2-40B4-BE49-F238E27FC236}">
                  <a16:creationId xmlns:a16="http://schemas.microsoft.com/office/drawing/2014/main" id="{B8D4BBB5-FC55-6978-DE76-CF86D0F6E1E3}"/>
                </a:ext>
              </a:extLst>
            </p:cNvPr>
            <p:cNvSpPr/>
            <p:nvPr/>
          </p:nvSpPr>
          <p:spPr>
            <a:xfrm>
              <a:off x="1294932" y="1976711"/>
              <a:ext cx="228142"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Peru</a:t>
              </a:r>
            </a:p>
          </p:txBody>
        </p:sp>
        <p:sp>
          <p:nvSpPr>
            <p:cNvPr id="2192" name="tx1082">
              <a:extLst>
                <a:ext uri="{FF2B5EF4-FFF2-40B4-BE49-F238E27FC236}">
                  <a16:creationId xmlns:a16="http://schemas.microsoft.com/office/drawing/2014/main" id="{C264B6C9-A737-9267-4AAE-1038430CA29B}"/>
                </a:ext>
              </a:extLst>
            </p:cNvPr>
            <p:cNvSpPr/>
            <p:nvPr/>
          </p:nvSpPr>
          <p:spPr>
            <a:xfrm>
              <a:off x="994826" y="1851201"/>
              <a:ext cx="282183"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Costa</a:t>
              </a:r>
            </a:p>
          </p:txBody>
        </p:sp>
        <p:sp>
          <p:nvSpPr>
            <p:cNvPr id="2193" name="tx1083">
              <a:extLst>
                <a:ext uri="{FF2B5EF4-FFF2-40B4-BE49-F238E27FC236}">
                  <a16:creationId xmlns:a16="http://schemas.microsoft.com/office/drawing/2014/main" id="{2711F1A5-4BF4-E60C-48AB-F11D06C1614D}"/>
                </a:ext>
              </a:extLst>
            </p:cNvPr>
            <p:cNvSpPr/>
            <p:nvPr/>
          </p:nvSpPr>
          <p:spPr>
            <a:xfrm>
              <a:off x="1307002" y="1851201"/>
              <a:ext cx="216072"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Rica</a:t>
              </a:r>
            </a:p>
          </p:txBody>
        </p:sp>
        <p:sp>
          <p:nvSpPr>
            <p:cNvPr id="2194" name="tx1084">
              <a:extLst>
                <a:ext uri="{FF2B5EF4-FFF2-40B4-BE49-F238E27FC236}">
                  <a16:creationId xmlns:a16="http://schemas.microsoft.com/office/drawing/2014/main" id="{C128C596-2884-E264-546D-6FED2F7E1DA4}"/>
                </a:ext>
              </a:extLst>
            </p:cNvPr>
            <p:cNvSpPr/>
            <p:nvPr/>
          </p:nvSpPr>
          <p:spPr>
            <a:xfrm>
              <a:off x="1144696" y="1725691"/>
              <a:ext cx="378378"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Canada</a:t>
              </a:r>
            </a:p>
          </p:txBody>
        </p:sp>
        <p:sp>
          <p:nvSpPr>
            <p:cNvPr id="2195" name="tx1085">
              <a:extLst>
                <a:ext uri="{FF2B5EF4-FFF2-40B4-BE49-F238E27FC236}">
                  <a16:creationId xmlns:a16="http://schemas.microsoft.com/office/drawing/2014/main" id="{E3269ED6-DC1E-3160-909A-941E6C8DC44C}"/>
                </a:ext>
              </a:extLst>
            </p:cNvPr>
            <p:cNvSpPr/>
            <p:nvPr/>
          </p:nvSpPr>
          <p:spPr>
            <a:xfrm>
              <a:off x="1253052" y="1600181"/>
              <a:ext cx="270022"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Brazil</a:t>
              </a:r>
            </a:p>
          </p:txBody>
        </p:sp>
        <p:sp>
          <p:nvSpPr>
            <p:cNvPr id="2196" name="tx1086">
              <a:extLst>
                <a:ext uri="{FF2B5EF4-FFF2-40B4-BE49-F238E27FC236}">
                  <a16:creationId xmlns:a16="http://schemas.microsoft.com/office/drawing/2014/main" id="{1D51ED2F-9578-2CD1-9272-60C56B61500C}"/>
                </a:ext>
              </a:extLst>
            </p:cNvPr>
            <p:cNvSpPr/>
            <p:nvPr/>
          </p:nvSpPr>
          <p:spPr>
            <a:xfrm>
              <a:off x="1132809" y="1474670"/>
              <a:ext cx="102047"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St</a:t>
              </a:r>
            </a:p>
          </p:txBody>
        </p:sp>
        <p:sp>
          <p:nvSpPr>
            <p:cNvPr id="2197" name="tx1087">
              <a:extLst>
                <a:ext uri="{FF2B5EF4-FFF2-40B4-BE49-F238E27FC236}">
                  <a16:creationId xmlns:a16="http://schemas.microsoft.com/office/drawing/2014/main" id="{3F8CF4A8-6890-6AF9-EBB4-68C70A4A7CF2}"/>
                </a:ext>
              </a:extLst>
            </p:cNvPr>
            <p:cNvSpPr/>
            <p:nvPr/>
          </p:nvSpPr>
          <p:spPr>
            <a:xfrm>
              <a:off x="1264848" y="1474670"/>
              <a:ext cx="258226"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Lucia</a:t>
              </a:r>
            </a:p>
          </p:txBody>
        </p:sp>
        <p:sp>
          <p:nvSpPr>
            <p:cNvPr id="2198" name="tx1088">
              <a:extLst>
                <a:ext uri="{FF2B5EF4-FFF2-40B4-BE49-F238E27FC236}">
                  <a16:creationId xmlns:a16="http://schemas.microsoft.com/office/drawing/2014/main" id="{4AEAEF78-96B7-48DC-92FC-062AAC908F4E}"/>
                </a:ext>
              </a:extLst>
            </p:cNvPr>
            <p:cNvSpPr/>
            <p:nvPr/>
          </p:nvSpPr>
          <p:spPr>
            <a:xfrm>
              <a:off x="1277010" y="1349160"/>
              <a:ext cx="246065"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Chile</a:t>
              </a:r>
            </a:p>
          </p:txBody>
        </p:sp>
        <p:sp>
          <p:nvSpPr>
            <p:cNvPr id="2199" name="tx1089">
              <a:extLst>
                <a:ext uri="{FF2B5EF4-FFF2-40B4-BE49-F238E27FC236}">
                  <a16:creationId xmlns:a16="http://schemas.microsoft.com/office/drawing/2014/main" id="{5EDF5E8B-2C00-298C-78E7-D8658F3C9732}"/>
                </a:ext>
              </a:extLst>
            </p:cNvPr>
            <p:cNvSpPr/>
            <p:nvPr/>
          </p:nvSpPr>
          <p:spPr>
            <a:xfrm>
              <a:off x="1264848" y="1223650"/>
              <a:ext cx="258226" cy="77358"/>
            </a:xfrm>
            <a:prstGeom prst="rect">
              <a:avLst/>
            </a:prstGeom>
            <a:noFill/>
          </p:spPr>
          <p:txBody>
            <a:bodyPr wrap="none" lIns="0" tIns="0" rIns="0" bIns="0" anchor="ctr" anchorCtr="1"/>
            <a:lstStyle/>
            <a:p>
              <a:pPr marL="0" marR="0" indent="0" algn="l">
                <a:spcBef>
                  <a:spcPts val="0"/>
                </a:spcBef>
                <a:spcAft>
                  <a:spcPts val="0"/>
                </a:spcAft>
              </a:pPr>
              <a:r>
                <a:rPr sz="850" b="0" i="0">
                  <a:solidFill>
                    <a:srgbClr val="4D4D4D">
                      <a:alpha val="100000"/>
                    </a:srgbClr>
                  </a:solidFill>
                  <a:latin typeface="Arial"/>
                  <a:cs typeface="Arial"/>
                </a:rPr>
                <a:t>Cuba</a:t>
              </a:r>
            </a:p>
          </p:txBody>
        </p:sp>
        <p:sp>
          <p:nvSpPr>
            <p:cNvPr id="2200" name="tx1090">
              <a:extLst>
                <a:ext uri="{FF2B5EF4-FFF2-40B4-BE49-F238E27FC236}">
                  <a16:creationId xmlns:a16="http://schemas.microsoft.com/office/drawing/2014/main" id="{E7220430-FE93-75EE-43E5-6072CF0E9FD0}"/>
                </a:ext>
              </a:extLst>
            </p:cNvPr>
            <p:cNvSpPr/>
            <p:nvPr/>
          </p:nvSpPr>
          <p:spPr>
            <a:xfrm>
              <a:off x="3385399" y="5845885"/>
              <a:ext cx="1659727"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000000">
                      <a:alpha val="100000"/>
                    </a:srgbClr>
                  </a:solidFill>
                  <a:latin typeface="Arial"/>
                  <a:cs typeface="Arial"/>
                </a:rPr>
                <a:t>Vaccination coverage (%)  </a:t>
              </a:r>
            </a:p>
          </p:txBody>
        </p:sp>
        <p:pic>
          <p:nvPicPr>
            <p:cNvPr id="2201" name="pic1091">
              <a:extLst>
                <a:ext uri="{FF2B5EF4-FFF2-40B4-BE49-F238E27FC236}">
                  <a16:creationId xmlns:a16="http://schemas.microsoft.com/office/drawing/2014/main" id="{06CFE067-B771-633F-F81B-854078CEE5C7}"/>
                </a:ext>
              </a:extLst>
            </p:cNvPr>
            <p:cNvPicPr/>
            <p:nvPr/>
          </p:nvPicPr>
          <p:blipFill>
            <a:blip r:embed="rId2" cstate="print"/>
            <a:stretch>
              <a:fillRect/>
            </a:stretch>
          </p:blipFill>
          <p:spPr>
            <a:xfrm>
              <a:off x="5114716" y="5699625"/>
              <a:ext cx="2160000" cy="219455"/>
            </a:xfrm>
            <a:prstGeom prst="rect">
              <a:avLst/>
            </a:prstGeom>
          </p:spPr>
        </p:pic>
        <p:sp>
          <p:nvSpPr>
            <p:cNvPr id="2202" name="pl1092">
              <a:extLst>
                <a:ext uri="{FF2B5EF4-FFF2-40B4-BE49-F238E27FC236}">
                  <a16:creationId xmlns:a16="http://schemas.microsoft.com/office/drawing/2014/main" id="{2A1FE456-0236-BF29-4117-46EC96767230}"/>
                </a:ext>
              </a:extLst>
            </p:cNvPr>
            <p:cNvSpPr/>
            <p:nvPr/>
          </p:nvSpPr>
          <p:spPr>
            <a:xfrm>
              <a:off x="5118316"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203" name="pl1093">
              <a:extLst>
                <a:ext uri="{FF2B5EF4-FFF2-40B4-BE49-F238E27FC236}">
                  <a16:creationId xmlns:a16="http://schemas.microsoft.com/office/drawing/2014/main" id="{EA0A4CD9-6F08-8FC6-F073-1DF56C7EAB5A}"/>
                </a:ext>
              </a:extLst>
            </p:cNvPr>
            <p:cNvSpPr/>
            <p:nvPr/>
          </p:nvSpPr>
          <p:spPr>
            <a:xfrm>
              <a:off x="5661952"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204" name="pl1094">
              <a:extLst>
                <a:ext uri="{FF2B5EF4-FFF2-40B4-BE49-F238E27FC236}">
                  <a16:creationId xmlns:a16="http://schemas.microsoft.com/office/drawing/2014/main" id="{BED62F53-875C-A915-FCA5-B16E97627A03}"/>
                </a:ext>
              </a:extLst>
            </p:cNvPr>
            <p:cNvSpPr/>
            <p:nvPr/>
          </p:nvSpPr>
          <p:spPr>
            <a:xfrm>
              <a:off x="6205589"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205" name="pl1095">
              <a:extLst>
                <a:ext uri="{FF2B5EF4-FFF2-40B4-BE49-F238E27FC236}">
                  <a16:creationId xmlns:a16="http://schemas.microsoft.com/office/drawing/2014/main" id="{3896BEA6-4B87-E487-8D9F-853D7482D4A5}"/>
                </a:ext>
              </a:extLst>
            </p:cNvPr>
            <p:cNvSpPr/>
            <p:nvPr/>
          </p:nvSpPr>
          <p:spPr>
            <a:xfrm>
              <a:off x="6749225"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206" name="pl1096">
              <a:extLst>
                <a:ext uri="{FF2B5EF4-FFF2-40B4-BE49-F238E27FC236}">
                  <a16:creationId xmlns:a16="http://schemas.microsoft.com/office/drawing/2014/main" id="{BB10E0E3-C14E-0ABE-3308-3EF3E85A95B5}"/>
                </a:ext>
              </a:extLst>
            </p:cNvPr>
            <p:cNvSpPr/>
            <p:nvPr/>
          </p:nvSpPr>
          <p:spPr>
            <a:xfrm>
              <a:off x="5118316"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207" name="pl1097">
              <a:extLst>
                <a:ext uri="{FF2B5EF4-FFF2-40B4-BE49-F238E27FC236}">
                  <a16:creationId xmlns:a16="http://schemas.microsoft.com/office/drawing/2014/main" id="{207D313C-CAD8-4DAD-283B-56158AB6BCE1}"/>
                </a:ext>
              </a:extLst>
            </p:cNvPr>
            <p:cNvSpPr/>
            <p:nvPr/>
          </p:nvSpPr>
          <p:spPr>
            <a:xfrm>
              <a:off x="5661952"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208" name="pl1098">
              <a:extLst>
                <a:ext uri="{FF2B5EF4-FFF2-40B4-BE49-F238E27FC236}">
                  <a16:creationId xmlns:a16="http://schemas.microsoft.com/office/drawing/2014/main" id="{44A454E3-D4C6-4ACF-82BA-8AD254A5755D}"/>
                </a:ext>
              </a:extLst>
            </p:cNvPr>
            <p:cNvSpPr/>
            <p:nvPr/>
          </p:nvSpPr>
          <p:spPr>
            <a:xfrm>
              <a:off x="6205589"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209" name="pl1099">
              <a:extLst>
                <a:ext uri="{FF2B5EF4-FFF2-40B4-BE49-F238E27FC236}">
                  <a16:creationId xmlns:a16="http://schemas.microsoft.com/office/drawing/2014/main" id="{DA40367B-FE51-EF35-CB46-3B874ECF8C6C}"/>
                </a:ext>
              </a:extLst>
            </p:cNvPr>
            <p:cNvSpPr/>
            <p:nvPr/>
          </p:nvSpPr>
          <p:spPr>
            <a:xfrm>
              <a:off x="6749225"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210" name="tx1100">
              <a:extLst>
                <a:ext uri="{FF2B5EF4-FFF2-40B4-BE49-F238E27FC236}">
                  <a16:creationId xmlns:a16="http://schemas.microsoft.com/office/drawing/2014/main" id="{01DEBC00-D004-7776-6104-CC9C50420ACC}"/>
                </a:ext>
              </a:extLst>
            </p:cNvPr>
            <p:cNvSpPr/>
            <p:nvPr/>
          </p:nvSpPr>
          <p:spPr>
            <a:xfrm>
              <a:off x="5087226" y="5988670"/>
              <a:ext cx="62179"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0</a:t>
              </a:r>
            </a:p>
          </p:txBody>
        </p:sp>
        <p:sp>
          <p:nvSpPr>
            <p:cNvPr id="2211" name="tx1101">
              <a:extLst>
                <a:ext uri="{FF2B5EF4-FFF2-40B4-BE49-F238E27FC236}">
                  <a16:creationId xmlns:a16="http://schemas.microsoft.com/office/drawing/2014/main" id="{CFC4FC65-2B0B-BC68-A1C1-E744DE9F5BC7}"/>
                </a:ext>
              </a:extLst>
            </p:cNvPr>
            <p:cNvSpPr/>
            <p:nvPr/>
          </p:nvSpPr>
          <p:spPr>
            <a:xfrm>
              <a:off x="5599773" y="5988670"/>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25</a:t>
              </a:r>
            </a:p>
          </p:txBody>
        </p:sp>
        <p:sp>
          <p:nvSpPr>
            <p:cNvPr id="2212" name="tx1102">
              <a:extLst>
                <a:ext uri="{FF2B5EF4-FFF2-40B4-BE49-F238E27FC236}">
                  <a16:creationId xmlns:a16="http://schemas.microsoft.com/office/drawing/2014/main" id="{726E4AA5-AA4C-1990-2855-A112DFCE7BE2}"/>
                </a:ext>
              </a:extLst>
            </p:cNvPr>
            <p:cNvSpPr/>
            <p:nvPr/>
          </p:nvSpPr>
          <p:spPr>
            <a:xfrm>
              <a:off x="6143409" y="5988670"/>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50</a:t>
              </a:r>
            </a:p>
          </p:txBody>
        </p:sp>
        <p:sp>
          <p:nvSpPr>
            <p:cNvPr id="2213" name="tx1103">
              <a:extLst>
                <a:ext uri="{FF2B5EF4-FFF2-40B4-BE49-F238E27FC236}">
                  <a16:creationId xmlns:a16="http://schemas.microsoft.com/office/drawing/2014/main" id="{CC616B11-3E14-7BB4-D6BD-28041C827E66}"/>
                </a:ext>
              </a:extLst>
            </p:cNvPr>
            <p:cNvSpPr/>
            <p:nvPr/>
          </p:nvSpPr>
          <p:spPr>
            <a:xfrm>
              <a:off x="6687046" y="5988670"/>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75</a:t>
              </a:r>
            </a:p>
          </p:txBody>
        </p:sp>
        <p:sp>
          <p:nvSpPr>
            <p:cNvPr id="2214" name="tx1104">
              <a:extLst>
                <a:ext uri="{FF2B5EF4-FFF2-40B4-BE49-F238E27FC236}">
                  <a16:creationId xmlns:a16="http://schemas.microsoft.com/office/drawing/2014/main" id="{ABDB45EC-AE7C-D2A9-9465-E47408BBA71B}"/>
                </a:ext>
              </a:extLst>
            </p:cNvPr>
            <p:cNvSpPr/>
            <p:nvPr/>
          </p:nvSpPr>
          <p:spPr>
            <a:xfrm>
              <a:off x="1585705" y="435349"/>
              <a:ext cx="4671120" cy="119969"/>
            </a:xfrm>
            <a:prstGeom prst="rect">
              <a:avLst/>
            </a:prstGeom>
            <a:noFill/>
          </p:spPr>
          <p:txBody>
            <a:bodyPr wrap="none" lIns="0" tIns="0" rIns="0" bIns="0" anchor="ctr" anchorCtr="1"/>
            <a:lstStyle/>
            <a:p>
              <a:pPr>
                <a:lnSpc>
                  <a:spcPts val="1320"/>
                </a:lnSpc>
              </a:pPr>
              <a:r>
                <a:rPr lang="es-ES" sz="1320" dirty="0">
                  <a:solidFill>
                    <a:srgbClr val="000000">
                      <a:alpha val="100000"/>
                    </a:srgbClr>
                  </a:solidFill>
                  <a:latin typeface="Arial"/>
                  <a:cs typeface="Arial"/>
                </a:rPr>
                <a:t>Cobertura del programa contra el VPH, niñas, por país, AMR, 2010-2025</a:t>
              </a:r>
            </a:p>
          </p:txBody>
        </p:sp>
        <p:sp>
          <p:nvSpPr>
            <p:cNvPr id="2215" name="tx1105">
              <a:extLst>
                <a:ext uri="{FF2B5EF4-FFF2-40B4-BE49-F238E27FC236}">
                  <a16:creationId xmlns:a16="http://schemas.microsoft.com/office/drawing/2014/main" id="{587876D3-B4DA-4A16-CA60-CC94F2648CD4}"/>
                </a:ext>
              </a:extLst>
            </p:cNvPr>
            <p:cNvSpPr/>
            <p:nvPr/>
          </p:nvSpPr>
          <p:spPr>
            <a:xfrm>
              <a:off x="4404427" y="6218658"/>
              <a:ext cx="4161983"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Fuente: OMS/UNICEF Estimaciones de la cobertura nacional de inmunización, 2025 revisión</a:t>
              </a:r>
            </a:p>
          </p:txBody>
        </p:sp>
        <p:sp>
          <p:nvSpPr>
            <p:cNvPr id="2216" name="tx1106">
              <a:extLst>
                <a:ext uri="{FF2B5EF4-FFF2-40B4-BE49-F238E27FC236}">
                  <a16:creationId xmlns:a16="http://schemas.microsoft.com/office/drawing/2014/main" id="{0A9E9AD2-8087-3581-B3AD-DE0E76BEE6C5}"/>
                </a:ext>
              </a:extLst>
            </p:cNvPr>
            <p:cNvSpPr/>
            <p:nvPr/>
          </p:nvSpPr>
          <p:spPr>
            <a:xfrm>
              <a:off x="4067847" y="6371109"/>
              <a:ext cx="4485863"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Nota: Solo se muestran los países con introducción del VPH y donde se han realizado estimaciones.</a:t>
              </a:r>
            </a:p>
          </p:txBody>
        </p:sp>
        <p:sp>
          <p:nvSpPr>
            <p:cNvPr id="2217" name="tx1107">
              <a:extLst>
                <a:ext uri="{FF2B5EF4-FFF2-40B4-BE49-F238E27FC236}">
                  <a16:creationId xmlns:a16="http://schemas.microsoft.com/office/drawing/2014/main" id="{BD841178-CE38-899B-3F84-317CD7C32B50}"/>
                </a:ext>
              </a:extLst>
            </p:cNvPr>
            <p:cNvSpPr/>
            <p:nvPr/>
          </p:nvSpPr>
          <p:spPr>
            <a:xfrm>
              <a:off x="3029251" y="6529910"/>
              <a:ext cx="4063959"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Los países sin vacunación contra el VPH se incluyen en el agregado con un valor de 0. Los países se ordenan según la cobertura descendente en 2025.</a:t>
              </a:r>
            </a:p>
          </p:txBody>
        </p:sp>
      </p:grpSp>
    </p:spTree>
    <p:extLst>
      <p:ext uri="{BB962C8B-B14F-4D97-AF65-F5344CB8AC3E}">
        <p14:creationId xmlns:p14="http://schemas.microsoft.com/office/powerpoint/2010/main" val="31945915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ODS 3.b.1</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03816" y="4646258"/>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03816" y="384520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03816" y="304415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03816" y="224310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03816" y="124179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03816" y="5046783"/>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03816" y="424573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03816" y="344468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03816" y="264363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03816" y="184258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803816" y="104153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803816" y="144205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698285"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994616"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4290948"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5587279"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883610"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8179942"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624344"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8179942"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698285" y="1281846"/>
              <a:ext cx="6481656" cy="520682"/>
            </a:xfrm>
            <a:custGeom>
              <a:avLst/>
              <a:gdLst/>
              <a:ahLst/>
              <a:cxnLst/>
              <a:rect l="0" t="0" r="0" b="0"/>
              <a:pathLst>
                <a:path w="6481656" h="520682">
                  <a:moveTo>
                    <a:pt x="0" y="120157"/>
                  </a:moveTo>
                  <a:lnTo>
                    <a:pt x="259266" y="120157"/>
                  </a:lnTo>
                  <a:lnTo>
                    <a:pt x="518532" y="80105"/>
                  </a:lnTo>
                  <a:lnTo>
                    <a:pt x="777798" y="40052"/>
                  </a:lnTo>
                  <a:lnTo>
                    <a:pt x="1037065" y="0"/>
                  </a:lnTo>
                  <a:lnTo>
                    <a:pt x="1296331" y="0"/>
                  </a:lnTo>
                  <a:lnTo>
                    <a:pt x="1555597" y="0"/>
                  </a:lnTo>
                  <a:lnTo>
                    <a:pt x="1814863" y="0"/>
                  </a:lnTo>
                  <a:lnTo>
                    <a:pt x="2074130" y="40052"/>
                  </a:lnTo>
                  <a:lnTo>
                    <a:pt x="2333396" y="0"/>
                  </a:lnTo>
                  <a:lnTo>
                    <a:pt x="2592662" y="0"/>
                  </a:lnTo>
                  <a:lnTo>
                    <a:pt x="2851928" y="0"/>
                  </a:lnTo>
                  <a:lnTo>
                    <a:pt x="3111195" y="40052"/>
                  </a:lnTo>
                  <a:lnTo>
                    <a:pt x="3370461" y="120157"/>
                  </a:lnTo>
                  <a:lnTo>
                    <a:pt x="3629727" y="160210"/>
                  </a:lnTo>
                  <a:lnTo>
                    <a:pt x="3888994" y="120157"/>
                  </a:lnTo>
                  <a:lnTo>
                    <a:pt x="4148260" y="120157"/>
                  </a:lnTo>
                  <a:lnTo>
                    <a:pt x="4407526" y="280367"/>
                  </a:lnTo>
                  <a:lnTo>
                    <a:pt x="4666792" y="240315"/>
                  </a:lnTo>
                  <a:lnTo>
                    <a:pt x="4926059" y="400525"/>
                  </a:lnTo>
                  <a:lnTo>
                    <a:pt x="5185325" y="520682"/>
                  </a:lnTo>
                  <a:lnTo>
                    <a:pt x="5444591" y="520682"/>
                  </a:lnTo>
                  <a:lnTo>
                    <a:pt x="5703857" y="400525"/>
                  </a:lnTo>
                  <a:lnTo>
                    <a:pt x="5963124" y="320420"/>
                  </a:lnTo>
                  <a:lnTo>
                    <a:pt x="6222390" y="320420"/>
                  </a:lnTo>
                  <a:lnTo>
                    <a:pt x="6481656" y="320420"/>
                  </a:lnTo>
                </a:path>
              </a:pathLst>
            </a:custGeom>
            <a:ln w="27101" cap="flat">
              <a:solidFill>
                <a:srgbClr val="F8766D">
                  <a:alpha val="100000"/>
                </a:srgbClr>
              </a:solidFill>
              <a:prstDash val="solid"/>
              <a:round/>
            </a:ln>
          </p:spPr>
          <p:txBody>
            <a:bodyPr/>
            <a:lstStyle/>
            <a:p>
              <a:endParaRPr/>
            </a:p>
          </p:txBody>
        </p:sp>
        <p:sp>
          <p:nvSpPr>
            <p:cNvPr id="25" name="pl25"/>
            <p:cNvSpPr/>
            <p:nvPr/>
          </p:nvSpPr>
          <p:spPr>
            <a:xfrm>
              <a:off x="1698285" y="1682371"/>
              <a:ext cx="6481656" cy="961260"/>
            </a:xfrm>
            <a:custGeom>
              <a:avLst/>
              <a:gdLst/>
              <a:ahLst/>
              <a:cxnLst/>
              <a:rect l="0" t="0" r="0" b="0"/>
              <a:pathLst>
                <a:path w="6481656" h="961260">
                  <a:moveTo>
                    <a:pt x="0" y="760997"/>
                  </a:moveTo>
                  <a:lnTo>
                    <a:pt x="259266" y="720945"/>
                  </a:lnTo>
                  <a:lnTo>
                    <a:pt x="518532" y="841102"/>
                  </a:lnTo>
                  <a:lnTo>
                    <a:pt x="777798" y="921207"/>
                  </a:lnTo>
                  <a:lnTo>
                    <a:pt x="1037065" y="841102"/>
                  </a:lnTo>
                  <a:lnTo>
                    <a:pt x="1296331" y="881155"/>
                  </a:lnTo>
                  <a:lnTo>
                    <a:pt x="1555597" y="921207"/>
                  </a:lnTo>
                  <a:lnTo>
                    <a:pt x="1814863" y="961260"/>
                  </a:lnTo>
                  <a:lnTo>
                    <a:pt x="2074130" y="881155"/>
                  </a:lnTo>
                  <a:lnTo>
                    <a:pt x="2333396" y="720945"/>
                  </a:lnTo>
                  <a:lnTo>
                    <a:pt x="2592662" y="680892"/>
                  </a:lnTo>
                  <a:lnTo>
                    <a:pt x="2851928" y="480630"/>
                  </a:lnTo>
                  <a:lnTo>
                    <a:pt x="3111195" y="440577"/>
                  </a:lnTo>
                  <a:lnTo>
                    <a:pt x="3370461" y="560735"/>
                  </a:lnTo>
                  <a:lnTo>
                    <a:pt x="3629727" y="240315"/>
                  </a:lnTo>
                  <a:lnTo>
                    <a:pt x="3888994" y="240315"/>
                  </a:lnTo>
                  <a:lnTo>
                    <a:pt x="4148260" y="160210"/>
                  </a:lnTo>
                  <a:lnTo>
                    <a:pt x="4407526" y="360472"/>
                  </a:lnTo>
                  <a:lnTo>
                    <a:pt x="4666792" y="0"/>
                  </a:lnTo>
                  <a:lnTo>
                    <a:pt x="4926059" y="440577"/>
                  </a:lnTo>
                  <a:lnTo>
                    <a:pt x="5185325" y="440577"/>
                  </a:lnTo>
                  <a:lnTo>
                    <a:pt x="5444591" y="280367"/>
                  </a:lnTo>
                  <a:lnTo>
                    <a:pt x="5703857" y="280367"/>
                  </a:lnTo>
                  <a:lnTo>
                    <a:pt x="5963124" y="280367"/>
                  </a:lnTo>
                  <a:lnTo>
                    <a:pt x="6222390" y="200262"/>
                  </a:lnTo>
                  <a:lnTo>
                    <a:pt x="6481656" y="240315"/>
                  </a:lnTo>
                </a:path>
              </a:pathLst>
            </a:custGeom>
            <a:ln w="27101" cap="flat">
              <a:solidFill>
                <a:srgbClr val="7CAE00">
                  <a:alpha val="100000"/>
                </a:srgbClr>
              </a:solidFill>
              <a:prstDash val="solid"/>
              <a:round/>
            </a:ln>
          </p:spPr>
          <p:txBody>
            <a:bodyPr/>
            <a:lstStyle/>
            <a:p>
              <a:endParaRPr/>
            </a:p>
          </p:txBody>
        </p:sp>
        <p:sp>
          <p:nvSpPr>
            <p:cNvPr id="26" name="pl26"/>
            <p:cNvSpPr/>
            <p:nvPr/>
          </p:nvSpPr>
          <p:spPr>
            <a:xfrm>
              <a:off x="3772415" y="1642319"/>
              <a:ext cx="4407526" cy="2242940"/>
            </a:xfrm>
            <a:custGeom>
              <a:avLst/>
              <a:gdLst/>
              <a:ahLst/>
              <a:cxnLst/>
              <a:rect l="0" t="0" r="0" b="0"/>
              <a:pathLst>
                <a:path w="4407526" h="2242940">
                  <a:moveTo>
                    <a:pt x="0" y="2242940"/>
                  </a:moveTo>
                  <a:lnTo>
                    <a:pt x="259266" y="2042678"/>
                  </a:lnTo>
                  <a:lnTo>
                    <a:pt x="518532" y="1361785"/>
                  </a:lnTo>
                  <a:lnTo>
                    <a:pt x="777798" y="640840"/>
                  </a:lnTo>
                  <a:lnTo>
                    <a:pt x="1037065" y="320420"/>
                  </a:lnTo>
                  <a:lnTo>
                    <a:pt x="1296331" y="200262"/>
                  </a:lnTo>
                  <a:lnTo>
                    <a:pt x="1555597" y="80105"/>
                  </a:lnTo>
                  <a:lnTo>
                    <a:pt x="1814863" y="0"/>
                  </a:lnTo>
                  <a:lnTo>
                    <a:pt x="2074130" y="80105"/>
                  </a:lnTo>
                  <a:lnTo>
                    <a:pt x="2333396" y="120157"/>
                  </a:lnTo>
                  <a:lnTo>
                    <a:pt x="2592662" y="120157"/>
                  </a:lnTo>
                  <a:lnTo>
                    <a:pt x="2851928" y="160210"/>
                  </a:lnTo>
                  <a:lnTo>
                    <a:pt x="3111195" y="360472"/>
                  </a:lnTo>
                  <a:lnTo>
                    <a:pt x="3370461" y="400525"/>
                  </a:lnTo>
                  <a:lnTo>
                    <a:pt x="3629727" y="320420"/>
                  </a:lnTo>
                  <a:lnTo>
                    <a:pt x="3888994" y="240315"/>
                  </a:lnTo>
                  <a:lnTo>
                    <a:pt x="4148260" y="160210"/>
                  </a:lnTo>
                  <a:lnTo>
                    <a:pt x="4407526" y="200262"/>
                  </a:lnTo>
                </a:path>
              </a:pathLst>
            </a:custGeom>
            <a:ln w="27101" cap="flat">
              <a:solidFill>
                <a:srgbClr val="00BFC4">
                  <a:alpha val="100000"/>
                </a:srgbClr>
              </a:solidFill>
              <a:prstDash val="solid"/>
              <a:round/>
            </a:ln>
          </p:spPr>
          <p:txBody>
            <a:bodyPr/>
            <a:lstStyle/>
            <a:p>
              <a:endParaRPr/>
            </a:p>
          </p:txBody>
        </p:sp>
        <p:sp>
          <p:nvSpPr>
            <p:cNvPr id="27" name="pl27"/>
            <p:cNvSpPr/>
            <p:nvPr/>
          </p:nvSpPr>
          <p:spPr>
            <a:xfrm>
              <a:off x="4290948" y="2483422"/>
              <a:ext cx="3888994" cy="2323045"/>
            </a:xfrm>
            <a:custGeom>
              <a:avLst/>
              <a:gdLst/>
              <a:ahLst/>
              <a:cxnLst/>
              <a:rect l="0" t="0" r="0" b="0"/>
              <a:pathLst>
                <a:path w="3888994" h="2323045">
                  <a:moveTo>
                    <a:pt x="0" y="2323045"/>
                  </a:moveTo>
                  <a:lnTo>
                    <a:pt x="259266" y="2162835"/>
                  </a:lnTo>
                  <a:lnTo>
                    <a:pt x="518532" y="1802363"/>
                  </a:lnTo>
                  <a:lnTo>
                    <a:pt x="777798" y="1682205"/>
                  </a:lnTo>
                  <a:lnTo>
                    <a:pt x="1037065" y="1041365"/>
                  </a:lnTo>
                  <a:lnTo>
                    <a:pt x="1296331" y="1081417"/>
                  </a:lnTo>
                  <a:lnTo>
                    <a:pt x="1555597" y="760997"/>
                  </a:lnTo>
                  <a:lnTo>
                    <a:pt x="1814863" y="480630"/>
                  </a:lnTo>
                  <a:lnTo>
                    <a:pt x="2074130" y="720945"/>
                  </a:lnTo>
                  <a:lnTo>
                    <a:pt x="2333396" y="680892"/>
                  </a:lnTo>
                  <a:lnTo>
                    <a:pt x="2592662" y="961260"/>
                  </a:lnTo>
                  <a:lnTo>
                    <a:pt x="2851928" y="1041365"/>
                  </a:lnTo>
                  <a:lnTo>
                    <a:pt x="3111195" y="520682"/>
                  </a:lnTo>
                  <a:lnTo>
                    <a:pt x="3370461" y="280367"/>
                  </a:lnTo>
                  <a:lnTo>
                    <a:pt x="3629727" y="80105"/>
                  </a:lnTo>
                  <a:lnTo>
                    <a:pt x="3888994" y="0"/>
                  </a:lnTo>
                </a:path>
              </a:pathLst>
            </a:custGeom>
            <a:ln w="27101" cap="flat">
              <a:solidFill>
                <a:srgbClr val="C77CFF">
                  <a:alpha val="100000"/>
                </a:srgbClr>
              </a:solidFill>
              <a:prstDash val="solid"/>
              <a:round/>
            </a:ln>
          </p:spPr>
          <p:txBody>
            <a:bodyPr/>
            <a:lstStyle/>
            <a:p>
              <a:endParaRPr/>
            </a:p>
          </p:txBody>
        </p:sp>
        <p:sp>
          <p:nvSpPr>
            <p:cNvPr id="28" name="pl28"/>
            <p:cNvSpPr/>
            <p:nvPr/>
          </p:nvSpPr>
          <p:spPr>
            <a:xfrm>
              <a:off x="803816" y="1442056"/>
              <a:ext cx="8270593" cy="0"/>
            </a:xfrm>
            <a:custGeom>
              <a:avLst/>
              <a:gdLst/>
              <a:ahLst/>
              <a:cxnLst/>
              <a:rect l="0" t="0" r="0" b="0"/>
              <a:pathLst>
                <a:path w="8270593">
                  <a:moveTo>
                    <a:pt x="0" y="0"/>
                  </a:moveTo>
                  <a:lnTo>
                    <a:pt x="8270593" y="0"/>
                  </a:lnTo>
                  <a:lnTo>
                    <a:pt x="8270593" y="0"/>
                  </a:lnTo>
                </a:path>
              </a:pathLst>
            </a:custGeom>
            <a:ln w="13550" cap="flat">
              <a:solidFill>
                <a:srgbClr val="A9A9A9">
                  <a:alpha val="100000"/>
                </a:srgbClr>
              </a:solidFill>
              <a:prstDash val="dash"/>
              <a:round/>
            </a:ln>
          </p:spPr>
          <p:txBody>
            <a:bodyPr/>
            <a:lstStyle/>
            <a:p>
              <a:endParaRPr/>
            </a:p>
          </p:txBody>
        </p:sp>
        <p:sp>
          <p:nvSpPr>
            <p:cNvPr id="29" name="tx29"/>
            <p:cNvSpPr/>
            <p:nvPr/>
          </p:nvSpPr>
          <p:spPr>
            <a:xfrm>
              <a:off x="1475089" y="1421101"/>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F8766D">
                      <a:alpha val="100000"/>
                    </a:srgbClr>
                  </a:solidFill>
                  <a:latin typeface="Arial"/>
                  <a:cs typeface="Arial"/>
                </a:rPr>
                <a:t>91</a:t>
              </a:r>
            </a:p>
          </p:txBody>
        </p:sp>
        <p:sp>
          <p:nvSpPr>
            <p:cNvPr id="30" name="tx30"/>
            <p:cNvSpPr/>
            <p:nvPr/>
          </p:nvSpPr>
          <p:spPr>
            <a:xfrm>
              <a:off x="1475092" y="2462463"/>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7CAE00">
                      <a:alpha val="100000"/>
                    </a:srgbClr>
                  </a:solidFill>
                  <a:latin typeface="Arial"/>
                  <a:cs typeface="Arial"/>
                </a:rPr>
                <a:t>65</a:t>
              </a:r>
            </a:p>
          </p:txBody>
        </p:sp>
        <p:sp>
          <p:nvSpPr>
            <p:cNvPr id="31" name="tx31"/>
            <p:cNvSpPr/>
            <p:nvPr/>
          </p:nvSpPr>
          <p:spPr>
            <a:xfrm>
              <a:off x="3549219" y="3904356"/>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BFC4">
                      <a:alpha val="100000"/>
                    </a:srgbClr>
                  </a:solidFill>
                  <a:latin typeface="Arial"/>
                  <a:cs typeface="Arial"/>
                </a:rPr>
                <a:t>29</a:t>
              </a:r>
            </a:p>
          </p:txBody>
        </p:sp>
        <p:sp>
          <p:nvSpPr>
            <p:cNvPr id="32" name="tx32"/>
            <p:cNvSpPr/>
            <p:nvPr/>
          </p:nvSpPr>
          <p:spPr>
            <a:xfrm>
              <a:off x="4147136" y="4774870"/>
              <a:ext cx="8038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C77CFF">
                      <a:alpha val="100000"/>
                    </a:srgbClr>
                  </a:solidFill>
                  <a:latin typeface="Arial"/>
                  <a:cs typeface="Arial"/>
                </a:rPr>
                <a:t>6</a:t>
              </a:r>
            </a:p>
          </p:txBody>
        </p:sp>
        <p:sp>
          <p:nvSpPr>
            <p:cNvPr id="33" name="pl33"/>
            <p:cNvSpPr/>
            <p:nvPr/>
          </p:nvSpPr>
          <p:spPr>
            <a:xfrm>
              <a:off x="8198688" y="1591080"/>
              <a:ext cx="199545" cy="10225"/>
            </a:xfrm>
            <a:custGeom>
              <a:avLst/>
              <a:gdLst/>
              <a:ahLst/>
              <a:cxnLst/>
              <a:rect l="0" t="0" r="0" b="0"/>
              <a:pathLst>
                <a:path w="199545" h="10225">
                  <a:moveTo>
                    <a:pt x="199545" y="0"/>
                  </a:moveTo>
                  <a:lnTo>
                    <a:pt x="0" y="10225"/>
                  </a:lnTo>
                </a:path>
              </a:pathLst>
            </a:custGeom>
          </p:spPr>
          <p:txBody>
            <a:bodyPr/>
            <a:lstStyle/>
            <a:p>
              <a:endParaRPr/>
            </a:p>
          </p:txBody>
        </p:sp>
        <p:sp>
          <p:nvSpPr>
            <p:cNvPr id="34" name="pl34"/>
            <p:cNvSpPr/>
            <p:nvPr/>
          </p:nvSpPr>
          <p:spPr>
            <a:xfrm>
              <a:off x="8197050" y="1926881"/>
              <a:ext cx="201195" cy="49330"/>
            </a:xfrm>
            <a:custGeom>
              <a:avLst/>
              <a:gdLst/>
              <a:ahLst/>
              <a:cxnLst/>
              <a:rect l="0" t="0" r="0" b="0"/>
              <a:pathLst>
                <a:path w="201195" h="49330">
                  <a:moveTo>
                    <a:pt x="201195" y="49330"/>
                  </a:moveTo>
                  <a:lnTo>
                    <a:pt x="0" y="0"/>
                  </a:lnTo>
                </a:path>
              </a:pathLst>
            </a:custGeom>
          </p:spPr>
          <p:txBody>
            <a:bodyPr/>
            <a:lstStyle/>
            <a:p>
              <a:endParaRPr/>
            </a:p>
          </p:txBody>
        </p:sp>
        <p:sp>
          <p:nvSpPr>
            <p:cNvPr id="35" name="pl35"/>
            <p:cNvSpPr/>
            <p:nvPr/>
          </p:nvSpPr>
          <p:spPr>
            <a:xfrm>
              <a:off x="8197275" y="1793166"/>
              <a:ext cx="200954" cy="45491"/>
            </a:xfrm>
            <a:custGeom>
              <a:avLst/>
              <a:gdLst/>
              <a:ahLst/>
              <a:cxnLst/>
              <a:rect l="0" t="0" r="0" b="0"/>
              <a:pathLst>
                <a:path w="200954" h="45491">
                  <a:moveTo>
                    <a:pt x="200954" y="0"/>
                  </a:moveTo>
                  <a:lnTo>
                    <a:pt x="0" y="45491"/>
                  </a:lnTo>
                </a:path>
              </a:pathLst>
            </a:custGeom>
          </p:spPr>
          <p:txBody>
            <a:bodyPr/>
            <a:lstStyle/>
            <a:p>
              <a:endParaRPr/>
            </a:p>
          </p:txBody>
        </p:sp>
        <p:sp>
          <p:nvSpPr>
            <p:cNvPr id="36" name="pl36"/>
            <p:cNvSpPr/>
            <p:nvPr/>
          </p:nvSpPr>
          <p:spPr>
            <a:xfrm>
              <a:off x="8198775" y="2483420"/>
              <a:ext cx="199468" cy="1"/>
            </a:xfrm>
            <a:custGeom>
              <a:avLst/>
              <a:gdLst/>
              <a:ahLst/>
              <a:cxnLst/>
              <a:rect l="0" t="0" r="0" b="0"/>
              <a:pathLst>
                <a:path w="199468" h="1">
                  <a:moveTo>
                    <a:pt x="199468" y="0"/>
                  </a:moveTo>
                  <a:lnTo>
                    <a:pt x="0" y="1"/>
                  </a:lnTo>
                </a:path>
              </a:pathLst>
            </a:custGeom>
          </p:spPr>
          <p:txBody>
            <a:bodyPr/>
            <a:lstStyle/>
            <a:p>
              <a:endParaRPr/>
            </a:p>
          </p:txBody>
        </p:sp>
        <p:sp>
          <p:nvSpPr>
            <p:cNvPr id="37" name="tx37"/>
            <p:cNvSpPr/>
            <p:nvPr/>
          </p:nvSpPr>
          <p:spPr>
            <a:xfrm>
              <a:off x="8421094" y="1537108"/>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F8766D">
                      <a:alpha val="100000"/>
                    </a:srgbClr>
                  </a:solidFill>
                  <a:latin typeface="Arial"/>
                  <a:cs typeface="Arial"/>
                </a:rPr>
                <a:t>86</a:t>
              </a:r>
            </a:p>
          </p:txBody>
        </p:sp>
        <p:sp>
          <p:nvSpPr>
            <p:cNvPr id="38" name="tx38"/>
            <p:cNvSpPr/>
            <p:nvPr/>
          </p:nvSpPr>
          <p:spPr>
            <a:xfrm>
              <a:off x="8421105" y="1929057"/>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7CAE00">
                      <a:alpha val="100000"/>
                    </a:srgbClr>
                  </a:solidFill>
                  <a:latin typeface="Arial"/>
                  <a:cs typeface="Arial"/>
                </a:rPr>
                <a:t>78</a:t>
              </a:r>
            </a:p>
          </p:txBody>
        </p:sp>
        <p:sp>
          <p:nvSpPr>
            <p:cNvPr id="39" name="tx39"/>
            <p:cNvSpPr/>
            <p:nvPr/>
          </p:nvSpPr>
          <p:spPr>
            <a:xfrm>
              <a:off x="8421089" y="1734072"/>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BFC4">
                      <a:alpha val="100000"/>
                    </a:srgbClr>
                  </a:solidFill>
                  <a:latin typeface="Arial"/>
                  <a:cs typeface="Arial"/>
                </a:rPr>
                <a:t>80</a:t>
              </a:r>
            </a:p>
          </p:txBody>
        </p:sp>
        <p:sp>
          <p:nvSpPr>
            <p:cNvPr id="40" name="tx40"/>
            <p:cNvSpPr/>
            <p:nvPr/>
          </p:nvSpPr>
          <p:spPr>
            <a:xfrm>
              <a:off x="8421103" y="2429500"/>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C77CFF">
                      <a:alpha val="100000"/>
                    </a:srgbClr>
                  </a:solidFill>
                  <a:latin typeface="Arial"/>
                  <a:cs typeface="Arial"/>
                </a:rPr>
                <a:t>64</a:t>
              </a:r>
            </a:p>
          </p:txBody>
        </p:sp>
        <p:sp>
          <p:nvSpPr>
            <p:cNvPr id="41" name="tx41"/>
            <p:cNvSpPr/>
            <p:nvPr/>
          </p:nvSpPr>
          <p:spPr>
            <a:xfrm>
              <a:off x="663492" y="4994668"/>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42" name="tx42"/>
            <p:cNvSpPr/>
            <p:nvPr/>
          </p:nvSpPr>
          <p:spPr>
            <a:xfrm>
              <a:off x="585797" y="419361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43" name="tx43"/>
            <p:cNvSpPr/>
            <p:nvPr/>
          </p:nvSpPr>
          <p:spPr>
            <a:xfrm>
              <a:off x="585797" y="339256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40</a:t>
              </a:r>
            </a:p>
          </p:txBody>
        </p:sp>
        <p:sp>
          <p:nvSpPr>
            <p:cNvPr id="44" name="tx44"/>
            <p:cNvSpPr/>
            <p:nvPr/>
          </p:nvSpPr>
          <p:spPr>
            <a:xfrm>
              <a:off x="585797" y="259151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a:t>
              </a:r>
            </a:p>
          </p:txBody>
        </p:sp>
        <p:sp>
          <p:nvSpPr>
            <p:cNvPr id="45" name="tx45"/>
            <p:cNvSpPr/>
            <p:nvPr/>
          </p:nvSpPr>
          <p:spPr>
            <a:xfrm>
              <a:off x="585797" y="179046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a:t>
              </a:r>
            </a:p>
          </p:txBody>
        </p:sp>
        <p:sp>
          <p:nvSpPr>
            <p:cNvPr id="46" name="tx46"/>
            <p:cNvSpPr/>
            <p:nvPr/>
          </p:nvSpPr>
          <p:spPr>
            <a:xfrm>
              <a:off x="508103" y="989417"/>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47" name="tx47"/>
            <p:cNvSpPr/>
            <p:nvPr/>
          </p:nvSpPr>
          <p:spPr>
            <a:xfrm>
              <a:off x="585797" y="138994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90</a:t>
              </a:r>
            </a:p>
          </p:txBody>
        </p:sp>
        <p:sp>
          <p:nvSpPr>
            <p:cNvPr id="48" name="tx48"/>
            <p:cNvSpPr/>
            <p:nvPr/>
          </p:nvSpPr>
          <p:spPr>
            <a:xfrm rot="-5400000">
              <a:off x="1541839"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49" name="tx49"/>
            <p:cNvSpPr/>
            <p:nvPr/>
          </p:nvSpPr>
          <p:spPr>
            <a:xfrm rot="-5400000">
              <a:off x="2838170"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50" name="tx50"/>
            <p:cNvSpPr/>
            <p:nvPr/>
          </p:nvSpPr>
          <p:spPr>
            <a:xfrm rot="-5400000">
              <a:off x="4134502"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51" name="tx51"/>
            <p:cNvSpPr/>
            <p:nvPr/>
          </p:nvSpPr>
          <p:spPr>
            <a:xfrm rot="-5400000">
              <a:off x="5430833"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52" name="tx52"/>
            <p:cNvSpPr/>
            <p:nvPr/>
          </p:nvSpPr>
          <p:spPr>
            <a:xfrm rot="-5400000">
              <a:off x="6727164"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53" name="tx53"/>
            <p:cNvSpPr/>
            <p:nvPr/>
          </p:nvSpPr>
          <p:spPr>
            <a:xfrm rot="-5400000">
              <a:off x="8023496"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54" name="tx54"/>
            <p:cNvSpPr/>
            <p:nvPr/>
          </p:nvSpPr>
          <p:spPr>
            <a:xfrm rot="-5400000">
              <a:off x="6467898"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55" name="tx55"/>
            <p:cNvSpPr/>
            <p:nvPr/>
          </p:nvSpPr>
          <p:spPr>
            <a:xfrm rot="-5400000">
              <a:off x="8023496"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56" name="tx56"/>
            <p:cNvSpPr/>
            <p:nvPr/>
          </p:nvSpPr>
          <p:spPr>
            <a:xfrm rot="-5400000">
              <a:off x="-60286" y="2978604"/>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57" name="pl57"/>
            <p:cNvSpPr/>
            <p:nvPr/>
          </p:nvSpPr>
          <p:spPr>
            <a:xfrm>
              <a:off x="3533360" y="6103143"/>
              <a:ext cx="175564" cy="0"/>
            </a:xfrm>
            <a:custGeom>
              <a:avLst/>
              <a:gdLst/>
              <a:ahLst/>
              <a:cxnLst/>
              <a:rect l="0" t="0" r="0" b="0"/>
              <a:pathLst>
                <a:path w="175564">
                  <a:moveTo>
                    <a:pt x="0" y="0"/>
                  </a:moveTo>
                  <a:lnTo>
                    <a:pt x="175564" y="0"/>
                  </a:lnTo>
                </a:path>
              </a:pathLst>
            </a:custGeom>
            <a:ln w="27101" cap="flat">
              <a:solidFill>
                <a:srgbClr val="F8766D">
                  <a:alpha val="100000"/>
                </a:srgbClr>
              </a:solidFill>
              <a:prstDash val="solid"/>
              <a:round/>
            </a:ln>
          </p:spPr>
          <p:txBody>
            <a:bodyPr/>
            <a:lstStyle/>
            <a:p>
              <a:endParaRPr/>
            </a:p>
          </p:txBody>
        </p:sp>
        <p:sp>
          <p:nvSpPr>
            <p:cNvPr id="58" name="pl58"/>
            <p:cNvSpPr/>
            <p:nvPr/>
          </p:nvSpPr>
          <p:spPr>
            <a:xfrm>
              <a:off x="4249088" y="6103143"/>
              <a:ext cx="175564" cy="0"/>
            </a:xfrm>
            <a:custGeom>
              <a:avLst/>
              <a:gdLst/>
              <a:ahLst/>
              <a:cxnLst/>
              <a:rect l="0" t="0" r="0" b="0"/>
              <a:pathLst>
                <a:path w="175564">
                  <a:moveTo>
                    <a:pt x="0" y="0"/>
                  </a:moveTo>
                  <a:lnTo>
                    <a:pt x="175564" y="0"/>
                  </a:lnTo>
                </a:path>
              </a:pathLst>
            </a:custGeom>
            <a:ln w="27101" cap="flat">
              <a:solidFill>
                <a:srgbClr val="7CAE00">
                  <a:alpha val="100000"/>
                </a:srgbClr>
              </a:solidFill>
              <a:prstDash val="solid"/>
              <a:round/>
            </a:ln>
          </p:spPr>
          <p:txBody>
            <a:bodyPr/>
            <a:lstStyle/>
            <a:p>
              <a:endParaRPr/>
            </a:p>
          </p:txBody>
        </p:sp>
        <p:sp>
          <p:nvSpPr>
            <p:cNvPr id="59" name="pl59"/>
            <p:cNvSpPr/>
            <p:nvPr/>
          </p:nvSpPr>
          <p:spPr>
            <a:xfrm>
              <a:off x="4995854" y="6103143"/>
              <a:ext cx="175564" cy="0"/>
            </a:xfrm>
            <a:custGeom>
              <a:avLst/>
              <a:gdLst/>
              <a:ahLst/>
              <a:cxnLst/>
              <a:rect l="0" t="0" r="0" b="0"/>
              <a:pathLst>
                <a:path w="175564">
                  <a:moveTo>
                    <a:pt x="0" y="0"/>
                  </a:moveTo>
                  <a:lnTo>
                    <a:pt x="175564" y="0"/>
                  </a:lnTo>
                </a:path>
              </a:pathLst>
            </a:custGeom>
            <a:ln w="27101" cap="flat">
              <a:solidFill>
                <a:srgbClr val="00BFC4">
                  <a:alpha val="100000"/>
                </a:srgbClr>
              </a:solidFill>
              <a:prstDash val="solid"/>
              <a:round/>
            </a:ln>
          </p:spPr>
          <p:txBody>
            <a:bodyPr/>
            <a:lstStyle/>
            <a:p>
              <a:endParaRPr/>
            </a:p>
          </p:txBody>
        </p:sp>
        <p:sp>
          <p:nvSpPr>
            <p:cNvPr id="60" name="pl60"/>
            <p:cNvSpPr/>
            <p:nvPr/>
          </p:nvSpPr>
          <p:spPr>
            <a:xfrm>
              <a:off x="5742619" y="6103143"/>
              <a:ext cx="175564" cy="0"/>
            </a:xfrm>
            <a:custGeom>
              <a:avLst/>
              <a:gdLst/>
              <a:ahLst/>
              <a:cxnLst/>
              <a:rect l="0" t="0" r="0" b="0"/>
              <a:pathLst>
                <a:path w="175564">
                  <a:moveTo>
                    <a:pt x="0" y="0"/>
                  </a:moveTo>
                  <a:lnTo>
                    <a:pt x="175564" y="0"/>
                  </a:lnTo>
                </a:path>
              </a:pathLst>
            </a:custGeom>
            <a:ln w="27101" cap="flat">
              <a:solidFill>
                <a:srgbClr val="C77CFF">
                  <a:alpha val="100000"/>
                </a:srgbClr>
              </a:solidFill>
              <a:prstDash val="solid"/>
              <a:round/>
            </a:ln>
          </p:spPr>
          <p:txBody>
            <a:bodyPr/>
            <a:lstStyle/>
            <a:p>
              <a:endParaRPr/>
            </a:p>
          </p:txBody>
        </p:sp>
        <p:sp>
          <p:nvSpPr>
            <p:cNvPr id="61" name="tx61"/>
            <p:cNvSpPr/>
            <p:nvPr/>
          </p:nvSpPr>
          <p:spPr>
            <a:xfrm>
              <a:off x="3800459" y="6050960"/>
              <a:ext cx="3570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a:t>
              </a:r>
            </a:p>
          </p:txBody>
        </p:sp>
        <p:sp>
          <p:nvSpPr>
            <p:cNvPr id="62" name="tx62"/>
            <p:cNvSpPr/>
            <p:nvPr/>
          </p:nvSpPr>
          <p:spPr>
            <a:xfrm>
              <a:off x="4516188"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MCV2</a:t>
              </a:r>
            </a:p>
          </p:txBody>
        </p:sp>
        <p:sp>
          <p:nvSpPr>
            <p:cNvPr id="63" name="tx63"/>
            <p:cNvSpPr/>
            <p:nvPr/>
          </p:nvSpPr>
          <p:spPr>
            <a:xfrm>
              <a:off x="5262953"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PCVC</a:t>
              </a:r>
            </a:p>
          </p:txBody>
        </p:sp>
        <p:sp>
          <p:nvSpPr>
            <p:cNvPr id="64" name="tx64"/>
            <p:cNvSpPr/>
            <p:nvPr/>
          </p:nvSpPr>
          <p:spPr>
            <a:xfrm>
              <a:off x="6009718" y="6051506"/>
              <a:ext cx="357094"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HPVc</a:t>
              </a:r>
            </a:p>
          </p:txBody>
        </p:sp>
        <p:sp>
          <p:nvSpPr>
            <p:cNvPr id="65" name="tx65"/>
            <p:cNvSpPr/>
            <p:nvPr/>
          </p:nvSpPr>
          <p:spPr>
            <a:xfrm>
              <a:off x="1686832" y="397941"/>
              <a:ext cx="6504562" cy="157408"/>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ODS 3.b.1: Proporción de la población objetivo cubierta por todas las vacunas incluidas</a:t>
              </a:r>
            </a:p>
          </p:txBody>
        </p:sp>
        <p:sp>
          <p:nvSpPr>
            <p:cNvPr id="66" name="tx66"/>
            <p:cNvSpPr/>
            <p:nvPr/>
          </p:nvSpPr>
          <p:spPr>
            <a:xfrm>
              <a:off x="3569098" y="580629"/>
              <a:ext cx="2740029" cy="15577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en su programa nacional, 2000-2025</a:t>
              </a:r>
            </a:p>
          </p:txBody>
        </p:sp>
        <p:sp>
          <p:nvSpPr>
            <p:cNvPr id="67" name="tx67"/>
            <p:cNvSpPr/>
            <p:nvPr/>
          </p:nvSpPr>
          <p:spPr>
            <a:xfrm>
              <a:off x="4477571" y="63348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68" name="tx68"/>
            <p:cNvSpPr/>
            <p:nvPr/>
          </p:nvSpPr>
          <p:spPr>
            <a:xfrm>
              <a:off x="2651157" y="6447811"/>
              <a:ext cx="642325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Los cuatro indicadores de cobertura de vacunación contribuyen al indicador 3.b.1 de los ODS: DTP3, MCV2, PCVC y HPVc</a:t>
              </a:r>
            </a:p>
          </p:txBody>
        </p:sp>
        <p:sp>
          <p:nvSpPr>
            <p:cNvPr id="69" name="tx69"/>
            <p:cNvSpPr/>
            <p:nvPr/>
          </p:nvSpPr>
          <p:spPr>
            <a:xfrm>
              <a:off x="4588731" y="6568567"/>
              <a:ext cx="448567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El objetivo mundial es alcanzar una cobertura del 90 % para los cuatro antígenos en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Cuatro indicadores de cobertura vacunal contribuyen al Objetivo de Desarrollo Sostenible 3, indicador b.1: DTP3, PCVC, MCV2 y HPVc (mujeres).
La meta global de IA2030 es alcanzar una cobertura del 90 % para los cuatro antígenos de aquí a 2030.
En 2025, AMR había alcanzado una cobertura de al menos el 90 % en 0 de las 4 vacunas.</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Recursos adicionales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marL="0" marR="0" algn="ctr">
              <a:lnSpc>
                <a:spcPct val="100000"/>
              </a:lnSpc>
              <a:spcBef>
                <a:spcPts val="0"/>
              </a:spcBef>
              <a:spcAft>
                <a:spcPts val="0"/>
              </a:spcAft>
              <a:buNone/>
            </a:pPr>
            <a:r>
              <a:rPr sz="1600" b="1" i="0" u="none" cap="none">
                <a:solidFill>
                  <a:srgbClr val="FFFFFF">
                    <a:alpha val="100000"/>
                  </a:srgbClr>
                </a:solidFill>
                <a:latin typeface="Aptos (Body)"/>
                <a:cs typeface="Aptos (Body)"/>
                <a:sym typeface="Aptos (Body)"/>
              </a:rPr>
              <a:t>Recursos adicionales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marL="0" marR="0" algn="l">
              <a:lnSpc>
                <a:spcPct val="100000"/>
              </a:lnSpc>
              <a:spcBef>
                <a:spcPts val="0"/>
              </a:spcBef>
              <a:spcAft>
                <a:spcPts val="0"/>
              </a:spcAft>
              <a:buNone/>
            </a:pPr>
            <a:r>
              <a:rPr sz="1550" b="0" i="0" u="none" cap="none">
                <a:solidFill>
                  <a:srgbClr val="FFFFFF">
                    <a:alpha val="100000"/>
                  </a:srgbClr>
                </a:solidFill>
                <a:latin typeface="Aptos (Body)"/>
                <a:cs typeface="Aptos (Body)"/>
                <a:sym typeface="Aptos (Body)"/>
              </a:rPr>
              <a:t>Se pueden consultar más fuentes de información sobre vacunación en:
Los perfiles interactivos de los países de la WUENIC se pueden consultar en:</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marL="0" marR="0" algn="l">
              <a:lnSpc>
                <a:spcPct val="100000"/>
              </a:lnSpc>
              <a:spcBef>
                <a:spcPts val="0"/>
              </a:spcBef>
              <a:spcAft>
                <a:spcPts val="0"/>
              </a:spcAft>
              <a:buNone/>
            </a:pPr>
            <a:r>
              <a:rPr sz="1400" b="0" i="0" u="sng" cap="none">
                <a:hlinkClick r:id="rId2"/>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marL="0" marR="0" algn="l">
              <a:lnSpc>
                <a:spcPct val="100000"/>
              </a:lnSpc>
              <a:spcBef>
                <a:spcPts val="0"/>
              </a:spcBef>
              <a:spcAft>
                <a:spcPts val="0"/>
              </a:spcAft>
              <a:buNone/>
            </a:pPr>
            <a:r>
              <a:rPr sz="1400" b="0" i="0" u="sng" cap="none">
                <a:hlinkClick r:id="rId3"/>
              </a:rPr>
              <a:t>https://worldhealthorg.shinyapps.io/wuenic-trends/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marL="0" marR="0" algn="l">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Cuestionario breve de retroalimentación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marL="0" marR="0" algn="l">
              <a:lnSpc>
                <a:spcPct val="100000"/>
              </a:lnSpc>
              <a:spcBef>
                <a:spcPts val="0"/>
              </a:spcBef>
              <a:spcAft>
                <a:spcPts val="0"/>
              </a:spcAft>
              <a:buNone/>
            </a:pPr>
            <a:r>
              <a:rPr sz="1800" b="0" i="0" u="none" cap="none">
                <a:solidFill>
                  <a:srgbClr val="FFFFFF">
                    <a:alpha val="100000"/>
                  </a:srgbClr>
                </a:solidFill>
                <a:latin typeface="Aptos (Body)"/>
                <a:cs typeface="Aptos (Body)"/>
                <a:sym typeface="Aptos (Body)"/>
              </a:rPr>
              <a:t>(5 minutos)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marL="0" marR="0" algn="l">
              <a:lnSpc>
                <a:spcPct val="100000"/>
              </a:lnSpc>
              <a:spcBef>
                <a:spcPts val="0"/>
              </a:spcBef>
              <a:spcAft>
                <a:spcPts val="0"/>
              </a:spcAft>
              <a:buNone/>
            </a:pPr>
            <a:r>
              <a:rPr sz="1600" b="0" i="0" u="none" cap="none">
                <a:solidFill>
                  <a:srgbClr val="FFFFFF">
                    <a:alpha val="100000"/>
                  </a:srgbClr>
                </a:solidFill>
                <a:latin typeface="Aptos (Body)"/>
                <a:cs typeface="Aptos (Body)"/>
                <a:sym typeface="Aptos (Body)"/>
              </a:rPr>
              <a:t>Nos gustaría conocer su opinión sobre las agrupaciones mundiales (GAVI, Unión Africana, Banco Mundial, OMS y UNICEF) y las diapositivas de PowerPoint a nivel nacional elaboradas para la publicación de las estimaciones mundiales sobre inmunización. Sus comentarios nos ayudarán a comprender su utilidad y a identificar aspectos que pueden mejorarse.
Le rogamos que dedique unos minutos a completar esta breve encuesta y nos haga llegar su opinión:</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marL="0" marR="0" algn="l">
              <a:lnSpc>
                <a:spcPct val="100000"/>
              </a:lnSpc>
              <a:spcBef>
                <a:spcPts val="0"/>
              </a:spcBef>
              <a:spcAft>
                <a:spcPts val="0"/>
              </a:spcAft>
              <a:buNone/>
            </a:pPr>
            <a:r>
              <a:rPr sz="2400" b="0" i="0" u="sng" cap="none">
                <a:hlinkClick r:id="rId2"/>
              </a:rPr>
              <a:t>https://forms.office.com/e/Qv1HXxxNZQ</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DABD32-A146-2188-CCF8-DF20EB9241A8}"/>
            </a:ext>
          </a:extLst>
        </p:cNvPr>
        <p:cNvGrpSpPr/>
        <p:nvPr/>
      </p:nvGrpSpPr>
      <p:grpSpPr>
        <a:xfrm>
          <a:off x="0" y="0"/>
          <a:ext cx="0" cy="0"/>
          <a:chOff x="0" y="0"/>
          <a:chExt cx="0" cy="0"/>
        </a:xfrm>
      </p:grpSpPr>
      <p:sp>
        <p:nvSpPr>
          <p:cNvPr id="1017" name="body">
            <a:extLst>
              <a:ext uri="{FF2B5EF4-FFF2-40B4-BE49-F238E27FC236}">
                <a16:creationId xmlns:a16="http://schemas.microsoft.com/office/drawing/2014/main" id="{3634FF01-98AF-1E00-546A-AB4C6D9C7132}"/>
              </a:ext>
            </a:extLst>
          </p:cNvPr>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mapa de calor muestra la cobertura vacunal por país y por vacuna en 2025.
En 2025, 27 de los 35 países alcanzaron una cobertura del 90 % o superior en al menos una vacuna.
Cuba registró el porcentaje más alto de vacunas (100 %) en el calendario nacional de vacunación con una cobertura de al menos el 90 %, seguida de Guyana (93 %).
Ocho países no habían alcanzado una cobertura del 90 % con ninguna vacuna (Argentina, Bolivia, Ecuador, Haití, Honduras, México, Surinam y Venezuela).</a:t>
            </a:r>
          </a:p>
        </p:txBody>
      </p:sp>
      <p:grpSp>
        <p:nvGrpSpPr>
          <p:cNvPr id="1018" name="body">
            <a:extLst>
              <a:ext uri="{FF2B5EF4-FFF2-40B4-BE49-F238E27FC236}">
                <a16:creationId xmlns:a16="http://schemas.microsoft.com/office/drawing/2014/main" id="{5FFF058F-9ABF-ACC7-EEDE-49C616D2CE86}"/>
              </a:ext>
            </a:extLst>
          </p:cNvPr>
          <p:cNvGrpSpPr/>
          <p:nvPr/>
        </p:nvGrpSpPr>
        <p:grpSpPr>
          <a:xfrm>
            <a:off x="274320" y="365760"/>
            <a:ext cx="8869680" cy="6400799"/>
            <a:chOff x="274320" y="365760"/>
            <a:chExt cx="8869680" cy="6400799"/>
          </a:xfrm>
        </p:grpSpPr>
        <p:sp>
          <p:nvSpPr>
            <p:cNvPr id="1019" name="rc3">
              <a:extLst>
                <a:ext uri="{FF2B5EF4-FFF2-40B4-BE49-F238E27FC236}">
                  <a16:creationId xmlns:a16="http://schemas.microsoft.com/office/drawing/2014/main" id="{C10E6BE7-7C49-0DE4-BF6B-44230C06A1CC}"/>
                </a:ext>
              </a:extLst>
            </p:cNvPr>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20" name="rc4">
              <a:extLst>
                <a:ext uri="{FF2B5EF4-FFF2-40B4-BE49-F238E27FC236}">
                  <a16:creationId xmlns:a16="http://schemas.microsoft.com/office/drawing/2014/main" id="{E245CFF5-04C3-8573-4655-9DD9292A23E3}"/>
                </a:ext>
              </a:extLst>
            </p:cNvPr>
            <p:cNvSpPr/>
            <p:nvPr/>
          </p:nvSpPr>
          <p:spPr>
            <a:xfrm>
              <a:off x="2671080" y="36981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21" name="rc5">
              <a:extLst>
                <a:ext uri="{FF2B5EF4-FFF2-40B4-BE49-F238E27FC236}">
                  <a16:creationId xmlns:a16="http://schemas.microsoft.com/office/drawing/2014/main" id="{31B05356-529D-A8F9-4A15-3F6F64632C1E}"/>
                </a:ext>
              </a:extLst>
            </p:cNvPr>
            <p:cNvSpPr/>
            <p:nvPr/>
          </p:nvSpPr>
          <p:spPr>
            <a:xfrm>
              <a:off x="3159884" y="36981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22" name="rc6">
              <a:extLst>
                <a:ext uri="{FF2B5EF4-FFF2-40B4-BE49-F238E27FC236}">
                  <a16:creationId xmlns:a16="http://schemas.microsoft.com/office/drawing/2014/main" id="{AD2BA14E-C5BC-2D59-BF42-C86AAAD89A47}"/>
                </a:ext>
              </a:extLst>
            </p:cNvPr>
            <p:cNvSpPr/>
            <p:nvPr/>
          </p:nvSpPr>
          <p:spPr>
            <a:xfrm>
              <a:off x="4137492" y="36981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23" name="rc7">
              <a:extLst>
                <a:ext uri="{FF2B5EF4-FFF2-40B4-BE49-F238E27FC236}">
                  <a16:creationId xmlns:a16="http://schemas.microsoft.com/office/drawing/2014/main" id="{FDEB14E6-EA97-21C4-2A20-A5653864600F}"/>
                </a:ext>
              </a:extLst>
            </p:cNvPr>
            <p:cNvSpPr/>
            <p:nvPr/>
          </p:nvSpPr>
          <p:spPr>
            <a:xfrm>
              <a:off x="2182276" y="3698163"/>
              <a:ext cx="488803" cy="134708"/>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024" name="rc8">
              <a:extLst>
                <a:ext uri="{FF2B5EF4-FFF2-40B4-BE49-F238E27FC236}">
                  <a16:creationId xmlns:a16="http://schemas.microsoft.com/office/drawing/2014/main" id="{35C4BA3B-88A0-3AD3-F62C-F97D67746FEC}"/>
                </a:ext>
              </a:extLst>
            </p:cNvPr>
            <p:cNvSpPr/>
            <p:nvPr/>
          </p:nvSpPr>
          <p:spPr>
            <a:xfrm>
              <a:off x="3648688" y="36981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25" name="rc9">
              <a:extLst>
                <a:ext uri="{FF2B5EF4-FFF2-40B4-BE49-F238E27FC236}">
                  <a16:creationId xmlns:a16="http://schemas.microsoft.com/office/drawing/2014/main" id="{1B7CA6CF-3413-E215-C2B7-6BF29EEEF908}"/>
                </a:ext>
              </a:extLst>
            </p:cNvPr>
            <p:cNvSpPr/>
            <p:nvPr/>
          </p:nvSpPr>
          <p:spPr>
            <a:xfrm>
              <a:off x="5603903" y="36981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26" name="rc10">
              <a:extLst>
                <a:ext uri="{FF2B5EF4-FFF2-40B4-BE49-F238E27FC236}">
                  <a16:creationId xmlns:a16="http://schemas.microsoft.com/office/drawing/2014/main" id="{F7C04B1F-A54C-12B1-A749-2EDB60111678}"/>
                </a:ext>
              </a:extLst>
            </p:cNvPr>
            <p:cNvSpPr/>
            <p:nvPr/>
          </p:nvSpPr>
          <p:spPr>
            <a:xfrm>
              <a:off x="6092707" y="3698163"/>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27" name="rc11">
              <a:extLst>
                <a:ext uri="{FF2B5EF4-FFF2-40B4-BE49-F238E27FC236}">
                  <a16:creationId xmlns:a16="http://schemas.microsoft.com/office/drawing/2014/main" id="{918F7183-AF02-88B0-709E-475021878A9C}"/>
                </a:ext>
              </a:extLst>
            </p:cNvPr>
            <p:cNvSpPr/>
            <p:nvPr/>
          </p:nvSpPr>
          <p:spPr>
            <a:xfrm>
              <a:off x="6581511" y="3698163"/>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028" name="rc12">
              <a:extLst>
                <a:ext uri="{FF2B5EF4-FFF2-40B4-BE49-F238E27FC236}">
                  <a16:creationId xmlns:a16="http://schemas.microsoft.com/office/drawing/2014/main" id="{36C8A253-B44F-7111-4006-CB53E33A2CFA}"/>
                </a:ext>
              </a:extLst>
            </p:cNvPr>
            <p:cNvSpPr/>
            <p:nvPr/>
          </p:nvSpPr>
          <p:spPr>
            <a:xfrm>
              <a:off x="7559119" y="3698163"/>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29" name="rc13">
              <a:extLst>
                <a:ext uri="{FF2B5EF4-FFF2-40B4-BE49-F238E27FC236}">
                  <a16:creationId xmlns:a16="http://schemas.microsoft.com/office/drawing/2014/main" id="{B3BF720E-F3F4-E74D-294E-9D0C3C1EB373}"/>
                </a:ext>
              </a:extLst>
            </p:cNvPr>
            <p:cNvSpPr/>
            <p:nvPr/>
          </p:nvSpPr>
          <p:spPr>
            <a:xfrm>
              <a:off x="7070315" y="3698163"/>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030" name="rc14">
              <a:extLst>
                <a:ext uri="{FF2B5EF4-FFF2-40B4-BE49-F238E27FC236}">
                  <a16:creationId xmlns:a16="http://schemas.microsoft.com/office/drawing/2014/main" id="{59C0AB24-BBDF-0CEE-CBC6-661780535760}"/>
                </a:ext>
              </a:extLst>
            </p:cNvPr>
            <p:cNvSpPr/>
            <p:nvPr/>
          </p:nvSpPr>
          <p:spPr>
            <a:xfrm>
              <a:off x="1693473" y="5045247"/>
              <a:ext cx="488803" cy="134708"/>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031" name="rc15">
              <a:extLst>
                <a:ext uri="{FF2B5EF4-FFF2-40B4-BE49-F238E27FC236}">
                  <a16:creationId xmlns:a16="http://schemas.microsoft.com/office/drawing/2014/main" id="{A09FEABE-7AF2-8D48-66F4-B5D5794677AC}"/>
                </a:ext>
              </a:extLst>
            </p:cNvPr>
            <p:cNvSpPr/>
            <p:nvPr/>
          </p:nvSpPr>
          <p:spPr>
            <a:xfrm>
              <a:off x="2671080" y="5045247"/>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032" name="rc16">
              <a:extLst>
                <a:ext uri="{FF2B5EF4-FFF2-40B4-BE49-F238E27FC236}">
                  <a16:creationId xmlns:a16="http://schemas.microsoft.com/office/drawing/2014/main" id="{A7C369E3-1293-0B08-E3E7-9126AD5BA899}"/>
                </a:ext>
              </a:extLst>
            </p:cNvPr>
            <p:cNvSpPr/>
            <p:nvPr/>
          </p:nvSpPr>
          <p:spPr>
            <a:xfrm>
              <a:off x="3159884" y="5045247"/>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33" name="rc17">
              <a:extLst>
                <a:ext uri="{FF2B5EF4-FFF2-40B4-BE49-F238E27FC236}">
                  <a16:creationId xmlns:a16="http://schemas.microsoft.com/office/drawing/2014/main" id="{A544C3F3-ADE1-9A21-DE35-7E0CE69259AF}"/>
                </a:ext>
              </a:extLst>
            </p:cNvPr>
            <p:cNvSpPr/>
            <p:nvPr/>
          </p:nvSpPr>
          <p:spPr>
            <a:xfrm>
              <a:off x="4137492" y="5045247"/>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34" name="rc18">
              <a:extLst>
                <a:ext uri="{FF2B5EF4-FFF2-40B4-BE49-F238E27FC236}">
                  <a16:creationId xmlns:a16="http://schemas.microsoft.com/office/drawing/2014/main" id="{9A049020-8B2F-F11D-A57A-52FCD640345A}"/>
                </a:ext>
              </a:extLst>
            </p:cNvPr>
            <p:cNvSpPr/>
            <p:nvPr/>
          </p:nvSpPr>
          <p:spPr>
            <a:xfrm>
              <a:off x="2182276" y="5045247"/>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035" name="rc19">
              <a:extLst>
                <a:ext uri="{FF2B5EF4-FFF2-40B4-BE49-F238E27FC236}">
                  <a16:creationId xmlns:a16="http://schemas.microsoft.com/office/drawing/2014/main" id="{03066A2B-1AC8-1AA7-6CEE-C0B7C7C8AD5D}"/>
                </a:ext>
              </a:extLst>
            </p:cNvPr>
            <p:cNvSpPr/>
            <p:nvPr/>
          </p:nvSpPr>
          <p:spPr>
            <a:xfrm>
              <a:off x="3648688" y="5045247"/>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36" name="rc20">
              <a:extLst>
                <a:ext uri="{FF2B5EF4-FFF2-40B4-BE49-F238E27FC236}">
                  <a16:creationId xmlns:a16="http://schemas.microsoft.com/office/drawing/2014/main" id="{33201260-67BC-EA23-E422-F3A752EDB96A}"/>
                </a:ext>
              </a:extLst>
            </p:cNvPr>
            <p:cNvSpPr/>
            <p:nvPr/>
          </p:nvSpPr>
          <p:spPr>
            <a:xfrm>
              <a:off x="5603903" y="5045247"/>
              <a:ext cx="488803" cy="134708"/>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037" name="rc21">
              <a:extLst>
                <a:ext uri="{FF2B5EF4-FFF2-40B4-BE49-F238E27FC236}">
                  <a16:creationId xmlns:a16="http://schemas.microsoft.com/office/drawing/2014/main" id="{904B2974-DA92-86AC-FB53-820DC23E891E}"/>
                </a:ext>
              </a:extLst>
            </p:cNvPr>
            <p:cNvSpPr/>
            <p:nvPr/>
          </p:nvSpPr>
          <p:spPr>
            <a:xfrm>
              <a:off x="6092707" y="5045247"/>
              <a:ext cx="488803" cy="134708"/>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038" name="rc22">
              <a:extLst>
                <a:ext uri="{FF2B5EF4-FFF2-40B4-BE49-F238E27FC236}">
                  <a16:creationId xmlns:a16="http://schemas.microsoft.com/office/drawing/2014/main" id="{ABB881E5-B508-1967-003D-E866BCCA84E6}"/>
                </a:ext>
              </a:extLst>
            </p:cNvPr>
            <p:cNvSpPr/>
            <p:nvPr/>
          </p:nvSpPr>
          <p:spPr>
            <a:xfrm>
              <a:off x="6581511" y="5045247"/>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39" name="rc23">
              <a:extLst>
                <a:ext uri="{FF2B5EF4-FFF2-40B4-BE49-F238E27FC236}">
                  <a16:creationId xmlns:a16="http://schemas.microsoft.com/office/drawing/2014/main" id="{D59F1652-ABB7-6581-EBD2-8461C3367253}"/>
                </a:ext>
              </a:extLst>
            </p:cNvPr>
            <p:cNvSpPr/>
            <p:nvPr/>
          </p:nvSpPr>
          <p:spPr>
            <a:xfrm>
              <a:off x="7559119" y="5045247"/>
              <a:ext cx="488803" cy="134708"/>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40" name="rc24">
              <a:extLst>
                <a:ext uri="{FF2B5EF4-FFF2-40B4-BE49-F238E27FC236}">
                  <a16:creationId xmlns:a16="http://schemas.microsoft.com/office/drawing/2014/main" id="{142E50BB-06A6-3786-44B1-DC83A8596FC6}"/>
                </a:ext>
              </a:extLst>
            </p:cNvPr>
            <p:cNvSpPr/>
            <p:nvPr/>
          </p:nvSpPr>
          <p:spPr>
            <a:xfrm>
              <a:off x="4626296" y="5045247"/>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041" name="rc25">
              <a:extLst>
                <a:ext uri="{FF2B5EF4-FFF2-40B4-BE49-F238E27FC236}">
                  <a16:creationId xmlns:a16="http://schemas.microsoft.com/office/drawing/2014/main" id="{CC174A4B-A6F7-B128-138D-60B80A084E7E}"/>
                </a:ext>
              </a:extLst>
            </p:cNvPr>
            <p:cNvSpPr/>
            <p:nvPr/>
          </p:nvSpPr>
          <p:spPr>
            <a:xfrm>
              <a:off x="7070315" y="5045247"/>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42" name="rc26">
              <a:extLst>
                <a:ext uri="{FF2B5EF4-FFF2-40B4-BE49-F238E27FC236}">
                  <a16:creationId xmlns:a16="http://schemas.microsoft.com/office/drawing/2014/main" id="{741F84ED-9DAB-22D0-65F7-859E3BD2A8A4}"/>
                </a:ext>
              </a:extLst>
            </p:cNvPr>
            <p:cNvSpPr/>
            <p:nvPr/>
          </p:nvSpPr>
          <p:spPr>
            <a:xfrm>
              <a:off x="5115099" y="5045247"/>
              <a:ext cx="488803" cy="134708"/>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043" name="rc27">
              <a:extLst>
                <a:ext uri="{FF2B5EF4-FFF2-40B4-BE49-F238E27FC236}">
                  <a16:creationId xmlns:a16="http://schemas.microsoft.com/office/drawing/2014/main" id="{B0D2EEEE-D693-C2D2-AB47-1BBCE34E11C6}"/>
                </a:ext>
              </a:extLst>
            </p:cNvPr>
            <p:cNvSpPr/>
            <p:nvPr/>
          </p:nvSpPr>
          <p:spPr>
            <a:xfrm>
              <a:off x="8047922" y="5045247"/>
              <a:ext cx="488803" cy="134708"/>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044" name="rc28">
              <a:extLst>
                <a:ext uri="{FF2B5EF4-FFF2-40B4-BE49-F238E27FC236}">
                  <a16:creationId xmlns:a16="http://schemas.microsoft.com/office/drawing/2014/main" id="{2474FAF2-A886-8D86-C194-0BD5CE4229E8}"/>
                </a:ext>
              </a:extLst>
            </p:cNvPr>
            <p:cNvSpPr/>
            <p:nvPr/>
          </p:nvSpPr>
          <p:spPr>
            <a:xfrm>
              <a:off x="2671080" y="3967580"/>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45" name="rc29">
              <a:extLst>
                <a:ext uri="{FF2B5EF4-FFF2-40B4-BE49-F238E27FC236}">
                  <a16:creationId xmlns:a16="http://schemas.microsoft.com/office/drawing/2014/main" id="{BC0DF0B3-5C29-59CD-8141-74B6C947F228}"/>
                </a:ext>
              </a:extLst>
            </p:cNvPr>
            <p:cNvSpPr/>
            <p:nvPr/>
          </p:nvSpPr>
          <p:spPr>
            <a:xfrm>
              <a:off x="3159884" y="3967580"/>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46" name="rc30">
              <a:extLst>
                <a:ext uri="{FF2B5EF4-FFF2-40B4-BE49-F238E27FC236}">
                  <a16:creationId xmlns:a16="http://schemas.microsoft.com/office/drawing/2014/main" id="{F5D3FB07-BDB0-189D-0677-BE26FDA9FEE1}"/>
                </a:ext>
              </a:extLst>
            </p:cNvPr>
            <p:cNvSpPr/>
            <p:nvPr/>
          </p:nvSpPr>
          <p:spPr>
            <a:xfrm>
              <a:off x="4137492" y="3967580"/>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47" name="rc31">
              <a:extLst>
                <a:ext uri="{FF2B5EF4-FFF2-40B4-BE49-F238E27FC236}">
                  <a16:creationId xmlns:a16="http://schemas.microsoft.com/office/drawing/2014/main" id="{73F061C5-C1EF-371F-C53A-56BC59DC9AF4}"/>
                </a:ext>
              </a:extLst>
            </p:cNvPr>
            <p:cNvSpPr/>
            <p:nvPr/>
          </p:nvSpPr>
          <p:spPr>
            <a:xfrm>
              <a:off x="3648688" y="3967580"/>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48" name="rc32">
              <a:extLst>
                <a:ext uri="{FF2B5EF4-FFF2-40B4-BE49-F238E27FC236}">
                  <a16:creationId xmlns:a16="http://schemas.microsoft.com/office/drawing/2014/main" id="{D25A8DD7-D766-0B28-406E-BBA365CBC7E2}"/>
                </a:ext>
              </a:extLst>
            </p:cNvPr>
            <p:cNvSpPr/>
            <p:nvPr/>
          </p:nvSpPr>
          <p:spPr>
            <a:xfrm>
              <a:off x="5603903" y="3967580"/>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49" name="rc33">
              <a:extLst>
                <a:ext uri="{FF2B5EF4-FFF2-40B4-BE49-F238E27FC236}">
                  <a16:creationId xmlns:a16="http://schemas.microsoft.com/office/drawing/2014/main" id="{7265206F-4335-A89D-303F-BBC74A0E8699}"/>
                </a:ext>
              </a:extLst>
            </p:cNvPr>
            <p:cNvSpPr/>
            <p:nvPr/>
          </p:nvSpPr>
          <p:spPr>
            <a:xfrm>
              <a:off x="6092707" y="3967580"/>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050" name="rc34">
              <a:extLst>
                <a:ext uri="{FF2B5EF4-FFF2-40B4-BE49-F238E27FC236}">
                  <a16:creationId xmlns:a16="http://schemas.microsoft.com/office/drawing/2014/main" id="{776B2393-63DF-1722-B052-8602FA38C1B5}"/>
                </a:ext>
              </a:extLst>
            </p:cNvPr>
            <p:cNvSpPr/>
            <p:nvPr/>
          </p:nvSpPr>
          <p:spPr>
            <a:xfrm>
              <a:off x="6581511" y="3967580"/>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51" name="rc35">
              <a:extLst>
                <a:ext uri="{FF2B5EF4-FFF2-40B4-BE49-F238E27FC236}">
                  <a16:creationId xmlns:a16="http://schemas.microsoft.com/office/drawing/2014/main" id="{7DF1F715-D362-4D94-307B-F626935DE2DB}"/>
                </a:ext>
              </a:extLst>
            </p:cNvPr>
            <p:cNvSpPr/>
            <p:nvPr/>
          </p:nvSpPr>
          <p:spPr>
            <a:xfrm>
              <a:off x="7559119" y="3967580"/>
              <a:ext cx="488803" cy="134708"/>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052" name="rc36">
              <a:extLst>
                <a:ext uri="{FF2B5EF4-FFF2-40B4-BE49-F238E27FC236}">
                  <a16:creationId xmlns:a16="http://schemas.microsoft.com/office/drawing/2014/main" id="{2913E2FC-E587-FF9E-E4F1-EE258A5DDEE7}"/>
                </a:ext>
              </a:extLst>
            </p:cNvPr>
            <p:cNvSpPr/>
            <p:nvPr/>
          </p:nvSpPr>
          <p:spPr>
            <a:xfrm>
              <a:off x="4626296" y="3967580"/>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53" name="rc37">
              <a:extLst>
                <a:ext uri="{FF2B5EF4-FFF2-40B4-BE49-F238E27FC236}">
                  <a16:creationId xmlns:a16="http://schemas.microsoft.com/office/drawing/2014/main" id="{A1608733-381B-19F6-ABF9-6467FB35EE4E}"/>
                </a:ext>
              </a:extLst>
            </p:cNvPr>
            <p:cNvSpPr/>
            <p:nvPr/>
          </p:nvSpPr>
          <p:spPr>
            <a:xfrm>
              <a:off x="7070315" y="3967580"/>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54" name="rc38">
              <a:extLst>
                <a:ext uri="{FF2B5EF4-FFF2-40B4-BE49-F238E27FC236}">
                  <a16:creationId xmlns:a16="http://schemas.microsoft.com/office/drawing/2014/main" id="{89EF4103-DF80-4E04-2856-0C49D7FCE632}"/>
                </a:ext>
              </a:extLst>
            </p:cNvPr>
            <p:cNvSpPr/>
            <p:nvPr/>
          </p:nvSpPr>
          <p:spPr>
            <a:xfrm>
              <a:off x="5115099" y="3967580"/>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55" name="rc39">
              <a:extLst>
                <a:ext uri="{FF2B5EF4-FFF2-40B4-BE49-F238E27FC236}">
                  <a16:creationId xmlns:a16="http://schemas.microsoft.com/office/drawing/2014/main" id="{D9A0AF6D-931A-558F-8C41-13F7BB56BAAE}"/>
                </a:ext>
              </a:extLst>
            </p:cNvPr>
            <p:cNvSpPr/>
            <p:nvPr/>
          </p:nvSpPr>
          <p:spPr>
            <a:xfrm>
              <a:off x="2671080" y="3428746"/>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56" name="rc40">
              <a:extLst>
                <a:ext uri="{FF2B5EF4-FFF2-40B4-BE49-F238E27FC236}">
                  <a16:creationId xmlns:a16="http://schemas.microsoft.com/office/drawing/2014/main" id="{2FAC0BE9-2A3A-0C15-F787-643CB5B28F28}"/>
                </a:ext>
              </a:extLst>
            </p:cNvPr>
            <p:cNvSpPr/>
            <p:nvPr/>
          </p:nvSpPr>
          <p:spPr>
            <a:xfrm>
              <a:off x="3159884" y="3428746"/>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57" name="rc41">
              <a:extLst>
                <a:ext uri="{FF2B5EF4-FFF2-40B4-BE49-F238E27FC236}">
                  <a16:creationId xmlns:a16="http://schemas.microsoft.com/office/drawing/2014/main" id="{0C8D10AC-825C-2C69-B0DC-3E48B5D4FBF9}"/>
                </a:ext>
              </a:extLst>
            </p:cNvPr>
            <p:cNvSpPr/>
            <p:nvPr/>
          </p:nvSpPr>
          <p:spPr>
            <a:xfrm>
              <a:off x="4137492" y="3428746"/>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58" name="rc42">
              <a:extLst>
                <a:ext uri="{FF2B5EF4-FFF2-40B4-BE49-F238E27FC236}">
                  <a16:creationId xmlns:a16="http://schemas.microsoft.com/office/drawing/2014/main" id="{0C6716F1-1E2F-CEBA-6FDB-C8E0CC8074DE}"/>
                </a:ext>
              </a:extLst>
            </p:cNvPr>
            <p:cNvSpPr/>
            <p:nvPr/>
          </p:nvSpPr>
          <p:spPr>
            <a:xfrm>
              <a:off x="3648688" y="3428746"/>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59" name="rc43">
              <a:extLst>
                <a:ext uri="{FF2B5EF4-FFF2-40B4-BE49-F238E27FC236}">
                  <a16:creationId xmlns:a16="http://schemas.microsoft.com/office/drawing/2014/main" id="{6BA3B4A2-5C3F-6E52-1672-EEF0E327839C}"/>
                </a:ext>
              </a:extLst>
            </p:cNvPr>
            <p:cNvSpPr/>
            <p:nvPr/>
          </p:nvSpPr>
          <p:spPr>
            <a:xfrm>
              <a:off x="5603903" y="3428746"/>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60" name="rc44">
              <a:extLst>
                <a:ext uri="{FF2B5EF4-FFF2-40B4-BE49-F238E27FC236}">
                  <a16:creationId xmlns:a16="http://schemas.microsoft.com/office/drawing/2014/main" id="{A3031A09-CB7F-0D4D-F2CD-457BAF83C505}"/>
                </a:ext>
              </a:extLst>
            </p:cNvPr>
            <p:cNvSpPr/>
            <p:nvPr/>
          </p:nvSpPr>
          <p:spPr>
            <a:xfrm>
              <a:off x="6092707" y="3428746"/>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61" name="rc45">
              <a:extLst>
                <a:ext uri="{FF2B5EF4-FFF2-40B4-BE49-F238E27FC236}">
                  <a16:creationId xmlns:a16="http://schemas.microsoft.com/office/drawing/2014/main" id="{B7B2A0BE-231D-2995-9590-119722CE0A0E}"/>
                </a:ext>
              </a:extLst>
            </p:cNvPr>
            <p:cNvSpPr/>
            <p:nvPr/>
          </p:nvSpPr>
          <p:spPr>
            <a:xfrm>
              <a:off x="6581511" y="3428746"/>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62" name="rc46">
              <a:extLst>
                <a:ext uri="{FF2B5EF4-FFF2-40B4-BE49-F238E27FC236}">
                  <a16:creationId xmlns:a16="http://schemas.microsoft.com/office/drawing/2014/main" id="{9AB0E51C-8ADE-A4A8-5318-D15D15263F96}"/>
                </a:ext>
              </a:extLst>
            </p:cNvPr>
            <p:cNvSpPr/>
            <p:nvPr/>
          </p:nvSpPr>
          <p:spPr>
            <a:xfrm>
              <a:off x="7559119" y="3428746"/>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63" name="rc47">
              <a:extLst>
                <a:ext uri="{FF2B5EF4-FFF2-40B4-BE49-F238E27FC236}">
                  <a16:creationId xmlns:a16="http://schemas.microsoft.com/office/drawing/2014/main" id="{B8E02796-BCB1-70A2-A7EB-07690528D2C3}"/>
                </a:ext>
              </a:extLst>
            </p:cNvPr>
            <p:cNvSpPr/>
            <p:nvPr/>
          </p:nvSpPr>
          <p:spPr>
            <a:xfrm>
              <a:off x="4626296" y="3428746"/>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64" name="rc48">
              <a:extLst>
                <a:ext uri="{FF2B5EF4-FFF2-40B4-BE49-F238E27FC236}">
                  <a16:creationId xmlns:a16="http://schemas.microsoft.com/office/drawing/2014/main" id="{844DC66A-89C6-AD51-BD70-A2B3009C9E2A}"/>
                </a:ext>
              </a:extLst>
            </p:cNvPr>
            <p:cNvSpPr/>
            <p:nvPr/>
          </p:nvSpPr>
          <p:spPr>
            <a:xfrm>
              <a:off x="7070315" y="3428746"/>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65" name="rc49">
              <a:extLst>
                <a:ext uri="{FF2B5EF4-FFF2-40B4-BE49-F238E27FC236}">
                  <a16:creationId xmlns:a16="http://schemas.microsoft.com/office/drawing/2014/main" id="{06D9C17C-8DE2-A884-3D2F-3BAD67AD1556}"/>
                </a:ext>
              </a:extLst>
            </p:cNvPr>
            <p:cNvSpPr/>
            <p:nvPr/>
          </p:nvSpPr>
          <p:spPr>
            <a:xfrm>
              <a:off x="1693473" y="4641122"/>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066" name="rc50">
              <a:extLst>
                <a:ext uri="{FF2B5EF4-FFF2-40B4-BE49-F238E27FC236}">
                  <a16:creationId xmlns:a16="http://schemas.microsoft.com/office/drawing/2014/main" id="{5516261B-5D2D-DCA2-776A-75B60228C762}"/>
                </a:ext>
              </a:extLst>
            </p:cNvPr>
            <p:cNvSpPr/>
            <p:nvPr/>
          </p:nvSpPr>
          <p:spPr>
            <a:xfrm>
              <a:off x="2671080" y="4641122"/>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67" name="rc51">
              <a:extLst>
                <a:ext uri="{FF2B5EF4-FFF2-40B4-BE49-F238E27FC236}">
                  <a16:creationId xmlns:a16="http://schemas.microsoft.com/office/drawing/2014/main" id="{266BF4E9-63EC-2C27-BB32-80CA72769D6B}"/>
                </a:ext>
              </a:extLst>
            </p:cNvPr>
            <p:cNvSpPr/>
            <p:nvPr/>
          </p:nvSpPr>
          <p:spPr>
            <a:xfrm>
              <a:off x="3159884" y="4641122"/>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68" name="rc52">
              <a:extLst>
                <a:ext uri="{FF2B5EF4-FFF2-40B4-BE49-F238E27FC236}">
                  <a16:creationId xmlns:a16="http://schemas.microsoft.com/office/drawing/2014/main" id="{D0F6E1FC-1207-7D76-E33A-1DA6EC165FAE}"/>
                </a:ext>
              </a:extLst>
            </p:cNvPr>
            <p:cNvSpPr/>
            <p:nvPr/>
          </p:nvSpPr>
          <p:spPr>
            <a:xfrm>
              <a:off x="4137492" y="4641122"/>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69" name="rc53">
              <a:extLst>
                <a:ext uri="{FF2B5EF4-FFF2-40B4-BE49-F238E27FC236}">
                  <a16:creationId xmlns:a16="http://schemas.microsoft.com/office/drawing/2014/main" id="{FA9FCA6E-CAA4-9E84-28C0-9AC691AC72B0}"/>
                </a:ext>
              </a:extLst>
            </p:cNvPr>
            <p:cNvSpPr/>
            <p:nvPr/>
          </p:nvSpPr>
          <p:spPr>
            <a:xfrm>
              <a:off x="2182276" y="4641122"/>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070" name="rc54">
              <a:extLst>
                <a:ext uri="{FF2B5EF4-FFF2-40B4-BE49-F238E27FC236}">
                  <a16:creationId xmlns:a16="http://schemas.microsoft.com/office/drawing/2014/main" id="{83784888-21BB-F5E8-4B6C-B83EAC66D85E}"/>
                </a:ext>
              </a:extLst>
            </p:cNvPr>
            <p:cNvSpPr/>
            <p:nvPr/>
          </p:nvSpPr>
          <p:spPr>
            <a:xfrm>
              <a:off x="3648688" y="4641122"/>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71" name="rc55">
              <a:extLst>
                <a:ext uri="{FF2B5EF4-FFF2-40B4-BE49-F238E27FC236}">
                  <a16:creationId xmlns:a16="http://schemas.microsoft.com/office/drawing/2014/main" id="{95D952D4-B5D7-CC26-0975-F54A5DD2D67D}"/>
                </a:ext>
              </a:extLst>
            </p:cNvPr>
            <p:cNvSpPr/>
            <p:nvPr/>
          </p:nvSpPr>
          <p:spPr>
            <a:xfrm>
              <a:off x="5603903" y="4641122"/>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72" name="rc56">
              <a:extLst>
                <a:ext uri="{FF2B5EF4-FFF2-40B4-BE49-F238E27FC236}">
                  <a16:creationId xmlns:a16="http://schemas.microsoft.com/office/drawing/2014/main" id="{50CD71D7-F404-849B-5CE9-609A9E16B1E4}"/>
                </a:ext>
              </a:extLst>
            </p:cNvPr>
            <p:cNvSpPr/>
            <p:nvPr/>
          </p:nvSpPr>
          <p:spPr>
            <a:xfrm>
              <a:off x="6092707" y="4641122"/>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73" name="rc57">
              <a:extLst>
                <a:ext uri="{FF2B5EF4-FFF2-40B4-BE49-F238E27FC236}">
                  <a16:creationId xmlns:a16="http://schemas.microsoft.com/office/drawing/2014/main" id="{7D534479-4479-A9FC-E469-61830C28F73E}"/>
                </a:ext>
              </a:extLst>
            </p:cNvPr>
            <p:cNvSpPr/>
            <p:nvPr/>
          </p:nvSpPr>
          <p:spPr>
            <a:xfrm>
              <a:off x="6581511" y="4641122"/>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74" name="rc58">
              <a:extLst>
                <a:ext uri="{FF2B5EF4-FFF2-40B4-BE49-F238E27FC236}">
                  <a16:creationId xmlns:a16="http://schemas.microsoft.com/office/drawing/2014/main" id="{292FC8FD-C2CF-9D2F-19FF-02C23C181500}"/>
                </a:ext>
              </a:extLst>
            </p:cNvPr>
            <p:cNvSpPr/>
            <p:nvPr/>
          </p:nvSpPr>
          <p:spPr>
            <a:xfrm>
              <a:off x="7559119" y="4641122"/>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75" name="rc59">
              <a:extLst>
                <a:ext uri="{FF2B5EF4-FFF2-40B4-BE49-F238E27FC236}">
                  <a16:creationId xmlns:a16="http://schemas.microsoft.com/office/drawing/2014/main" id="{A9E980C0-603B-4CAF-F034-60528D690256}"/>
                </a:ext>
              </a:extLst>
            </p:cNvPr>
            <p:cNvSpPr/>
            <p:nvPr/>
          </p:nvSpPr>
          <p:spPr>
            <a:xfrm>
              <a:off x="4626296" y="4641122"/>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76" name="rc60">
              <a:extLst>
                <a:ext uri="{FF2B5EF4-FFF2-40B4-BE49-F238E27FC236}">
                  <a16:creationId xmlns:a16="http://schemas.microsoft.com/office/drawing/2014/main" id="{1EBD41D8-3469-4C7F-57E1-4DBC35D812A9}"/>
                </a:ext>
              </a:extLst>
            </p:cNvPr>
            <p:cNvSpPr/>
            <p:nvPr/>
          </p:nvSpPr>
          <p:spPr>
            <a:xfrm>
              <a:off x="7070315" y="4641122"/>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77" name="rc61">
              <a:extLst>
                <a:ext uri="{FF2B5EF4-FFF2-40B4-BE49-F238E27FC236}">
                  <a16:creationId xmlns:a16="http://schemas.microsoft.com/office/drawing/2014/main" id="{E7BBE0C4-98A5-CAE5-E627-494E6D331DE9}"/>
                </a:ext>
              </a:extLst>
            </p:cNvPr>
            <p:cNvSpPr/>
            <p:nvPr/>
          </p:nvSpPr>
          <p:spPr>
            <a:xfrm>
              <a:off x="5115099" y="4641122"/>
              <a:ext cx="488803" cy="134708"/>
            </a:xfrm>
            <a:prstGeom prst="rect">
              <a:avLst/>
            </a:prstGeom>
            <a:solidFill>
              <a:srgbClr val="C01005">
                <a:alpha val="100000"/>
              </a:srgbClr>
            </a:solidFill>
            <a:ln w="2710" cap="flat">
              <a:solidFill>
                <a:srgbClr val="FFFFFF">
                  <a:alpha val="100000"/>
                </a:srgbClr>
              </a:solidFill>
              <a:prstDash val="solid"/>
              <a:miter/>
            </a:ln>
          </p:spPr>
          <p:txBody>
            <a:bodyPr/>
            <a:lstStyle/>
            <a:p>
              <a:endParaRPr/>
            </a:p>
          </p:txBody>
        </p:sp>
        <p:sp>
          <p:nvSpPr>
            <p:cNvPr id="1078" name="rc62">
              <a:extLst>
                <a:ext uri="{FF2B5EF4-FFF2-40B4-BE49-F238E27FC236}">
                  <a16:creationId xmlns:a16="http://schemas.microsoft.com/office/drawing/2014/main" id="{803C6275-0492-4D64-EC01-0B513B3D8EA8}"/>
                </a:ext>
              </a:extLst>
            </p:cNvPr>
            <p:cNvSpPr/>
            <p:nvPr/>
          </p:nvSpPr>
          <p:spPr>
            <a:xfrm>
              <a:off x="1693473" y="5314663"/>
              <a:ext cx="488803" cy="134708"/>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079" name="rc63">
              <a:extLst>
                <a:ext uri="{FF2B5EF4-FFF2-40B4-BE49-F238E27FC236}">
                  <a16:creationId xmlns:a16="http://schemas.microsoft.com/office/drawing/2014/main" id="{EB1570B4-7998-B17B-D1B9-4D47331C3A76}"/>
                </a:ext>
              </a:extLst>
            </p:cNvPr>
            <p:cNvSpPr/>
            <p:nvPr/>
          </p:nvSpPr>
          <p:spPr>
            <a:xfrm>
              <a:off x="2671080" y="5314663"/>
              <a:ext cx="488803" cy="134708"/>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080" name="rc64">
              <a:extLst>
                <a:ext uri="{FF2B5EF4-FFF2-40B4-BE49-F238E27FC236}">
                  <a16:creationId xmlns:a16="http://schemas.microsoft.com/office/drawing/2014/main" id="{8F7FEB00-6301-6DD1-BE2B-62ACFFE53C5C}"/>
                </a:ext>
              </a:extLst>
            </p:cNvPr>
            <p:cNvSpPr/>
            <p:nvPr/>
          </p:nvSpPr>
          <p:spPr>
            <a:xfrm>
              <a:off x="3159884" y="5314663"/>
              <a:ext cx="488803" cy="134708"/>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81" name="rc65">
              <a:extLst>
                <a:ext uri="{FF2B5EF4-FFF2-40B4-BE49-F238E27FC236}">
                  <a16:creationId xmlns:a16="http://schemas.microsoft.com/office/drawing/2014/main" id="{98C283E0-4D8B-EE2B-8D44-6FE85FF62D84}"/>
                </a:ext>
              </a:extLst>
            </p:cNvPr>
            <p:cNvSpPr/>
            <p:nvPr/>
          </p:nvSpPr>
          <p:spPr>
            <a:xfrm>
              <a:off x="4137492" y="5314663"/>
              <a:ext cx="488803" cy="134708"/>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82" name="rc66">
              <a:extLst>
                <a:ext uri="{FF2B5EF4-FFF2-40B4-BE49-F238E27FC236}">
                  <a16:creationId xmlns:a16="http://schemas.microsoft.com/office/drawing/2014/main" id="{8AFE25FC-3373-1CF1-5BBC-B5BB2CBB74DE}"/>
                </a:ext>
              </a:extLst>
            </p:cNvPr>
            <p:cNvSpPr/>
            <p:nvPr/>
          </p:nvSpPr>
          <p:spPr>
            <a:xfrm>
              <a:off x="3648688" y="5314663"/>
              <a:ext cx="488803" cy="134708"/>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83" name="rc67">
              <a:extLst>
                <a:ext uri="{FF2B5EF4-FFF2-40B4-BE49-F238E27FC236}">
                  <a16:creationId xmlns:a16="http://schemas.microsoft.com/office/drawing/2014/main" id="{7675A5CD-F309-B5F2-993F-AA3ED1D1C210}"/>
                </a:ext>
              </a:extLst>
            </p:cNvPr>
            <p:cNvSpPr/>
            <p:nvPr/>
          </p:nvSpPr>
          <p:spPr>
            <a:xfrm>
              <a:off x="5603903" y="5314663"/>
              <a:ext cx="488803" cy="134708"/>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084" name="rc68">
              <a:extLst>
                <a:ext uri="{FF2B5EF4-FFF2-40B4-BE49-F238E27FC236}">
                  <a16:creationId xmlns:a16="http://schemas.microsoft.com/office/drawing/2014/main" id="{B6ED5FC7-2553-E51D-1455-9C5DF240FBF5}"/>
                </a:ext>
              </a:extLst>
            </p:cNvPr>
            <p:cNvSpPr/>
            <p:nvPr/>
          </p:nvSpPr>
          <p:spPr>
            <a:xfrm>
              <a:off x="6092707" y="5314663"/>
              <a:ext cx="488803" cy="134708"/>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85" name="rc69">
              <a:extLst>
                <a:ext uri="{FF2B5EF4-FFF2-40B4-BE49-F238E27FC236}">
                  <a16:creationId xmlns:a16="http://schemas.microsoft.com/office/drawing/2014/main" id="{D7681B84-69A0-90B3-D4EA-E19967DCF249}"/>
                </a:ext>
              </a:extLst>
            </p:cNvPr>
            <p:cNvSpPr/>
            <p:nvPr/>
          </p:nvSpPr>
          <p:spPr>
            <a:xfrm>
              <a:off x="6581511" y="5314663"/>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086" name="rc70">
              <a:extLst>
                <a:ext uri="{FF2B5EF4-FFF2-40B4-BE49-F238E27FC236}">
                  <a16:creationId xmlns:a16="http://schemas.microsoft.com/office/drawing/2014/main" id="{E14F3429-0961-D504-C498-774145F0E5FB}"/>
                </a:ext>
              </a:extLst>
            </p:cNvPr>
            <p:cNvSpPr/>
            <p:nvPr/>
          </p:nvSpPr>
          <p:spPr>
            <a:xfrm>
              <a:off x="7559119" y="5314663"/>
              <a:ext cx="488803" cy="134708"/>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087" name="rc71">
              <a:extLst>
                <a:ext uri="{FF2B5EF4-FFF2-40B4-BE49-F238E27FC236}">
                  <a16:creationId xmlns:a16="http://schemas.microsoft.com/office/drawing/2014/main" id="{65A4BF67-9D40-1926-8238-A8E1BAED670E}"/>
                </a:ext>
              </a:extLst>
            </p:cNvPr>
            <p:cNvSpPr/>
            <p:nvPr/>
          </p:nvSpPr>
          <p:spPr>
            <a:xfrm>
              <a:off x="4626296" y="5314663"/>
              <a:ext cx="488803" cy="134708"/>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88" name="rc72">
              <a:extLst>
                <a:ext uri="{FF2B5EF4-FFF2-40B4-BE49-F238E27FC236}">
                  <a16:creationId xmlns:a16="http://schemas.microsoft.com/office/drawing/2014/main" id="{8C46D019-C1D3-0819-3218-3B8030B0CF28}"/>
                </a:ext>
              </a:extLst>
            </p:cNvPr>
            <p:cNvSpPr/>
            <p:nvPr/>
          </p:nvSpPr>
          <p:spPr>
            <a:xfrm>
              <a:off x="7070315" y="5314663"/>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089" name="rc73">
              <a:extLst>
                <a:ext uri="{FF2B5EF4-FFF2-40B4-BE49-F238E27FC236}">
                  <a16:creationId xmlns:a16="http://schemas.microsoft.com/office/drawing/2014/main" id="{8D886BF5-C79B-B785-B6FF-644606AE4BFE}"/>
                </a:ext>
              </a:extLst>
            </p:cNvPr>
            <p:cNvSpPr/>
            <p:nvPr/>
          </p:nvSpPr>
          <p:spPr>
            <a:xfrm>
              <a:off x="5115099" y="5314663"/>
              <a:ext cx="488803" cy="134708"/>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090" name="rc74">
              <a:extLst>
                <a:ext uri="{FF2B5EF4-FFF2-40B4-BE49-F238E27FC236}">
                  <a16:creationId xmlns:a16="http://schemas.microsoft.com/office/drawing/2014/main" id="{7F22E7BE-F6C9-ECA7-FB11-09C6049E6A4F}"/>
                </a:ext>
              </a:extLst>
            </p:cNvPr>
            <p:cNvSpPr/>
            <p:nvPr/>
          </p:nvSpPr>
          <p:spPr>
            <a:xfrm>
              <a:off x="8047922" y="5314663"/>
              <a:ext cx="488803" cy="134708"/>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091" name="rc75">
              <a:extLst>
                <a:ext uri="{FF2B5EF4-FFF2-40B4-BE49-F238E27FC236}">
                  <a16:creationId xmlns:a16="http://schemas.microsoft.com/office/drawing/2014/main" id="{F72ED98A-7307-EBAB-F61B-0B439515B5D3}"/>
                </a:ext>
              </a:extLst>
            </p:cNvPr>
            <p:cNvSpPr/>
            <p:nvPr/>
          </p:nvSpPr>
          <p:spPr>
            <a:xfrm>
              <a:off x="1693473" y="2620496"/>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092" name="rc76">
              <a:extLst>
                <a:ext uri="{FF2B5EF4-FFF2-40B4-BE49-F238E27FC236}">
                  <a16:creationId xmlns:a16="http://schemas.microsoft.com/office/drawing/2014/main" id="{27740344-F70D-C8DA-CFF2-8FBE548484FD}"/>
                </a:ext>
              </a:extLst>
            </p:cNvPr>
            <p:cNvSpPr/>
            <p:nvPr/>
          </p:nvSpPr>
          <p:spPr>
            <a:xfrm>
              <a:off x="2671080" y="2620496"/>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93" name="rc77">
              <a:extLst>
                <a:ext uri="{FF2B5EF4-FFF2-40B4-BE49-F238E27FC236}">
                  <a16:creationId xmlns:a16="http://schemas.microsoft.com/office/drawing/2014/main" id="{C694E1C3-34B1-553A-5768-52AE6313C6AF}"/>
                </a:ext>
              </a:extLst>
            </p:cNvPr>
            <p:cNvSpPr/>
            <p:nvPr/>
          </p:nvSpPr>
          <p:spPr>
            <a:xfrm>
              <a:off x="3159884" y="26204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94" name="rc78">
              <a:extLst>
                <a:ext uri="{FF2B5EF4-FFF2-40B4-BE49-F238E27FC236}">
                  <a16:creationId xmlns:a16="http://schemas.microsoft.com/office/drawing/2014/main" id="{C51E5FD9-579D-B138-5B83-BA2E0F35611D}"/>
                </a:ext>
              </a:extLst>
            </p:cNvPr>
            <p:cNvSpPr/>
            <p:nvPr/>
          </p:nvSpPr>
          <p:spPr>
            <a:xfrm>
              <a:off x="4137492" y="26204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95" name="rc79">
              <a:extLst>
                <a:ext uri="{FF2B5EF4-FFF2-40B4-BE49-F238E27FC236}">
                  <a16:creationId xmlns:a16="http://schemas.microsoft.com/office/drawing/2014/main" id="{A2BAAF1F-FD58-421C-B58D-008F8FC5F36C}"/>
                </a:ext>
              </a:extLst>
            </p:cNvPr>
            <p:cNvSpPr/>
            <p:nvPr/>
          </p:nvSpPr>
          <p:spPr>
            <a:xfrm>
              <a:off x="2182276" y="2620496"/>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96" name="rc80">
              <a:extLst>
                <a:ext uri="{FF2B5EF4-FFF2-40B4-BE49-F238E27FC236}">
                  <a16:creationId xmlns:a16="http://schemas.microsoft.com/office/drawing/2014/main" id="{CE74A2CF-C582-333A-8FB2-980F670317D1}"/>
                </a:ext>
              </a:extLst>
            </p:cNvPr>
            <p:cNvSpPr/>
            <p:nvPr/>
          </p:nvSpPr>
          <p:spPr>
            <a:xfrm>
              <a:off x="3648688" y="26204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97" name="rc81">
              <a:extLst>
                <a:ext uri="{FF2B5EF4-FFF2-40B4-BE49-F238E27FC236}">
                  <a16:creationId xmlns:a16="http://schemas.microsoft.com/office/drawing/2014/main" id="{ED6850AE-32AC-0924-A705-C978C36113D2}"/>
                </a:ext>
              </a:extLst>
            </p:cNvPr>
            <p:cNvSpPr/>
            <p:nvPr/>
          </p:nvSpPr>
          <p:spPr>
            <a:xfrm>
              <a:off x="5603903" y="2620496"/>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98" name="rc82">
              <a:extLst>
                <a:ext uri="{FF2B5EF4-FFF2-40B4-BE49-F238E27FC236}">
                  <a16:creationId xmlns:a16="http://schemas.microsoft.com/office/drawing/2014/main" id="{F8945994-1A94-FFDF-EF8F-2B5CD622B7C8}"/>
                </a:ext>
              </a:extLst>
            </p:cNvPr>
            <p:cNvSpPr/>
            <p:nvPr/>
          </p:nvSpPr>
          <p:spPr>
            <a:xfrm>
              <a:off x="6092707" y="26204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99" name="rc83">
              <a:extLst>
                <a:ext uri="{FF2B5EF4-FFF2-40B4-BE49-F238E27FC236}">
                  <a16:creationId xmlns:a16="http://schemas.microsoft.com/office/drawing/2014/main" id="{9B552D7B-1287-AF3D-961B-0A592B8E581E}"/>
                </a:ext>
              </a:extLst>
            </p:cNvPr>
            <p:cNvSpPr/>
            <p:nvPr/>
          </p:nvSpPr>
          <p:spPr>
            <a:xfrm>
              <a:off x="6581511" y="2620496"/>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00" name="rc84">
              <a:extLst>
                <a:ext uri="{FF2B5EF4-FFF2-40B4-BE49-F238E27FC236}">
                  <a16:creationId xmlns:a16="http://schemas.microsoft.com/office/drawing/2014/main" id="{827FC769-F873-BA95-9E9F-B67563891711}"/>
                </a:ext>
              </a:extLst>
            </p:cNvPr>
            <p:cNvSpPr/>
            <p:nvPr/>
          </p:nvSpPr>
          <p:spPr>
            <a:xfrm>
              <a:off x="7559119" y="2620496"/>
              <a:ext cx="488803" cy="134708"/>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101" name="rc85">
              <a:extLst>
                <a:ext uri="{FF2B5EF4-FFF2-40B4-BE49-F238E27FC236}">
                  <a16:creationId xmlns:a16="http://schemas.microsoft.com/office/drawing/2014/main" id="{B22BC0FC-916E-0DFD-71F7-F5B8C69119E5}"/>
                </a:ext>
              </a:extLst>
            </p:cNvPr>
            <p:cNvSpPr/>
            <p:nvPr/>
          </p:nvSpPr>
          <p:spPr>
            <a:xfrm>
              <a:off x="4626296" y="2620496"/>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02" name="rc86">
              <a:extLst>
                <a:ext uri="{FF2B5EF4-FFF2-40B4-BE49-F238E27FC236}">
                  <a16:creationId xmlns:a16="http://schemas.microsoft.com/office/drawing/2014/main" id="{0811B929-D636-8AA5-E9E3-BC42D2F67674}"/>
                </a:ext>
              </a:extLst>
            </p:cNvPr>
            <p:cNvSpPr/>
            <p:nvPr/>
          </p:nvSpPr>
          <p:spPr>
            <a:xfrm>
              <a:off x="7070315" y="2620496"/>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03" name="rc87">
              <a:extLst>
                <a:ext uri="{FF2B5EF4-FFF2-40B4-BE49-F238E27FC236}">
                  <a16:creationId xmlns:a16="http://schemas.microsoft.com/office/drawing/2014/main" id="{3B20AD22-FBE8-07E2-BB08-D16BB7EAC0D3}"/>
                </a:ext>
              </a:extLst>
            </p:cNvPr>
            <p:cNvSpPr/>
            <p:nvPr/>
          </p:nvSpPr>
          <p:spPr>
            <a:xfrm>
              <a:off x="5115099" y="2620496"/>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04" name="rc88">
              <a:extLst>
                <a:ext uri="{FF2B5EF4-FFF2-40B4-BE49-F238E27FC236}">
                  <a16:creationId xmlns:a16="http://schemas.microsoft.com/office/drawing/2014/main" id="{2E8A8DAF-3A98-359D-6402-FD8C74EE9467}"/>
                </a:ext>
              </a:extLst>
            </p:cNvPr>
            <p:cNvSpPr/>
            <p:nvPr/>
          </p:nvSpPr>
          <p:spPr>
            <a:xfrm>
              <a:off x="8047922" y="2620496"/>
              <a:ext cx="488803" cy="134708"/>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05" name="rc89">
              <a:extLst>
                <a:ext uri="{FF2B5EF4-FFF2-40B4-BE49-F238E27FC236}">
                  <a16:creationId xmlns:a16="http://schemas.microsoft.com/office/drawing/2014/main" id="{63C0F7BE-8869-CC18-4981-305B1EAA8115}"/>
                </a:ext>
              </a:extLst>
            </p:cNvPr>
            <p:cNvSpPr/>
            <p:nvPr/>
          </p:nvSpPr>
          <p:spPr>
            <a:xfrm>
              <a:off x="2671080"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106" name="rc90">
              <a:extLst>
                <a:ext uri="{FF2B5EF4-FFF2-40B4-BE49-F238E27FC236}">
                  <a16:creationId xmlns:a16="http://schemas.microsoft.com/office/drawing/2014/main" id="{8F379A95-F11B-0C1C-CC41-2C05610B8BF0}"/>
                </a:ext>
              </a:extLst>
            </p:cNvPr>
            <p:cNvSpPr/>
            <p:nvPr/>
          </p:nvSpPr>
          <p:spPr>
            <a:xfrm>
              <a:off x="3159884"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107" name="rc91">
              <a:extLst>
                <a:ext uri="{FF2B5EF4-FFF2-40B4-BE49-F238E27FC236}">
                  <a16:creationId xmlns:a16="http://schemas.microsoft.com/office/drawing/2014/main" id="{ADB5ACEB-C35B-7AB1-CF93-F2A74BB8BC9B}"/>
                </a:ext>
              </a:extLst>
            </p:cNvPr>
            <p:cNvSpPr/>
            <p:nvPr/>
          </p:nvSpPr>
          <p:spPr>
            <a:xfrm>
              <a:off x="4137492" y="2485788"/>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108" name="rc92">
              <a:extLst>
                <a:ext uri="{FF2B5EF4-FFF2-40B4-BE49-F238E27FC236}">
                  <a16:creationId xmlns:a16="http://schemas.microsoft.com/office/drawing/2014/main" id="{0D040D1B-A69A-813C-E3CC-F1A76016E679}"/>
                </a:ext>
              </a:extLst>
            </p:cNvPr>
            <p:cNvSpPr/>
            <p:nvPr/>
          </p:nvSpPr>
          <p:spPr>
            <a:xfrm>
              <a:off x="3648688" y="2485788"/>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09" name="rc93">
              <a:extLst>
                <a:ext uri="{FF2B5EF4-FFF2-40B4-BE49-F238E27FC236}">
                  <a16:creationId xmlns:a16="http://schemas.microsoft.com/office/drawing/2014/main" id="{3DD124A2-938E-D097-B803-36F5B8DBD6B7}"/>
                </a:ext>
              </a:extLst>
            </p:cNvPr>
            <p:cNvSpPr/>
            <p:nvPr/>
          </p:nvSpPr>
          <p:spPr>
            <a:xfrm>
              <a:off x="5603903"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110" name="rc94">
              <a:extLst>
                <a:ext uri="{FF2B5EF4-FFF2-40B4-BE49-F238E27FC236}">
                  <a16:creationId xmlns:a16="http://schemas.microsoft.com/office/drawing/2014/main" id="{E70173F4-2B26-BB20-6325-2B566D8245E6}"/>
                </a:ext>
              </a:extLst>
            </p:cNvPr>
            <p:cNvSpPr/>
            <p:nvPr/>
          </p:nvSpPr>
          <p:spPr>
            <a:xfrm>
              <a:off x="6092707"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111" name="rc95">
              <a:extLst>
                <a:ext uri="{FF2B5EF4-FFF2-40B4-BE49-F238E27FC236}">
                  <a16:creationId xmlns:a16="http://schemas.microsoft.com/office/drawing/2014/main" id="{3BB5047E-CEFA-6BFD-CD19-D99642B36C03}"/>
                </a:ext>
              </a:extLst>
            </p:cNvPr>
            <p:cNvSpPr/>
            <p:nvPr/>
          </p:nvSpPr>
          <p:spPr>
            <a:xfrm>
              <a:off x="6581511"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112" name="rc96">
              <a:extLst>
                <a:ext uri="{FF2B5EF4-FFF2-40B4-BE49-F238E27FC236}">
                  <a16:creationId xmlns:a16="http://schemas.microsoft.com/office/drawing/2014/main" id="{7C1AF572-C451-71D2-FE27-1E55BF4EB389}"/>
                </a:ext>
              </a:extLst>
            </p:cNvPr>
            <p:cNvSpPr/>
            <p:nvPr/>
          </p:nvSpPr>
          <p:spPr>
            <a:xfrm>
              <a:off x="7559119" y="2485788"/>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113" name="rc97">
              <a:extLst>
                <a:ext uri="{FF2B5EF4-FFF2-40B4-BE49-F238E27FC236}">
                  <a16:creationId xmlns:a16="http://schemas.microsoft.com/office/drawing/2014/main" id="{4489D475-7504-7224-5394-F4EB1627A5D3}"/>
                </a:ext>
              </a:extLst>
            </p:cNvPr>
            <p:cNvSpPr/>
            <p:nvPr/>
          </p:nvSpPr>
          <p:spPr>
            <a:xfrm>
              <a:off x="4626296" y="2485788"/>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114" name="rc98">
              <a:extLst>
                <a:ext uri="{FF2B5EF4-FFF2-40B4-BE49-F238E27FC236}">
                  <a16:creationId xmlns:a16="http://schemas.microsoft.com/office/drawing/2014/main" id="{4B263988-DF31-C625-4857-97EDF46F6E9C}"/>
                </a:ext>
              </a:extLst>
            </p:cNvPr>
            <p:cNvSpPr/>
            <p:nvPr/>
          </p:nvSpPr>
          <p:spPr>
            <a:xfrm>
              <a:off x="7070315" y="248578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115" name="rc99">
              <a:extLst>
                <a:ext uri="{FF2B5EF4-FFF2-40B4-BE49-F238E27FC236}">
                  <a16:creationId xmlns:a16="http://schemas.microsoft.com/office/drawing/2014/main" id="{697E38E0-4F81-963B-48ED-6C097B3C81AC}"/>
                </a:ext>
              </a:extLst>
            </p:cNvPr>
            <p:cNvSpPr/>
            <p:nvPr/>
          </p:nvSpPr>
          <p:spPr>
            <a:xfrm>
              <a:off x="5115099" y="2485788"/>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116" name="rc100">
              <a:extLst>
                <a:ext uri="{FF2B5EF4-FFF2-40B4-BE49-F238E27FC236}">
                  <a16:creationId xmlns:a16="http://schemas.microsoft.com/office/drawing/2014/main" id="{2CF0DE42-4E9B-87C1-F6A3-29AA042F5D5A}"/>
                </a:ext>
              </a:extLst>
            </p:cNvPr>
            <p:cNvSpPr/>
            <p:nvPr/>
          </p:nvSpPr>
          <p:spPr>
            <a:xfrm>
              <a:off x="1693473" y="127341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17" name="rc101">
              <a:extLst>
                <a:ext uri="{FF2B5EF4-FFF2-40B4-BE49-F238E27FC236}">
                  <a16:creationId xmlns:a16="http://schemas.microsoft.com/office/drawing/2014/main" id="{758C6A63-55CB-741A-2505-550900E3CE66}"/>
                </a:ext>
              </a:extLst>
            </p:cNvPr>
            <p:cNvSpPr/>
            <p:nvPr/>
          </p:nvSpPr>
          <p:spPr>
            <a:xfrm>
              <a:off x="2671080" y="1273413"/>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18" name="rc102">
              <a:extLst>
                <a:ext uri="{FF2B5EF4-FFF2-40B4-BE49-F238E27FC236}">
                  <a16:creationId xmlns:a16="http://schemas.microsoft.com/office/drawing/2014/main" id="{1C260E61-729A-7315-CBA1-6DCF3141F4D0}"/>
                </a:ext>
              </a:extLst>
            </p:cNvPr>
            <p:cNvSpPr/>
            <p:nvPr/>
          </p:nvSpPr>
          <p:spPr>
            <a:xfrm>
              <a:off x="3159884"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19" name="rc103">
              <a:extLst>
                <a:ext uri="{FF2B5EF4-FFF2-40B4-BE49-F238E27FC236}">
                  <a16:creationId xmlns:a16="http://schemas.microsoft.com/office/drawing/2014/main" id="{F777E0B7-146E-036D-3A3F-31E439E761FD}"/>
                </a:ext>
              </a:extLst>
            </p:cNvPr>
            <p:cNvSpPr/>
            <p:nvPr/>
          </p:nvSpPr>
          <p:spPr>
            <a:xfrm>
              <a:off x="4137492"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20" name="rc104">
              <a:extLst>
                <a:ext uri="{FF2B5EF4-FFF2-40B4-BE49-F238E27FC236}">
                  <a16:creationId xmlns:a16="http://schemas.microsoft.com/office/drawing/2014/main" id="{BC8CD875-6C04-9CAA-6901-B99B0DA619ED}"/>
                </a:ext>
              </a:extLst>
            </p:cNvPr>
            <p:cNvSpPr/>
            <p:nvPr/>
          </p:nvSpPr>
          <p:spPr>
            <a:xfrm>
              <a:off x="2182276" y="127341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21" name="rc105">
              <a:extLst>
                <a:ext uri="{FF2B5EF4-FFF2-40B4-BE49-F238E27FC236}">
                  <a16:creationId xmlns:a16="http://schemas.microsoft.com/office/drawing/2014/main" id="{DD870C6C-B658-468A-1E88-1FD263BC1EE0}"/>
                </a:ext>
              </a:extLst>
            </p:cNvPr>
            <p:cNvSpPr/>
            <p:nvPr/>
          </p:nvSpPr>
          <p:spPr>
            <a:xfrm>
              <a:off x="3648688"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22" name="rc106">
              <a:extLst>
                <a:ext uri="{FF2B5EF4-FFF2-40B4-BE49-F238E27FC236}">
                  <a16:creationId xmlns:a16="http://schemas.microsoft.com/office/drawing/2014/main" id="{690C6810-4640-7E0B-FA71-3CBACE9749BF}"/>
                </a:ext>
              </a:extLst>
            </p:cNvPr>
            <p:cNvSpPr/>
            <p:nvPr/>
          </p:nvSpPr>
          <p:spPr>
            <a:xfrm>
              <a:off x="5603903" y="1273413"/>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23" name="rc107">
              <a:extLst>
                <a:ext uri="{FF2B5EF4-FFF2-40B4-BE49-F238E27FC236}">
                  <a16:creationId xmlns:a16="http://schemas.microsoft.com/office/drawing/2014/main" id="{3B0D8188-51EC-B8F6-DEA8-284A59847DCE}"/>
                </a:ext>
              </a:extLst>
            </p:cNvPr>
            <p:cNvSpPr/>
            <p:nvPr/>
          </p:nvSpPr>
          <p:spPr>
            <a:xfrm>
              <a:off x="6092707"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24" name="rc108">
              <a:extLst>
                <a:ext uri="{FF2B5EF4-FFF2-40B4-BE49-F238E27FC236}">
                  <a16:creationId xmlns:a16="http://schemas.microsoft.com/office/drawing/2014/main" id="{CBAE01F3-CC5E-38C1-49D7-315591382989}"/>
                </a:ext>
              </a:extLst>
            </p:cNvPr>
            <p:cNvSpPr/>
            <p:nvPr/>
          </p:nvSpPr>
          <p:spPr>
            <a:xfrm>
              <a:off x="6581511"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25" name="rc109">
              <a:extLst>
                <a:ext uri="{FF2B5EF4-FFF2-40B4-BE49-F238E27FC236}">
                  <a16:creationId xmlns:a16="http://schemas.microsoft.com/office/drawing/2014/main" id="{E4A33C07-CDD6-0A38-C86E-294418B4E707}"/>
                </a:ext>
              </a:extLst>
            </p:cNvPr>
            <p:cNvSpPr/>
            <p:nvPr/>
          </p:nvSpPr>
          <p:spPr>
            <a:xfrm>
              <a:off x="7559119" y="1273413"/>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26" name="rc110">
              <a:extLst>
                <a:ext uri="{FF2B5EF4-FFF2-40B4-BE49-F238E27FC236}">
                  <a16:creationId xmlns:a16="http://schemas.microsoft.com/office/drawing/2014/main" id="{DC775C1E-71A4-6311-6974-FBBFF2B76BCB}"/>
                </a:ext>
              </a:extLst>
            </p:cNvPr>
            <p:cNvSpPr/>
            <p:nvPr/>
          </p:nvSpPr>
          <p:spPr>
            <a:xfrm>
              <a:off x="4626296" y="1273413"/>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27" name="rc111">
              <a:extLst>
                <a:ext uri="{FF2B5EF4-FFF2-40B4-BE49-F238E27FC236}">
                  <a16:creationId xmlns:a16="http://schemas.microsoft.com/office/drawing/2014/main" id="{1463C95E-0EBC-9C7A-3D20-83428F97CEC3}"/>
                </a:ext>
              </a:extLst>
            </p:cNvPr>
            <p:cNvSpPr/>
            <p:nvPr/>
          </p:nvSpPr>
          <p:spPr>
            <a:xfrm>
              <a:off x="7070315" y="12734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28" name="rc112">
              <a:extLst>
                <a:ext uri="{FF2B5EF4-FFF2-40B4-BE49-F238E27FC236}">
                  <a16:creationId xmlns:a16="http://schemas.microsoft.com/office/drawing/2014/main" id="{C37B92DA-F4D0-2B88-436E-A9183C5086AB}"/>
                </a:ext>
              </a:extLst>
            </p:cNvPr>
            <p:cNvSpPr/>
            <p:nvPr/>
          </p:nvSpPr>
          <p:spPr>
            <a:xfrm>
              <a:off x="1693473" y="2351079"/>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29" name="rc113">
              <a:extLst>
                <a:ext uri="{FF2B5EF4-FFF2-40B4-BE49-F238E27FC236}">
                  <a16:creationId xmlns:a16="http://schemas.microsoft.com/office/drawing/2014/main" id="{FB2569BE-F918-369C-3BC9-134C496C00EC}"/>
                </a:ext>
              </a:extLst>
            </p:cNvPr>
            <p:cNvSpPr/>
            <p:nvPr/>
          </p:nvSpPr>
          <p:spPr>
            <a:xfrm>
              <a:off x="2671080" y="2351079"/>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30" name="rc114">
              <a:extLst>
                <a:ext uri="{FF2B5EF4-FFF2-40B4-BE49-F238E27FC236}">
                  <a16:creationId xmlns:a16="http://schemas.microsoft.com/office/drawing/2014/main" id="{EE4E358B-4F5F-1D26-5A82-09DDC268674E}"/>
                </a:ext>
              </a:extLst>
            </p:cNvPr>
            <p:cNvSpPr/>
            <p:nvPr/>
          </p:nvSpPr>
          <p:spPr>
            <a:xfrm>
              <a:off x="3159884" y="2351079"/>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131" name="rc115">
              <a:extLst>
                <a:ext uri="{FF2B5EF4-FFF2-40B4-BE49-F238E27FC236}">
                  <a16:creationId xmlns:a16="http://schemas.microsoft.com/office/drawing/2014/main" id="{B0AC1984-B24E-F39C-EBE6-0F808F3D610A}"/>
                </a:ext>
              </a:extLst>
            </p:cNvPr>
            <p:cNvSpPr/>
            <p:nvPr/>
          </p:nvSpPr>
          <p:spPr>
            <a:xfrm>
              <a:off x="4137492" y="2351079"/>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132" name="rc116">
              <a:extLst>
                <a:ext uri="{FF2B5EF4-FFF2-40B4-BE49-F238E27FC236}">
                  <a16:creationId xmlns:a16="http://schemas.microsoft.com/office/drawing/2014/main" id="{95B1DBB0-2362-0EC5-5625-D0661416FE3F}"/>
                </a:ext>
              </a:extLst>
            </p:cNvPr>
            <p:cNvSpPr/>
            <p:nvPr/>
          </p:nvSpPr>
          <p:spPr>
            <a:xfrm>
              <a:off x="2182276" y="2351079"/>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33" name="rc117">
              <a:extLst>
                <a:ext uri="{FF2B5EF4-FFF2-40B4-BE49-F238E27FC236}">
                  <a16:creationId xmlns:a16="http://schemas.microsoft.com/office/drawing/2014/main" id="{F3D29009-AD16-52FC-0CA6-3FB6E9FD3A09}"/>
                </a:ext>
              </a:extLst>
            </p:cNvPr>
            <p:cNvSpPr/>
            <p:nvPr/>
          </p:nvSpPr>
          <p:spPr>
            <a:xfrm>
              <a:off x="3648688" y="2351079"/>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134" name="rc118">
              <a:extLst>
                <a:ext uri="{FF2B5EF4-FFF2-40B4-BE49-F238E27FC236}">
                  <a16:creationId xmlns:a16="http://schemas.microsoft.com/office/drawing/2014/main" id="{12E7EB62-5EF1-026A-70FF-5B672993C37B}"/>
                </a:ext>
              </a:extLst>
            </p:cNvPr>
            <p:cNvSpPr/>
            <p:nvPr/>
          </p:nvSpPr>
          <p:spPr>
            <a:xfrm>
              <a:off x="5603903" y="2351079"/>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35" name="rc119">
              <a:extLst>
                <a:ext uri="{FF2B5EF4-FFF2-40B4-BE49-F238E27FC236}">
                  <a16:creationId xmlns:a16="http://schemas.microsoft.com/office/drawing/2014/main" id="{19D3C69C-26C0-39C3-6B78-D796F083BF5E}"/>
                </a:ext>
              </a:extLst>
            </p:cNvPr>
            <p:cNvSpPr/>
            <p:nvPr/>
          </p:nvSpPr>
          <p:spPr>
            <a:xfrm>
              <a:off x="6092707" y="2351079"/>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136" name="rc120">
              <a:extLst>
                <a:ext uri="{FF2B5EF4-FFF2-40B4-BE49-F238E27FC236}">
                  <a16:creationId xmlns:a16="http://schemas.microsoft.com/office/drawing/2014/main" id="{4C7E9B16-F9A0-FA5C-A2D1-9CD7C7B05AB9}"/>
                </a:ext>
              </a:extLst>
            </p:cNvPr>
            <p:cNvSpPr/>
            <p:nvPr/>
          </p:nvSpPr>
          <p:spPr>
            <a:xfrm>
              <a:off x="6581511" y="2351079"/>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37" name="rc121">
              <a:extLst>
                <a:ext uri="{FF2B5EF4-FFF2-40B4-BE49-F238E27FC236}">
                  <a16:creationId xmlns:a16="http://schemas.microsoft.com/office/drawing/2014/main" id="{C88A5246-6C8D-183E-2E5A-7ED97BBFA053}"/>
                </a:ext>
              </a:extLst>
            </p:cNvPr>
            <p:cNvSpPr/>
            <p:nvPr/>
          </p:nvSpPr>
          <p:spPr>
            <a:xfrm>
              <a:off x="7559119" y="2351079"/>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38" name="rc122">
              <a:extLst>
                <a:ext uri="{FF2B5EF4-FFF2-40B4-BE49-F238E27FC236}">
                  <a16:creationId xmlns:a16="http://schemas.microsoft.com/office/drawing/2014/main" id="{7FF069F2-B295-67A3-E3B3-C2FDAA5BFC38}"/>
                </a:ext>
              </a:extLst>
            </p:cNvPr>
            <p:cNvSpPr/>
            <p:nvPr/>
          </p:nvSpPr>
          <p:spPr>
            <a:xfrm>
              <a:off x="4626296" y="2351079"/>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139" name="rc123">
              <a:extLst>
                <a:ext uri="{FF2B5EF4-FFF2-40B4-BE49-F238E27FC236}">
                  <a16:creationId xmlns:a16="http://schemas.microsoft.com/office/drawing/2014/main" id="{CA7A0900-37D9-4DE5-FDAB-A9FC895598ED}"/>
                </a:ext>
              </a:extLst>
            </p:cNvPr>
            <p:cNvSpPr/>
            <p:nvPr/>
          </p:nvSpPr>
          <p:spPr>
            <a:xfrm>
              <a:off x="7070315" y="2351079"/>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40" name="rc124">
              <a:extLst>
                <a:ext uri="{FF2B5EF4-FFF2-40B4-BE49-F238E27FC236}">
                  <a16:creationId xmlns:a16="http://schemas.microsoft.com/office/drawing/2014/main" id="{33BB3CBE-EC10-12AE-1C0B-0B2E5D09C34D}"/>
                </a:ext>
              </a:extLst>
            </p:cNvPr>
            <p:cNvSpPr/>
            <p:nvPr/>
          </p:nvSpPr>
          <p:spPr>
            <a:xfrm>
              <a:off x="5115099" y="2351079"/>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41" name="rc125">
              <a:extLst>
                <a:ext uri="{FF2B5EF4-FFF2-40B4-BE49-F238E27FC236}">
                  <a16:creationId xmlns:a16="http://schemas.microsoft.com/office/drawing/2014/main" id="{25C5A164-3C54-2B44-DD14-37FF96CC7F50}"/>
                </a:ext>
              </a:extLst>
            </p:cNvPr>
            <p:cNvSpPr/>
            <p:nvPr/>
          </p:nvSpPr>
          <p:spPr>
            <a:xfrm>
              <a:off x="8047922" y="2351079"/>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42" name="rc126">
              <a:extLst>
                <a:ext uri="{FF2B5EF4-FFF2-40B4-BE49-F238E27FC236}">
                  <a16:creationId xmlns:a16="http://schemas.microsoft.com/office/drawing/2014/main" id="{5F189078-6282-31CF-2015-18D35EB9D3B6}"/>
                </a:ext>
              </a:extLst>
            </p:cNvPr>
            <p:cNvSpPr/>
            <p:nvPr/>
          </p:nvSpPr>
          <p:spPr>
            <a:xfrm>
              <a:off x="1693473" y="1677538"/>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3" name="rc127">
              <a:extLst>
                <a:ext uri="{FF2B5EF4-FFF2-40B4-BE49-F238E27FC236}">
                  <a16:creationId xmlns:a16="http://schemas.microsoft.com/office/drawing/2014/main" id="{70FE4FC1-2FF6-1CA9-6EFE-0FBDF9A30A10}"/>
                </a:ext>
              </a:extLst>
            </p:cNvPr>
            <p:cNvSpPr/>
            <p:nvPr/>
          </p:nvSpPr>
          <p:spPr>
            <a:xfrm>
              <a:off x="2671080" y="1677538"/>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44" name="rc128">
              <a:extLst>
                <a:ext uri="{FF2B5EF4-FFF2-40B4-BE49-F238E27FC236}">
                  <a16:creationId xmlns:a16="http://schemas.microsoft.com/office/drawing/2014/main" id="{FBE4FB3F-2AA5-8C5F-E10F-7ABF647556AE}"/>
                </a:ext>
              </a:extLst>
            </p:cNvPr>
            <p:cNvSpPr/>
            <p:nvPr/>
          </p:nvSpPr>
          <p:spPr>
            <a:xfrm>
              <a:off x="3159884" y="1677538"/>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45" name="rc129">
              <a:extLst>
                <a:ext uri="{FF2B5EF4-FFF2-40B4-BE49-F238E27FC236}">
                  <a16:creationId xmlns:a16="http://schemas.microsoft.com/office/drawing/2014/main" id="{DB7D97AB-09D1-231F-AD34-452BA077E712}"/>
                </a:ext>
              </a:extLst>
            </p:cNvPr>
            <p:cNvSpPr/>
            <p:nvPr/>
          </p:nvSpPr>
          <p:spPr>
            <a:xfrm>
              <a:off x="4137492" y="1677538"/>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46" name="rc130">
              <a:extLst>
                <a:ext uri="{FF2B5EF4-FFF2-40B4-BE49-F238E27FC236}">
                  <a16:creationId xmlns:a16="http://schemas.microsoft.com/office/drawing/2014/main" id="{83C5FCFB-79A3-74A3-96A9-60C852EAB363}"/>
                </a:ext>
              </a:extLst>
            </p:cNvPr>
            <p:cNvSpPr/>
            <p:nvPr/>
          </p:nvSpPr>
          <p:spPr>
            <a:xfrm>
              <a:off x="2182276" y="1677538"/>
              <a:ext cx="488803" cy="134708"/>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147" name="rc131">
              <a:extLst>
                <a:ext uri="{FF2B5EF4-FFF2-40B4-BE49-F238E27FC236}">
                  <a16:creationId xmlns:a16="http://schemas.microsoft.com/office/drawing/2014/main" id="{82939579-E44A-0528-A11F-571EA8FDE889}"/>
                </a:ext>
              </a:extLst>
            </p:cNvPr>
            <p:cNvSpPr/>
            <p:nvPr/>
          </p:nvSpPr>
          <p:spPr>
            <a:xfrm>
              <a:off x="3648688" y="1677538"/>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48" name="rc132">
              <a:extLst>
                <a:ext uri="{FF2B5EF4-FFF2-40B4-BE49-F238E27FC236}">
                  <a16:creationId xmlns:a16="http://schemas.microsoft.com/office/drawing/2014/main" id="{6CC761E1-DB03-9418-CFEF-30B6389BBDAC}"/>
                </a:ext>
              </a:extLst>
            </p:cNvPr>
            <p:cNvSpPr/>
            <p:nvPr/>
          </p:nvSpPr>
          <p:spPr>
            <a:xfrm>
              <a:off x="5603903" y="1677538"/>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49" name="rc133">
              <a:extLst>
                <a:ext uri="{FF2B5EF4-FFF2-40B4-BE49-F238E27FC236}">
                  <a16:creationId xmlns:a16="http://schemas.microsoft.com/office/drawing/2014/main" id="{85AD2CF3-1702-A0D2-A667-1804B799BAFB}"/>
                </a:ext>
              </a:extLst>
            </p:cNvPr>
            <p:cNvSpPr/>
            <p:nvPr/>
          </p:nvSpPr>
          <p:spPr>
            <a:xfrm>
              <a:off x="6092707" y="1677538"/>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50" name="rc134">
              <a:extLst>
                <a:ext uri="{FF2B5EF4-FFF2-40B4-BE49-F238E27FC236}">
                  <a16:creationId xmlns:a16="http://schemas.microsoft.com/office/drawing/2014/main" id="{45A59924-BD2F-96C5-48D0-CF56219C0B12}"/>
                </a:ext>
              </a:extLst>
            </p:cNvPr>
            <p:cNvSpPr/>
            <p:nvPr/>
          </p:nvSpPr>
          <p:spPr>
            <a:xfrm>
              <a:off x="6581511" y="1677538"/>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1" name="rc135">
              <a:extLst>
                <a:ext uri="{FF2B5EF4-FFF2-40B4-BE49-F238E27FC236}">
                  <a16:creationId xmlns:a16="http://schemas.microsoft.com/office/drawing/2014/main" id="{57D3FAC3-C9E3-5D65-1D5A-2801B6947199}"/>
                </a:ext>
              </a:extLst>
            </p:cNvPr>
            <p:cNvSpPr/>
            <p:nvPr/>
          </p:nvSpPr>
          <p:spPr>
            <a:xfrm>
              <a:off x="7559119" y="1677538"/>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152" name="rc136">
              <a:extLst>
                <a:ext uri="{FF2B5EF4-FFF2-40B4-BE49-F238E27FC236}">
                  <a16:creationId xmlns:a16="http://schemas.microsoft.com/office/drawing/2014/main" id="{DE475AE4-838F-8B7A-9917-07B35676EDD8}"/>
                </a:ext>
              </a:extLst>
            </p:cNvPr>
            <p:cNvSpPr/>
            <p:nvPr/>
          </p:nvSpPr>
          <p:spPr>
            <a:xfrm>
              <a:off x="4626296" y="1677538"/>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3" name="rc137">
              <a:extLst>
                <a:ext uri="{FF2B5EF4-FFF2-40B4-BE49-F238E27FC236}">
                  <a16:creationId xmlns:a16="http://schemas.microsoft.com/office/drawing/2014/main" id="{A8DC616F-1834-1B01-BBA8-1658C60A3F8E}"/>
                </a:ext>
              </a:extLst>
            </p:cNvPr>
            <p:cNvSpPr/>
            <p:nvPr/>
          </p:nvSpPr>
          <p:spPr>
            <a:xfrm>
              <a:off x="7070315" y="1677538"/>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4" name="rc138">
              <a:extLst>
                <a:ext uri="{FF2B5EF4-FFF2-40B4-BE49-F238E27FC236}">
                  <a16:creationId xmlns:a16="http://schemas.microsoft.com/office/drawing/2014/main" id="{2F460E04-6A1F-6013-2E90-455390524D0E}"/>
                </a:ext>
              </a:extLst>
            </p:cNvPr>
            <p:cNvSpPr/>
            <p:nvPr/>
          </p:nvSpPr>
          <p:spPr>
            <a:xfrm>
              <a:off x="5115099" y="16775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55" name="rc139">
              <a:extLst>
                <a:ext uri="{FF2B5EF4-FFF2-40B4-BE49-F238E27FC236}">
                  <a16:creationId xmlns:a16="http://schemas.microsoft.com/office/drawing/2014/main" id="{75B4AB89-3320-C0BB-D232-1F06479F4E62}"/>
                </a:ext>
              </a:extLst>
            </p:cNvPr>
            <p:cNvSpPr/>
            <p:nvPr/>
          </p:nvSpPr>
          <p:spPr>
            <a:xfrm>
              <a:off x="1693473"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56" name="rc140">
              <a:extLst>
                <a:ext uri="{FF2B5EF4-FFF2-40B4-BE49-F238E27FC236}">
                  <a16:creationId xmlns:a16="http://schemas.microsoft.com/office/drawing/2014/main" id="{7A38A7C4-533E-14D6-C410-BDE3247A35E4}"/>
                </a:ext>
              </a:extLst>
            </p:cNvPr>
            <p:cNvSpPr/>
            <p:nvPr/>
          </p:nvSpPr>
          <p:spPr>
            <a:xfrm>
              <a:off x="2671080"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57" name="rc141">
              <a:extLst>
                <a:ext uri="{FF2B5EF4-FFF2-40B4-BE49-F238E27FC236}">
                  <a16:creationId xmlns:a16="http://schemas.microsoft.com/office/drawing/2014/main" id="{1E26649C-19EF-5B30-BCD4-C04DB398A8B2}"/>
                </a:ext>
              </a:extLst>
            </p:cNvPr>
            <p:cNvSpPr/>
            <p:nvPr/>
          </p:nvSpPr>
          <p:spPr>
            <a:xfrm>
              <a:off x="3159884"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58" name="rc142">
              <a:extLst>
                <a:ext uri="{FF2B5EF4-FFF2-40B4-BE49-F238E27FC236}">
                  <a16:creationId xmlns:a16="http://schemas.microsoft.com/office/drawing/2014/main" id="{6BB3AEFA-B9FF-66CF-1F1F-2D237A09FB6A}"/>
                </a:ext>
              </a:extLst>
            </p:cNvPr>
            <p:cNvSpPr/>
            <p:nvPr/>
          </p:nvSpPr>
          <p:spPr>
            <a:xfrm>
              <a:off x="4137492"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59" name="rc143">
              <a:extLst>
                <a:ext uri="{FF2B5EF4-FFF2-40B4-BE49-F238E27FC236}">
                  <a16:creationId xmlns:a16="http://schemas.microsoft.com/office/drawing/2014/main" id="{39FCC2F4-4A8D-12A6-A1BE-0A0E13AF2B29}"/>
                </a:ext>
              </a:extLst>
            </p:cNvPr>
            <p:cNvSpPr/>
            <p:nvPr/>
          </p:nvSpPr>
          <p:spPr>
            <a:xfrm>
              <a:off x="2182276"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60" name="rc144">
              <a:extLst>
                <a:ext uri="{FF2B5EF4-FFF2-40B4-BE49-F238E27FC236}">
                  <a16:creationId xmlns:a16="http://schemas.microsoft.com/office/drawing/2014/main" id="{16926F38-25ED-2B2F-B74E-C63AD842567E}"/>
                </a:ext>
              </a:extLst>
            </p:cNvPr>
            <p:cNvSpPr/>
            <p:nvPr/>
          </p:nvSpPr>
          <p:spPr>
            <a:xfrm>
              <a:off x="3648688"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61" name="rc145">
              <a:extLst>
                <a:ext uri="{FF2B5EF4-FFF2-40B4-BE49-F238E27FC236}">
                  <a16:creationId xmlns:a16="http://schemas.microsoft.com/office/drawing/2014/main" id="{E3819560-330C-FD28-4060-1F0D7A3831EE}"/>
                </a:ext>
              </a:extLst>
            </p:cNvPr>
            <p:cNvSpPr/>
            <p:nvPr/>
          </p:nvSpPr>
          <p:spPr>
            <a:xfrm>
              <a:off x="5603903"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62" name="rc146">
              <a:extLst>
                <a:ext uri="{FF2B5EF4-FFF2-40B4-BE49-F238E27FC236}">
                  <a16:creationId xmlns:a16="http://schemas.microsoft.com/office/drawing/2014/main" id="{80EEB933-2560-5D53-86DA-40B7648C9A72}"/>
                </a:ext>
              </a:extLst>
            </p:cNvPr>
            <p:cNvSpPr/>
            <p:nvPr/>
          </p:nvSpPr>
          <p:spPr>
            <a:xfrm>
              <a:off x="6092707"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63" name="rc147">
              <a:extLst>
                <a:ext uri="{FF2B5EF4-FFF2-40B4-BE49-F238E27FC236}">
                  <a16:creationId xmlns:a16="http://schemas.microsoft.com/office/drawing/2014/main" id="{FDAEB34D-93BC-9627-BF34-2BAD6CB16D57}"/>
                </a:ext>
              </a:extLst>
            </p:cNvPr>
            <p:cNvSpPr/>
            <p:nvPr/>
          </p:nvSpPr>
          <p:spPr>
            <a:xfrm>
              <a:off x="6581511"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64" name="rc148">
              <a:extLst>
                <a:ext uri="{FF2B5EF4-FFF2-40B4-BE49-F238E27FC236}">
                  <a16:creationId xmlns:a16="http://schemas.microsoft.com/office/drawing/2014/main" id="{62EC80FA-1419-2647-AA14-FC41C03956B7}"/>
                </a:ext>
              </a:extLst>
            </p:cNvPr>
            <p:cNvSpPr/>
            <p:nvPr/>
          </p:nvSpPr>
          <p:spPr>
            <a:xfrm>
              <a:off x="7559119"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65" name="rc149">
              <a:extLst>
                <a:ext uri="{FF2B5EF4-FFF2-40B4-BE49-F238E27FC236}">
                  <a16:creationId xmlns:a16="http://schemas.microsoft.com/office/drawing/2014/main" id="{7D7EC9DA-AA28-8FAC-C33E-0E5E06422807}"/>
                </a:ext>
              </a:extLst>
            </p:cNvPr>
            <p:cNvSpPr/>
            <p:nvPr/>
          </p:nvSpPr>
          <p:spPr>
            <a:xfrm>
              <a:off x="4626296"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66" name="rc150">
              <a:extLst>
                <a:ext uri="{FF2B5EF4-FFF2-40B4-BE49-F238E27FC236}">
                  <a16:creationId xmlns:a16="http://schemas.microsoft.com/office/drawing/2014/main" id="{DA89C506-3B65-5B09-C401-E9A92E571171}"/>
                </a:ext>
              </a:extLst>
            </p:cNvPr>
            <p:cNvSpPr/>
            <p:nvPr/>
          </p:nvSpPr>
          <p:spPr>
            <a:xfrm>
              <a:off x="7070315" y="100399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67" name="rc151">
              <a:extLst>
                <a:ext uri="{FF2B5EF4-FFF2-40B4-BE49-F238E27FC236}">
                  <a16:creationId xmlns:a16="http://schemas.microsoft.com/office/drawing/2014/main" id="{F12219AA-6BC6-7294-E6CD-F36B7D943DB6}"/>
                </a:ext>
              </a:extLst>
            </p:cNvPr>
            <p:cNvSpPr/>
            <p:nvPr/>
          </p:nvSpPr>
          <p:spPr>
            <a:xfrm>
              <a:off x="1693473" y="2889913"/>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68" name="rc152">
              <a:extLst>
                <a:ext uri="{FF2B5EF4-FFF2-40B4-BE49-F238E27FC236}">
                  <a16:creationId xmlns:a16="http://schemas.microsoft.com/office/drawing/2014/main" id="{F8B9B848-90DE-3C72-CECA-9DC93F0269C8}"/>
                </a:ext>
              </a:extLst>
            </p:cNvPr>
            <p:cNvSpPr/>
            <p:nvPr/>
          </p:nvSpPr>
          <p:spPr>
            <a:xfrm>
              <a:off x="2671080" y="28899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69" name="rc153">
              <a:extLst>
                <a:ext uri="{FF2B5EF4-FFF2-40B4-BE49-F238E27FC236}">
                  <a16:creationId xmlns:a16="http://schemas.microsoft.com/office/drawing/2014/main" id="{68D8A125-2BCC-3183-448B-7794D8E5842B}"/>
                </a:ext>
              </a:extLst>
            </p:cNvPr>
            <p:cNvSpPr/>
            <p:nvPr/>
          </p:nvSpPr>
          <p:spPr>
            <a:xfrm>
              <a:off x="3159884" y="2889913"/>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70" name="rc154">
              <a:extLst>
                <a:ext uri="{FF2B5EF4-FFF2-40B4-BE49-F238E27FC236}">
                  <a16:creationId xmlns:a16="http://schemas.microsoft.com/office/drawing/2014/main" id="{E1A88495-6311-A8D6-5447-12EEB1FB5725}"/>
                </a:ext>
              </a:extLst>
            </p:cNvPr>
            <p:cNvSpPr/>
            <p:nvPr/>
          </p:nvSpPr>
          <p:spPr>
            <a:xfrm>
              <a:off x="4137492" y="2889913"/>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71" name="rc155">
              <a:extLst>
                <a:ext uri="{FF2B5EF4-FFF2-40B4-BE49-F238E27FC236}">
                  <a16:creationId xmlns:a16="http://schemas.microsoft.com/office/drawing/2014/main" id="{6CFAD5CF-A7AB-415E-151D-C99E4BEC93D4}"/>
                </a:ext>
              </a:extLst>
            </p:cNvPr>
            <p:cNvSpPr/>
            <p:nvPr/>
          </p:nvSpPr>
          <p:spPr>
            <a:xfrm>
              <a:off x="2182276" y="2889913"/>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172" name="rc156">
              <a:extLst>
                <a:ext uri="{FF2B5EF4-FFF2-40B4-BE49-F238E27FC236}">
                  <a16:creationId xmlns:a16="http://schemas.microsoft.com/office/drawing/2014/main" id="{69609A15-99B6-A193-6E34-340EFBBF8F32}"/>
                </a:ext>
              </a:extLst>
            </p:cNvPr>
            <p:cNvSpPr/>
            <p:nvPr/>
          </p:nvSpPr>
          <p:spPr>
            <a:xfrm>
              <a:off x="3648688" y="2889913"/>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73" name="rc157">
              <a:extLst>
                <a:ext uri="{FF2B5EF4-FFF2-40B4-BE49-F238E27FC236}">
                  <a16:creationId xmlns:a16="http://schemas.microsoft.com/office/drawing/2014/main" id="{5FEDF6B8-E1A4-CFDE-CB22-9B64C6F75E23}"/>
                </a:ext>
              </a:extLst>
            </p:cNvPr>
            <p:cNvSpPr/>
            <p:nvPr/>
          </p:nvSpPr>
          <p:spPr>
            <a:xfrm>
              <a:off x="5603903" y="2889913"/>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74" name="rc158">
              <a:extLst>
                <a:ext uri="{FF2B5EF4-FFF2-40B4-BE49-F238E27FC236}">
                  <a16:creationId xmlns:a16="http://schemas.microsoft.com/office/drawing/2014/main" id="{BD339815-13DA-E536-6ED0-422F621A8086}"/>
                </a:ext>
              </a:extLst>
            </p:cNvPr>
            <p:cNvSpPr/>
            <p:nvPr/>
          </p:nvSpPr>
          <p:spPr>
            <a:xfrm>
              <a:off x="6092707" y="2889913"/>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75" name="rc159">
              <a:extLst>
                <a:ext uri="{FF2B5EF4-FFF2-40B4-BE49-F238E27FC236}">
                  <a16:creationId xmlns:a16="http://schemas.microsoft.com/office/drawing/2014/main" id="{F3CE0FE8-FE1F-1B12-B31A-B2195C631AEA}"/>
                </a:ext>
              </a:extLst>
            </p:cNvPr>
            <p:cNvSpPr/>
            <p:nvPr/>
          </p:nvSpPr>
          <p:spPr>
            <a:xfrm>
              <a:off x="6581511" y="2889913"/>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176" name="rc160">
              <a:extLst>
                <a:ext uri="{FF2B5EF4-FFF2-40B4-BE49-F238E27FC236}">
                  <a16:creationId xmlns:a16="http://schemas.microsoft.com/office/drawing/2014/main" id="{A74DA452-4D3B-04FB-5D25-F470DD9A0214}"/>
                </a:ext>
              </a:extLst>
            </p:cNvPr>
            <p:cNvSpPr/>
            <p:nvPr/>
          </p:nvSpPr>
          <p:spPr>
            <a:xfrm>
              <a:off x="7559119" y="2889913"/>
              <a:ext cx="488803" cy="134708"/>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177" name="rc161">
              <a:extLst>
                <a:ext uri="{FF2B5EF4-FFF2-40B4-BE49-F238E27FC236}">
                  <a16:creationId xmlns:a16="http://schemas.microsoft.com/office/drawing/2014/main" id="{14E9F092-E164-9ACB-8AA4-70738C7D53EB}"/>
                </a:ext>
              </a:extLst>
            </p:cNvPr>
            <p:cNvSpPr/>
            <p:nvPr/>
          </p:nvSpPr>
          <p:spPr>
            <a:xfrm>
              <a:off x="7070315" y="2889913"/>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178" name="rc162">
              <a:extLst>
                <a:ext uri="{FF2B5EF4-FFF2-40B4-BE49-F238E27FC236}">
                  <a16:creationId xmlns:a16="http://schemas.microsoft.com/office/drawing/2014/main" id="{8777513E-B72D-18D2-D4E4-0C2AA92542A3}"/>
                </a:ext>
              </a:extLst>
            </p:cNvPr>
            <p:cNvSpPr/>
            <p:nvPr/>
          </p:nvSpPr>
          <p:spPr>
            <a:xfrm>
              <a:off x="1693473" y="3159330"/>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79" name="rc163">
              <a:extLst>
                <a:ext uri="{FF2B5EF4-FFF2-40B4-BE49-F238E27FC236}">
                  <a16:creationId xmlns:a16="http://schemas.microsoft.com/office/drawing/2014/main" id="{F3DD362B-BAB0-F53F-0342-BD290E56C1EE}"/>
                </a:ext>
              </a:extLst>
            </p:cNvPr>
            <p:cNvSpPr/>
            <p:nvPr/>
          </p:nvSpPr>
          <p:spPr>
            <a:xfrm>
              <a:off x="2671080" y="3159330"/>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80" name="rc164">
              <a:extLst>
                <a:ext uri="{FF2B5EF4-FFF2-40B4-BE49-F238E27FC236}">
                  <a16:creationId xmlns:a16="http://schemas.microsoft.com/office/drawing/2014/main" id="{315630DE-070D-E76F-8155-CA0ED743C060}"/>
                </a:ext>
              </a:extLst>
            </p:cNvPr>
            <p:cNvSpPr/>
            <p:nvPr/>
          </p:nvSpPr>
          <p:spPr>
            <a:xfrm>
              <a:off x="3159884" y="3159330"/>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181" name="rc165">
              <a:extLst>
                <a:ext uri="{FF2B5EF4-FFF2-40B4-BE49-F238E27FC236}">
                  <a16:creationId xmlns:a16="http://schemas.microsoft.com/office/drawing/2014/main" id="{CB69821C-C693-5ABA-3B6E-B8DBCCC3DFDA}"/>
                </a:ext>
              </a:extLst>
            </p:cNvPr>
            <p:cNvSpPr/>
            <p:nvPr/>
          </p:nvSpPr>
          <p:spPr>
            <a:xfrm>
              <a:off x="4137492" y="3159330"/>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82" name="rc166">
              <a:extLst>
                <a:ext uri="{FF2B5EF4-FFF2-40B4-BE49-F238E27FC236}">
                  <a16:creationId xmlns:a16="http://schemas.microsoft.com/office/drawing/2014/main" id="{119E28D4-FE20-6888-F086-A65F0E3C18B9}"/>
                </a:ext>
              </a:extLst>
            </p:cNvPr>
            <p:cNvSpPr/>
            <p:nvPr/>
          </p:nvSpPr>
          <p:spPr>
            <a:xfrm>
              <a:off x="2182276" y="3159330"/>
              <a:ext cx="488803" cy="134708"/>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183" name="rc167">
              <a:extLst>
                <a:ext uri="{FF2B5EF4-FFF2-40B4-BE49-F238E27FC236}">
                  <a16:creationId xmlns:a16="http://schemas.microsoft.com/office/drawing/2014/main" id="{99B2D373-4B86-54E5-7DC7-A70CD111CDD0}"/>
                </a:ext>
              </a:extLst>
            </p:cNvPr>
            <p:cNvSpPr/>
            <p:nvPr/>
          </p:nvSpPr>
          <p:spPr>
            <a:xfrm>
              <a:off x="3648688" y="3159330"/>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84" name="rc168">
              <a:extLst>
                <a:ext uri="{FF2B5EF4-FFF2-40B4-BE49-F238E27FC236}">
                  <a16:creationId xmlns:a16="http://schemas.microsoft.com/office/drawing/2014/main" id="{B0A58608-3897-19FB-ADAF-C255F779877C}"/>
                </a:ext>
              </a:extLst>
            </p:cNvPr>
            <p:cNvSpPr/>
            <p:nvPr/>
          </p:nvSpPr>
          <p:spPr>
            <a:xfrm>
              <a:off x="5603903" y="3159330"/>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85" name="rc169">
              <a:extLst>
                <a:ext uri="{FF2B5EF4-FFF2-40B4-BE49-F238E27FC236}">
                  <a16:creationId xmlns:a16="http://schemas.microsoft.com/office/drawing/2014/main" id="{AE42F333-3818-E8EE-7F0F-D7F3A01FCE9D}"/>
                </a:ext>
              </a:extLst>
            </p:cNvPr>
            <p:cNvSpPr/>
            <p:nvPr/>
          </p:nvSpPr>
          <p:spPr>
            <a:xfrm>
              <a:off x="6092707" y="3159330"/>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86" name="rc170">
              <a:extLst>
                <a:ext uri="{FF2B5EF4-FFF2-40B4-BE49-F238E27FC236}">
                  <a16:creationId xmlns:a16="http://schemas.microsoft.com/office/drawing/2014/main" id="{5E8EF218-4E4E-C4CF-69C5-8D954F171A53}"/>
                </a:ext>
              </a:extLst>
            </p:cNvPr>
            <p:cNvSpPr/>
            <p:nvPr/>
          </p:nvSpPr>
          <p:spPr>
            <a:xfrm>
              <a:off x="6581511" y="3159330"/>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87" name="rc171">
              <a:extLst>
                <a:ext uri="{FF2B5EF4-FFF2-40B4-BE49-F238E27FC236}">
                  <a16:creationId xmlns:a16="http://schemas.microsoft.com/office/drawing/2014/main" id="{B52AE128-9613-0F21-02FD-89CDF76BDCBD}"/>
                </a:ext>
              </a:extLst>
            </p:cNvPr>
            <p:cNvSpPr/>
            <p:nvPr/>
          </p:nvSpPr>
          <p:spPr>
            <a:xfrm>
              <a:off x="7559119" y="3159330"/>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88" name="rc172">
              <a:extLst>
                <a:ext uri="{FF2B5EF4-FFF2-40B4-BE49-F238E27FC236}">
                  <a16:creationId xmlns:a16="http://schemas.microsoft.com/office/drawing/2014/main" id="{625CF199-0EE7-73A6-49B0-53472BEF86B3}"/>
                </a:ext>
              </a:extLst>
            </p:cNvPr>
            <p:cNvSpPr/>
            <p:nvPr/>
          </p:nvSpPr>
          <p:spPr>
            <a:xfrm>
              <a:off x="4626296" y="3159330"/>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189" name="rc173">
              <a:extLst>
                <a:ext uri="{FF2B5EF4-FFF2-40B4-BE49-F238E27FC236}">
                  <a16:creationId xmlns:a16="http://schemas.microsoft.com/office/drawing/2014/main" id="{08842106-8948-2232-F473-8BBACEEAAD4B}"/>
                </a:ext>
              </a:extLst>
            </p:cNvPr>
            <p:cNvSpPr/>
            <p:nvPr/>
          </p:nvSpPr>
          <p:spPr>
            <a:xfrm>
              <a:off x="7070315" y="3159330"/>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90" name="rc174">
              <a:extLst>
                <a:ext uri="{FF2B5EF4-FFF2-40B4-BE49-F238E27FC236}">
                  <a16:creationId xmlns:a16="http://schemas.microsoft.com/office/drawing/2014/main" id="{74ADA907-002E-9ECF-2CB1-6BA355D05D35}"/>
                </a:ext>
              </a:extLst>
            </p:cNvPr>
            <p:cNvSpPr/>
            <p:nvPr/>
          </p:nvSpPr>
          <p:spPr>
            <a:xfrm>
              <a:off x="5115099" y="3159330"/>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191" name="rc175">
              <a:extLst>
                <a:ext uri="{FF2B5EF4-FFF2-40B4-BE49-F238E27FC236}">
                  <a16:creationId xmlns:a16="http://schemas.microsoft.com/office/drawing/2014/main" id="{444DDF6C-6371-58DF-13D0-FCB3EBC2B205}"/>
                </a:ext>
              </a:extLst>
            </p:cNvPr>
            <p:cNvSpPr/>
            <p:nvPr/>
          </p:nvSpPr>
          <p:spPr>
            <a:xfrm>
              <a:off x="1693473" y="4910538"/>
              <a:ext cx="488803" cy="134708"/>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192" name="rc176">
              <a:extLst>
                <a:ext uri="{FF2B5EF4-FFF2-40B4-BE49-F238E27FC236}">
                  <a16:creationId xmlns:a16="http://schemas.microsoft.com/office/drawing/2014/main" id="{13264805-77F4-5035-E07F-F62A1F854808}"/>
                </a:ext>
              </a:extLst>
            </p:cNvPr>
            <p:cNvSpPr/>
            <p:nvPr/>
          </p:nvSpPr>
          <p:spPr>
            <a:xfrm>
              <a:off x="2671080" y="4910538"/>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193" name="rc177">
              <a:extLst>
                <a:ext uri="{FF2B5EF4-FFF2-40B4-BE49-F238E27FC236}">
                  <a16:creationId xmlns:a16="http://schemas.microsoft.com/office/drawing/2014/main" id="{61D356FA-8968-17F6-AA22-73565B1A50CE}"/>
                </a:ext>
              </a:extLst>
            </p:cNvPr>
            <p:cNvSpPr/>
            <p:nvPr/>
          </p:nvSpPr>
          <p:spPr>
            <a:xfrm>
              <a:off x="3159884" y="4910538"/>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94" name="rc178">
              <a:extLst>
                <a:ext uri="{FF2B5EF4-FFF2-40B4-BE49-F238E27FC236}">
                  <a16:creationId xmlns:a16="http://schemas.microsoft.com/office/drawing/2014/main" id="{3946BA3F-5A2C-60A4-0D6D-12AF3878267D}"/>
                </a:ext>
              </a:extLst>
            </p:cNvPr>
            <p:cNvSpPr/>
            <p:nvPr/>
          </p:nvSpPr>
          <p:spPr>
            <a:xfrm>
              <a:off x="4137492" y="4910538"/>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95" name="rc179">
              <a:extLst>
                <a:ext uri="{FF2B5EF4-FFF2-40B4-BE49-F238E27FC236}">
                  <a16:creationId xmlns:a16="http://schemas.microsoft.com/office/drawing/2014/main" id="{66738407-6831-8462-4F3E-314F047F7DEE}"/>
                </a:ext>
              </a:extLst>
            </p:cNvPr>
            <p:cNvSpPr/>
            <p:nvPr/>
          </p:nvSpPr>
          <p:spPr>
            <a:xfrm>
              <a:off x="2182276" y="4910538"/>
              <a:ext cx="488803" cy="134708"/>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196" name="rc180">
              <a:extLst>
                <a:ext uri="{FF2B5EF4-FFF2-40B4-BE49-F238E27FC236}">
                  <a16:creationId xmlns:a16="http://schemas.microsoft.com/office/drawing/2014/main" id="{88B930A2-1D53-95D4-69FD-6E4F9310CA73}"/>
                </a:ext>
              </a:extLst>
            </p:cNvPr>
            <p:cNvSpPr/>
            <p:nvPr/>
          </p:nvSpPr>
          <p:spPr>
            <a:xfrm>
              <a:off x="3648688" y="4910538"/>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97" name="rc181">
              <a:extLst>
                <a:ext uri="{FF2B5EF4-FFF2-40B4-BE49-F238E27FC236}">
                  <a16:creationId xmlns:a16="http://schemas.microsoft.com/office/drawing/2014/main" id="{AA800E3D-D3B9-A830-0BB0-981F9A2F66DA}"/>
                </a:ext>
              </a:extLst>
            </p:cNvPr>
            <p:cNvSpPr/>
            <p:nvPr/>
          </p:nvSpPr>
          <p:spPr>
            <a:xfrm>
              <a:off x="5603903" y="4910538"/>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198" name="rc182">
              <a:extLst>
                <a:ext uri="{FF2B5EF4-FFF2-40B4-BE49-F238E27FC236}">
                  <a16:creationId xmlns:a16="http://schemas.microsoft.com/office/drawing/2014/main" id="{05302FEF-662C-1298-4058-465EC01BAB60}"/>
                </a:ext>
              </a:extLst>
            </p:cNvPr>
            <p:cNvSpPr/>
            <p:nvPr/>
          </p:nvSpPr>
          <p:spPr>
            <a:xfrm>
              <a:off x="6092707" y="4910538"/>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99" name="rc183">
              <a:extLst>
                <a:ext uri="{FF2B5EF4-FFF2-40B4-BE49-F238E27FC236}">
                  <a16:creationId xmlns:a16="http://schemas.microsoft.com/office/drawing/2014/main" id="{7652E910-0C48-447B-1B29-3E66D376EF93}"/>
                </a:ext>
              </a:extLst>
            </p:cNvPr>
            <p:cNvSpPr/>
            <p:nvPr/>
          </p:nvSpPr>
          <p:spPr>
            <a:xfrm>
              <a:off x="6581511" y="4910538"/>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200" name="rc184">
              <a:extLst>
                <a:ext uri="{FF2B5EF4-FFF2-40B4-BE49-F238E27FC236}">
                  <a16:creationId xmlns:a16="http://schemas.microsoft.com/office/drawing/2014/main" id="{E9FA8BC1-9735-9A6D-1485-A36953A27E31}"/>
                </a:ext>
              </a:extLst>
            </p:cNvPr>
            <p:cNvSpPr/>
            <p:nvPr/>
          </p:nvSpPr>
          <p:spPr>
            <a:xfrm>
              <a:off x="7559119" y="4910538"/>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01" name="rc185">
              <a:extLst>
                <a:ext uri="{FF2B5EF4-FFF2-40B4-BE49-F238E27FC236}">
                  <a16:creationId xmlns:a16="http://schemas.microsoft.com/office/drawing/2014/main" id="{91BF5BC0-BC8C-9A8A-3765-667A535E0F6A}"/>
                </a:ext>
              </a:extLst>
            </p:cNvPr>
            <p:cNvSpPr/>
            <p:nvPr/>
          </p:nvSpPr>
          <p:spPr>
            <a:xfrm>
              <a:off x="4626296" y="4910538"/>
              <a:ext cx="488803" cy="134708"/>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202" name="rc186">
              <a:extLst>
                <a:ext uri="{FF2B5EF4-FFF2-40B4-BE49-F238E27FC236}">
                  <a16:creationId xmlns:a16="http://schemas.microsoft.com/office/drawing/2014/main" id="{E1A69EB7-0DEE-ABA8-4409-5D7FEB43EC77}"/>
                </a:ext>
              </a:extLst>
            </p:cNvPr>
            <p:cNvSpPr/>
            <p:nvPr/>
          </p:nvSpPr>
          <p:spPr>
            <a:xfrm>
              <a:off x="7070315" y="4910538"/>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203" name="rc187">
              <a:extLst>
                <a:ext uri="{FF2B5EF4-FFF2-40B4-BE49-F238E27FC236}">
                  <a16:creationId xmlns:a16="http://schemas.microsoft.com/office/drawing/2014/main" id="{D78B8A71-1692-A139-1CC4-81D3734F3F69}"/>
                </a:ext>
              </a:extLst>
            </p:cNvPr>
            <p:cNvSpPr/>
            <p:nvPr/>
          </p:nvSpPr>
          <p:spPr>
            <a:xfrm>
              <a:off x="5115099" y="4910538"/>
              <a:ext cx="488803" cy="134708"/>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204" name="rc188">
              <a:extLst>
                <a:ext uri="{FF2B5EF4-FFF2-40B4-BE49-F238E27FC236}">
                  <a16:creationId xmlns:a16="http://schemas.microsoft.com/office/drawing/2014/main" id="{296D8D3F-953C-BC45-9D14-E1947B538D85}"/>
                </a:ext>
              </a:extLst>
            </p:cNvPr>
            <p:cNvSpPr/>
            <p:nvPr/>
          </p:nvSpPr>
          <p:spPr>
            <a:xfrm>
              <a:off x="8047922" y="4910538"/>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05" name="rc189">
              <a:extLst>
                <a:ext uri="{FF2B5EF4-FFF2-40B4-BE49-F238E27FC236}">
                  <a16:creationId xmlns:a16="http://schemas.microsoft.com/office/drawing/2014/main" id="{1F565A0E-7BE0-55E6-48D7-C7C4718BE49B}"/>
                </a:ext>
              </a:extLst>
            </p:cNvPr>
            <p:cNvSpPr/>
            <p:nvPr/>
          </p:nvSpPr>
          <p:spPr>
            <a:xfrm>
              <a:off x="1693473" y="1408121"/>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06" name="rc190">
              <a:extLst>
                <a:ext uri="{FF2B5EF4-FFF2-40B4-BE49-F238E27FC236}">
                  <a16:creationId xmlns:a16="http://schemas.microsoft.com/office/drawing/2014/main" id="{1B9BADAA-0C87-0C6C-C33D-F9D36007EDF0}"/>
                </a:ext>
              </a:extLst>
            </p:cNvPr>
            <p:cNvSpPr/>
            <p:nvPr/>
          </p:nvSpPr>
          <p:spPr>
            <a:xfrm>
              <a:off x="2671080"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07" name="rc191">
              <a:extLst>
                <a:ext uri="{FF2B5EF4-FFF2-40B4-BE49-F238E27FC236}">
                  <a16:creationId xmlns:a16="http://schemas.microsoft.com/office/drawing/2014/main" id="{70AE3BF5-2200-CA42-EC75-E6670BF96EFB}"/>
                </a:ext>
              </a:extLst>
            </p:cNvPr>
            <p:cNvSpPr/>
            <p:nvPr/>
          </p:nvSpPr>
          <p:spPr>
            <a:xfrm>
              <a:off x="3159884"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08" name="rc192">
              <a:extLst>
                <a:ext uri="{FF2B5EF4-FFF2-40B4-BE49-F238E27FC236}">
                  <a16:creationId xmlns:a16="http://schemas.microsoft.com/office/drawing/2014/main" id="{0FB6CD99-3DD8-C4CB-C543-8CB013125A49}"/>
                </a:ext>
              </a:extLst>
            </p:cNvPr>
            <p:cNvSpPr/>
            <p:nvPr/>
          </p:nvSpPr>
          <p:spPr>
            <a:xfrm>
              <a:off x="4137492"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09" name="rc193">
              <a:extLst>
                <a:ext uri="{FF2B5EF4-FFF2-40B4-BE49-F238E27FC236}">
                  <a16:creationId xmlns:a16="http://schemas.microsoft.com/office/drawing/2014/main" id="{333C46BB-545A-E068-AAB1-AB1D670489B3}"/>
                </a:ext>
              </a:extLst>
            </p:cNvPr>
            <p:cNvSpPr/>
            <p:nvPr/>
          </p:nvSpPr>
          <p:spPr>
            <a:xfrm>
              <a:off x="2182276" y="1408121"/>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10" name="rc194">
              <a:extLst>
                <a:ext uri="{FF2B5EF4-FFF2-40B4-BE49-F238E27FC236}">
                  <a16:creationId xmlns:a16="http://schemas.microsoft.com/office/drawing/2014/main" id="{0C337184-3003-43FF-2F64-AC12F816E887}"/>
                </a:ext>
              </a:extLst>
            </p:cNvPr>
            <p:cNvSpPr/>
            <p:nvPr/>
          </p:nvSpPr>
          <p:spPr>
            <a:xfrm>
              <a:off x="3648688"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11" name="rc195">
              <a:extLst>
                <a:ext uri="{FF2B5EF4-FFF2-40B4-BE49-F238E27FC236}">
                  <a16:creationId xmlns:a16="http://schemas.microsoft.com/office/drawing/2014/main" id="{A3FD2374-CD58-40F1-194A-ED4575330173}"/>
                </a:ext>
              </a:extLst>
            </p:cNvPr>
            <p:cNvSpPr/>
            <p:nvPr/>
          </p:nvSpPr>
          <p:spPr>
            <a:xfrm>
              <a:off x="5603903"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12" name="rc196">
              <a:extLst>
                <a:ext uri="{FF2B5EF4-FFF2-40B4-BE49-F238E27FC236}">
                  <a16:creationId xmlns:a16="http://schemas.microsoft.com/office/drawing/2014/main" id="{2009B1A7-DB11-AEA6-D393-61A86269EB27}"/>
                </a:ext>
              </a:extLst>
            </p:cNvPr>
            <p:cNvSpPr/>
            <p:nvPr/>
          </p:nvSpPr>
          <p:spPr>
            <a:xfrm>
              <a:off x="6092707"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13" name="rc197">
              <a:extLst>
                <a:ext uri="{FF2B5EF4-FFF2-40B4-BE49-F238E27FC236}">
                  <a16:creationId xmlns:a16="http://schemas.microsoft.com/office/drawing/2014/main" id="{9CAA39B8-B6BA-F80D-A6E7-2A8D80F816C7}"/>
                </a:ext>
              </a:extLst>
            </p:cNvPr>
            <p:cNvSpPr/>
            <p:nvPr/>
          </p:nvSpPr>
          <p:spPr>
            <a:xfrm>
              <a:off x="6581511" y="1408121"/>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14" name="rc198">
              <a:extLst>
                <a:ext uri="{FF2B5EF4-FFF2-40B4-BE49-F238E27FC236}">
                  <a16:creationId xmlns:a16="http://schemas.microsoft.com/office/drawing/2014/main" id="{5A89FE3C-68B5-11E4-0876-F9F3E10296FC}"/>
                </a:ext>
              </a:extLst>
            </p:cNvPr>
            <p:cNvSpPr/>
            <p:nvPr/>
          </p:nvSpPr>
          <p:spPr>
            <a:xfrm>
              <a:off x="7559119" y="1408121"/>
              <a:ext cx="488803" cy="134708"/>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215" name="rc199">
              <a:extLst>
                <a:ext uri="{FF2B5EF4-FFF2-40B4-BE49-F238E27FC236}">
                  <a16:creationId xmlns:a16="http://schemas.microsoft.com/office/drawing/2014/main" id="{1EA41F46-1FDC-BAA6-6D7A-749E5FA44A4B}"/>
                </a:ext>
              </a:extLst>
            </p:cNvPr>
            <p:cNvSpPr/>
            <p:nvPr/>
          </p:nvSpPr>
          <p:spPr>
            <a:xfrm>
              <a:off x="4626296" y="1408121"/>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16" name="rc200">
              <a:extLst>
                <a:ext uri="{FF2B5EF4-FFF2-40B4-BE49-F238E27FC236}">
                  <a16:creationId xmlns:a16="http://schemas.microsoft.com/office/drawing/2014/main" id="{A5D65F7C-5C72-ED90-EA65-FB9DEDD17FCB}"/>
                </a:ext>
              </a:extLst>
            </p:cNvPr>
            <p:cNvSpPr/>
            <p:nvPr/>
          </p:nvSpPr>
          <p:spPr>
            <a:xfrm>
              <a:off x="7070315" y="1408121"/>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17" name="rc201">
              <a:extLst>
                <a:ext uri="{FF2B5EF4-FFF2-40B4-BE49-F238E27FC236}">
                  <a16:creationId xmlns:a16="http://schemas.microsoft.com/office/drawing/2014/main" id="{1C526C7A-7698-D389-68DF-38E4E1A8798D}"/>
                </a:ext>
              </a:extLst>
            </p:cNvPr>
            <p:cNvSpPr/>
            <p:nvPr/>
          </p:nvSpPr>
          <p:spPr>
            <a:xfrm>
              <a:off x="5115099" y="140812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18" name="rc202">
              <a:extLst>
                <a:ext uri="{FF2B5EF4-FFF2-40B4-BE49-F238E27FC236}">
                  <a16:creationId xmlns:a16="http://schemas.microsoft.com/office/drawing/2014/main" id="{F292E313-17DB-84D3-CCA2-93C74DD9D37E}"/>
                </a:ext>
              </a:extLst>
            </p:cNvPr>
            <p:cNvSpPr/>
            <p:nvPr/>
          </p:nvSpPr>
          <p:spPr>
            <a:xfrm>
              <a:off x="2671080" y="4236996"/>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19" name="rc203">
              <a:extLst>
                <a:ext uri="{FF2B5EF4-FFF2-40B4-BE49-F238E27FC236}">
                  <a16:creationId xmlns:a16="http://schemas.microsoft.com/office/drawing/2014/main" id="{30C8D78A-12B9-63FD-0D75-3A6A82BDDB11}"/>
                </a:ext>
              </a:extLst>
            </p:cNvPr>
            <p:cNvSpPr/>
            <p:nvPr/>
          </p:nvSpPr>
          <p:spPr>
            <a:xfrm>
              <a:off x="3159884" y="4236996"/>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20" name="rc204">
              <a:extLst>
                <a:ext uri="{FF2B5EF4-FFF2-40B4-BE49-F238E27FC236}">
                  <a16:creationId xmlns:a16="http://schemas.microsoft.com/office/drawing/2014/main" id="{DDFC2A63-E555-8C0C-9321-9B37CBBA3C42}"/>
                </a:ext>
              </a:extLst>
            </p:cNvPr>
            <p:cNvSpPr/>
            <p:nvPr/>
          </p:nvSpPr>
          <p:spPr>
            <a:xfrm>
              <a:off x="4137492" y="42369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21" name="rc205">
              <a:extLst>
                <a:ext uri="{FF2B5EF4-FFF2-40B4-BE49-F238E27FC236}">
                  <a16:creationId xmlns:a16="http://schemas.microsoft.com/office/drawing/2014/main" id="{2E678CD5-7ED5-6219-8D2F-3D3BB267B996}"/>
                </a:ext>
              </a:extLst>
            </p:cNvPr>
            <p:cNvSpPr/>
            <p:nvPr/>
          </p:nvSpPr>
          <p:spPr>
            <a:xfrm>
              <a:off x="2182276" y="4236996"/>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2" name="rc206">
              <a:extLst>
                <a:ext uri="{FF2B5EF4-FFF2-40B4-BE49-F238E27FC236}">
                  <a16:creationId xmlns:a16="http://schemas.microsoft.com/office/drawing/2014/main" id="{E4CFA8D4-D01F-08E5-1F99-493D0B494854}"/>
                </a:ext>
              </a:extLst>
            </p:cNvPr>
            <p:cNvSpPr/>
            <p:nvPr/>
          </p:nvSpPr>
          <p:spPr>
            <a:xfrm>
              <a:off x="3648688" y="4236996"/>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23" name="rc207">
              <a:extLst>
                <a:ext uri="{FF2B5EF4-FFF2-40B4-BE49-F238E27FC236}">
                  <a16:creationId xmlns:a16="http://schemas.microsoft.com/office/drawing/2014/main" id="{C3F70628-185B-6ACC-7B4B-030DDC2BD03A}"/>
                </a:ext>
              </a:extLst>
            </p:cNvPr>
            <p:cNvSpPr/>
            <p:nvPr/>
          </p:nvSpPr>
          <p:spPr>
            <a:xfrm>
              <a:off x="5603903" y="4236996"/>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24" name="rc208">
              <a:extLst>
                <a:ext uri="{FF2B5EF4-FFF2-40B4-BE49-F238E27FC236}">
                  <a16:creationId xmlns:a16="http://schemas.microsoft.com/office/drawing/2014/main" id="{927A8072-28AC-996F-DBA7-C43260258C3D}"/>
                </a:ext>
              </a:extLst>
            </p:cNvPr>
            <p:cNvSpPr/>
            <p:nvPr/>
          </p:nvSpPr>
          <p:spPr>
            <a:xfrm>
              <a:off x="6092707" y="4236996"/>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25" name="rc209">
              <a:extLst>
                <a:ext uri="{FF2B5EF4-FFF2-40B4-BE49-F238E27FC236}">
                  <a16:creationId xmlns:a16="http://schemas.microsoft.com/office/drawing/2014/main" id="{8B387013-33C2-610B-B91B-E53058E3266C}"/>
                </a:ext>
              </a:extLst>
            </p:cNvPr>
            <p:cNvSpPr/>
            <p:nvPr/>
          </p:nvSpPr>
          <p:spPr>
            <a:xfrm>
              <a:off x="6581511" y="4236996"/>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226" name="rc210">
              <a:extLst>
                <a:ext uri="{FF2B5EF4-FFF2-40B4-BE49-F238E27FC236}">
                  <a16:creationId xmlns:a16="http://schemas.microsoft.com/office/drawing/2014/main" id="{57767569-6695-7F7F-BD05-265467382ACE}"/>
                </a:ext>
              </a:extLst>
            </p:cNvPr>
            <p:cNvSpPr/>
            <p:nvPr/>
          </p:nvSpPr>
          <p:spPr>
            <a:xfrm>
              <a:off x="7559119" y="4236996"/>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227" name="rc211">
              <a:extLst>
                <a:ext uri="{FF2B5EF4-FFF2-40B4-BE49-F238E27FC236}">
                  <a16:creationId xmlns:a16="http://schemas.microsoft.com/office/drawing/2014/main" id="{847E624A-754B-ADF0-9C8B-A1F523FBE8B5}"/>
                </a:ext>
              </a:extLst>
            </p:cNvPr>
            <p:cNvSpPr/>
            <p:nvPr/>
          </p:nvSpPr>
          <p:spPr>
            <a:xfrm>
              <a:off x="7070315" y="4236996"/>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228" name="rc212">
              <a:extLst>
                <a:ext uri="{FF2B5EF4-FFF2-40B4-BE49-F238E27FC236}">
                  <a16:creationId xmlns:a16="http://schemas.microsoft.com/office/drawing/2014/main" id="{BC2D6CDB-A4E7-C581-19C2-02C40D2923E0}"/>
                </a:ext>
              </a:extLst>
            </p:cNvPr>
            <p:cNvSpPr/>
            <p:nvPr/>
          </p:nvSpPr>
          <p:spPr>
            <a:xfrm>
              <a:off x="1693473" y="4506413"/>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29" name="rc213">
              <a:extLst>
                <a:ext uri="{FF2B5EF4-FFF2-40B4-BE49-F238E27FC236}">
                  <a16:creationId xmlns:a16="http://schemas.microsoft.com/office/drawing/2014/main" id="{C4C6D0D3-C3BC-9DE9-A81A-FDB7733AB3B5}"/>
                </a:ext>
              </a:extLst>
            </p:cNvPr>
            <p:cNvSpPr/>
            <p:nvPr/>
          </p:nvSpPr>
          <p:spPr>
            <a:xfrm>
              <a:off x="2671080" y="4506413"/>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30" name="rc214">
              <a:extLst>
                <a:ext uri="{FF2B5EF4-FFF2-40B4-BE49-F238E27FC236}">
                  <a16:creationId xmlns:a16="http://schemas.microsoft.com/office/drawing/2014/main" id="{7F1BCF7F-AB56-225D-0B75-E256815F68EF}"/>
                </a:ext>
              </a:extLst>
            </p:cNvPr>
            <p:cNvSpPr/>
            <p:nvPr/>
          </p:nvSpPr>
          <p:spPr>
            <a:xfrm>
              <a:off x="3159884" y="4506413"/>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231" name="rc215">
              <a:extLst>
                <a:ext uri="{FF2B5EF4-FFF2-40B4-BE49-F238E27FC236}">
                  <a16:creationId xmlns:a16="http://schemas.microsoft.com/office/drawing/2014/main" id="{84FE8821-AA31-D93E-D68A-618C548F7F73}"/>
                </a:ext>
              </a:extLst>
            </p:cNvPr>
            <p:cNvSpPr/>
            <p:nvPr/>
          </p:nvSpPr>
          <p:spPr>
            <a:xfrm>
              <a:off x="4137492" y="4506413"/>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232" name="rc216">
              <a:extLst>
                <a:ext uri="{FF2B5EF4-FFF2-40B4-BE49-F238E27FC236}">
                  <a16:creationId xmlns:a16="http://schemas.microsoft.com/office/drawing/2014/main" id="{D1F47F0C-6EC8-36B3-F94B-08CB131DEB57}"/>
                </a:ext>
              </a:extLst>
            </p:cNvPr>
            <p:cNvSpPr/>
            <p:nvPr/>
          </p:nvSpPr>
          <p:spPr>
            <a:xfrm>
              <a:off x="2182276" y="4506413"/>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233" name="rc217">
              <a:extLst>
                <a:ext uri="{FF2B5EF4-FFF2-40B4-BE49-F238E27FC236}">
                  <a16:creationId xmlns:a16="http://schemas.microsoft.com/office/drawing/2014/main" id="{80434177-800C-EA4C-55E2-31D70691A1C4}"/>
                </a:ext>
              </a:extLst>
            </p:cNvPr>
            <p:cNvSpPr/>
            <p:nvPr/>
          </p:nvSpPr>
          <p:spPr>
            <a:xfrm>
              <a:off x="3648688" y="4506413"/>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234" name="rc218">
              <a:extLst>
                <a:ext uri="{FF2B5EF4-FFF2-40B4-BE49-F238E27FC236}">
                  <a16:creationId xmlns:a16="http://schemas.microsoft.com/office/drawing/2014/main" id="{823C20C8-68D9-B127-E14D-39DD01CC25B0}"/>
                </a:ext>
              </a:extLst>
            </p:cNvPr>
            <p:cNvSpPr/>
            <p:nvPr/>
          </p:nvSpPr>
          <p:spPr>
            <a:xfrm>
              <a:off x="5603903" y="4506413"/>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235" name="rc219">
              <a:extLst>
                <a:ext uri="{FF2B5EF4-FFF2-40B4-BE49-F238E27FC236}">
                  <a16:creationId xmlns:a16="http://schemas.microsoft.com/office/drawing/2014/main" id="{C86364F8-D965-7C2B-4907-10B4136A8BA9}"/>
                </a:ext>
              </a:extLst>
            </p:cNvPr>
            <p:cNvSpPr/>
            <p:nvPr/>
          </p:nvSpPr>
          <p:spPr>
            <a:xfrm>
              <a:off x="6092707" y="4506413"/>
              <a:ext cx="488803" cy="134708"/>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236" name="rc220">
              <a:extLst>
                <a:ext uri="{FF2B5EF4-FFF2-40B4-BE49-F238E27FC236}">
                  <a16:creationId xmlns:a16="http://schemas.microsoft.com/office/drawing/2014/main" id="{2BFD7F0B-FB7B-AE5B-3894-B1BDB1B30E1C}"/>
                </a:ext>
              </a:extLst>
            </p:cNvPr>
            <p:cNvSpPr/>
            <p:nvPr/>
          </p:nvSpPr>
          <p:spPr>
            <a:xfrm>
              <a:off x="6581511" y="4506413"/>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37" name="rc221">
              <a:extLst>
                <a:ext uri="{FF2B5EF4-FFF2-40B4-BE49-F238E27FC236}">
                  <a16:creationId xmlns:a16="http://schemas.microsoft.com/office/drawing/2014/main" id="{445F2D7F-2FE7-7696-3DBF-30223B2700D5}"/>
                </a:ext>
              </a:extLst>
            </p:cNvPr>
            <p:cNvSpPr/>
            <p:nvPr/>
          </p:nvSpPr>
          <p:spPr>
            <a:xfrm>
              <a:off x="7559119" y="4506413"/>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38" name="rc222">
              <a:extLst>
                <a:ext uri="{FF2B5EF4-FFF2-40B4-BE49-F238E27FC236}">
                  <a16:creationId xmlns:a16="http://schemas.microsoft.com/office/drawing/2014/main" id="{99471793-6046-BE6D-A690-9396D3F09ED3}"/>
                </a:ext>
              </a:extLst>
            </p:cNvPr>
            <p:cNvSpPr/>
            <p:nvPr/>
          </p:nvSpPr>
          <p:spPr>
            <a:xfrm>
              <a:off x="4626296" y="4506413"/>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239" name="rc223">
              <a:extLst>
                <a:ext uri="{FF2B5EF4-FFF2-40B4-BE49-F238E27FC236}">
                  <a16:creationId xmlns:a16="http://schemas.microsoft.com/office/drawing/2014/main" id="{3D6D68AA-FD63-DD03-33E1-11DC2215827D}"/>
                </a:ext>
              </a:extLst>
            </p:cNvPr>
            <p:cNvSpPr/>
            <p:nvPr/>
          </p:nvSpPr>
          <p:spPr>
            <a:xfrm>
              <a:off x="7070315" y="4506413"/>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40" name="rc224">
              <a:extLst>
                <a:ext uri="{FF2B5EF4-FFF2-40B4-BE49-F238E27FC236}">
                  <a16:creationId xmlns:a16="http://schemas.microsoft.com/office/drawing/2014/main" id="{6F82302D-E574-9744-FF88-39472A7F1D10}"/>
                </a:ext>
              </a:extLst>
            </p:cNvPr>
            <p:cNvSpPr/>
            <p:nvPr/>
          </p:nvSpPr>
          <p:spPr>
            <a:xfrm>
              <a:off x="5115099" y="4506413"/>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241" name="rc225">
              <a:extLst>
                <a:ext uri="{FF2B5EF4-FFF2-40B4-BE49-F238E27FC236}">
                  <a16:creationId xmlns:a16="http://schemas.microsoft.com/office/drawing/2014/main" id="{1625ED41-F25B-9DE7-5356-70CAB324C7E2}"/>
                </a:ext>
              </a:extLst>
            </p:cNvPr>
            <p:cNvSpPr/>
            <p:nvPr/>
          </p:nvSpPr>
          <p:spPr>
            <a:xfrm>
              <a:off x="1693473"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42" name="rc226">
              <a:extLst>
                <a:ext uri="{FF2B5EF4-FFF2-40B4-BE49-F238E27FC236}">
                  <a16:creationId xmlns:a16="http://schemas.microsoft.com/office/drawing/2014/main" id="{7411E314-EB83-0F3D-B16C-95CC2541B389}"/>
                </a:ext>
              </a:extLst>
            </p:cNvPr>
            <p:cNvSpPr/>
            <p:nvPr/>
          </p:nvSpPr>
          <p:spPr>
            <a:xfrm>
              <a:off x="2671080"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43" name="rc227">
              <a:extLst>
                <a:ext uri="{FF2B5EF4-FFF2-40B4-BE49-F238E27FC236}">
                  <a16:creationId xmlns:a16="http://schemas.microsoft.com/office/drawing/2014/main" id="{00939398-8E09-ED1A-3B10-942F015731F0}"/>
                </a:ext>
              </a:extLst>
            </p:cNvPr>
            <p:cNvSpPr/>
            <p:nvPr/>
          </p:nvSpPr>
          <p:spPr>
            <a:xfrm>
              <a:off x="3159884"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44" name="rc228">
              <a:extLst>
                <a:ext uri="{FF2B5EF4-FFF2-40B4-BE49-F238E27FC236}">
                  <a16:creationId xmlns:a16="http://schemas.microsoft.com/office/drawing/2014/main" id="{99C59A94-3E93-1F15-B18A-D5AE8D00F49A}"/>
                </a:ext>
              </a:extLst>
            </p:cNvPr>
            <p:cNvSpPr/>
            <p:nvPr/>
          </p:nvSpPr>
          <p:spPr>
            <a:xfrm>
              <a:off x="4137492"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45" name="rc229">
              <a:extLst>
                <a:ext uri="{FF2B5EF4-FFF2-40B4-BE49-F238E27FC236}">
                  <a16:creationId xmlns:a16="http://schemas.microsoft.com/office/drawing/2014/main" id="{A192AB49-EB35-81D0-FA38-139708BD0579}"/>
                </a:ext>
              </a:extLst>
            </p:cNvPr>
            <p:cNvSpPr/>
            <p:nvPr/>
          </p:nvSpPr>
          <p:spPr>
            <a:xfrm>
              <a:off x="2182276" y="1138704"/>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46" name="rc230">
              <a:extLst>
                <a:ext uri="{FF2B5EF4-FFF2-40B4-BE49-F238E27FC236}">
                  <a16:creationId xmlns:a16="http://schemas.microsoft.com/office/drawing/2014/main" id="{75F0FFC0-26DD-88E5-8F35-B8C50BD3F6BF}"/>
                </a:ext>
              </a:extLst>
            </p:cNvPr>
            <p:cNvSpPr/>
            <p:nvPr/>
          </p:nvSpPr>
          <p:spPr>
            <a:xfrm>
              <a:off x="3648688"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47" name="rc231">
              <a:extLst>
                <a:ext uri="{FF2B5EF4-FFF2-40B4-BE49-F238E27FC236}">
                  <a16:creationId xmlns:a16="http://schemas.microsoft.com/office/drawing/2014/main" id="{CED1648F-422E-FE25-1418-A02F9C22FE97}"/>
                </a:ext>
              </a:extLst>
            </p:cNvPr>
            <p:cNvSpPr/>
            <p:nvPr/>
          </p:nvSpPr>
          <p:spPr>
            <a:xfrm>
              <a:off x="5603903"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48" name="rc232">
              <a:extLst>
                <a:ext uri="{FF2B5EF4-FFF2-40B4-BE49-F238E27FC236}">
                  <a16:creationId xmlns:a16="http://schemas.microsoft.com/office/drawing/2014/main" id="{61741EE9-AB38-DFDF-E19D-8E0118BA6D30}"/>
                </a:ext>
              </a:extLst>
            </p:cNvPr>
            <p:cNvSpPr/>
            <p:nvPr/>
          </p:nvSpPr>
          <p:spPr>
            <a:xfrm>
              <a:off x="6092707"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49" name="rc233">
              <a:extLst>
                <a:ext uri="{FF2B5EF4-FFF2-40B4-BE49-F238E27FC236}">
                  <a16:creationId xmlns:a16="http://schemas.microsoft.com/office/drawing/2014/main" id="{3303C4A5-04F8-2249-1A33-588613200029}"/>
                </a:ext>
              </a:extLst>
            </p:cNvPr>
            <p:cNvSpPr/>
            <p:nvPr/>
          </p:nvSpPr>
          <p:spPr>
            <a:xfrm>
              <a:off x="6581511"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50" name="rc234">
              <a:extLst>
                <a:ext uri="{FF2B5EF4-FFF2-40B4-BE49-F238E27FC236}">
                  <a16:creationId xmlns:a16="http://schemas.microsoft.com/office/drawing/2014/main" id="{6A040981-CA86-84B4-7868-1773B0FBF464}"/>
                </a:ext>
              </a:extLst>
            </p:cNvPr>
            <p:cNvSpPr/>
            <p:nvPr/>
          </p:nvSpPr>
          <p:spPr>
            <a:xfrm>
              <a:off x="7559119" y="1138704"/>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51" name="rc235">
              <a:extLst>
                <a:ext uri="{FF2B5EF4-FFF2-40B4-BE49-F238E27FC236}">
                  <a16:creationId xmlns:a16="http://schemas.microsoft.com/office/drawing/2014/main" id="{592C76DE-7EEE-2D08-A41A-074B0062A673}"/>
                </a:ext>
              </a:extLst>
            </p:cNvPr>
            <p:cNvSpPr/>
            <p:nvPr/>
          </p:nvSpPr>
          <p:spPr>
            <a:xfrm>
              <a:off x="4626296"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52" name="rc236">
              <a:extLst>
                <a:ext uri="{FF2B5EF4-FFF2-40B4-BE49-F238E27FC236}">
                  <a16:creationId xmlns:a16="http://schemas.microsoft.com/office/drawing/2014/main" id="{98989A0D-6F2C-7133-A538-ACA8CC087EA8}"/>
                </a:ext>
              </a:extLst>
            </p:cNvPr>
            <p:cNvSpPr/>
            <p:nvPr/>
          </p:nvSpPr>
          <p:spPr>
            <a:xfrm>
              <a:off x="7070315"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53" name="rc237">
              <a:extLst>
                <a:ext uri="{FF2B5EF4-FFF2-40B4-BE49-F238E27FC236}">
                  <a16:creationId xmlns:a16="http://schemas.microsoft.com/office/drawing/2014/main" id="{F7CABD37-52C6-72FB-1020-FDB25A51D6FE}"/>
                </a:ext>
              </a:extLst>
            </p:cNvPr>
            <p:cNvSpPr/>
            <p:nvPr/>
          </p:nvSpPr>
          <p:spPr>
            <a:xfrm>
              <a:off x="5115099"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54" name="rc238">
              <a:extLst>
                <a:ext uri="{FF2B5EF4-FFF2-40B4-BE49-F238E27FC236}">
                  <a16:creationId xmlns:a16="http://schemas.microsoft.com/office/drawing/2014/main" id="{A96F71CB-8FA7-89FF-72C1-82678C4CCE32}"/>
                </a:ext>
              </a:extLst>
            </p:cNvPr>
            <p:cNvSpPr/>
            <p:nvPr/>
          </p:nvSpPr>
          <p:spPr>
            <a:xfrm>
              <a:off x="8047922" y="113870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55" name="rc239">
              <a:extLst>
                <a:ext uri="{FF2B5EF4-FFF2-40B4-BE49-F238E27FC236}">
                  <a16:creationId xmlns:a16="http://schemas.microsoft.com/office/drawing/2014/main" id="{80573F5F-D359-9A98-4F26-D6C4214454B1}"/>
                </a:ext>
              </a:extLst>
            </p:cNvPr>
            <p:cNvSpPr/>
            <p:nvPr/>
          </p:nvSpPr>
          <p:spPr>
            <a:xfrm>
              <a:off x="1693473" y="5449372"/>
              <a:ext cx="488803" cy="134708"/>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256" name="rc240">
              <a:extLst>
                <a:ext uri="{FF2B5EF4-FFF2-40B4-BE49-F238E27FC236}">
                  <a16:creationId xmlns:a16="http://schemas.microsoft.com/office/drawing/2014/main" id="{524791C8-39DA-3D95-C838-CCFA4B29344C}"/>
                </a:ext>
              </a:extLst>
            </p:cNvPr>
            <p:cNvSpPr/>
            <p:nvPr/>
          </p:nvSpPr>
          <p:spPr>
            <a:xfrm>
              <a:off x="2671080" y="5449372"/>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257" name="rc241">
              <a:extLst>
                <a:ext uri="{FF2B5EF4-FFF2-40B4-BE49-F238E27FC236}">
                  <a16:creationId xmlns:a16="http://schemas.microsoft.com/office/drawing/2014/main" id="{36761E40-CC2A-818F-E48C-87B4B33C6EE2}"/>
                </a:ext>
              </a:extLst>
            </p:cNvPr>
            <p:cNvSpPr/>
            <p:nvPr/>
          </p:nvSpPr>
          <p:spPr>
            <a:xfrm>
              <a:off x="3159884" y="5449372"/>
              <a:ext cx="488803" cy="134708"/>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258" name="rc242">
              <a:extLst>
                <a:ext uri="{FF2B5EF4-FFF2-40B4-BE49-F238E27FC236}">
                  <a16:creationId xmlns:a16="http://schemas.microsoft.com/office/drawing/2014/main" id="{621704AA-D112-42EB-D458-2C44D5C1E5C1}"/>
                </a:ext>
              </a:extLst>
            </p:cNvPr>
            <p:cNvSpPr/>
            <p:nvPr/>
          </p:nvSpPr>
          <p:spPr>
            <a:xfrm>
              <a:off x="4137492" y="5449372"/>
              <a:ext cx="488803" cy="134708"/>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259" name="rc243">
              <a:extLst>
                <a:ext uri="{FF2B5EF4-FFF2-40B4-BE49-F238E27FC236}">
                  <a16:creationId xmlns:a16="http://schemas.microsoft.com/office/drawing/2014/main" id="{1985914A-8B25-9706-04E4-A298A699FF11}"/>
                </a:ext>
              </a:extLst>
            </p:cNvPr>
            <p:cNvSpPr/>
            <p:nvPr/>
          </p:nvSpPr>
          <p:spPr>
            <a:xfrm>
              <a:off x="3648688" y="5449372"/>
              <a:ext cx="488803" cy="134708"/>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260" name="rc244">
              <a:extLst>
                <a:ext uri="{FF2B5EF4-FFF2-40B4-BE49-F238E27FC236}">
                  <a16:creationId xmlns:a16="http://schemas.microsoft.com/office/drawing/2014/main" id="{46C99660-C3CD-FCA1-8BA3-205918EE9865}"/>
                </a:ext>
              </a:extLst>
            </p:cNvPr>
            <p:cNvSpPr/>
            <p:nvPr/>
          </p:nvSpPr>
          <p:spPr>
            <a:xfrm>
              <a:off x="5603903" y="5449372"/>
              <a:ext cx="488803" cy="134708"/>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261" name="rc245">
              <a:extLst>
                <a:ext uri="{FF2B5EF4-FFF2-40B4-BE49-F238E27FC236}">
                  <a16:creationId xmlns:a16="http://schemas.microsoft.com/office/drawing/2014/main" id="{07D19A3F-12AA-68C1-0BA1-FCF9211C28AC}"/>
                </a:ext>
              </a:extLst>
            </p:cNvPr>
            <p:cNvSpPr/>
            <p:nvPr/>
          </p:nvSpPr>
          <p:spPr>
            <a:xfrm>
              <a:off x="6581511" y="5449372"/>
              <a:ext cx="488803" cy="134708"/>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262" name="rc246">
              <a:extLst>
                <a:ext uri="{FF2B5EF4-FFF2-40B4-BE49-F238E27FC236}">
                  <a16:creationId xmlns:a16="http://schemas.microsoft.com/office/drawing/2014/main" id="{1E13B5DE-FCF9-61AE-54AB-E7E4FE33B2A6}"/>
                </a:ext>
              </a:extLst>
            </p:cNvPr>
            <p:cNvSpPr/>
            <p:nvPr/>
          </p:nvSpPr>
          <p:spPr>
            <a:xfrm>
              <a:off x="7559119" y="5449372"/>
              <a:ext cx="488803" cy="134708"/>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1263" name="rc247">
              <a:extLst>
                <a:ext uri="{FF2B5EF4-FFF2-40B4-BE49-F238E27FC236}">
                  <a16:creationId xmlns:a16="http://schemas.microsoft.com/office/drawing/2014/main" id="{6BC0D96E-D4C6-3A7C-D2F8-26B2397ED76F}"/>
                </a:ext>
              </a:extLst>
            </p:cNvPr>
            <p:cNvSpPr/>
            <p:nvPr/>
          </p:nvSpPr>
          <p:spPr>
            <a:xfrm>
              <a:off x="4626296" y="5449372"/>
              <a:ext cx="488803" cy="134708"/>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264" name="rc248">
              <a:extLst>
                <a:ext uri="{FF2B5EF4-FFF2-40B4-BE49-F238E27FC236}">
                  <a16:creationId xmlns:a16="http://schemas.microsoft.com/office/drawing/2014/main" id="{5F702D49-92CE-ADEA-7D70-EF9956D85615}"/>
                </a:ext>
              </a:extLst>
            </p:cNvPr>
            <p:cNvSpPr/>
            <p:nvPr/>
          </p:nvSpPr>
          <p:spPr>
            <a:xfrm>
              <a:off x="7070315" y="5449372"/>
              <a:ext cx="488803" cy="134708"/>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265" name="rc249">
              <a:extLst>
                <a:ext uri="{FF2B5EF4-FFF2-40B4-BE49-F238E27FC236}">
                  <a16:creationId xmlns:a16="http://schemas.microsoft.com/office/drawing/2014/main" id="{7F18EE7E-EBE1-2E94-9A26-E1396EFF924A}"/>
                </a:ext>
              </a:extLst>
            </p:cNvPr>
            <p:cNvSpPr/>
            <p:nvPr/>
          </p:nvSpPr>
          <p:spPr>
            <a:xfrm>
              <a:off x="5115099" y="5449372"/>
              <a:ext cx="488803" cy="134708"/>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266" name="rc250">
              <a:extLst>
                <a:ext uri="{FF2B5EF4-FFF2-40B4-BE49-F238E27FC236}">
                  <a16:creationId xmlns:a16="http://schemas.microsoft.com/office/drawing/2014/main" id="{325305C7-CFA6-C5F1-2328-BF3A40C94E74}"/>
                </a:ext>
              </a:extLst>
            </p:cNvPr>
            <p:cNvSpPr/>
            <p:nvPr/>
          </p:nvSpPr>
          <p:spPr>
            <a:xfrm>
              <a:off x="1693473" y="356345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67" name="rc251">
              <a:extLst>
                <a:ext uri="{FF2B5EF4-FFF2-40B4-BE49-F238E27FC236}">
                  <a16:creationId xmlns:a16="http://schemas.microsoft.com/office/drawing/2014/main" id="{81C7CE9C-0BE8-0E5B-2073-E31368C293AC}"/>
                </a:ext>
              </a:extLst>
            </p:cNvPr>
            <p:cNvSpPr/>
            <p:nvPr/>
          </p:nvSpPr>
          <p:spPr>
            <a:xfrm>
              <a:off x="2671080" y="3563455"/>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68" name="rc252">
              <a:extLst>
                <a:ext uri="{FF2B5EF4-FFF2-40B4-BE49-F238E27FC236}">
                  <a16:creationId xmlns:a16="http://schemas.microsoft.com/office/drawing/2014/main" id="{404DA727-C2E8-D952-D036-F4B8DA045BB2}"/>
                </a:ext>
              </a:extLst>
            </p:cNvPr>
            <p:cNvSpPr/>
            <p:nvPr/>
          </p:nvSpPr>
          <p:spPr>
            <a:xfrm>
              <a:off x="3159884" y="3563455"/>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69" name="rc253">
              <a:extLst>
                <a:ext uri="{FF2B5EF4-FFF2-40B4-BE49-F238E27FC236}">
                  <a16:creationId xmlns:a16="http://schemas.microsoft.com/office/drawing/2014/main" id="{BCFDED7B-2589-EA54-034F-5A15BAC9D1CF}"/>
                </a:ext>
              </a:extLst>
            </p:cNvPr>
            <p:cNvSpPr/>
            <p:nvPr/>
          </p:nvSpPr>
          <p:spPr>
            <a:xfrm>
              <a:off x="4137492" y="3563455"/>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70" name="rc254">
              <a:extLst>
                <a:ext uri="{FF2B5EF4-FFF2-40B4-BE49-F238E27FC236}">
                  <a16:creationId xmlns:a16="http://schemas.microsoft.com/office/drawing/2014/main" id="{DB1EF56D-E9FE-4009-6E9F-7B2BF1E5249A}"/>
                </a:ext>
              </a:extLst>
            </p:cNvPr>
            <p:cNvSpPr/>
            <p:nvPr/>
          </p:nvSpPr>
          <p:spPr>
            <a:xfrm>
              <a:off x="2182276" y="3563455"/>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271" name="rc255">
              <a:extLst>
                <a:ext uri="{FF2B5EF4-FFF2-40B4-BE49-F238E27FC236}">
                  <a16:creationId xmlns:a16="http://schemas.microsoft.com/office/drawing/2014/main" id="{DA715708-B49D-AAFF-3CBE-398E64364FD2}"/>
                </a:ext>
              </a:extLst>
            </p:cNvPr>
            <p:cNvSpPr/>
            <p:nvPr/>
          </p:nvSpPr>
          <p:spPr>
            <a:xfrm>
              <a:off x="3648688" y="3563455"/>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72" name="rc256">
              <a:extLst>
                <a:ext uri="{FF2B5EF4-FFF2-40B4-BE49-F238E27FC236}">
                  <a16:creationId xmlns:a16="http://schemas.microsoft.com/office/drawing/2014/main" id="{1CF1581F-1198-F9B2-E880-374F7242C045}"/>
                </a:ext>
              </a:extLst>
            </p:cNvPr>
            <p:cNvSpPr/>
            <p:nvPr/>
          </p:nvSpPr>
          <p:spPr>
            <a:xfrm>
              <a:off x="5603903" y="3563455"/>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73" name="rc257">
              <a:extLst>
                <a:ext uri="{FF2B5EF4-FFF2-40B4-BE49-F238E27FC236}">
                  <a16:creationId xmlns:a16="http://schemas.microsoft.com/office/drawing/2014/main" id="{7EB3C4CE-684F-E9C5-C8AD-CBE3A0D3D591}"/>
                </a:ext>
              </a:extLst>
            </p:cNvPr>
            <p:cNvSpPr/>
            <p:nvPr/>
          </p:nvSpPr>
          <p:spPr>
            <a:xfrm>
              <a:off x="6092707" y="356345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74" name="rc258">
              <a:extLst>
                <a:ext uri="{FF2B5EF4-FFF2-40B4-BE49-F238E27FC236}">
                  <a16:creationId xmlns:a16="http://schemas.microsoft.com/office/drawing/2014/main" id="{D44E2827-1A53-D4C5-6E03-D0B93C629C02}"/>
                </a:ext>
              </a:extLst>
            </p:cNvPr>
            <p:cNvSpPr/>
            <p:nvPr/>
          </p:nvSpPr>
          <p:spPr>
            <a:xfrm>
              <a:off x="6581511" y="356345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75" name="rc259">
              <a:extLst>
                <a:ext uri="{FF2B5EF4-FFF2-40B4-BE49-F238E27FC236}">
                  <a16:creationId xmlns:a16="http://schemas.microsoft.com/office/drawing/2014/main" id="{46E0CC81-AB08-4E49-5891-14630024E6EF}"/>
                </a:ext>
              </a:extLst>
            </p:cNvPr>
            <p:cNvSpPr/>
            <p:nvPr/>
          </p:nvSpPr>
          <p:spPr>
            <a:xfrm>
              <a:off x="7559119" y="3563455"/>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76" name="rc260">
              <a:extLst>
                <a:ext uri="{FF2B5EF4-FFF2-40B4-BE49-F238E27FC236}">
                  <a16:creationId xmlns:a16="http://schemas.microsoft.com/office/drawing/2014/main" id="{DC524F06-490C-12FA-531D-431E7ED4AF27}"/>
                </a:ext>
              </a:extLst>
            </p:cNvPr>
            <p:cNvSpPr/>
            <p:nvPr/>
          </p:nvSpPr>
          <p:spPr>
            <a:xfrm>
              <a:off x="4626296" y="3563455"/>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77" name="rc261">
              <a:extLst>
                <a:ext uri="{FF2B5EF4-FFF2-40B4-BE49-F238E27FC236}">
                  <a16:creationId xmlns:a16="http://schemas.microsoft.com/office/drawing/2014/main" id="{1B89D60F-4C48-560F-ADD1-7A4FE6CC88CA}"/>
                </a:ext>
              </a:extLst>
            </p:cNvPr>
            <p:cNvSpPr/>
            <p:nvPr/>
          </p:nvSpPr>
          <p:spPr>
            <a:xfrm>
              <a:off x="7070315" y="356345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78" name="rc262">
              <a:extLst>
                <a:ext uri="{FF2B5EF4-FFF2-40B4-BE49-F238E27FC236}">
                  <a16:creationId xmlns:a16="http://schemas.microsoft.com/office/drawing/2014/main" id="{C43F5B43-B2E9-9BD6-FA4B-E1D48E4ABC3D}"/>
                </a:ext>
              </a:extLst>
            </p:cNvPr>
            <p:cNvSpPr/>
            <p:nvPr/>
          </p:nvSpPr>
          <p:spPr>
            <a:xfrm>
              <a:off x="5115099" y="356345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79" name="rc263">
              <a:extLst>
                <a:ext uri="{FF2B5EF4-FFF2-40B4-BE49-F238E27FC236}">
                  <a16:creationId xmlns:a16="http://schemas.microsoft.com/office/drawing/2014/main" id="{2BB799E5-57A9-581C-BB4A-035F66989F9A}"/>
                </a:ext>
              </a:extLst>
            </p:cNvPr>
            <p:cNvSpPr/>
            <p:nvPr/>
          </p:nvSpPr>
          <p:spPr>
            <a:xfrm>
              <a:off x="1693473" y="3294038"/>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80" name="rc264">
              <a:extLst>
                <a:ext uri="{FF2B5EF4-FFF2-40B4-BE49-F238E27FC236}">
                  <a16:creationId xmlns:a16="http://schemas.microsoft.com/office/drawing/2014/main" id="{C5F3E1EF-767D-3AB4-0E65-7982D7A122CB}"/>
                </a:ext>
              </a:extLst>
            </p:cNvPr>
            <p:cNvSpPr/>
            <p:nvPr/>
          </p:nvSpPr>
          <p:spPr>
            <a:xfrm>
              <a:off x="2671080"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81" name="rc265">
              <a:extLst>
                <a:ext uri="{FF2B5EF4-FFF2-40B4-BE49-F238E27FC236}">
                  <a16:creationId xmlns:a16="http://schemas.microsoft.com/office/drawing/2014/main" id="{1D8AD7E4-0CDC-51FB-C580-CF3535BF39B4}"/>
                </a:ext>
              </a:extLst>
            </p:cNvPr>
            <p:cNvSpPr/>
            <p:nvPr/>
          </p:nvSpPr>
          <p:spPr>
            <a:xfrm>
              <a:off x="3159884"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82" name="rc266">
              <a:extLst>
                <a:ext uri="{FF2B5EF4-FFF2-40B4-BE49-F238E27FC236}">
                  <a16:creationId xmlns:a16="http://schemas.microsoft.com/office/drawing/2014/main" id="{BCA2DD17-E757-E6A6-8805-9D921D3F5472}"/>
                </a:ext>
              </a:extLst>
            </p:cNvPr>
            <p:cNvSpPr/>
            <p:nvPr/>
          </p:nvSpPr>
          <p:spPr>
            <a:xfrm>
              <a:off x="4137492"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83" name="rc267">
              <a:extLst>
                <a:ext uri="{FF2B5EF4-FFF2-40B4-BE49-F238E27FC236}">
                  <a16:creationId xmlns:a16="http://schemas.microsoft.com/office/drawing/2014/main" id="{D86B0CD0-CB87-078D-A07D-811D82E7A9A2}"/>
                </a:ext>
              </a:extLst>
            </p:cNvPr>
            <p:cNvSpPr/>
            <p:nvPr/>
          </p:nvSpPr>
          <p:spPr>
            <a:xfrm>
              <a:off x="2182276" y="3294038"/>
              <a:ext cx="488803" cy="134708"/>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284" name="rc268">
              <a:extLst>
                <a:ext uri="{FF2B5EF4-FFF2-40B4-BE49-F238E27FC236}">
                  <a16:creationId xmlns:a16="http://schemas.microsoft.com/office/drawing/2014/main" id="{CCDB8D83-4730-DDCB-CA09-B11A0EACBA89}"/>
                </a:ext>
              </a:extLst>
            </p:cNvPr>
            <p:cNvSpPr/>
            <p:nvPr/>
          </p:nvSpPr>
          <p:spPr>
            <a:xfrm>
              <a:off x="3648688"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85" name="rc269">
              <a:extLst>
                <a:ext uri="{FF2B5EF4-FFF2-40B4-BE49-F238E27FC236}">
                  <a16:creationId xmlns:a16="http://schemas.microsoft.com/office/drawing/2014/main" id="{094D8C21-20DA-7AAC-D405-2689994202B7}"/>
                </a:ext>
              </a:extLst>
            </p:cNvPr>
            <p:cNvSpPr/>
            <p:nvPr/>
          </p:nvSpPr>
          <p:spPr>
            <a:xfrm>
              <a:off x="5603903"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86" name="rc270">
              <a:extLst>
                <a:ext uri="{FF2B5EF4-FFF2-40B4-BE49-F238E27FC236}">
                  <a16:creationId xmlns:a16="http://schemas.microsoft.com/office/drawing/2014/main" id="{EDEF34FF-B6CE-1158-F9BE-2D3E1265F015}"/>
                </a:ext>
              </a:extLst>
            </p:cNvPr>
            <p:cNvSpPr/>
            <p:nvPr/>
          </p:nvSpPr>
          <p:spPr>
            <a:xfrm>
              <a:off x="6092707" y="3294038"/>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87" name="rc271">
              <a:extLst>
                <a:ext uri="{FF2B5EF4-FFF2-40B4-BE49-F238E27FC236}">
                  <a16:creationId xmlns:a16="http://schemas.microsoft.com/office/drawing/2014/main" id="{88513769-9C7E-1081-800A-1CC1C92F21FA}"/>
                </a:ext>
              </a:extLst>
            </p:cNvPr>
            <p:cNvSpPr/>
            <p:nvPr/>
          </p:nvSpPr>
          <p:spPr>
            <a:xfrm>
              <a:off x="6581511" y="3294038"/>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88" name="rc272">
              <a:extLst>
                <a:ext uri="{FF2B5EF4-FFF2-40B4-BE49-F238E27FC236}">
                  <a16:creationId xmlns:a16="http://schemas.microsoft.com/office/drawing/2014/main" id="{6C0B9F2C-35CB-D7E0-8313-D44731C93F2A}"/>
                </a:ext>
              </a:extLst>
            </p:cNvPr>
            <p:cNvSpPr/>
            <p:nvPr/>
          </p:nvSpPr>
          <p:spPr>
            <a:xfrm>
              <a:off x="7559119" y="3294038"/>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89" name="rc273">
              <a:extLst>
                <a:ext uri="{FF2B5EF4-FFF2-40B4-BE49-F238E27FC236}">
                  <a16:creationId xmlns:a16="http://schemas.microsoft.com/office/drawing/2014/main" id="{4B1D676E-6311-E1E6-E65E-0EA9C0AA9FD1}"/>
                </a:ext>
              </a:extLst>
            </p:cNvPr>
            <p:cNvSpPr/>
            <p:nvPr/>
          </p:nvSpPr>
          <p:spPr>
            <a:xfrm>
              <a:off x="7070315" y="3294038"/>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90" name="rc274">
              <a:extLst>
                <a:ext uri="{FF2B5EF4-FFF2-40B4-BE49-F238E27FC236}">
                  <a16:creationId xmlns:a16="http://schemas.microsoft.com/office/drawing/2014/main" id="{CB444F39-FC5F-0793-F40B-DFCA2B6E5A98}"/>
                </a:ext>
              </a:extLst>
            </p:cNvPr>
            <p:cNvSpPr/>
            <p:nvPr/>
          </p:nvSpPr>
          <p:spPr>
            <a:xfrm>
              <a:off x="1693473" y="4102288"/>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91" name="rc275">
              <a:extLst>
                <a:ext uri="{FF2B5EF4-FFF2-40B4-BE49-F238E27FC236}">
                  <a16:creationId xmlns:a16="http://schemas.microsoft.com/office/drawing/2014/main" id="{50E95875-1F5B-0B57-240B-5E7F18A9ECB8}"/>
                </a:ext>
              </a:extLst>
            </p:cNvPr>
            <p:cNvSpPr/>
            <p:nvPr/>
          </p:nvSpPr>
          <p:spPr>
            <a:xfrm>
              <a:off x="2671080"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92" name="rc276">
              <a:extLst>
                <a:ext uri="{FF2B5EF4-FFF2-40B4-BE49-F238E27FC236}">
                  <a16:creationId xmlns:a16="http://schemas.microsoft.com/office/drawing/2014/main" id="{EC8DFE42-1C8A-53EC-F824-34863EFBC690}"/>
                </a:ext>
              </a:extLst>
            </p:cNvPr>
            <p:cNvSpPr/>
            <p:nvPr/>
          </p:nvSpPr>
          <p:spPr>
            <a:xfrm>
              <a:off x="3159884"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93" name="rc277">
              <a:extLst>
                <a:ext uri="{FF2B5EF4-FFF2-40B4-BE49-F238E27FC236}">
                  <a16:creationId xmlns:a16="http://schemas.microsoft.com/office/drawing/2014/main" id="{108B1C41-348B-8C91-0BBF-9FA2996960A6}"/>
                </a:ext>
              </a:extLst>
            </p:cNvPr>
            <p:cNvSpPr/>
            <p:nvPr/>
          </p:nvSpPr>
          <p:spPr>
            <a:xfrm>
              <a:off x="4137492"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94" name="rc278">
              <a:extLst>
                <a:ext uri="{FF2B5EF4-FFF2-40B4-BE49-F238E27FC236}">
                  <a16:creationId xmlns:a16="http://schemas.microsoft.com/office/drawing/2014/main" id="{17CBB416-F3BC-5CFA-D2C1-856500A1F5C8}"/>
                </a:ext>
              </a:extLst>
            </p:cNvPr>
            <p:cNvSpPr/>
            <p:nvPr/>
          </p:nvSpPr>
          <p:spPr>
            <a:xfrm>
              <a:off x="2182276" y="4102288"/>
              <a:ext cx="488803" cy="134708"/>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295" name="rc279">
              <a:extLst>
                <a:ext uri="{FF2B5EF4-FFF2-40B4-BE49-F238E27FC236}">
                  <a16:creationId xmlns:a16="http://schemas.microsoft.com/office/drawing/2014/main" id="{F2F24D67-5262-5C4E-D6C9-C0F01DCDC33D}"/>
                </a:ext>
              </a:extLst>
            </p:cNvPr>
            <p:cNvSpPr/>
            <p:nvPr/>
          </p:nvSpPr>
          <p:spPr>
            <a:xfrm>
              <a:off x="3648688"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96" name="rc280">
              <a:extLst>
                <a:ext uri="{FF2B5EF4-FFF2-40B4-BE49-F238E27FC236}">
                  <a16:creationId xmlns:a16="http://schemas.microsoft.com/office/drawing/2014/main" id="{9892C0DF-DFEF-88CF-C199-2A7FB2DC202A}"/>
                </a:ext>
              </a:extLst>
            </p:cNvPr>
            <p:cNvSpPr/>
            <p:nvPr/>
          </p:nvSpPr>
          <p:spPr>
            <a:xfrm>
              <a:off x="5603903"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97" name="rc281">
              <a:extLst>
                <a:ext uri="{FF2B5EF4-FFF2-40B4-BE49-F238E27FC236}">
                  <a16:creationId xmlns:a16="http://schemas.microsoft.com/office/drawing/2014/main" id="{E810C779-7BB0-47F6-CCFF-1DFF7D570405}"/>
                </a:ext>
              </a:extLst>
            </p:cNvPr>
            <p:cNvSpPr/>
            <p:nvPr/>
          </p:nvSpPr>
          <p:spPr>
            <a:xfrm>
              <a:off x="6092707" y="4102288"/>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98" name="rc282">
              <a:extLst>
                <a:ext uri="{FF2B5EF4-FFF2-40B4-BE49-F238E27FC236}">
                  <a16:creationId xmlns:a16="http://schemas.microsoft.com/office/drawing/2014/main" id="{E760A950-945A-486A-EADD-092E662D6DA6}"/>
                </a:ext>
              </a:extLst>
            </p:cNvPr>
            <p:cNvSpPr/>
            <p:nvPr/>
          </p:nvSpPr>
          <p:spPr>
            <a:xfrm>
              <a:off x="6581511" y="4102288"/>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99" name="rc283">
              <a:extLst>
                <a:ext uri="{FF2B5EF4-FFF2-40B4-BE49-F238E27FC236}">
                  <a16:creationId xmlns:a16="http://schemas.microsoft.com/office/drawing/2014/main" id="{D6D21469-F935-94D8-87A5-9CCA97F64B33}"/>
                </a:ext>
              </a:extLst>
            </p:cNvPr>
            <p:cNvSpPr/>
            <p:nvPr/>
          </p:nvSpPr>
          <p:spPr>
            <a:xfrm>
              <a:off x="7559119" y="4102288"/>
              <a:ext cx="488803" cy="134708"/>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00" name="rc284">
              <a:extLst>
                <a:ext uri="{FF2B5EF4-FFF2-40B4-BE49-F238E27FC236}">
                  <a16:creationId xmlns:a16="http://schemas.microsoft.com/office/drawing/2014/main" id="{9CB7D512-82D7-BACE-4562-8CAAAED9D6E7}"/>
                </a:ext>
              </a:extLst>
            </p:cNvPr>
            <p:cNvSpPr/>
            <p:nvPr/>
          </p:nvSpPr>
          <p:spPr>
            <a:xfrm>
              <a:off x="4626296" y="4102288"/>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301" name="rc285">
              <a:extLst>
                <a:ext uri="{FF2B5EF4-FFF2-40B4-BE49-F238E27FC236}">
                  <a16:creationId xmlns:a16="http://schemas.microsoft.com/office/drawing/2014/main" id="{D8A6FF54-DCFF-6363-B429-FAE16D4A585B}"/>
                </a:ext>
              </a:extLst>
            </p:cNvPr>
            <p:cNvSpPr/>
            <p:nvPr/>
          </p:nvSpPr>
          <p:spPr>
            <a:xfrm>
              <a:off x="7070315" y="4102288"/>
              <a:ext cx="488803" cy="134708"/>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02" name="rc286">
              <a:extLst>
                <a:ext uri="{FF2B5EF4-FFF2-40B4-BE49-F238E27FC236}">
                  <a16:creationId xmlns:a16="http://schemas.microsoft.com/office/drawing/2014/main" id="{435DA51D-599A-889E-E622-1ADBA119D574}"/>
                </a:ext>
              </a:extLst>
            </p:cNvPr>
            <p:cNvSpPr/>
            <p:nvPr/>
          </p:nvSpPr>
          <p:spPr>
            <a:xfrm>
              <a:off x="5115099" y="4102288"/>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303" name="rc287">
              <a:extLst>
                <a:ext uri="{FF2B5EF4-FFF2-40B4-BE49-F238E27FC236}">
                  <a16:creationId xmlns:a16="http://schemas.microsoft.com/office/drawing/2014/main" id="{CF14B199-0FD0-349F-E909-9B9B9A6973E0}"/>
                </a:ext>
              </a:extLst>
            </p:cNvPr>
            <p:cNvSpPr/>
            <p:nvPr/>
          </p:nvSpPr>
          <p:spPr>
            <a:xfrm>
              <a:off x="1693473" y="1812246"/>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04" name="rc288">
              <a:extLst>
                <a:ext uri="{FF2B5EF4-FFF2-40B4-BE49-F238E27FC236}">
                  <a16:creationId xmlns:a16="http://schemas.microsoft.com/office/drawing/2014/main" id="{DD174413-F421-9DFD-2089-481D4EB1ED15}"/>
                </a:ext>
              </a:extLst>
            </p:cNvPr>
            <p:cNvSpPr/>
            <p:nvPr/>
          </p:nvSpPr>
          <p:spPr>
            <a:xfrm>
              <a:off x="2671080"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05" name="rc289">
              <a:extLst>
                <a:ext uri="{FF2B5EF4-FFF2-40B4-BE49-F238E27FC236}">
                  <a16:creationId xmlns:a16="http://schemas.microsoft.com/office/drawing/2014/main" id="{56ADA14B-BD14-2F1F-A46A-14F8A8F972D7}"/>
                </a:ext>
              </a:extLst>
            </p:cNvPr>
            <p:cNvSpPr/>
            <p:nvPr/>
          </p:nvSpPr>
          <p:spPr>
            <a:xfrm>
              <a:off x="3159884"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06" name="rc290">
              <a:extLst>
                <a:ext uri="{FF2B5EF4-FFF2-40B4-BE49-F238E27FC236}">
                  <a16:creationId xmlns:a16="http://schemas.microsoft.com/office/drawing/2014/main" id="{4B8B6B1E-3509-CB85-29DD-D4EA222E4CC1}"/>
                </a:ext>
              </a:extLst>
            </p:cNvPr>
            <p:cNvSpPr/>
            <p:nvPr/>
          </p:nvSpPr>
          <p:spPr>
            <a:xfrm>
              <a:off x="4137492"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07" name="rc291">
              <a:extLst>
                <a:ext uri="{FF2B5EF4-FFF2-40B4-BE49-F238E27FC236}">
                  <a16:creationId xmlns:a16="http://schemas.microsoft.com/office/drawing/2014/main" id="{0B9AB374-58B8-0373-92B6-908F9B06DA67}"/>
                </a:ext>
              </a:extLst>
            </p:cNvPr>
            <p:cNvSpPr/>
            <p:nvPr/>
          </p:nvSpPr>
          <p:spPr>
            <a:xfrm>
              <a:off x="3648688" y="1812246"/>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08" name="rc292">
              <a:extLst>
                <a:ext uri="{FF2B5EF4-FFF2-40B4-BE49-F238E27FC236}">
                  <a16:creationId xmlns:a16="http://schemas.microsoft.com/office/drawing/2014/main" id="{3FA8AFE3-8271-953F-BCCE-583B181871EF}"/>
                </a:ext>
              </a:extLst>
            </p:cNvPr>
            <p:cNvSpPr/>
            <p:nvPr/>
          </p:nvSpPr>
          <p:spPr>
            <a:xfrm>
              <a:off x="5603903"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09" name="rc293">
              <a:extLst>
                <a:ext uri="{FF2B5EF4-FFF2-40B4-BE49-F238E27FC236}">
                  <a16:creationId xmlns:a16="http://schemas.microsoft.com/office/drawing/2014/main" id="{80085140-6745-B3AE-1093-1BEB81DC20AB}"/>
                </a:ext>
              </a:extLst>
            </p:cNvPr>
            <p:cNvSpPr/>
            <p:nvPr/>
          </p:nvSpPr>
          <p:spPr>
            <a:xfrm>
              <a:off x="6092707"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10" name="rc294">
              <a:extLst>
                <a:ext uri="{FF2B5EF4-FFF2-40B4-BE49-F238E27FC236}">
                  <a16:creationId xmlns:a16="http://schemas.microsoft.com/office/drawing/2014/main" id="{F1FB288C-58FB-F15D-C1ED-BFD2AA10611A}"/>
                </a:ext>
              </a:extLst>
            </p:cNvPr>
            <p:cNvSpPr/>
            <p:nvPr/>
          </p:nvSpPr>
          <p:spPr>
            <a:xfrm>
              <a:off x="6581511" y="1812246"/>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11" name="rc295">
              <a:extLst>
                <a:ext uri="{FF2B5EF4-FFF2-40B4-BE49-F238E27FC236}">
                  <a16:creationId xmlns:a16="http://schemas.microsoft.com/office/drawing/2014/main" id="{AE310D3C-9B9B-7E39-0D8E-42DE829DF875}"/>
                </a:ext>
              </a:extLst>
            </p:cNvPr>
            <p:cNvSpPr/>
            <p:nvPr/>
          </p:nvSpPr>
          <p:spPr>
            <a:xfrm>
              <a:off x="7559119" y="1812246"/>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12" name="rc296">
              <a:extLst>
                <a:ext uri="{FF2B5EF4-FFF2-40B4-BE49-F238E27FC236}">
                  <a16:creationId xmlns:a16="http://schemas.microsoft.com/office/drawing/2014/main" id="{604C8AAF-A252-4AB3-CF0F-949640DF5809}"/>
                </a:ext>
              </a:extLst>
            </p:cNvPr>
            <p:cNvSpPr/>
            <p:nvPr/>
          </p:nvSpPr>
          <p:spPr>
            <a:xfrm>
              <a:off x="4626296"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13" name="rc297">
              <a:extLst>
                <a:ext uri="{FF2B5EF4-FFF2-40B4-BE49-F238E27FC236}">
                  <a16:creationId xmlns:a16="http://schemas.microsoft.com/office/drawing/2014/main" id="{5D7B5CE8-E3B3-4E63-79DB-417C4A997D5D}"/>
                </a:ext>
              </a:extLst>
            </p:cNvPr>
            <p:cNvSpPr/>
            <p:nvPr/>
          </p:nvSpPr>
          <p:spPr>
            <a:xfrm>
              <a:off x="7070315" y="1812246"/>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14" name="rc298">
              <a:extLst>
                <a:ext uri="{FF2B5EF4-FFF2-40B4-BE49-F238E27FC236}">
                  <a16:creationId xmlns:a16="http://schemas.microsoft.com/office/drawing/2014/main" id="{19F4A956-6641-3600-1716-24AA6F2021A6}"/>
                </a:ext>
              </a:extLst>
            </p:cNvPr>
            <p:cNvSpPr/>
            <p:nvPr/>
          </p:nvSpPr>
          <p:spPr>
            <a:xfrm>
              <a:off x="5115099" y="1812246"/>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15" name="rc299">
              <a:extLst>
                <a:ext uri="{FF2B5EF4-FFF2-40B4-BE49-F238E27FC236}">
                  <a16:creationId xmlns:a16="http://schemas.microsoft.com/office/drawing/2014/main" id="{CFA7C26D-BF7D-1E53-FAC5-9AD4C03FC252}"/>
                </a:ext>
              </a:extLst>
            </p:cNvPr>
            <p:cNvSpPr/>
            <p:nvPr/>
          </p:nvSpPr>
          <p:spPr>
            <a:xfrm>
              <a:off x="1693473" y="4371705"/>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16" name="rc300">
              <a:extLst>
                <a:ext uri="{FF2B5EF4-FFF2-40B4-BE49-F238E27FC236}">
                  <a16:creationId xmlns:a16="http://schemas.microsoft.com/office/drawing/2014/main" id="{15DA8035-BF2D-CD8D-6D34-9E795D090EA5}"/>
                </a:ext>
              </a:extLst>
            </p:cNvPr>
            <p:cNvSpPr/>
            <p:nvPr/>
          </p:nvSpPr>
          <p:spPr>
            <a:xfrm>
              <a:off x="2671080" y="4371705"/>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17" name="rc301">
              <a:extLst>
                <a:ext uri="{FF2B5EF4-FFF2-40B4-BE49-F238E27FC236}">
                  <a16:creationId xmlns:a16="http://schemas.microsoft.com/office/drawing/2014/main" id="{D6729D50-AD95-8C1E-4A87-AE1A75B7A8F6}"/>
                </a:ext>
              </a:extLst>
            </p:cNvPr>
            <p:cNvSpPr/>
            <p:nvPr/>
          </p:nvSpPr>
          <p:spPr>
            <a:xfrm>
              <a:off x="3159884" y="437170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18" name="rc302">
              <a:extLst>
                <a:ext uri="{FF2B5EF4-FFF2-40B4-BE49-F238E27FC236}">
                  <a16:creationId xmlns:a16="http://schemas.microsoft.com/office/drawing/2014/main" id="{2806EDDA-BE08-A872-DA38-DB7F1FD5DC50}"/>
                </a:ext>
              </a:extLst>
            </p:cNvPr>
            <p:cNvSpPr/>
            <p:nvPr/>
          </p:nvSpPr>
          <p:spPr>
            <a:xfrm>
              <a:off x="4137492" y="437170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19" name="rc303">
              <a:extLst>
                <a:ext uri="{FF2B5EF4-FFF2-40B4-BE49-F238E27FC236}">
                  <a16:creationId xmlns:a16="http://schemas.microsoft.com/office/drawing/2014/main" id="{2FD48AA2-F8DF-B6DF-D6C5-3039AB3571EF}"/>
                </a:ext>
              </a:extLst>
            </p:cNvPr>
            <p:cNvSpPr/>
            <p:nvPr/>
          </p:nvSpPr>
          <p:spPr>
            <a:xfrm>
              <a:off x="2182276" y="4371705"/>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320" name="rc304">
              <a:extLst>
                <a:ext uri="{FF2B5EF4-FFF2-40B4-BE49-F238E27FC236}">
                  <a16:creationId xmlns:a16="http://schemas.microsoft.com/office/drawing/2014/main" id="{1CD128B1-7EF5-418D-E052-2DC6D993C752}"/>
                </a:ext>
              </a:extLst>
            </p:cNvPr>
            <p:cNvSpPr/>
            <p:nvPr/>
          </p:nvSpPr>
          <p:spPr>
            <a:xfrm>
              <a:off x="3648688" y="437170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21" name="rc305">
              <a:extLst>
                <a:ext uri="{FF2B5EF4-FFF2-40B4-BE49-F238E27FC236}">
                  <a16:creationId xmlns:a16="http://schemas.microsoft.com/office/drawing/2014/main" id="{E0EB2369-5921-9D91-0FBB-49B03EA82DDF}"/>
                </a:ext>
              </a:extLst>
            </p:cNvPr>
            <p:cNvSpPr/>
            <p:nvPr/>
          </p:nvSpPr>
          <p:spPr>
            <a:xfrm>
              <a:off x="5603903" y="4371705"/>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22" name="rc306">
              <a:extLst>
                <a:ext uri="{FF2B5EF4-FFF2-40B4-BE49-F238E27FC236}">
                  <a16:creationId xmlns:a16="http://schemas.microsoft.com/office/drawing/2014/main" id="{E9695F96-296E-BB0B-97A5-FA31EF828296}"/>
                </a:ext>
              </a:extLst>
            </p:cNvPr>
            <p:cNvSpPr/>
            <p:nvPr/>
          </p:nvSpPr>
          <p:spPr>
            <a:xfrm>
              <a:off x="6092707" y="437170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23" name="rc307">
              <a:extLst>
                <a:ext uri="{FF2B5EF4-FFF2-40B4-BE49-F238E27FC236}">
                  <a16:creationId xmlns:a16="http://schemas.microsoft.com/office/drawing/2014/main" id="{8D2F95E5-49BD-2A31-4DCF-7BDD45E37354}"/>
                </a:ext>
              </a:extLst>
            </p:cNvPr>
            <p:cNvSpPr/>
            <p:nvPr/>
          </p:nvSpPr>
          <p:spPr>
            <a:xfrm>
              <a:off x="6581511" y="437170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324" name="rc308">
              <a:extLst>
                <a:ext uri="{FF2B5EF4-FFF2-40B4-BE49-F238E27FC236}">
                  <a16:creationId xmlns:a16="http://schemas.microsoft.com/office/drawing/2014/main" id="{65964547-9E27-9E0B-5F24-4B3D15C1554F}"/>
                </a:ext>
              </a:extLst>
            </p:cNvPr>
            <p:cNvSpPr/>
            <p:nvPr/>
          </p:nvSpPr>
          <p:spPr>
            <a:xfrm>
              <a:off x="7559119" y="4371705"/>
              <a:ext cx="488803" cy="134708"/>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325" name="rc309">
              <a:extLst>
                <a:ext uri="{FF2B5EF4-FFF2-40B4-BE49-F238E27FC236}">
                  <a16:creationId xmlns:a16="http://schemas.microsoft.com/office/drawing/2014/main" id="{3EE61933-5759-40A5-B590-EF3A5728C3A8}"/>
                </a:ext>
              </a:extLst>
            </p:cNvPr>
            <p:cNvSpPr/>
            <p:nvPr/>
          </p:nvSpPr>
          <p:spPr>
            <a:xfrm>
              <a:off x="4626296" y="4371705"/>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326" name="rc310">
              <a:extLst>
                <a:ext uri="{FF2B5EF4-FFF2-40B4-BE49-F238E27FC236}">
                  <a16:creationId xmlns:a16="http://schemas.microsoft.com/office/drawing/2014/main" id="{3EADCC31-53B8-2804-C6D8-599ABA57E465}"/>
                </a:ext>
              </a:extLst>
            </p:cNvPr>
            <p:cNvSpPr/>
            <p:nvPr/>
          </p:nvSpPr>
          <p:spPr>
            <a:xfrm>
              <a:off x="7070315" y="437170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327" name="rc311">
              <a:extLst>
                <a:ext uri="{FF2B5EF4-FFF2-40B4-BE49-F238E27FC236}">
                  <a16:creationId xmlns:a16="http://schemas.microsoft.com/office/drawing/2014/main" id="{40E7A084-4E28-5114-060D-1527DF6F8CE5}"/>
                </a:ext>
              </a:extLst>
            </p:cNvPr>
            <p:cNvSpPr/>
            <p:nvPr/>
          </p:nvSpPr>
          <p:spPr>
            <a:xfrm>
              <a:off x="5115099" y="4371705"/>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328" name="rc312">
              <a:extLst>
                <a:ext uri="{FF2B5EF4-FFF2-40B4-BE49-F238E27FC236}">
                  <a16:creationId xmlns:a16="http://schemas.microsoft.com/office/drawing/2014/main" id="{A44D1F2C-938E-B865-02D4-40014D2FD630}"/>
                </a:ext>
              </a:extLst>
            </p:cNvPr>
            <p:cNvSpPr/>
            <p:nvPr/>
          </p:nvSpPr>
          <p:spPr>
            <a:xfrm>
              <a:off x="8047922" y="4371705"/>
              <a:ext cx="488803" cy="134708"/>
            </a:xfrm>
            <a:prstGeom prst="rect">
              <a:avLst/>
            </a:prstGeom>
            <a:solidFill>
              <a:srgbClr val="B80A01">
                <a:alpha val="100000"/>
              </a:srgbClr>
            </a:solidFill>
            <a:ln w="2710" cap="flat">
              <a:solidFill>
                <a:srgbClr val="FFFFFF">
                  <a:alpha val="100000"/>
                </a:srgbClr>
              </a:solidFill>
              <a:prstDash val="solid"/>
              <a:miter/>
            </a:ln>
          </p:spPr>
          <p:txBody>
            <a:bodyPr/>
            <a:lstStyle/>
            <a:p>
              <a:endParaRPr/>
            </a:p>
          </p:txBody>
        </p:sp>
        <p:sp>
          <p:nvSpPr>
            <p:cNvPr id="1329" name="rc313">
              <a:extLst>
                <a:ext uri="{FF2B5EF4-FFF2-40B4-BE49-F238E27FC236}">
                  <a16:creationId xmlns:a16="http://schemas.microsoft.com/office/drawing/2014/main" id="{20C87189-0393-42C9-C78F-806BFF2B50D7}"/>
                </a:ext>
              </a:extLst>
            </p:cNvPr>
            <p:cNvSpPr/>
            <p:nvPr/>
          </p:nvSpPr>
          <p:spPr>
            <a:xfrm>
              <a:off x="1693473" y="4775830"/>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330" name="rc314">
              <a:extLst>
                <a:ext uri="{FF2B5EF4-FFF2-40B4-BE49-F238E27FC236}">
                  <a16:creationId xmlns:a16="http://schemas.microsoft.com/office/drawing/2014/main" id="{CF00371D-1549-E91B-D0A2-1CFBEA5EB191}"/>
                </a:ext>
              </a:extLst>
            </p:cNvPr>
            <p:cNvSpPr/>
            <p:nvPr/>
          </p:nvSpPr>
          <p:spPr>
            <a:xfrm>
              <a:off x="2671080" y="4775830"/>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331" name="rc315">
              <a:extLst>
                <a:ext uri="{FF2B5EF4-FFF2-40B4-BE49-F238E27FC236}">
                  <a16:creationId xmlns:a16="http://schemas.microsoft.com/office/drawing/2014/main" id="{4DB767EE-824F-2C27-6A6E-18022A23792B}"/>
                </a:ext>
              </a:extLst>
            </p:cNvPr>
            <p:cNvSpPr/>
            <p:nvPr/>
          </p:nvSpPr>
          <p:spPr>
            <a:xfrm>
              <a:off x="3159884" y="4775830"/>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32" name="rc316">
              <a:extLst>
                <a:ext uri="{FF2B5EF4-FFF2-40B4-BE49-F238E27FC236}">
                  <a16:creationId xmlns:a16="http://schemas.microsoft.com/office/drawing/2014/main" id="{5455E1FA-8307-171C-A71F-6635BE1AA8F5}"/>
                </a:ext>
              </a:extLst>
            </p:cNvPr>
            <p:cNvSpPr/>
            <p:nvPr/>
          </p:nvSpPr>
          <p:spPr>
            <a:xfrm>
              <a:off x="4137492" y="4775830"/>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33" name="rc317">
              <a:extLst>
                <a:ext uri="{FF2B5EF4-FFF2-40B4-BE49-F238E27FC236}">
                  <a16:creationId xmlns:a16="http://schemas.microsoft.com/office/drawing/2014/main" id="{370A003A-039C-D914-0F33-41C180723548}"/>
                </a:ext>
              </a:extLst>
            </p:cNvPr>
            <p:cNvSpPr/>
            <p:nvPr/>
          </p:nvSpPr>
          <p:spPr>
            <a:xfrm>
              <a:off x="2182276" y="4775830"/>
              <a:ext cx="488803" cy="134708"/>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34" name="rc318">
              <a:extLst>
                <a:ext uri="{FF2B5EF4-FFF2-40B4-BE49-F238E27FC236}">
                  <a16:creationId xmlns:a16="http://schemas.microsoft.com/office/drawing/2014/main" id="{98799D93-42A9-3B7A-F452-1128D257E75A}"/>
                </a:ext>
              </a:extLst>
            </p:cNvPr>
            <p:cNvSpPr/>
            <p:nvPr/>
          </p:nvSpPr>
          <p:spPr>
            <a:xfrm>
              <a:off x="3648688" y="4775830"/>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35" name="rc319">
              <a:extLst>
                <a:ext uri="{FF2B5EF4-FFF2-40B4-BE49-F238E27FC236}">
                  <a16:creationId xmlns:a16="http://schemas.microsoft.com/office/drawing/2014/main" id="{788DB58F-7B73-3185-4FBF-2557B725F647}"/>
                </a:ext>
              </a:extLst>
            </p:cNvPr>
            <p:cNvSpPr/>
            <p:nvPr/>
          </p:nvSpPr>
          <p:spPr>
            <a:xfrm>
              <a:off x="5603903" y="4775830"/>
              <a:ext cx="488803" cy="134708"/>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336" name="rc320">
              <a:extLst>
                <a:ext uri="{FF2B5EF4-FFF2-40B4-BE49-F238E27FC236}">
                  <a16:creationId xmlns:a16="http://schemas.microsoft.com/office/drawing/2014/main" id="{DC508D5D-179B-A953-091D-56BF3E6538B6}"/>
                </a:ext>
              </a:extLst>
            </p:cNvPr>
            <p:cNvSpPr/>
            <p:nvPr/>
          </p:nvSpPr>
          <p:spPr>
            <a:xfrm>
              <a:off x="6092707" y="4775830"/>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37" name="rc321">
              <a:extLst>
                <a:ext uri="{FF2B5EF4-FFF2-40B4-BE49-F238E27FC236}">
                  <a16:creationId xmlns:a16="http://schemas.microsoft.com/office/drawing/2014/main" id="{AD96A96E-D95B-8B0E-745D-2838D489825F}"/>
                </a:ext>
              </a:extLst>
            </p:cNvPr>
            <p:cNvSpPr/>
            <p:nvPr/>
          </p:nvSpPr>
          <p:spPr>
            <a:xfrm>
              <a:off x="6581511" y="4775830"/>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38" name="rc322">
              <a:extLst>
                <a:ext uri="{FF2B5EF4-FFF2-40B4-BE49-F238E27FC236}">
                  <a16:creationId xmlns:a16="http://schemas.microsoft.com/office/drawing/2014/main" id="{AAD5C2EA-60F4-5D40-47DF-AF2925E2F1F1}"/>
                </a:ext>
              </a:extLst>
            </p:cNvPr>
            <p:cNvSpPr/>
            <p:nvPr/>
          </p:nvSpPr>
          <p:spPr>
            <a:xfrm>
              <a:off x="7559119" y="4775830"/>
              <a:ext cx="488803" cy="134708"/>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39" name="rc323">
              <a:extLst>
                <a:ext uri="{FF2B5EF4-FFF2-40B4-BE49-F238E27FC236}">
                  <a16:creationId xmlns:a16="http://schemas.microsoft.com/office/drawing/2014/main" id="{C1E7480B-AF49-92E1-B74A-FB4EF69CB7EF}"/>
                </a:ext>
              </a:extLst>
            </p:cNvPr>
            <p:cNvSpPr/>
            <p:nvPr/>
          </p:nvSpPr>
          <p:spPr>
            <a:xfrm>
              <a:off x="4626296" y="4775830"/>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40" name="rc324">
              <a:extLst>
                <a:ext uri="{FF2B5EF4-FFF2-40B4-BE49-F238E27FC236}">
                  <a16:creationId xmlns:a16="http://schemas.microsoft.com/office/drawing/2014/main" id="{BCAD7542-3D02-A03F-D1B0-A43633D71DAD}"/>
                </a:ext>
              </a:extLst>
            </p:cNvPr>
            <p:cNvSpPr/>
            <p:nvPr/>
          </p:nvSpPr>
          <p:spPr>
            <a:xfrm>
              <a:off x="7070315" y="4775830"/>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41" name="rc325">
              <a:extLst>
                <a:ext uri="{FF2B5EF4-FFF2-40B4-BE49-F238E27FC236}">
                  <a16:creationId xmlns:a16="http://schemas.microsoft.com/office/drawing/2014/main" id="{457CDAC8-2B97-33AB-45CA-878A5BAB21C2}"/>
                </a:ext>
              </a:extLst>
            </p:cNvPr>
            <p:cNvSpPr/>
            <p:nvPr/>
          </p:nvSpPr>
          <p:spPr>
            <a:xfrm>
              <a:off x="5115099" y="4775830"/>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42" name="rc326">
              <a:extLst>
                <a:ext uri="{FF2B5EF4-FFF2-40B4-BE49-F238E27FC236}">
                  <a16:creationId xmlns:a16="http://schemas.microsoft.com/office/drawing/2014/main" id="{15CBADB6-8DC2-8AA6-4657-6E979B7A8ADB}"/>
                </a:ext>
              </a:extLst>
            </p:cNvPr>
            <p:cNvSpPr/>
            <p:nvPr/>
          </p:nvSpPr>
          <p:spPr>
            <a:xfrm>
              <a:off x="8047922" y="4775830"/>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43" name="rc327">
              <a:extLst>
                <a:ext uri="{FF2B5EF4-FFF2-40B4-BE49-F238E27FC236}">
                  <a16:creationId xmlns:a16="http://schemas.microsoft.com/office/drawing/2014/main" id="{AD8D3EF1-E1E4-C25E-B73B-E370668B1A4C}"/>
                </a:ext>
              </a:extLst>
            </p:cNvPr>
            <p:cNvSpPr/>
            <p:nvPr/>
          </p:nvSpPr>
          <p:spPr>
            <a:xfrm>
              <a:off x="1693473" y="3832871"/>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344" name="rc328">
              <a:extLst>
                <a:ext uri="{FF2B5EF4-FFF2-40B4-BE49-F238E27FC236}">
                  <a16:creationId xmlns:a16="http://schemas.microsoft.com/office/drawing/2014/main" id="{9341B4DF-898D-52FE-CEC7-B21109B15F40}"/>
                </a:ext>
              </a:extLst>
            </p:cNvPr>
            <p:cNvSpPr/>
            <p:nvPr/>
          </p:nvSpPr>
          <p:spPr>
            <a:xfrm>
              <a:off x="2671080" y="3832871"/>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345" name="rc329">
              <a:extLst>
                <a:ext uri="{FF2B5EF4-FFF2-40B4-BE49-F238E27FC236}">
                  <a16:creationId xmlns:a16="http://schemas.microsoft.com/office/drawing/2014/main" id="{E017BE47-7D6C-71FA-9310-6B205CA2AF8E}"/>
                </a:ext>
              </a:extLst>
            </p:cNvPr>
            <p:cNvSpPr/>
            <p:nvPr/>
          </p:nvSpPr>
          <p:spPr>
            <a:xfrm>
              <a:off x="3159884"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46" name="rc330">
              <a:extLst>
                <a:ext uri="{FF2B5EF4-FFF2-40B4-BE49-F238E27FC236}">
                  <a16:creationId xmlns:a16="http://schemas.microsoft.com/office/drawing/2014/main" id="{9E443E4E-0BAD-5F6A-E17B-E411A4658372}"/>
                </a:ext>
              </a:extLst>
            </p:cNvPr>
            <p:cNvSpPr/>
            <p:nvPr/>
          </p:nvSpPr>
          <p:spPr>
            <a:xfrm>
              <a:off x="4137492"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47" name="rc331">
              <a:extLst>
                <a:ext uri="{FF2B5EF4-FFF2-40B4-BE49-F238E27FC236}">
                  <a16:creationId xmlns:a16="http://schemas.microsoft.com/office/drawing/2014/main" id="{DDCCDF97-0C70-50F6-AA15-5F594D239BA7}"/>
                </a:ext>
              </a:extLst>
            </p:cNvPr>
            <p:cNvSpPr/>
            <p:nvPr/>
          </p:nvSpPr>
          <p:spPr>
            <a:xfrm>
              <a:off x="2182276" y="3832871"/>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48" name="rc332">
              <a:extLst>
                <a:ext uri="{FF2B5EF4-FFF2-40B4-BE49-F238E27FC236}">
                  <a16:creationId xmlns:a16="http://schemas.microsoft.com/office/drawing/2014/main" id="{E8F3604F-F991-299A-C96B-5E4F1F400100}"/>
                </a:ext>
              </a:extLst>
            </p:cNvPr>
            <p:cNvSpPr/>
            <p:nvPr/>
          </p:nvSpPr>
          <p:spPr>
            <a:xfrm>
              <a:off x="3648688"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49" name="rc333">
              <a:extLst>
                <a:ext uri="{FF2B5EF4-FFF2-40B4-BE49-F238E27FC236}">
                  <a16:creationId xmlns:a16="http://schemas.microsoft.com/office/drawing/2014/main" id="{732EE4C3-C1E2-34D8-B36F-08B8511E41BB}"/>
                </a:ext>
              </a:extLst>
            </p:cNvPr>
            <p:cNvSpPr/>
            <p:nvPr/>
          </p:nvSpPr>
          <p:spPr>
            <a:xfrm>
              <a:off x="5603903" y="3832871"/>
              <a:ext cx="488803" cy="134708"/>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50" name="rc334">
              <a:extLst>
                <a:ext uri="{FF2B5EF4-FFF2-40B4-BE49-F238E27FC236}">
                  <a16:creationId xmlns:a16="http://schemas.microsoft.com/office/drawing/2014/main" id="{496A3FEA-D10B-0C6F-6964-CB6B2611E994}"/>
                </a:ext>
              </a:extLst>
            </p:cNvPr>
            <p:cNvSpPr/>
            <p:nvPr/>
          </p:nvSpPr>
          <p:spPr>
            <a:xfrm>
              <a:off x="6092707"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51" name="rc335">
              <a:extLst>
                <a:ext uri="{FF2B5EF4-FFF2-40B4-BE49-F238E27FC236}">
                  <a16:creationId xmlns:a16="http://schemas.microsoft.com/office/drawing/2014/main" id="{E4C0ECDE-FE5C-20DC-8461-4B8E0DF6BA6B}"/>
                </a:ext>
              </a:extLst>
            </p:cNvPr>
            <p:cNvSpPr/>
            <p:nvPr/>
          </p:nvSpPr>
          <p:spPr>
            <a:xfrm>
              <a:off x="6581511"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52" name="rc336">
              <a:extLst>
                <a:ext uri="{FF2B5EF4-FFF2-40B4-BE49-F238E27FC236}">
                  <a16:creationId xmlns:a16="http://schemas.microsoft.com/office/drawing/2014/main" id="{1A006189-C592-2351-6F4B-A08A9143DEA2}"/>
                </a:ext>
              </a:extLst>
            </p:cNvPr>
            <p:cNvSpPr/>
            <p:nvPr/>
          </p:nvSpPr>
          <p:spPr>
            <a:xfrm>
              <a:off x="7559119" y="3832871"/>
              <a:ext cx="488803" cy="134708"/>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353" name="rc337">
              <a:extLst>
                <a:ext uri="{FF2B5EF4-FFF2-40B4-BE49-F238E27FC236}">
                  <a16:creationId xmlns:a16="http://schemas.microsoft.com/office/drawing/2014/main" id="{49897A4E-E5BB-CC79-563F-5CA9E89AC9B0}"/>
                </a:ext>
              </a:extLst>
            </p:cNvPr>
            <p:cNvSpPr/>
            <p:nvPr/>
          </p:nvSpPr>
          <p:spPr>
            <a:xfrm>
              <a:off x="4626296" y="3832871"/>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54" name="rc338">
              <a:extLst>
                <a:ext uri="{FF2B5EF4-FFF2-40B4-BE49-F238E27FC236}">
                  <a16:creationId xmlns:a16="http://schemas.microsoft.com/office/drawing/2014/main" id="{1C041CAA-97AB-7EEE-64B0-92537C2E7177}"/>
                </a:ext>
              </a:extLst>
            </p:cNvPr>
            <p:cNvSpPr/>
            <p:nvPr/>
          </p:nvSpPr>
          <p:spPr>
            <a:xfrm>
              <a:off x="7070315" y="383287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55" name="rc339">
              <a:extLst>
                <a:ext uri="{FF2B5EF4-FFF2-40B4-BE49-F238E27FC236}">
                  <a16:creationId xmlns:a16="http://schemas.microsoft.com/office/drawing/2014/main" id="{49AC81CF-317D-4F46-AB63-2A393CFFABDE}"/>
                </a:ext>
              </a:extLst>
            </p:cNvPr>
            <p:cNvSpPr/>
            <p:nvPr/>
          </p:nvSpPr>
          <p:spPr>
            <a:xfrm>
              <a:off x="5115099" y="3832871"/>
              <a:ext cx="488803" cy="134708"/>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356" name="rc340">
              <a:extLst>
                <a:ext uri="{FF2B5EF4-FFF2-40B4-BE49-F238E27FC236}">
                  <a16:creationId xmlns:a16="http://schemas.microsoft.com/office/drawing/2014/main" id="{1EB57B7C-9B74-CCD5-4BB9-F24E84F3164A}"/>
                </a:ext>
              </a:extLst>
            </p:cNvPr>
            <p:cNvSpPr/>
            <p:nvPr/>
          </p:nvSpPr>
          <p:spPr>
            <a:xfrm>
              <a:off x="8047922" y="3832871"/>
              <a:ext cx="488803" cy="134708"/>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357" name="rc341">
              <a:extLst>
                <a:ext uri="{FF2B5EF4-FFF2-40B4-BE49-F238E27FC236}">
                  <a16:creationId xmlns:a16="http://schemas.microsoft.com/office/drawing/2014/main" id="{FA9A78A2-D607-E101-2A27-129A3FAE782F}"/>
                </a:ext>
              </a:extLst>
            </p:cNvPr>
            <p:cNvSpPr/>
            <p:nvPr/>
          </p:nvSpPr>
          <p:spPr>
            <a:xfrm>
              <a:off x="1693473" y="1946954"/>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58" name="rc342">
              <a:extLst>
                <a:ext uri="{FF2B5EF4-FFF2-40B4-BE49-F238E27FC236}">
                  <a16:creationId xmlns:a16="http://schemas.microsoft.com/office/drawing/2014/main" id="{8A90D790-3432-FBE5-355F-C08D490A258A}"/>
                </a:ext>
              </a:extLst>
            </p:cNvPr>
            <p:cNvSpPr/>
            <p:nvPr/>
          </p:nvSpPr>
          <p:spPr>
            <a:xfrm>
              <a:off x="2671080" y="1946954"/>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59" name="rc343">
              <a:extLst>
                <a:ext uri="{FF2B5EF4-FFF2-40B4-BE49-F238E27FC236}">
                  <a16:creationId xmlns:a16="http://schemas.microsoft.com/office/drawing/2014/main" id="{6CB79A88-A542-602E-98CA-E037034DB68F}"/>
                </a:ext>
              </a:extLst>
            </p:cNvPr>
            <p:cNvSpPr/>
            <p:nvPr/>
          </p:nvSpPr>
          <p:spPr>
            <a:xfrm>
              <a:off x="3159884" y="1946954"/>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60" name="rc344">
              <a:extLst>
                <a:ext uri="{FF2B5EF4-FFF2-40B4-BE49-F238E27FC236}">
                  <a16:creationId xmlns:a16="http://schemas.microsoft.com/office/drawing/2014/main" id="{13228A67-80EE-0244-DFB7-F2C30F65CD43}"/>
                </a:ext>
              </a:extLst>
            </p:cNvPr>
            <p:cNvSpPr/>
            <p:nvPr/>
          </p:nvSpPr>
          <p:spPr>
            <a:xfrm>
              <a:off x="4137492" y="1946954"/>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61" name="rc345">
              <a:extLst>
                <a:ext uri="{FF2B5EF4-FFF2-40B4-BE49-F238E27FC236}">
                  <a16:creationId xmlns:a16="http://schemas.microsoft.com/office/drawing/2014/main" id="{C9AD7D45-8B80-D1BD-85CC-B2434F04C569}"/>
                </a:ext>
              </a:extLst>
            </p:cNvPr>
            <p:cNvSpPr/>
            <p:nvPr/>
          </p:nvSpPr>
          <p:spPr>
            <a:xfrm>
              <a:off x="2182276" y="1946954"/>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62" name="rc346">
              <a:extLst>
                <a:ext uri="{FF2B5EF4-FFF2-40B4-BE49-F238E27FC236}">
                  <a16:creationId xmlns:a16="http://schemas.microsoft.com/office/drawing/2014/main" id="{E7C69B8C-10A0-E171-5094-C470C85B7870}"/>
                </a:ext>
              </a:extLst>
            </p:cNvPr>
            <p:cNvSpPr/>
            <p:nvPr/>
          </p:nvSpPr>
          <p:spPr>
            <a:xfrm>
              <a:off x="3648688" y="1946954"/>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63" name="rc347">
              <a:extLst>
                <a:ext uri="{FF2B5EF4-FFF2-40B4-BE49-F238E27FC236}">
                  <a16:creationId xmlns:a16="http://schemas.microsoft.com/office/drawing/2014/main" id="{23CCDF0B-63CE-D951-74B9-A2833AAFDEFC}"/>
                </a:ext>
              </a:extLst>
            </p:cNvPr>
            <p:cNvSpPr/>
            <p:nvPr/>
          </p:nvSpPr>
          <p:spPr>
            <a:xfrm>
              <a:off x="5603903" y="1946954"/>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364" name="rc348">
              <a:extLst>
                <a:ext uri="{FF2B5EF4-FFF2-40B4-BE49-F238E27FC236}">
                  <a16:creationId xmlns:a16="http://schemas.microsoft.com/office/drawing/2014/main" id="{A6012BBB-F42B-E3B7-8E8E-5B5EBB3708EB}"/>
                </a:ext>
              </a:extLst>
            </p:cNvPr>
            <p:cNvSpPr/>
            <p:nvPr/>
          </p:nvSpPr>
          <p:spPr>
            <a:xfrm>
              <a:off x="6092707" y="1946954"/>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65" name="rc349">
              <a:extLst>
                <a:ext uri="{FF2B5EF4-FFF2-40B4-BE49-F238E27FC236}">
                  <a16:creationId xmlns:a16="http://schemas.microsoft.com/office/drawing/2014/main" id="{156FD108-6ECB-D578-DB29-161432ED4D86}"/>
                </a:ext>
              </a:extLst>
            </p:cNvPr>
            <p:cNvSpPr/>
            <p:nvPr/>
          </p:nvSpPr>
          <p:spPr>
            <a:xfrm>
              <a:off x="6581511" y="1946954"/>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66" name="rc350">
              <a:extLst>
                <a:ext uri="{FF2B5EF4-FFF2-40B4-BE49-F238E27FC236}">
                  <a16:creationId xmlns:a16="http://schemas.microsoft.com/office/drawing/2014/main" id="{FC887CC8-E52F-6501-7B61-BBB2435F3AA6}"/>
                </a:ext>
              </a:extLst>
            </p:cNvPr>
            <p:cNvSpPr/>
            <p:nvPr/>
          </p:nvSpPr>
          <p:spPr>
            <a:xfrm>
              <a:off x="7559119" y="1946954"/>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67" name="rc351">
              <a:extLst>
                <a:ext uri="{FF2B5EF4-FFF2-40B4-BE49-F238E27FC236}">
                  <a16:creationId xmlns:a16="http://schemas.microsoft.com/office/drawing/2014/main" id="{24C67FC2-DA69-0CBC-05F8-38884E7B27CB}"/>
                </a:ext>
              </a:extLst>
            </p:cNvPr>
            <p:cNvSpPr/>
            <p:nvPr/>
          </p:nvSpPr>
          <p:spPr>
            <a:xfrm>
              <a:off x="7070315" y="1946954"/>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68" name="rc352">
              <a:extLst>
                <a:ext uri="{FF2B5EF4-FFF2-40B4-BE49-F238E27FC236}">
                  <a16:creationId xmlns:a16="http://schemas.microsoft.com/office/drawing/2014/main" id="{9DDD42CE-9281-76F1-1308-7D4EAE211154}"/>
                </a:ext>
              </a:extLst>
            </p:cNvPr>
            <p:cNvSpPr/>
            <p:nvPr/>
          </p:nvSpPr>
          <p:spPr>
            <a:xfrm>
              <a:off x="1693473" y="3024621"/>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69" name="rc353">
              <a:extLst>
                <a:ext uri="{FF2B5EF4-FFF2-40B4-BE49-F238E27FC236}">
                  <a16:creationId xmlns:a16="http://schemas.microsoft.com/office/drawing/2014/main" id="{BCF9AF6B-9BB6-A1D9-FC0D-976D390B5004}"/>
                </a:ext>
              </a:extLst>
            </p:cNvPr>
            <p:cNvSpPr/>
            <p:nvPr/>
          </p:nvSpPr>
          <p:spPr>
            <a:xfrm>
              <a:off x="2671080" y="3024621"/>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70" name="rc354">
              <a:extLst>
                <a:ext uri="{FF2B5EF4-FFF2-40B4-BE49-F238E27FC236}">
                  <a16:creationId xmlns:a16="http://schemas.microsoft.com/office/drawing/2014/main" id="{DAB3FA86-3EEF-19F3-FE39-7AB7C30C7933}"/>
                </a:ext>
              </a:extLst>
            </p:cNvPr>
            <p:cNvSpPr/>
            <p:nvPr/>
          </p:nvSpPr>
          <p:spPr>
            <a:xfrm>
              <a:off x="3159884" y="302462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71" name="rc355">
              <a:extLst>
                <a:ext uri="{FF2B5EF4-FFF2-40B4-BE49-F238E27FC236}">
                  <a16:creationId xmlns:a16="http://schemas.microsoft.com/office/drawing/2014/main" id="{05BF9E83-10C4-A3AD-D25B-09918A50D8A0}"/>
                </a:ext>
              </a:extLst>
            </p:cNvPr>
            <p:cNvSpPr/>
            <p:nvPr/>
          </p:nvSpPr>
          <p:spPr>
            <a:xfrm>
              <a:off x="4137492" y="302462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72" name="rc356">
              <a:extLst>
                <a:ext uri="{FF2B5EF4-FFF2-40B4-BE49-F238E27FC236}">
                  <a16:creationId xmlns:a16="http://schemas.microsoft.com/office/drawing/2014/main" id="{8E9DE84F-6249-977B-0AD7-6737B96727D1}"/>
                </a:ext>
              </a:extLst>
            </p:cNvPr>
            <p:cNvSpPr/>
            <p:nvPr/>
          </p:nvSpPr>
          <p:spPr>
            <a:xfrm>
              <a:off x="2182276" y="3024621"/>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73" name="rc357">
              <a:extLst>
                <a:ext uri="{FF2B5EF4-FFF2-40B4-BE49-F238E27FC236}">
                  <a16:creationId xmlns:a16="http://schemas.microsoft.com/office/drawing/2014/main" id="{402B2EED-3DF8-F250-3BDF-53ACDC79D896}"/>
                </a:ext>
              </a:extLst>
            </p:cNvPr>
            <p:cNvSpPr/>
            <p:nvPr/>
          </p:nvSpPr>
          <p:spPr>
            <a:xfrm>
              <a:off x="3648688" y="302462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74" name="rc358">
              <a:extLst>
                <a:ext uri="{FF2B5EF4-FFF2-40B4-BE49-F238E27FC236}">
                  <a16:creationId xmlns:a16="http://schemas.microsoft.com/office/drawing/2014/main" id="{35893FD7-05CA-C8E0-840A-C91477555EA4}"/>
                </a:ext>
              </a:extLst>
            </p:cNvPr>
            <p:cNvSpPr/>
            <p:nvPr/>
          </p:nvSpPr>
          <p:spPr>
            <a:xfrm>
              <a:off x="5603903" y="3024621"/>
              <a:ext cx="488803" cy="134708"/>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75" name="rc359">
              <a:extLst>
                <a:ext uri="{FF2B5EF4-FFF2-40B4-BE49-F238E27FC236}">
                  <a16:creationId xmlns:a16="http://schemas.microsoft.com/office/drawing/2014/main" id="{E6E698C8-691D-B94B-170E-954C499072C4}"/>
                </a:ext>
              </a:extLst>
            </p:cNvPr>
            <p:cNvSpPr/>
            <p:nvPr/>
          </p:nvSpPr>
          <p:spPr>
            <a:xfrm>
              <a:off x="6092707" y="3024621"/>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76" name="rc360">
              <a:extLst>
                <a:ext uri="{FF2B5EF4-FFF2-40B4-BE49-F238E27FC236}">
                  <a16:creationId xmlns:a16="http://schemas.microsoft.com/office/drawing/2014/main" id="{537D5BC0-6689-141E-AA0A-A661C772EE82}"/>
                </a:ext>
              </a:extLst>
            </p:cNvPr>
            <p:cNvSpPr/>
            <p:nvPr/>
          </p:nvSpPr>
          <p:spPr>
            <a:xfrm>
              <a:off x="6581511" y="3024621"/>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377" name="rc361">
              <a:extLst>
                <a:ext uri="{FF2B5EF4-FFF2-40B4-BE49-F238E27FC236}">
                  <a16:creationId xmlns:a16="http://schemas.microsoft.com/office/drawing/2014/main" id="{A63CD495-99A7-401A-8DD1-2E80E9E8F199}"/>
                </a:ext>
              </a:extLst>
            </p:cNvPr>
            <p:cNvSpPr/>
            <p:nvPr/>
          </p:nvSpPr>
          <p:spPr>
            <a:xfrm>
              <a:off x="7559119" y="3024621"/>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378" name="rc362">
              <a:extLst>
                <a:ext uri="{FF2B5EF4-FFF2-40B4-BE49-F238E27FC236}">
                  <a16:creationId xmlns:a16="http://schemas.microsoft.com/office/drawing/2014/main" id="{10054740-9C54-0BFD-8C25-F28AF61A0C29}"/>
                </a:ext>
              </a:extLst>
            </p:cNvPr>
            <p:cNvSpPr/>
            <p:nvPr/>
          </p:nvSpPr>
          <p:spPr>
            <a:xfrm>
              <a:off x="7070315" y="3024621"/>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379" name="rc363">
              <a:extLst>
                <a:ext uri="{FF2B5EF4-FFF2-40B4-BE49-F238E27FC236}">
                  <a16:creationId xmlns:a16="http://schemas.microsoft.com/office/drawing/2014/main" id="{1F3F91BC-90D7-019B-2002-909AA7272EB4}"/>
                </a:ext>
              </a:extLst>
            </p:cNvPr>
            <p:cNvSpPr/>
            <p:nvPr/>
          </p:nvSpPr>
          <p:spPr>
            <a:xfrm>
              <a:off x="1693473" y="2081663"/>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80" name="rc364">
              <a:extLst>
                <a:ext uri="{FF2B5EF4-FFF2-40B4-BE49-F238E27FC236}">
                  <a16:creationId xmlns:a16="http://schemas.microsoft.com/office/drawing/2014/main" id="{6379917F-A5B0-2355-3161-68D7EAD8EE8F}"/>
                </a:ext>
              </a:extLst>
            </p:cNvPr>
            <p:cNvSpPr/>
            <p:nvPr/>
          </p:nvSpPr>
          <p:spPr>
            <a:xfrm>
              <a:off x="2671080"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81" name="rc365">
              <a:extLst>
                <a:ext uri="{FF2B5EF4-FFF2-40B4-BE49-F238E27FC236}">
                  <a16:creationId xmlns:a16="http://schemas.microsoft.com/office/drawing/2014/main" id="{6A28901C-0EDD-9F3C-6816-51B73BECABC8}"/>
                </a:ext>
              </a:extLst>
            </p:cNvPr>
            <p:cNvSpPr/>
            <p:nvPr/>
          </p:nvSpPr>
          <p:spPr>
            <a:xfrm>
              <a:off x="3159884"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82" name="rc366">
              <a:extLst>
                <a:ext uri="{FF2B5EF4-FFF2-40B4-BE49-F238E27FC236}">
                  <a16:creationId xmlns:a16="http://schemas.microsoft.com/office/drawing/2014/main" id="{FA514C5E-C33C-62BB-A80C-5B9DD34E3303}"/>
                </a:ext>
              </a:extLst>
            </p:cNvPr>
            <p:cNvSpPr/>
            <p:nvPr/>
          </p:nvSpPr>
          <p:spPr>
            <a:xfrm>
              <a:off x="4137492"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83" name="rc367">
              <a:extLst>
                <a:ext uri="{FF2B5EF4-FFF2-40B4-BE49-F238E27FC236}">
                  <a16:creationId xmlns:a16="http://schemas.microsoft.com/office/drawing/2014/main" id="{4774E5BA-3F86-10F0-1C62-3D5BBBF8ABC3}"/>
                </a:ext>
              </a:extLst>
            </p:cNvPr>
            <p:cNvSpPr/>
            <p:nvPr/>
          </p:nvSpPr>
          <p:spPr>
            <a:xfrm>
              <a:off x="2182276"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84" name="rc368">
              <a:extLst>
                <a:ext uri="{FF2B5EF4-FFF2-40B4-BE49-F238E27FC236}">
                  <a16:creationId xmlns:a16="http://schemas.microsoft.com/office/drawing/2014/main" id="{D42EDCD5-BA0B-274F-42E3-62F56A058210}"/>
                </a:ext>
              </a:extLst>
            </p:cNvPr>
            <p:cNvSpPr/>
            <p:nvPr/>
          </p:nvSpPr>
          <p:spPr>
            <a:xfrm>
              <a:off x="3648688"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85" name="rc369">
              <a:extLst>
                <a:ext uri="{FF2B5EF4-FFF2-40B4-BE49-F238E27FC236}">
                  <a16:creationId xmlns:a16="http://schemas.microsoft.com/office/drawing/2014/main" id="{ED84F324-F0A4-0E4C-D934-EE9D6FB694C1}"/>
                </a:ext>
              </a:extLst>
            </p:cNvPr>
            <p:cNvSpPr/>
            <p:nvPr/>
          </p:nvSpPr>
          <p:spPr>
            <a:xfrm>
              <a:off x="5603903"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86" name="rc370">
              <a:extLst>
                <a:ext uri="{FF2B5EF4-FFF2-40B4-BE49-F238E27FC236}">
                  <a16:creationId xmlns:a16="http://schemas.microsoft.com/office/drawing/2014/main" id="{82FD0AFD-5ECD-4736-9018-AD82F1F0140D}"/>
                </a:ext>
              </a:extLst>
            </p:cNvPr>
            <p:cNvSpPr/>
            <p:nvPr/>
          </p:nvSpPr>
          <p:spPr>
            <a:xfrm>
              <a:off x="6092707"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87" name="rc371">
              <a:extLst>
                <a:ext uri="{FF2B5EF4-FFF2-40B4-BE49-F238E27FC236}">
                  <a16:creationId xmlns:a16="http://schemas.microsoft.com/office/drawing/2014/main" id="{3FBC68EC-9185-B93D-D777-83321A6B1CE8}"/>
                </a:ext>
              </a:extLst>
            </p:cNvPr>
            <p:cNvSpPr/>
            <p:nvPr/>
          </p:nvSpPr>
          <p:spPr>
            <a:xfrm>
              <a:off x="6581511"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88" name="rc372">
              <a:extLst>
                <a:ext uri="{FF2B5EF4-FFF2-40B4-BE49-F238E27FC236}">
                  <a16:creationId xmlns:a16="http://schemas.microsoft.com/office/drawing/2014/main" id="{B04BE409-B0FB-45B1-EDCC-3693EA4C8B8E}"/>
                </a:ext>
              </a:extLst>
            </p:cNvPr>
            <p:cNvSpPr/>
            <p:nvPr/>
          </p:nvSpPr>
          <p:spPr>
            <a:xfrm>
              <a:off x="7559119"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89" name="rc373">
              <a:extLst>
                <a:ext uri="{FF2B5EF4-FFF2-40B4-BE49-F238E27FC236}">
                  <a16:creationId xmlns:a16="http://schemas.microsoft.com/office/drawing/2014/main" id="{06997947-252C-E69D-B9A4-0CC02EF673B2}"/>
                </a:ext>
              </a:extLst>
            </p:cNvPr>
            <p:cNvSpPr/>
            <p:nvPr/>
          </p:nvSpPr>
          <p:spPr>
            <a:xfrm>
              <a:off x="7070315" y="2081663"/>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90" name="rc374">
              <a:extLst>
                <a:ext uri="{FF2B5EF4-FFF2-40B4-BE49-F238E27FC236}">
                  <a16:creationId xmlns:a16="http://schemas.microsoft.com/office/drawing/2014/main" id="{295AD646-FC5C-AC3D-7824-4DD60E3D91B8}"/>
                </a:ext>
              </a:extLst>
            </p:cNvPr>
            <p:cNvSpPr/>
            <p:nvPr/>
          </p:nvSpPr>
          <p:spPr>
            <a:xfrm>
              <a:off x="2671080" y="517995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91" name="rc375">
              <a:extLst>
                <a:ext uri="{FF2B5EF4-FFF2-40B4-BE49-F238E27FC236}">
                  <a16:creationId xmlns:a16="http://schemas.microsoft.com/office/drawing/2014/main" id="{982A8720-D4F5-6B44-D6DD-2F66FB1AC696}"/>
                </a:ext>
              </a:extLst>
            </p:cNvPr>
            <p:cNvSpPr/>
            <p:nvPr/>
          </p:nvSpPr>
          <p:spPr>
            <a:xfrm>
              <a:off x="3159884" y="517995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92" name="rc376">
              <a:extLst>
                <a:ext uri="{FF2B5EF4-FFF2-40B4-BE49-F238E27FC236}">
                  <a16:creationId xmlns:a16="http://schemas.microsoft.com/office/drawing/2014/main" id="{902C60A9-5D33-138E-00C1-C3CE34FE4D55}"/>
                </a:ext>
              </a:extLst>
            </p:cNvPr>
            <p:cNvSpPr/>
            <p:nvPr/>
          </p:nvSpPr>
          <p:spPr>
            <a:xfrm>
              <a:off x="4137492" y="517995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93" name="rc377">
              <a:extLst>
                <a:ext uri="{FF2B5EF4-FFF2-40B4-BE49-F238E27FC236}">
                  <a16:creationId xmlns:a16="http://schemas.microsoft.com/office/drawing/2014/main" id="{6D40B3F5-5B60-8588-CE1A-78F8B6CBBD45}"/>
                </a:ext>
              </a:extLst>
            </p:cNvPr>
            <p:cNvSpPr/>
            <p:nvPr/>
          </p:nvSpPr>
          <p:spPr>
            <a:xfrm>
              <a:off x="2182276" y="5179955"/>
              <a:ext cx="488803" cy="134708"/>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394" name="rc378">
              <a:extLst>
                <a:ext uri="{FF2B5EF4-FFF2-40B4-BE49-F238E27FC236}">
                  <a16:creationId xmlns:a16="http://schemas.microsoft.com/office/drawing/2014/main" id="{D3057772-87C9-E032-C71B-44E77EDBABBE}"/>
                </a:ext>
              </a:extLst>
            </p:cNvPr>
            <p:cNvSpPr/>
            <p:nvPr/>
          </p:nvSpPr>
          <p:spPr>
            <a:xfrm>
              <a:off x="3648688" y="5179955"/>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95" name="rc379">
              <a:extLst>
                <a:ext uri="{FF2B5EF4-FFF2-40B4-BE49-F238E27FC236}">
                  <a16:creationId xmlns:a16="http://schemas.microsoft.com/office/drawing/2014/main" id="{323035B0-98A6-4ECE-E662-B5B6F812AFC0}"/>
                </a:ext>
              </a:extLst>
            </p:cNvPr>
            <p:cNvSpPr/>
            <p:nvPr/>
          </p:nvSpPr>
          <p:spPr>
            <a:xfrm>
              <a:off x="5603903" y="5179955"/>
              <a:ext cx="488803" cy="134708"/>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396" name="rc380">
              <a:extLst>
                <a:ext uri="{FF2B5EF4-FFF2-40B4-BE49-F238E27FC236}">
                  <a16:creationId xmlns:a16="http://schemas.microsoft.com/office/drawing/2014/main" id="{F44934AD-399E-2090-9679-D70B86285B46}"/>
                </a:ext>
              </a:extLst>
            </p:cNvPr>
            <p:cNvSpPr/>
            <p:nvPr/>
          </p:nvSpPr>
          <p:spPr>
            <a:xfrm>
              <a:off x="6092707" y="5179955"/>
              <a:ext cx="488803" cy="134708"/>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397" name="rc381">
              <a:extLst>
                <a:ext uri="{FF2B5EF4-FFF2-40B4-BE49-F238E27FC236}">
                  <a16:creationId xmlns:a16="http://schemas.microsoft.com/office/drawing/2014/main" id="{8489F892-72CB-A11C-510C-4C0AC1612E0F}"/>
                </a:ext>
              </a:extLst>
            </p:cNvPr>
            <p:cNvSpPr/>
            <p:nvPr/>
          </p:nvSpPr>
          <p:spPr>
            <a:xfrm>
              <a:off x="6581511" y="5179955"/>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98" name="rc382">
              <a:extLst>
                <a:ext uri="{FF2B5EF4-FFF2-40B4-BE49-F238E27FC236}">
                  <a16:creationId xmlns:a16="http://schemas.microsoft.com/office/drawing/2014/main" id="{631DF74F-4D87-EE4E-5ACD-5421259805A2}"/>
                </a:ext>
              </a:extLst>
            </p:cNvPr>
            <p:cNvSpPr/>
            <p:nvPr/>
          </p:nvSpPr>
          <p:spPr>
            <a:xfrm>
              <a:off x="7559119" y="5179955"/>
              <a:ext cx="488803" cy="134708"/>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399" name="rc383">
              <a:extLst>
                <a:ext uri="{FF2B5EF4-FFF2-40B4-BE49-F238E27FC236}">
                  <a16:creationId xmlns:a16="http://schemas.microsoft.com/office/drawing/2014/main" id="{338908F5-6DA3-4276-9B34-6ECB32D67D63}"/>
                </a:ext>
              </a:extLst>
            </p:cNvPr>
            <p:cNvSpPr/>
            <p:nvPr/>
          </p:nvSpPr>
          <p:spPr>
            <a:xfrm>
              <a:off x="7070315" y="5179955"/>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400" name="rc384">
              <a:extLst>
                <a:ext uri="{FF2B5EF4-FFF2-40B4-BE49-F238E27FC236}">
                  <a16:creationId xmlns:a16="http://schemas.microsoft.com/office/drawing/2014/main" id="{6E02A89A-CAC7-9C63-1CE9-A5AEE49A9466}"/>
                </a:ext>
              </a:extLst>
            </p:cNvPr>
            <p:cNvSpPr/>
            <p:nvPr/>
          </p:nvSpPr>
          <p:spPr>
            <a:xfrm>
              <a:off x="8047922" y="5179955"/>
              <a:ext cx="488803" cy="134708"/>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401" name="rc385">
              <a:extLst>
                <a:ext uri="{FF2B5EF4-FFF2-40B4-BE49-F238E27FC236}">
                  <a16:creationId xmlns:a16="http://schemas.microsoft.com/office/drawing/2014/main" id="{1FB390EF-8C3A-3E1F-CABE-E1AC1868AAA2}"/>
                </a:ext>
              </a:extLst>
            </p:cNvPr>
            <p:cNvSpPr/>
            <p:nvPr/>
          </p:nvSpPr>
          <p:spPr>
            <a:xfrm>
              <a:off x="2671080" y="221637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02" name="rc386">
              <a:extLst>
                <a:ext uri="{FF2B5EF4-FFF2-40B4-BE49-F238E27FC236}">
                  <a16:creationId xmlns:a16="http://schemas.microsoft.com/office/drawing/2014/main" id="{1E81DA07-73E3-F1B7-38A2-12E7137DAA28}"/>
                </a:ext>
              </a:extLst>
            </p:cNvPr>
            <p:cNvSpPr/>
            <p:nvPr/>
          </p:nvSpPr>
          <p:spPr>
            <a:xfrm>
              <a:off x="3159884" y="2216371"/>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03" name="rc387">
              <a:extLst>
                <a:ext uri="{FF2B5EF4-FFF2-40B4-BE49-F238E27FC236}">
                  <a16:creationId xmlns:a16="http://schemas.microsoft.com/office/drawing/2014/main" id="{9372B54F-C1CA-8F47-A7E0-F40504C48EEA}"/>
                </a:ext>
              </a:extLst>
            </p:cNvPr>
            <p:cNvSpPr/>
            <p:nvPr/>
          </p:nvSpPr>
          <p:spPr>
            <a:xfrm>
              <a:off x="4137492" y="2216371"/>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04" name="rc388">
              <a:extLst>
                <a:ext uri="{FF2B5EF4-FFF2-40B4-BE49-F238E27FC236}">
                  <a16:creationId xmlns:a16="http://schemas.microsoft.com/office/drawing/2014/main" id="{48FAF45B-F000-0550-A262-F72452C6226C}"/>
                </a:ext>
              </a:extLst>
            </p:cNvPr>
            <p:cNvSpPr/>
            <p:nvPr/>
          </p:nvSpPr>
          <p:spPr>
            <a:xfrm>
              <a:off x="3648688" y="2216371"/>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05" name="rc389">
              <a:extLst>
                <a:ext uri="{FF2B5EF4-FFF2-40B4-BE49-F238E27FC236}">
                  <a16:creationId xmlns:a16="http://schemas.microsoft.com/office/drawing/2014/main" id="{1A143E63-1703-E127-377E-302FED6BCCFD}"/>
                </a:ext>
              </a:extLst>
            </p:cNvPr>
            <p:cNvSpPr/>
            <p:nvPr/>
          </p:nvSpPr>
          <p:spPr>
            <a:xfrm>
              <a:off x="5603903" y="221637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06" name="rc390">
              <a:extLst>
                <a:ext uri="{FF2B5EF4-FFF2-40B4-BE49-F238E27FC236}">
                  <a16:creationId xmlns:a16="http://schemas.microsoft.com/office/drawing/2014/main" id="{7F7224C1-8E28-A9D0-51F9-2C2E18FB929C}"/>
                </a:ext>
              </a:extLst>
            </p:cNvPr>
            <p:cNvSpPr/>
            <p:nvPr/>
          </p:nvSpPr>
          <p:spPr>
            <a:xfrm>
              <a:off x="6092707" y="2216371"/>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07" name="rc391">
              <a:extLst>
                <a:ext uri="{FF2B5EF4-FFF2-40B4-BE49-F238E27FC236}">
                  <a16:creationId xmlns:a16="http://schemas.microsoft.com/office/drawing/2014/main" id="{3152993A-C817-6702-92C6-884C186A9D83}"/>
                </a:ext>
              </a:extLst>
            </p:cNvPr>
            <p:cNvSpPr/>
            <p:nvPr/>
          </p:nvSpPr>
          <p:spPr>
            <a:xfrm>
              <a:off x="6581511" y="2216371"/>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08" name="rc392">
              <a:extLst>
                <a:ext uri="{FF2B5EF4-FFF2-40B4-BE49-F238E27FC236}">
                  <a16:creationId xmlns:a16="http://schemas.microsoft.com/office/drawing/2014/main" id="{5B0C0A8B-7F05-9594-4CC6-2B7A4CF9549E}"/>
                </a:ext>
              </a:extLst>
            </p:cNvPr>
            <p:cNvSpPr/>
            <p:nvPr/>
          </p:nvSpPr>
          <p:spPr>
            <a:xfrm>
              <a:off x="7559119" y="2216371"/>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409" name="rc393">
              <a:extLst>
                <a:ext uri="{FF2B5EF4-FFF2-40B4-BE49-F238E27FC236}">
                  <a16:creationId xmlns:a16="http://schemas.microsoft.com/office/drawing/2014/main" id="{DEDB7132-FF9F-D8FC-1E54-FCDEA489F8ED}"/>
                </a:ext>
              </a:extLst>
            </p:cNvPr>
            <p:cNvSpPr/>
            <p:nvPr/>
          </p:nvSpPr>
          <p:spPr>
            <a:xfrm>
              <a:off x="4626296" y="2216371"/>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10" name="rc394">
              <a:extLst>
                <a:ext uri="{FF2B5EF4-FFF2-40B4-BE49-F238E27FC236}">
                  <a16:creationId xmlns:a16="http://schemas.microsoft.com/office/drawing/2014/main" id="{4EE207BE-82A6-A77C-15C3-6B8607178FC3}"/>
                </a:ext>
              </a:extLst>
            </p:cNvPr>
            <p:cNvSpPr/>
            <p:nvPr/>
          </p:nvSpPr>
          <p:spPr>
            <a:xfrm>
              <a:off x="7070315" y="2216371"/>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11" name="rc395">
              <a:extLst>
                <a:ext uri="{FF2B5EF4-FFF2-40B4-BE49-F238E27FC236}">
                  <a16:creationId xmlns:a16="http://schemas.microsoft.com/office/drawing/2014/main" id="{945B6888-A6F4-2AD3-4585-3B70639FD271}"/>
                </a:ext>
              </a:extLst>
            </p:cNvPr>
            <p:cNvSpPr/>
            <p:nvPr/>
          </p:nvSpPr>
          <p:spPr>
            <a:xfrm>
              <a:off x="8047922" y="2216371"/>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12" name="rc396">
              <a:extLst>
                <a:ext uri="{FF2B5EF4-FFF2-40B4-BE49-F238E27FC236}">
                  <a16:creationId xmlns:a16="http://schemas.microsoft.com/office/drawing/2014/main" id="{05257148-B014-4FFD-8BB5-DF8B78E15F60}"/>
                </a:ext>
              </a:extLst>
            </p:cNvPr>
            <p:cNvSpPr/>
            <p:nvPr/>
          </p:nvSpPr>
          <p:spPr>
            <a:xfrm>
              <a:off x="2671080" y="2755205"/>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413" name="rc397">
              <a:extLst>
                <a:ext uri="{FF2B5EF4-FFF2-40B4-BE49-F238E27FC236}">
                  <a16:creationId xmlns:a16="http://schemas.microsoft.com/office/drawing/2014/main" id="{250F71FF-B8ED-1DFD-2822-A90DEAA1D953}"/>
                </a:ext>
              </a:extLst>
            </p:cNvPr>
            <p:cNvSpPr/>
            <p:nvPr/>
          </p:nvSpPr>
          <p:spPr>
            <a:xfrm>
              <a:off x="3159884" y="2755205"/>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414" name="rc398">
              <a:extLst>
                <a:ext uri="{FF2B5EF4-FFF2-40B4-BE49-F238E27FC236}">
                  <a16:creationId xmlns:a16="http://schemas.microsoft.com/office/drawing/2014/main" id="{7B06B14F-1FBA-4FBE-6EA3-4A2704221AD5}"/>
                </a:ext>
              </a:extLst>
            </p:cNvPr>
            <p:cNvSpPr/>
            <p:nvPr/>
          </p:nvSpPr>
          <p:spPr>
            <a:xfrm>
              <a:off x="4137492" y="2755205"/>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15" name="rc399">
              <a:extLst>
                <a:ext uri="{FF2B5EF4-FFF2-40B4-BE49-F238E27FC236}">
                  <a16:creationId xmlns:a16="http://schemas.microsoft.com/office/drawing/2014/main" id="{E7B2F354-6E1A-B521-D1D1-3D42C0C9A327}"/>
                </a:ext>
              </a:extLst>
            </p:cNvPr>
            <p:cNvSpPr/>
            <p:nvPr/>
          </p:nvSpPr>
          <p:spPr>
            <a:xfrm>
              <a:off x="2182276" y="2755205"/>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416" name="rc400">
              <a:extLst>
                <a:ext uri="{FF2B5EF4-FFF2-40B4-BE49-F238E27FC236}">
                  <a16:creationId xmlns:a16="http://schemas.microsoft.com/office/drawing/2014/main" id="{D43612C4-10F6-3D06-3DF2-5F7044B1DC6A}"/>
                </a:ext>
              </a:extLst>
            </p:cNvPr>
            <p:cNvSpPr/>
            <p:nvPr/>
          </p:nvSpPr>
          <p:spPr>
            <a:xfrm>
              <a:off x="3648688" y="2755205"/>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17" name="rc401">
              <a:extLst>
                <a:ext uri="{FF2B5EF4-FFF2-40B4-BE49-F238E27FC236}">
                  <a16:creationId xmlns:a16="http://schemas.microsoft.com/office/drawing/2014/main" id="{989516D4-2541-1C16-4F9D-3CF5E2640563}"/>
                </a:ext>
              </a:extLst>
            </p:cNvPr>
            <p:cNvSpPr/>
            <p:nvPr/>
          </p:nvSpPr>
          <p:spPr>
            <a:xfrm>
              <a:off x="5603903" y="2755205"/>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18" name="rc402">
              <a:extLst>
                <a:ext uri="{FF2B5EF4-FFF2-40B4-BE49-F238E27FC236}">
                  <a16:creationId xmlns:a16="http://schemas.microsoft.com/office/drawing/2014/main" id="{ACF05D18-4D5C-590A-3886-4CD303494459}"/>
                </a:ext>
              </a:extLst>
            </p:cNvPr>
            <p:cNvSpPr/>
            <p:nvPr/>
          </p:nvSpPr>
          <p:spPr>
            <a:xfrm>
              <a:off x="6092707" y="2755205"/>
              <a:ext cx="488803" cy="134708"/>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19" name="rc403">
              <a:extLst>
                <a:ext uri="{FF2B5EF4-FFF2-40B4-BE49-F238E27FC236}">
                  <a16:creationId xmlns:a16="http://schemas.microsoft.com/office/drawing/2014/main" id="{A4B2EB3A-D291-E8FF-1F9D-2C24302E3DB9}"/>
                </a:ext>
              </a:extLst>
            </p:cNvPr>
            <p:cNvSpPr/>
            <p:nvPr/>
          </p:nvSpPr>
          <p:spPr>
            <a:xfrm>
              <a:off x="6581511" y="2755205"/>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20" name="rc404">
              <a:extLst>
                <a:ext uri="{FF2B5EF4-FFF2-40B4-BE49-F238E27FC236}">
                  <a16:creationId xmlns:a16="http://schemas.microsoft.com/office/drawing/2014/main" id="{7DABCC11-325B-EE40-ABBB-0EDC038F0EC1}"/>
                </a:ext>
              </a:extLst>
            </p:cNvPr>
            <p:cNvSpPr/>
            <p:nvPr/>
          </p:nvSpPr>
          <p:spPr>
            <a:xfrm>
              <a:off x="7559119" y="2755205"/>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21" name="rc405">
              <a:extLst>
                <a:ext uri="{FF2B5EF4-FFF2-40B4-BE49-F238E27FC236}">
                  <a16:creationId xmlns:a16="http://schemas.microsoft.com/office/drawing/2014/main" id="{D33459BB-A9FD-1D2A-1DDD-20F739278990}"/>
                </a:ext>
              </a:extLst>
            </p:cNvPr>
            <p:cNvSpPr/>
            <p:nvPr/>
          </p:nvSpPr>
          <p:spPr>
            <a:xfrm>
              <a:off x="4626296" y="2755205"/>
              <a:ext cx="488803" cy="134708"/>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422" name="rc406">
              <a:extLst>
                <a:ext uri="{FF2B5EF4-FFF2-40B4-BE49-F238E27FC236}">
                  <a16:creationId xmlns:a16="http://schemas.microsoft.com/office/drawing/2014/main" id="{EB84BDF4-9993-8A59-5857-17CAEBD4BB65}"/>
                </a:ext>
              </a:extLst>
            </p:cNvPr>
            <p:cNvSpPr/>
            <p:nvPr/>
          </p:nvSpPr>
          <p:spPr>
            <a:xfrm>
              <a:off x="7070315" y="2755205"/>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23" name="rc407">
              <a:extLst>
                <a:ext uri="{FF2B5EF4-FFF2-40B4-BE49-F238E27FC236}">
                  <a16:creationId xmlns:a16="http://schemas.microsoft.com/office/drawing/2014/main" id="{FF7B6BE8-6700-0D1C-C2ED-CDCA69C51F28}"/>
                </a:ext>
              </a:extLst>
            </p:cNvPr>
            <p:cNvSpPr/>
            <p:nvPr/>
          </p:nvSpPr>
          <p:spPr>
            <a:xfrm>
              <a:off x="5115099" y="2755205"/>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424" name="rc408">
              <a:extLst>
                <a:ext uri="{FF2B5EF4-FFF2-40B4-BE49-F238E27FC236}">
                  <a16:creationId xmlns:a16="http://schemas.microsoft.com/office/drawing/2014/main" id="{D2A2ECFF-2451-107F-6C88-5DE05C2F32BF}"/>
                </a:ext>
              </a:extLst>
            </p:cNvPr>
            <p:cNvSpPr/>
            <p:nvPr/>
          </p:nvSpPr>
          <p:spPr>
            <a:xfrm>
              <a:off x="1693473" y="1542829"/>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25" name="rc409">
              <a:extLst>
                <a:ext uri="{FF2B5EF4-FFF2-40B4-BE49-F238E27FC236}">
                  <a16:creationId xmlns:a16="http://schemas.microsoft.com/office/drawing/2014/main" id="{1FA6D964-5A13-F774-1144-F387E7C42664}"/>
                </a:ext>
              </a:extLst>
            </p:cNvPr>
            <p:cNvSpPr/>
            <p:nvPr/>
          </p:nvSpPr>
          <p:spPr>
            <a:xfrm>
              <a:off x="2671080" y="1542829"/>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26" name="rc410">
              <a:extLst>
                <a:ext uri="{FF2B5EF4-FFF2-40B4-BE49-F238E27FC236}">
                  <a16:creationId xmlns:a16="http://schemas.microsoft.com/office/drawing/2014/main" id="{53DEC5BD-922F-B2A6-E2ED-B673503808DF}"/>
                </a:ext>
              </a:extLst>
            </p:cNvPr>
            <p:cNvSpPr/>
            <p:nvPr/>
          </p:nvSpPr>
          <p:spPr>
            <a:xfrm>
              <a:off x="3159884" y="1542829"/>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427" name="rc411">
              <a:extLst>
                <a:ext uri="{FF2B5EF4-FFF2-40B4-BE49-F238E27FC236}">
                  <a16:creationId xmlns:a16="http://schemas.microsoft.com/office/drawing/2014/main" id="{8A00C5D0-EC25-51E7-D1F3-A7CC6DEAAC32}"/>
                </a:ext>
              </a:extLst>
            </p:cNvPr>
            <p:cNvSpPr/>
            <p:nvPr/>
          </p:nvSpPr>
          <p:spPr>
            <a:xfrm>
              <a:off x="4137492" y="1542829"/>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428" name="rc412">
              <a:extLst>
                <a:ext uri="{FF2B5EF4-FFF2-40B4-BE49-F238E27FC236}">
                  <a16:creationId xmlns:a16="http://schemas.microsoft.com/office/drawing/2014/main" id="{BCF41E68-178E-D384-3429-673C9DF12D1D}"/>
                </a:ext>
              </a:extLst>
            </p:cNvPr>
            <p:cNvSpPr/>
            <p:nvPr/>
          </p:nvSpPr>
          <p:spPr>
            <a:xfrm>
              <a:off x="3648688" y="1542829"/>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429" name="rc413">
              <a:extLst>
                <a:ext uri="{FF2B5EF4-FFF2-40B4-BE49-F238E27FC236}">
                  <a16:creationId xmlns:a16="http://schemas.microsoft.com/office/drawing/2014/main" id="{F0E0C512-B91C-BE08-A233-BEE80B8E1C3C}"/>
                </a:ext>
              </a:extLst>
            </p:cNvPr>
            <p:cNvSpPr/>
            <p:nvPr/>
          </p:nvSpPr>
          <p:spPr>
            <a:xfrm>
              <a:off x="5603903" y="1542829"/>
              <a:ext cx="488803" cy="134708"/>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30" name="rc414">
              <a:extLst>
                <a:ext uri="{FF2B5EF4-FFF2-40B4-BE49-F238E27FC236}">
                  <a16:creationId xmlns:a16="http://schemas.microsoft.com/office/drawing/2014/main" id="{1D5C4E14-9216-1057-1943-F1CE38FEF857}"/>
                </a:ext>
              </a:extLst>
            </p:cNvPr>
            <p:cNvSpPr/>
            <p:nvPr/>
          </p:nvSpPr>
          <p:spPr>
            <a:xfrm>
              <a:off x="6092707" y="1542829"/>
              <a:ext cx="488803" cy="134708"/>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431" name="rc415">
              <a:extLst>
                <a:ext uri="{FF2B5EF4-FFF2-40B4-BE49-F238E27FC236}">
                  <a16:creationId xmlns:a16="http://schemas.microsoft.com/office/drawing/2014/main" id="{A996E79D-D567-83BD-D882-0A3FF10AF6F0}"/>
                </a:ext>
              </a:extLst>
            </p:cNvPr>
            <p:cNvSpPr/>
            <p:nvPr/>
          </p:nvSpPr>
          <p:spPr>
            <a:xfrm>
              <a:off x="6581511" y="1542829"/>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432" name="rc416">
              <a:extLst>
                <a:ext uri="{FF2B5EF4-FFF2-40B4-BE49-F238E27FC236}">
                  <a16:creationId xmlns:a16="http://schemas.microsoft.com/office/drawing/2014/main" id="{A0802D24-E003-0799-6ED5-38863D1C095A}"/>
                </a:ext>
              </a:extLst>
            </p:cNvPr>
            <p:cNvSpPr/>
            <p:nvPr/>
          </p:nvSpPr>
          <p:spPr>
            <a:xfrm>
              <a:off x="7559119" y="1542829"/>
              <a:ext cx="488803" cy="134708"/>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33" name="rc417">
              <a:extLst>
                <a:ext uri="{FF2B5EF4-FFF2-40B4-BE49-F238E27FC236}">
                  <a16:creationId xmlns:a16="http://schemas.microsoft.com/office/drawing/2014/main" id="{09459C9D-05D3-8A92-A319-F1B015387243}"/>
                </a:ext>
              </a:extLst>
            </p:cNvPr>
            <p:cNvSpPr/>
            <p:nvPr/>
          </p:nvSpPr>
          <p:spPr>
            <a:xfrm>
              <a:off x="4626296" y="1542829"/>
              <a:ext cx="488803" cy="134708"/>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34" name="rc418">
              <a:extLst>
                <a:ext uri="{FF2B5EF4-FFF2-40B4-BE49-F238E27FC236}">
                  <a16:creationId xmlns:a16="http://schemas.microsoft.com/office/drawing/2014/main" id="{2744602C-7C14-2BF9-4925-2CD8F4841811}"/>
                </a:ext>
              </a:extLst>
            </p:cNvPr>
            <p:cNvSpPr/>
            <p:nvPr/>
          </p:nvSpPr>
          <p:spPr>
            <a:xfrm>
              <a:off x="7070315" y="1542829"/>
              <a:ext cx="488803" cy="134708"/>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435" name="rc419">
              <a:extLst>
                <a:ext uri="{FF2B5EF4-FFF2-40B4-BE49-F238E27FC236}">
                  <a16:creationId xmlns:a16="http://schemas.microsoft.com/office/drawing/2014/main" id="{B250C34A-AF1E-A7A0-0D1D-8A02B0C1C548}"/>
                </a:ext>
              </a:extLst>
            </p:cNvPr>
            <p:cNvSpPr/>
            <p:nvPr/>
          </p:nvSpPr>
          <p:spPr>
            <a:xfrm>
              <a:off x="1693473" y="5584080"/>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436" name="rc420">
              <a:extLst>
                <a:ext uri="{FF2B5EF4-FFF2-40B4-BE49-F238E27FC236}">
                  <a16:creationId xmlns:a16="http://schemas.microsoft.com/office/drawing/2014/main" id="{A02FF2E9-AB89-A100-7429-E14D9B0B49CF}"/>
                </a:ext>
              </a:extLst>
            </p:cNvPr>
            <p:cNvSpPr/>
            <p:nvPr/>
          </p:nvSpPr>
          <p:spPr>
            <a:xfrm>
              <a:off x="2671080" y="5584080"/>
              <a:ext cx="488803" cy="134708"/>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437" name="rc421">
              <a:extLst>
                <a:ext uri="{FF2B5EF4-FFF2-40B4-BE49-F238E27FC236}">
                  <a16:creationId xmlns:a16="http://schemas.microsoft.com/office/drawing/2014/main" id="{07A10D6D-B854-0A17-3733-ECA3B5561493}"/>
                </a:ext>
              </a:extLst>
            </p:cNvPr>
            <p:cNvSpPr/>
            <p:nvPr/>
          </p:nvSpPr>
          <p:spPr>
            <a:xfrm>
              <a:off x="3159884" y="5584080"/>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438" name="rc422">
              <a:extLst>
                <a:ext uri="{FF2B5EF4-FFF2-40B4-BE49-F238E27FC236}">
                  <a16:creationId xmlns:a16="http://schemas.microsoft.com/office/drawing/2014/main" id="{CEC90C37-D84B-EEEB-769D-91A774B8567B}"/>
                </a:ext>
              </a:extLst>
            </p:cNvPr>
            <p:cNvSpPr/>
            <p:nvPr/>
          </p:nvSpPr>
          <p:spPr>
            <a:xfrm>
              <a:off x="4137492" y="5584080"/>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439" name="rc423">
              <a:extLst>
                <a:ext uri="{FF2B5EF4-FFF2-40B4-BE49-F238E27FC236}">
                  <a16:creationId xmlns:a16="http://schemas.microsoft.com/office/drawing/2014/main" id="{4F95A3EE-8294-9E58-A302-1DC8714D5667}"/>
                </a:ext>
              </a:extLst>
            </p:cNvPr>
            <p:cNvSpPr/>
            <p:nvPr/>
          </p:nvSpPr>
          <p:spPr>
            <a:xfrm>
              <a:off x="2182276" y="5584080"/>
              <a:ext cx="488803" cy="134708"/>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440" name="rc424">
              <a:extLst>
                <a:ext uri="{FF2B5EF4-FFF2-40B4-BE49-F238E27FC236}">
                  <a16:creationId xmlns:a16="http://schemas.microsoft.com/office/drawing/2014/main" id="{4211C78A-66AE-5146-6229-02ADA87CB755}"/>
                </a:ext>
              </a:extLst>
            </p:cNvPr>
            <p:cNvSpPr/>
            <p:nvPr/>
          </p:nvSpPr>
          <p:spPr>
            <a:xfrm>
              <a:off x="3648688" y="5584080"/>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441" name="rc425">
              <a:extLst>
                <a:ext uri="{FF2B5EF4-FFF2-40B4-BE49-F238E27FC236}">
                  <a16:creationId xmlns:a16="http://schemas.microsoft.com/office/drawing/2014/main" id="{9A239A3A-5F56-E012-E1E5-EEC1CC31D830}"/>
                </a:ext>
              </a:extLst>
            </p:cNvPr>
            <p:cNvSpPr/>
            <p:nvPr/>
          </p:nvSpPr>
          <p:spPr>
            <a:xfrm>
              <a:off x="5603903" y="5584080"/>
              <a:ext cx="488803" cy="134708"/>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42" name="rc426">
              <a:extLst>
                <a:ext uri="{FF2B5EF4-FFF2-40B4-BE49-F238E27FC236}">
                  <a16:creationId xmlns:a16="http://schemas.microsoft.com/office/drawing/2014/main" id="{DE833339-39D4-0A2F-6BBD-85A4F8EFB0A0}"/>
                </a:ext>
              </a:extLst>
            </p:cNvPr>
            <p:cNvSpPr/>
            <p:nvPr/>
          </p:nvSpPr>
          <p:spPr>
            <a:xfrm>
              <a:off x="6092707" y="5584080"/>
              <a:ext cx="488803" cy="134708"/>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43" name="rc427">
              <a:extLst>
                <a:ext uri="{FF2B5EF4-FFF2-40B4-BE49-F238E27FC236}">
                  <a16:creationId xmlns:a16="http://schemas.microsoft.com/office/drawing/2014/main" id="{4E051F58-BBD5-D5AD-858A-91CF0515184C}"/>
                </a:ext>
              </a:extLst>
            </p:cNvPr>
            <p:cNvSpPr/>
            <p:nvPr/>
          </p:nvSpPr>
          <p:spPr>
            <a:xfrm>
              <a:off x="6581511" y="5584080"/>
              <a:ext cx="488803" cy="134708"/>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44" name="rc428">
              <a:extLst>
                <a:ext uri="{FF2B5EF4-FFF2-40B4-BE49-F238E27FC236}">
                  <a16:creationId xmlns:a16="http://schemas.microsoft.com/office/drawing/2014/main" id="{2A96BEDD-6F1C-4038-4D6C-887A41301438}"/>
                </a:ext>
              </a:extLst>
            </p:cNvPr>
            <p:cNvSpPr/>
            <p:nvPr/>
          </p:nvSpPr>
          <p:spPr>
            <a:xfrm>
              <a:off x="7559119" y="5584080"/>
              <a:ext cx="488803" cy="134708"/>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1445" name="rc429">
              <a:extLst>
                <a:ext uri="{FF2B5EF4-FFF2-40B4-BE49-F238E27FC236}">
                  <a16:creationId xmlns:a16="http://schemas.microsoft.com/office/drawing/2014/main" id="{49418A52-3A52-22F8-1B6B-D0B40630BDA8}"/>
                </a:ext>
              </a:extLst>
            </p:cNvPr>
            <p:cNvSpPr/>
            <p:nvPr/>
          </p:nvSpPr>
          <p:spPr>
            <a:xfrm>
              <a:off x="4626296" y="5584080"/>
              <a:ext cx="488803" cy="134708"/>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446" name="rc430">
              <a:extLst>
                <a:ext uri="{FF2B5EF4-FFF2-40B4-BE49-F238E27FC236}">
                  <a16:creationId xmlns:a16="http://schemas.microsoft.com/office/drawing/2014/main" id="{6E5E3E61-1609-E2F7-C683-97FAD40F3267}"/>
                </a:ext>
              </a:extLst>
            </p:cNvPr>
            <p:cNvSpPr/>
            <p:nvPr/>
          </p:nvSpPr>
          <p:spPr>
            <a:xfrm>
              <a:off x="7070315" y="5584080"/>
              <a:ext cx="488803" cy="134708"/>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47" name="rc431">
              <a:extLst>
                <a:ext uri="{FF2B5EF4-FFF2-40B4-BE49-F238E27FC236}">
                  <a16:creationId xmlns:a16="http://schemas.microsoft.com/office/drawing/2014/main" id="{74F93A2E-2C26-8FFA-0000-E2EE1DEE5C21}"/>
                </a:ext>
              </a:extLst>
            </p:cNvPr>
            <p:cNvSpPr/>
            <p:nvPr/>
          </p:nvSpPr>
          <p:spPr>
            <a:xfrm>
              <a:off x="5115099" y="5584080"/>
              <a:ext cx="488803" cy="134708"/>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448" name="rc432">
              <a:extLst>
                <a:ext uri="{FF2B5EF4-FFF2-40B4-BE49-F238E27FC236}">
                  <a16:creationId xmlns:a16="http://schemas.microsoft.com/office/drawing/2014/main" id="{5478718B-0112-EFB3-4323-946C072D6A56}"/>
                </a:ext>
              </a:extLst>
            </p:cNvPr>
            <p:cNvSpPr/>
            <p:nvPr/>
          </p:nvSpPr>
          <p:spPr>
            <a:xfrm>
              <a:off x="8047922" y="5584080"/>
              <a:ext cx="488803" cy="134708"/>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449" name="rc433">
              <a:extLst>
                <a:ext uri="{FF2B5EF4-FFF2-40B4-BE49-F238E27FC236}">
                  <a16:creationId xmlns:a16="http://schemas.microsoft.com/office/drawing/2014/main" id="{C2AA88E0-CC11-58CD-C0B4-355777E042C9}"/>
                </a:ext>
              </a:extLst>
            </p:cNvPr>
            <p:cNvSpPr/>
            <p:nvPr/>
          </p:nvSpPr>
          <p:spPr>
            <a:xfrm>
              <a:off x="8536726" y="3698163"/>
              <a:ext cx="488803" cy="134708"/>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1450" name="rc434">
              <a:extLst>
                <a:ext uri="{FF2B5EF4-FFF2-40B4-BE49-F238E27FC236}">
                  <a16:creationId xmlns:a16="http://schemas.microsoft.com/office/drawing/2014/main" id="{40212885-7E6A-C4B6-338F-3106703EDB19}"/>
                </a:ext>
              </a:extLst>
            </p:cNvPr>
            <p:cNvSpPr/>
            <p:nvPr/>
          </p:nvSpPr>
          <p:spPr>
            <a:xfrm>
              <a:off x="8536726" y="5045247"/>
              <a:ext cx="488803" cy="134708"/>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451" name="rc435">
              <a:extLst>
                <a:ext uri="{FF2B5EF4-FFF2-40B4-BE49-F238E27FC236}">
                  <a16:creationId xmlns:a16="http://schemas.microsoft.com/office/drawing/2014/main" id="{04CCDCAD-4851-ABE4-ED9A-6DC12D2B6E13}"/>
                </a:ext>
              </a:extLst>
            </p:cNvPr>
            <p:cNvSpPr/>
            <p:nvPr/>
          </p:nvSpPr>
          <p:spPr>
            <a:xfrm>
              <a:off x="8536726" y="3967580"/>
              <a:ext cx="488803" cy="134708"/>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452" name="rc436">
              <a:extLst>
                <a:ext uri="{FF2B5EF4-FFF2-40B4-BE49-F238E27FC236}">
                  <a16:creationId xmlns:a16="http://schemas.microsoft.com/office/drawing/2014/main" id="{B96AE1E6-86FB-9AD1-292E-D5CF6C431C21}"/>
                </a:ext>
              </a:extLst>
            </p:cNvPr>
            <p:cNvSpPr/>
            <p:nvPr/>
          </p:nvSpPr>
          <p:spPr>
            <a:xfrm>
              <a:off x="8536726" y="3428746"/>
              <a:ext cx="488803" cy="134708"/>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453" name="rc437">
              <a:extLst>
                <a:ext uri="{FF2B5EF4-FFF2-40B4-BE49-F238E27FC236}">
                  <a16:creationId xmlns:a16="http://schemas.microsoft.com/office/drawing/2014/main" id="{78ED29C1-4589-7796-1910-23CE03F8DFFD}"/>
                </a:ext>
              </a:extLst>
            </p:cNvPr>
            <p:cNvSpPr/>
            <p:nvPr/>
          </p:nvSpPr>
          <p:spPr>
            <a:xfrm>
              <a:off x="8536726" y="4641122"/>
              <a:ext cx="488803" cy="134708"/>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454" name="rc438">
              <a:extLst>
                <a:ext uri="{FF2B5EF4-FFF2-40B4-BE49-F238E27FC236}">
                  <a16:creationId xmlns:a16="http://schemas.microsoft.com/office/drawing/2014/main" id="{C1C5F916-DC76-F2BB-C02D-2DF398B6AA8E}"/>
                </a:ext>
              </a:extLst>
            </p:cNvPr>
            <p:cNvSpPr/>
            <p:nvPr/>
          </p:nvSpPr>
          <p:spPr>
            <a:xfrm>
              <a:off x="8536726" y="5314663"/>
              <a:ext cx="488803" cy="134708"/>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455" name="rc439">
              <a:extLst>
                <a:ext uri="{FF2B5EF4-FFF2-40B4-BE49-F238E27FC236}">
                  <a16:creationId xmlns:a16="http://schemas.microsoft.com/office/drawing/2014/main" id="{DC14920F-8084-4D41-7DC1-9D767FBF6DB5}"/>
                </a:ext>
              </a:extLst>
            </p:cNvPr>
            <p:cNvSpPr/>
            <p:nvPr/>
          </p:nvSpPr>
          <p:spPr>
            <a:xfrm>
              <a:off x="8536726" y="2620496"/>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456" name="rc440">
              <a:extLst>
                <a:ext uri="{FF2B5EF4-FFF2-40B4-BE49-F238E27FC236}">
                  <a16:creationId xmlns:a16="http://schemas.microsoft.com/office/drawing/2014/main" id="{D9B74301-05F6-A764-974B-957D199FC47B}"/>
                </a:ext>
              </a:extLst>
            </p:cNvPr>
            <p:cNvSpPr/>
            <p:nvPr/>
          </p:nvSpPr>
          <p:spPr>
            <a:xfrm>
              <a:off x="8536726" y="2485788"/>
              <a:ext cx="488803" cy="134708"/>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457" name="rc441">
              <a:extLst>
                <a:ext uri="{FF2B5EF4-FFF2-40B4-BE49-F238E27FC236}">
                  <a16:creationId xmlns:a16="http://schemas.microsoft.com/office/drawing/2014/main" id="{5FC0C677-EB3D-EB4C-2380-0C37860C71E8}"/>
                </a:ext>
              </a:extLst>
            </p:cNvPr>
            <p:cNvSpPr/>
            <p:nvPr/>
          </p:nvSpPr>
          <p:spPr>
            <a:xfrm>
              <a:off x="8536726" y="1273413"/>
              <a:ext cx="488803" cy="134708"/>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58" name="rc442">
              <a:extLst>
                <a:ext uri="{FF2B5EF4-FFF2-40B4-BE49-F238E27FC236}">
                  <a16:creationId xmlns:a16="http://schemas.microsoft.com/office/drawing/2014/main" id="{B95658F2-0052-E119-E3D7-AD17D2B6B6E7}"/>
                </a:ext>
              </a:extLst>
            </p:cNvPr>
            <p:cNvSpPr/>
            <p:nvPr/>
          </p:nvSpPr>
          <p:spPr>
            <a:xfrm>
              <a:off x="8536726" y="2351079"/>
              <a:ext cx="488803" cy="134708"/>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459" name="rc443">
              <a:extLst>
                <a:ext uri="{FF2B5EF4-FFF2-40B4-BE49-F238E27FC236}">
                  <a16:creationId xmlns:a16="http://schemas.microsoft.com/office/drawing/2014/main" id="{D299B897-CD10-CC44-E766-5CAD7C6C3C02}"/>
                </a:ext>
              </a:extLst>
            </p:cNvPr>
            <p:cNvSpPr/>
            <p:nvPr/>
          </p:nvSpPr>
          <p:spPr>
            <a:xfrm>
              <a:off x="8536726" y="1677538"/>
              <a:ext cx="488803" cy="134708"/>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460" name="rc444">
              <a:extLst>
                <a:ext uri="{FF2B5EF4-FFF2-40B4-BE49-F238E27FC236}">
                  <a16:creationId xmlns:a16="http://schemas.microsoft.com/office/drawing/2014/main" id="{87C6ED30-3677-E48C-ED43-B31BFF4FDF97}"/>
                </a:ext>
              </a:extLst>
            </p:cNvPr>
            <p:cNvSpPr/>
            <p:nvPr/>
          </p:nvSpPr>
          <p:spPr>
            <a:xfrm>
              <a:off x="8536726" y="1003996"/>
              <a:ext cx="488803" cy="134708"/>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461" name="rc445">
              <a:extLst>
                <a:ext uri="{FF2B5EF4-FFF2-40B4-BE49-F238E27FC236}">
                  <a16:creationId xmlns:a16="http://schemas.microsoft.com/office/drawing/2014/main" id="{40A4D59F-B16E-833E-9F80-39EE7FCD8A0B}"/>
                </a:ext>
              </a:extLst>
            </p:cNvPr>
            <p:cNvSpPr/>
            <p:nvPr/>
          </p:nvSpPr>
          <p:spPr>
            <a:xfrm>
              <a:off x="8536726" y="2889913"/>
              <a:ext cx="488803" cy="134708"/>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462" name="rc446">
              <a:extLst>
                <a:ext uri="{FF2B5EF4-FFF2-40B4-BE49-F238E27FC236}">
                  <a16:creationId xmlns:a16="http://schemas.microsoft.com/office/drawing/2014/main" id="{4CC09B65-DB9C-F1A2-E31D-3780B3D8C818}"/>
                </a:ext>
              </a:extLst>
            </p:cNvPr>
            <p:cNvSpPr/>
            <p:nvPr/>
          </p:nvSpPr>
          <p:spPr>
            <a:xfrm>
              <a:off x="8536726" y="3159330"/>
              <a:ext cx="488803" cy="134708"/>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1463" name="rc447">
              <a:extLst>
                <a:ext uri="{FF2B5EF4-FFF2-40B4-BE49-F238E27FC236}">
                  <a16:creationId xmlns:a16="http://schemas.microsoft.com/office/drawing/2014/main" id="{D63576B8-E970-EDA6-97A7-9CA3E52FA924}"/>
                </a:ext>
              </a:extLst>
            </p:cNvPr>
            <p:cNvSpPr/>
            <p:nvPr/>
          </p:nvSpPr>
          <p:spPr>
            <a:xfrm>
              <a:off x="8536726" y="4910538"/>
              <a:ext cx="488803" cy="134708"/>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464" name="rc448">
              <a:extLst>
                <a:ext uri="{FF2B5EF4-FFF2-40B4-BE49-F238E27FC236}">
                  <a16:creationId xmlns:a16="http://schemas.microsoft.com/office/drawing/2014/main" id="{CE9128C4-D683-76F2-F672-E662A16A6FD5}"/>
                </a:ext>
              </a:extLst>
            </p:cNvPr>
            <p:cNvSpPr/>
            <p:nvPr/>
          </p:nvSpPr>
          <p:spPr>
            <a:xfrm>
              <a:off x="8536726" y="1408121"/>
              <a:ext cx="488803" cy="134708"/>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465" name="rc449">
              <a:extLst>
                <a:ext uri="{FF2B5EF4-FFF2-40B4-BE49-F238E27FC236}">
                  <a16:creationId xmlns:a16="http://schemas.microsoft.com/office/drawing/2014/main" id="{BAF9FAFF-3E60-6962-2307-D7EF3421F788}"/>
                </a:ext>
              </a:extLst>
            </p:cNvPr>
            <p:cNvSpPr/>
            <p:nvPr/>
          </p:nvSpPr>
          <p:spPr>
            <a:xfrm>
              <a:off x="8536726" y="4236996"/>
              <a:ext cx="488803" cy="134708"/>
            </a:xfrm>
            <a:prstGeom prst="rect">
              <a:avLst/>
            </a:prstGeom>
            <a:solidFill>
              <a:srgbClr val="B70901">
                <a:alpha val="100000"/>
              </a:srgbClr>
            </a:solidFill>
            <a:ln w="2710" cap="flat">
              <a:solidFill>
                <a:srgbClr val="FFFFFF">
                  <a:alpha val="100000"/>
                </a:srgbClr>
              </a:solidFill>
              <a:prstDash val="solid"/>
              <a:miter/>
            </a:ln>
          </p:spPr>
          <p:txBody>
            <a:bodyPr/>
            <a:lstStyle/>
            <a:p>
              <a:endParaRPr/>
            </a:p>
          </p:txBody>
        </p:sp>
        <p:sp>
          <p:nvSpPr>
            <p:cNvPr id="1466" name="rc450">
              <a:extLst>
                <a:ext uri="{FF2B5EF4-FFF2-40B4-BE49-F238E27FC236}">
                  <a16:creationId xmlns:a16="http://schemas.microsoft.com/office/drawing/2014/main" id="{7022C5C9-5310-B09A-CEF6-ECA980D9BB20}"/>
                </a:ext>
              </a:extLst>
            </p:cNvPr>
            <p:cNvSpPr/>
            <p:nvPr/>
          </p:nvSpPr>
          <p:spPr>
            <a:xfrm>
              <a:off x="8536726" y="4506413"/>
              <a:ext cx="488803" cy="134708"/>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467" name="rc451">
              <a:extLst>
                <a:ext uri="{FF2B5EF4-FFF2-40B4-BE49-F238E27FC236}">
                  <a16:creationId xmlns:a16="http://schemas.microsoft.com/office/drawing/2014/main" id="{F1B83F3B-2D47-99A4-2F61-7F1D469B9988}"/>
                </a:ext>
              </a:extLst>
            </p:cNvPr>
            <p:cNvSpPr/>
            <p:nvPr/>
          </p:nvSpPr>
          <p:spPr>
            <a:xfrm>
              <a:off x="8536726" y="1138704"/>
              <a:ext cx="488803" cy="134708"/>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468" name="rc452">
              <a:extLst>
                <a:ext uri="{FF2B5EF4-FFF2-40B4-BE49-F238E27FC236}">
                  <a16:creationId xmlns:a16="http://schemas.microsoft.com/office/drawing/2014/main" id="{531AA943-9EE4-7B9D-C436-DBF04376C2B9}"/>
                </a:ext>
              </a:extLst>
            </p:cNvPr>
            <p:cNvSpPr/>
            <p:nvPr/>
          </p:nvSpPr>
          <p:spPr>
            <a:xfrm>
              <a:off x="8536726" y="3563455"/>
              <a:ext cx="488803" cy="134708"/>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469" name="rc453">
              <a:extLst>
                <a:ext uri="{FF2B5EF4-FFF2-40B4-BE49-F238E27FC236}">
                  <a16:creationId xmlns:a16="http://schemas.microsoft.com/office/drawing/2014/main" id="{00CBFA8B-7BF0-5001-2A34-E221BDB24483}"/>
                </a:ext>
              </a:extLst>
            </p:cNvPr>
            <p:cNvSpPr/>
            <p:nvPr/>
          </p:nvSpPr>
          <p:spPr>
            <a:xfrm>
              <a:off x="8536726" y="3294038"/>
              <a:ext cx="488803" cy="134708"/>
            </a:xfrm>
            <a:prstGeom prst="rect">
              <a:avLst/>
            </a:prstGeom>
            <a:solidFill>
              <a:srgbClr val="C8150B">
                <a:alpha val="100000"/>
              </a:srgbClr>
            </a:solidFill>
            <a:ln w="2710" cap="flat">
              <a:solidFill>
                <a:srgbClr val="FFFFFF">
                  <a:alpha val="100000"/>
                </a:srgbClr>
              </a:solidFill>
              <a:prstDash val="solid"/>
              <a:miter/>
            </a:ln>
          </p:spPr>
          <p:txBody>
            <a:bodyPr/>
            <a:lstStyle/>
            <a:p>
              <a:endParaRPr/>
            </a:p>
          </p:txBody>
        </p:sp>
        <p:sp>
          <p:nvSpPr>
            <p:cNvPr id="1470" name="rc454">
              <a:extLst>
                <a:ext uri="{FF2B5EF4-FFF2-40B4-BE49-F238E27FC236}">
                  <a16:creationId xmlns:a16="http://schemas.microsoft.com/office/drawing/2014/main" id="{EEB3D3E0-1B23-9070-51B9-1FAEC5657CEA}"/>
                </a:ext>
              </a:extLst>
            </p:cNvPr>
            <p:cNvSpPr/>
            <p:nvPr/>
          </p:nvSpPr>
          <p:spPr>
            <a:xfrm>
              <a:off x="8536726" y="4102288"/>
              <a:ext cx="488803" cy="134708"/>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471" name="rc455">
              <a:extLst>
                <a:ext uri="{FF2B5EF4-FFF2-40B4-BE49-F238E27FC236}">
                  <a16:creationId xmlns:a16="http://schemas.microsoft.com/office/drawing/2014/main" id="{B9A29D9B-577F-ABD1-DEE2-25D03398ECB2}"/>
                </a:ext>
              </a:extLst>
            </p:cNvPr>
            <p:cNvSpPr/>
            <p:nvPr/>
          </p:nvSpPr>
          <p:spPr>
            <a:xfrm>
              <a:off x="8536726" y="1812246"/>
              <a:ext cx="488803" cy="134708"/>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472" name="rc456">
              <a:extLst>
                <a:ext uri="{FF2B5EF4-FFF2-40B4-BE49-F238E27FC236}">
                  <a16:creationId xmlns:a16="http://schemas.microsoft.com/office/drawing/2014/main" id="{3F2ABFD3-3A3F-4B4A-0E19-F14338C13403}"/>
                </a:ext>
              </a:extLst>
            </p:cNvPr>
            <p:cNvSpPr/>
            <p:nvPr/>
          </p:nvSpPr>
          <p:spPr>
            <a:xfrm>
              <a:off x="8536726" y="4371705"/>
              <a:ext cx="488803" cy="134708"/>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473" name="rc457">
              <a:extLst>
                <a:ext uri="{FF2B5EF4-FFF2-40B4-BE49-F238E27FC236}">
                  <a16:creationId xmlns:a16="http://schemas.microsoft.com/office/drawing/2014/main" id="{B620F978-C97E-B793-DAA6-DB6464DFE20B}"/>
                </a:ext>
              </a:extLst>
            </p:cNvPr>
            <p:cNvSpPr/>
            <p:nvPr/>
          </p:nvSpPr>
          <p:spPr>
            <a:xfrm>
              <a:off x="8536726" y="4775830"/>
              <a:ext cx="488803" cy="134708"/>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474" name="rc458">
              <a:extLst>
                <a:ext uri="{FF2B5EF4-FFF2-40B4-BE49-F238E27FC236}">
                  <a16:creationId xmlns:a16="http://schemas.microsoft.com/office/drawing/2014/main" id="{1E93858F-EC9A-AB29-AD76-97F686D545FF}"/>
                </a:ext>
              </a:extLst>
            </p:cNvPr>
            <p:cNvSpPr/>
            <p:nvPr/>
          </p:nvSpPr>
          <p:spPr>
            <a:xfrm>
              <a:off x="8536726" y="3832871"/>
              <a:ext cx="488803" cy="134708"/>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475" name="rc459">
              <a:extLst>
                <a:ext uri="{FF2B5EF4-FFF2-40B4-BE49-F238E27FC236}">
                  <a16:creationId xmlns:a16="http://schemas.microsoft.com/office/drawing/2014/main" id="{19F9A4FD-D429-33EE-B268-A0612ABEE6A9}"/>
                </a:ext>
              </a:extLst>
            </p:cNvPr>
            <p:cNvSpPr/>
            <p:nvPr/>
          </p:nvSpPr>
          <p:spPr>
            <a:xfrm>
              <a:off x="8536726" y="1946954"/>
              <a:ext cx="488803" cy="134708"/>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476" name="rc460">
              <a:extLst>
                <a:ext uri="{FF2B5EF4-FFF2-40B4-BE49-F238E27FC236}">
                  <a16:creationId xmlns:a16="http://schemas.microsoft.com/office/drawing/2014/main" id="{18A0F14B-D8B5-37BD-38AA-8506CAE64735}"/>
                </a:ext>
              </a:extLst>
            </p:cNvPr>
            <p:cNvSpPr/>
            <p:nvPr/>
          </p:nvSpPr>
          <p:spPr>
            <a:xfrm>
              <a:off x="8536726" y="3024621"/>
              <a:ext cx="488803" cy="134708"/>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477" name="rc461">
              <a:extLst>
                <a:ext uri="{FF2B5EF4-FFF2-40B4-BE49-F238E27FC236}">
                  <a16:creationId xmlns:a16="http://schemas.microsoft.com/office/drawing/2014/main" id="{C92EA408-00A0-83E1-9382-0AA1D7637348}"/>
                </a:ext>
              </a:extLst>
            </p:cNvPr>
            <p:cNvSpPr/>
            <p:nvPr/>
          </p:nvSpPr>
          <p:spPr>
            <a:xfrm>
              <a:off x="8536726" y="2081663"/>
              <a:ext cx="488803" cy="134708"/>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478" name="rc462">
              <a:extLst>
                <a:ext uri="{FF2B5EF4-FFF2-40B4-BE49-F238E27FC236}">
                  <a16:creationId xmlns:a16="http://schemas.microsoft.com/office/drawing/2014/main" id="{D2832A4E-D109-4FCA-0EDA-52B7692D5BF7}"/>
                </a:ext>
              </a:extLst>
            </p:cNvPr>
            <p:cNvSpPr/>
            <p:nvPr/>
          </p:nvSpPr>
          <p:spPr>
            <a:xfrm>
              <a:off x="8536726" y="5179955"/>
              <a:ext cx="488803" cy="134708"/>
            </a:xfrm>
            <a:prstGeom prst="rect">
              <a:avLst/>
            </a:prstGeom>
            <a:solidFill>
              <a:srgbClr val="C21107">
                <a:alpha val="100000"/>
              </a:srgbClr>
            </a:solidFill>
            <a:ln w="2710" cap="flat">
              <a:solidFill>
                <a:srgbClr val="FFFFFF">
                  <a:alpha val="100000"/>
                </a:srgbClr>
              </a:solidFill>
              <a:prstDash val="solid"/>
              <a:miter/>
            </a:ln>
          </p:spPr>
          <p:txBody>
            <a:bodyPr/>
            <a:lstStyle/>
            <a:p>
              <a:endParaRPr/>
            </a:p>
          </p:txBody>
        </p:sp>
        <p:sp>
          <p:nvSpPr>
            <p:cNvPr id="1479" name="rc463">
              <a:extLst>
                <a:ext uri="{FF2B5EF4-FFF2-40B4-BE49-F238E27FC236}">
                  <a16:creationId xmlns:a16="http://schemas.microsoft.com/office/drawing/2014/main" id="{82561BC2-7FD9-86F6-133E-AF0E45FE763A}"/>
                </a:ext>
              </a:extLst>
            </p:cNvPr>
            <p:cNvSpPr/>
            <p:nvPr/>
          </p:nvSpPr>
          <p:spPr>
            <a:xfrm>
              <a:off x="8536726" y="2216371"/>
              <a:ext cx="488803" cy="134708"/>
            </a:xfrm>
            <a:prstGeom prst="rect">
              <a:avLst/>
            </a:prstGeom>
            <a:solidFill>
              <a:srgbClr val="BE0F05">
                <a:alpha val="100000"/>
              </a:srgbClr>
            </a:solidFill>
            <a:ln w="2710" cap="flat">
              <a:solidFill>
                <a:srgbClr val="FFFFFF">
                  <a:alpha val="100000"/>
                </a:srgbClr>
              </a:solidFill>
              <a:prstDash val="solid"/>
              <a:miter/>
            </a:ln>
          </p:spPr>
          <p:txBody>
            <a:bodyPr/>
            <a:lstStyle/>
            <a:p>
              <a:endParaRPr/>
            </a:p>
          </p:txBody>
        </p:sp>
        <p:sp>
          <p:nvSpPr>
            <p:cNvPr id="1480" name="rc464">
              <a:extLst>
                <a:ext uri="{FF2B5EF4-FFF2-40B4-BE49-F238E27FC236}">
                  <a16:creationId xmlns:a16="http://schemas.microsoft.com/office/drawing/2014/main" id="{D4F28F3C-42B2-2733-5280-EB171EF030E7}"/>
                </a:ext>
              </a:extLst>
            </p:cNvPr>
            <p:cNvSpPr/>
            <p:nvPr/>
          </p:nvSpPr>
          <p:spPr>
            <a:xfrm>
              <a:off x="8536726" y="2755205"/>
              <a:ext cx="488803" cy="134708"/>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481" name="rc465">
              <a:extLst>
                <a:ext uri="{FF2B5EF4-FFF2-40B4-BE49-F238E27FC236}">
                  <a16:creationId xmlns:a16="http://schemas.microsoft.com/office/drawing/2014/main" id="{C4AE427F-99A5-C99B-3F66-A00B288499BC}"/>
                </a:ext>
              </a:extLst>
            </p:cNvPr>
            <p:cNvSpPr/>
            <p:nvPr/>
          </p:nvSpPr>
          <p:spPr>
            <a:xfrm>
              <a:off x="8536726" y="1542829"/>
              <a:ext cx="488803" cy="134708"/>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482" name="tx466">
              <a:extLst>
                <a:ext uri="{FF2B5EF4-FFF2-40B4-BE49-F238E27FC236}">
                  <a16:creationId xmlns:a16="http://schemas.microsoft.com/office/drawing/2014/main" id="{D97E851C-5751-F470-9E49-39A937EA3B9E}"/>
                </a:ext>
              </a:extLst>
            </p:cNvPr>
            <p:cNvSpPr/>
            <p:nvPr/>
          </p:nvSpPr>
          <p:spPr>
            <a:xfrm>
              <a:off x="2861258" y="37306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83" name="tx467">
              <a:extLst>
                <a:ext uri="{FF2B5EF4-FFF2-40B4-BE49-F238E27FC236}">
                  <a16:creationId xmlns:a16="http://schemas.microsoft.com/office/drawing/2014/main" id="{3974B55C-EA0B-6D19-A9BB-ACEEFF2DFC37}"/>
                </a:ext>
              </a:extLst>
            </p:cNvPr>
            <p:cNvSpPr/>
            <p:nvPr/>
          </p:nvSpPr>
          <p:spPr>
            <a:xfrm>
              <a:off x="3350062" y="37306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84" name="tx468">
              <a:extLst>
                <a:ext uri="{FF2B5EF4-FFF2-40B4-BE49-F238E27FC236}">
                  <a16:creationId xmlns:a16="http://schemas.microsoft.com/office/drawing/2014/main" id="{42354429-09B3-1116-C70D-5AA11F36F9B3}"/>
                </a:ext>
              </a:extLst>
            </p:cNvPr>
            <p:cNvSpPr/>
            <p:nvPr/>
          </p:nvSpPr>
          <p:spPr>
            <a:xfrm>
              <a:off x="4327670" y="37306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85" name="tx469">
              <a:extLst>
                <a:ext uri="{FF2B5EF4-FFF2-40B4-BE49-F238E27FC236}">
                  <a16:creationId xmlns:a16="http://schemas.microsoft.com/office/drawing/2014/main" id="{430F4495-59DD-6F10-A223-A09C90325F6E}"/>
                </a:ext>
              </a:extLst>
            </p:cNvPr>
            <p:cNvSpPr/>
            <p:nvPr/>
          </p:nvSpPr>
          <p:spPr>
            <a:xfrm>
              <a:off x="2372454" y="37306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86" name="tx470">
              <a:extLst>
                <a:ext uri="{FF2B5EF4-FFF2-40B4-BE49-F238E27FC236}">
                  <a16:creationId xmlns:a16="http://schemas.microsoft.com/office/drawing/2014/main" id="{22069DA1-ECC2-CF85-58C1-F116BB5A6A98}"/>
                </a:ext>
              </a:extLst>
            </p:cNvPr>
            <p:cNvSpPr/>
            <p:nvPr/>
          </p:nvSpPr>
          <p:spPr>
            <a:xfrm>
              <a:off x="3838866" y="37306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87" name="tx471">
              <a:extLst>
                <a:ext uri="{FF2B5EF4-FFF2-40B4-BE49-F238E27FC236}">
                  <a16:creationId xmlns:a16="http://schemas.microsoft.com/office/drawing/2014/main" id="{9D25FB18-7004-16F9-AB7C-3DAFD49C13D7}"/>
                </a:ext>
              </a:extLst>
            </p:cNvPr>
            <p:cNvSpPr/>
            <p:nvPr/>
          </p:nvSpPr>
          <p:spPr>
            <a:xfrm>
              <a:off x="5794081" y="37306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88" name="tx472">
              <a:extLst>
                <a:ext uri="{FF2B5EF4-FFF2-40B4-BE49-F238E27FC236}">
                  <a16:creationId xmlns:a16="http://schemas.microsoft.com/office/drawing/2014/main" id="{EB30DFA1-1D54-81E7-C053-5C43E9F7565D}"/>
                </a:ext>
              </a:extLst>
            </p:cNvPr>
            <p:cNvSpPr/>
            <p:nvPr/>
          </p:nvSpPr>
          <p:spPr>
            <a:xfrm>
              <a:off x="6282885" y="37306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489" name="tx473">
              <a:extLst>
                <a:ext uri="{FF2B5EF4-FFF2-40B4-BE49-F238E27FC236}">
                  <a16:creationId xmlns:a16="http://schemas.microsoft.com/office/drawing/2014/main" id="{199B7F89-0160-3E94-1865-1D3BAD1F5C99}"/>
                </a:ext>
              </a:extLst>
            </p:cNvPr>
            <p:cNvSpPr/>
            <p:nvPr/>
          </p:nvSpPr>
          <p:spPr>
            <a:xfrm>
              <a:off x="6771689" y="37306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490" name="tx474">
              <a:extLst>
                <a:ext uri="{FF2B5EF4-FFF2-40B4-BE49-F238E27FC236}">
                  <a16:creationId xmlns:a16="http://schemas.microsoft.com/office/drawing/2014/main" id="{59773518-1D1F-C758-1222-A8CCFE4DACC0}"/>
                </a:ext>
              </a:extLst>
            </p:cNvPr>
            <p:cNvSpPr/>
            <p:nvPr/>
          </p:nvSpPr>
          <p:spPr>
            <a:xfrm>
              <a:off x="7749297" y="37306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491" name="tx475">
              <a:extLst>
                <a:ext uri="{FF2B5EF4-FFF2-40B4-BE49-F238E27FC236}">
                  <a16:creationId xmlns:a16="http://schemas.microsoft.com/office/drawing/2014/main" id="{D8A965AD-20FC-7729-229D-DD5C17206ECE}"/>
                </a:ext>
              </a:extLst>
            </p:cNvPr>
            <p:cNvSpPr/>
            <p:nvPr/>
          </p:nvSpPr>
          <p:spPr>
            <a:xfrm>
              <a:off x="7260493" y="37306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492" name="tx476">
              <a:extLst>
                <a:ext uri="{FF2B5EF4-FFF2-40B4-BE49-F238E27FC236}">
                  <a16:creationId xmlns:a16="http://schemas.microsoft.com/office/drawing/2014/main" id="{B8F37B13-44D4-EF17-6F59-64415B46598C}"/>
                </a:ext>
              </a:extLst>
            </p:cNvPr>
            <p:cNvSpPr/>
            <p:nvPr/>
          </p:nvSpPr>
          <p:spPr>
            <a:xfrm>
              <a:off x="1883651"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493" name="tx477">
              <a:extLst>
                <a:ext uri="{FF2B5EF4-FFF2-40B4-BE49-F238E27FC236}">
                  <a16:creationId xmlns:a16="http://schemas.microsoft.com/office/drawing/2014/main" id="{DFE131EA-9571-9BC8-FBC6-C61D591A1C48}"/>
                </a:ext>
              </a:extLst>
            </p:cNvPr>
            <p:cNvSpPr/>
            <p:nvPr/>
          </p:nvSpPr>
          <p:spPr>
            <a:xfrm>
              <a:off x="2861258"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494" name="tx478">
              <a:extLst>
                <a:ext uri="{FF2B5EF4-FFF2-40B4-BE49-F238E27FC236}">
                  <a16:creationId xmlns:a16="http://schemas.microsoft.com/office/drawing/2014/main" id="{46137058-67A2-8246-5D06-493B2DE02CE7}"/>
                </a:ext>
              </a:extLst>
            </p:cNvPr>
            <p:cNvSpPr/>
            <p:nvPr/>
          </p:nvSpPr>
          <p:spPr>
            <a:xfrm>
              <a:off x="3350062"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95" name="tx479">
              <a:extLst>
                <a:ext uri="{FF2B5EF4-FFF2-40B4-BE49-F238E27FC236}">
                  <a16:creationId xmlns:a16="http://schemas.microsoft.com/office/drawing/2014/main" id="{79DF2F7D-30A9-ABCE-A736-A760D492DACB}"/>
                </a:ext>
              </a:extLst>
            </p:cNvPr>
            <p:cNvSpPr/>
            <p:nvPr/>
          </p:nvSpPr>
          <p:spPr>
            <a:xfrm>
              <a:off x="4327670"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96" name="tx480">
              <a:extLst>
                <a:ext uri="{FF2B5EF4-FFF2-40B4-BE49-F238E27FC236}">
                  <a16:creationId xmlns:a16="http://schemas.microsoft.com/office/drawing/2014/main" id="{CEB6D0D1-A9C4-9C6A-9301-F20128737715}"/>
                </a:ext>
              </a:extLst>
            </p:cNvPr>
            <p:cNvSpPr/>
            <p:nvPr/>
          </p:nvSpPr>
          <p:spPr>
            <a:xfrm>
              <a:off x="2372454"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497" name="tx481">
              <a:extLst>
                <a:ext uri="{FF2B5EF4-FFF2-40B4-BE49-F238E27FC236}">
                  <a16:creationId xmlns:a16="http://schemas.microsoft.com/office/drawing/2014/main" id="{C835DEE7-01FD-A7B8-A15F-2CECF36BBC33}"/>
                </a:ext>
              </a:extLst>
            </p:cNvPr>
            <p:cNvSpPr/>
            <p:nvPr/>
          </p:nvSpPr>
          <p:spPr>
            <a:xfrm>
              <a:off x="3838866"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98" name="tx482">
              <a:extLst>
                <a:ext uri="{FF2B5EF4-FFF2-40B4-BE49-F238E27FC236}">
                  <a16:creationId xmlns:a16="http://schemas.microsoft.com/office/drawing/2014/main" id="{DE731A6C-4845-68EE-5F7F-AE3FB2EDC00B}"/>
                </a:ext>
              </a:extLst>
            </p:cNvPr>
            <p:cNvSpPr/>
            <p:nvPr/>
          </p:nvSpPr>
          <p:spPr>
            <a:xfrm>
              <a:off x="5794081"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499" name="tx483">
              <a:extLst>
                <a:ext uri="{FF2B5EF4-FFF2-40B4-BE49-F238E27FC236}">
                  <a16:creationId xmlns:a16="http://schemas.microsoft.com/office/drawing/2014/main" id="{47A7503F-5030-B777-AA98-769E2C4FFC9F}"/>
                </a:ext>
              </a:extLst>
            </p:cNvPr>
            <p:cNvSpPr/>
            <p:nvPr/>
          </p:nvSpPr>
          <p:spPr>
            <a:xfrm>
              <a:off x="6282885"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500" name="tx484">
              <a:extLst>
                <a:ext uri="{FF2B5EF4-FFF2-40B4-BE49-F238E27FC236}">
                  <a16:creationId xmlns:a16="http://schemas.microsoft.com/office/drawing/2014/main" id="{94F1E1D1-AFEC-6FA2-E36A-EE97BF078922}"/>
                </a:ext>
              </a:extLst>
            </p:cNvPr>
            <p:cNvSpPr/>
            <p:nvPr/>
          </p:nvSpPr>
          <p:spPr>
            <a:xfrm>
              <a:off x="6771689"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501" name="tx485">
              <a:extLst>
                <a:ext uri="{FF2B5EF4-FFF2-40B4-BE49-F238E27FC236}">
                  <a16:creationId xmlns:a16="http://schemas.microsoft.com/office/drawing/2014/main" id="{F1DA10D0-828B-CAA9-76FF-FC127F2ADEF0}"/>
                </a:ext>
              </a:extLst>
            </p:cNvPr>
            <p:cNvSpPr/>
            <p:nvPr/>
          </p:nvSpPr>
          <p:spPr>
            <a:xfrm>
              <a:off x="4816474"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502" name="tx486">
              <a:extLst>
                <a:ext uri="{FF2B5EF4-FFF2-40B4-BE49-F238E27FC236}">
                  <a16:creationId xmlns:a16="http://schemas.microsoft.com/office/drawing/2014/main" id="{32E8E773-A795-D3E7-7AAD-978C4EAF2E8D}"/>
                </a:ext>
              </a:extLst>
            </p:cNvPr>
            <p:cNvSpPr/>
            <p:nvPr/>
          </p:nvSpPr>
          <p:spPr>
            <a:xfrm>
              <a:off x="7260493"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503" name="tx487">
              <a:extLst>
                <a:ext uri="{FF2B5EF4-FFF2-40B4-BE49-F238E27FC236}">
                  <a16:creationId xmlns:a16="http://schemas.microsoft.com/office/drawing/2014/main" id="{65B04285-E1A9-6CFC-520B-A1E51BE15C61}"/>
                </a:ext>
              </a:extLst>
            </p:cNvPr>
            <p:cNvSpPr/>
            <p:nvPr/>
          </p:nvSpPr>
          <p:spPr>
            <a:xfrm>
              <a:off x="5305277"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504" name="tx488">
              <a:extLst>
                <a:ext uri="{FF2B5EF4-FFF2-40B4-BE49-F238E27FC236}">
                  <a16:creationId xmlns:a16="http://schemas.microsoft.com/office/drawing/2014/main" id="{4394936E-9073-1F4E-1291-9BB564651134}"/>
                </a:ext>
              </a:extLst>
            </p:cNvPr>
            <p:cNvSpPr/>
            <p:nvPr/>
          </p:nvSpPr>
          <p:spPr>
            <a:xfrm>
              <a:off x="2861258" y="40000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05" name="tx489">
              <a:extLst>
                <a:ext uri="{FF2B5EF4-FFF2-40B4-BE49-F238E27FC236}">
                  <a16:creationId xmlns:a16="http://schemas.microsoft.com/office/drawing/2014/main" id="{9DCA4FDC-2E66-1E59-4512-67939623F2E3}"/>
                </a:ext>
              </a:extLst>
            </p:cNvPr>
            <p:cNvSpPr/>
            <p:nvPr/>
          </p:nvSpPr>
          <p:spPr>
            <a:xfrm>
              <a:off x="3350062" y="40000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06" name="tx490">
              <a:extLst>
                <a:ext uri="{FF2B5EF4-FFF2-40B4-BE49-F238E27FC236}">
                  <a16:creationId xmlns:a16="http://schemas.microsoft.com/office/drawing/2014/main" id="{C1D9A4ED-6450-71DB-9AD7-BAE4D30280AD}"/>
                </a:ext>
              </a:extLst>
            </p:cNvPr>
            <p:cNvSpPr/>
            <p:nvPr/>
          </p:nvSpPr>
          <p:spPr>
            <a:xfrm>
              <a:off x="4327670" y="40000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07" name="tx491">
              <a:extLst>
                <a:ext uri="{FF2B5EF4-FFF2-40B4-BE49-F238E27FC236}">
                  <a16:creationId xmlns:a16="http://schemas.microsoft.com/office/drawing/2014/main" id="{5AD18E7D-65A8-44EC-5084-4E80E123747A}"/>
                </a:ext>
              </a:extLst>
            </p:cNvPr>
            <p:cNvSpPr/>
            <p:nvPr/>
          </p:nvSpPr>
          <p:spPr>
            <a:xfrm>
              <a:off x="3838866" y="40000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08" name="tx492">
              <a:extLst>
                <a:ext uri="{FF2B5EF4-FFF2-40B4-BE49-F238E27FC236}">
                  <a16:creationId xmlns:a16="http://schemas.microsoft.com/office/drawing/2014/main" id="{59F6E041-4B4B-721C-30E2-C65E97907EEC}"/>
                </a:ext>
              </a:extLst>
            </p:cNvPr>
            <p:cNvSpPr/>
            <p:nvPr/>
          </p:nvSpPr>
          <p:spPr>
            <a:xfrm>
              <a:off x="5794081" y="40000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09" name="tx493">
              <a:extLst>
                <a:ext uri="{FF2B5EF4-FFF2-40B4-BE49-F238E27FC236}">
                  <a16:creationId xmlns:a16="http://schemas.microsoft.com/office/drawing/2014/main" id="{71398384-5384-5A8C-B005-56287265BD82}"/>
                </a:ext>
              </a:extLst>
            </p:cNvPr>
            <p:cNvSpPr/>
            <p:nvPr/>
          </p:nvSpPr>
          <p:spPr>
            <a:xfrm>
              <a:off x="6282885" y="40000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10" name="tx494">
              <a:extLst>
                <a:ext uri="{FF2B5EF4-FFF2-40B4-BE49-F238E27FC236}">
                  <a16:creationId xmlns:a16="http://schemas.microsoft.com/office/drawing/2014/main" id="{84C9B0DD-40A7-36F4-9916-99B23A6222C4}"/>
                </a:ext>
              </a:extLst>
            </p:cNvPr>
            <p:cNvSpPr/>
            <p:nvPr/>
          </p:nvSpPr>
          <p:spPr>
            <a:xfrm>
              <a:off x="6771689" y="40000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11" name="tx495">
              <a:extLst>
                <a:ext uri="{FF2B5EF4-FFF2-40B4-BE49-F238E27FC236}">
                  <a16:creationId xmlns:a16="http://schemas.microsoft.com/office/drawing/2014/main" id="{5E7DFBC8-F167-3F5B-C43E-541DCA1E4A6A}"/>
                </a:ext>
              </a:extLst>
            </p:cNvPr>
            <p:cNvSpPr/>
            <p:nvPr/>
          </p:nvSpPr>
          <p:spPr>
            <a:xfrm>
              <a:off x="7749297" y="40000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65</a:t>
              </a:r>
            </a:p>
          </p:txBody>
        </p:sp>
        <p:sp>
          <p:nvSpPr>
            <p:cNvPr id="1512" name="tx496">
              <a:extLst>
                <a:ext uri="{FF2B5EF4-FFF2-40B4-BE49-F238E27FC236}">
                  <a16:creationId xmlns:a16="http://schemas.microsoft.com/office/drawing/2014/main" id="{6E27559A-C1C2-BA00-8E6C-DE5C1A8DEBD3}"/>
                </a:ext>
              </a:extLst>
            </p:cNvPr>
            <p:cNvSpPr/>
            <p:nvPr/>
          </p:nvSpPr>
          <p:spPr>
            <a:xfrm>
              <a:off x="4816474" y="40000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13" name="tx497">
              <a:extLst>
                <a:ext uri="{FF2B5EF4-FFF2-40B4-BE49-F238E27FC236}">
                  <a16:creationId xmlns:a16="http://schemas.microsoft.com/office/drawing/2014/main" id="{AEC1A43C-96C4-4576-9978-4C47239417F5}"/>
                </a:ext>
              </a:extLst>
            </p:cNvPr>
            <p:cNvSpPr/>
            <p:nvPr/>
          </p:nvSpPr>
          <p:spPr>
            <a:xfrm>
              <a:off x="7260493" y="40000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14" name="tx498">
              <a:extLst>
                <a:ext uri="{FF2B5EF4-FFF2-40B4-BE49-F238E27FC236}">
                  <a16:creationId xmlns:a16="http://schemas.microsoft.com/office/drawing/2014/main" id="{6EC358F5-9EA6-2B59-048A-745ADA0F7041}"/>
                </a:ext>
              </a:extLst>
            </p:cNvPr>
            <p:cNvSpPr/>
            <p:nvPr/>
          </p:nvSpPr>
          <p:spPr>
            <a:xfrm>
              <a:off x="5305277" y="40000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15" name="tx499">
              <a:extLst>
                <a:ext uri="{FF2B5EF4-FFF2-40B4-BE49-F238E27FC236}">
                  <a16:creationId xmlns:a16="http://schemas.microsoft.com/office/drawing/2014/main" id="{024C439C-1A23-0B39-C7CE-17F8C89039F6}"/>
                </a:ext>
              </a:extLst>
            </p:cNvPr>
            <p:cNvSpPr/>
            <p:nvPr/>
          </p:nvSpPr>
          <p:spPr>
            <a:xfrm>
              <a:off x="2861258" y="34612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16" name="tx500">
              <a:extLst>
                <a:ext uri="{FF2B5EF4-FFF2-40B4-BE49-F238E27FC236}">
                  <a16:creationId xmlns:a16="http://schemas.microsoft.com/office/drawing/2014/main" id="{426B92F0-83A9-8B21-9CFA-3BFC8DBC3614}"/>
                </a:ext>
              </a:extLst>
            </p:cNvPr>
            <p:cNvSpPr/>
            <p:nvPr/>
          </p:nvSpPr>
          <p:spPr>
            <a:xfrm>
              <a:off x="3350062" y="34612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17" name="tx501">
              <a:extLst>
                <a:ext uri="{FF2B5EF4-FFF2-40B4-BE49-F238E27FC236}">
                  <a16:creationId xmlns:a16="http://schemas.microsoft.com/office/drawing/2014/main" id="{BAC74CA3-0557-DB4A-7ADD-91F582A8C799}"/>
                </a:ext>
              </a:extLst>
            </p:cNvPr>
            <p:cNvSpPr/>
            <p:nvPr/>
          </p:nvSpPr>
          <p:spPr>
            <a:xfrm>
              <a:off x="4327670" y="34612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18" name="tx502">
              <a:extLst>
                <a:ext uri="{FF2B5EF4-FFF2-40B4-BE49-F238E27FC236}">
                  <a16:creationId xmlns:a16="http://schemas.microsoft.com/office/drawing/2014/main" id="{0B97C3C2-D97F-76BD-8612-A5FFF464D7D8}"/>
                </a:ext>
              </a:extLst>
            </p:cNvPr>
            <p:cNvSpPr/>
            <p:nvPr/>
          </p:nvSpPr>
          <p:spPr>
            <a:xfrm>
              <a:off x="3838866" y="34612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19" name="tx503">
              <a:extLst>
                <a:ext uri="{FF2B5EF4-FFF2-40B4-BE49-F238E27FC236}">
                  <a16:creationId xmlns:a16="http://schemas.microsoft.com/office/drawing/2014/main" id="{28B454DF-03C0-867C-ECE9-E5F5C359E344}"/>
                </a:ext>
              </a:extLst>
            </p:cNvPr>
            <p:cNvSpPr/>
            <p:nvPr/>
          </p:nvSpPr>
          <p:spPr>
            <a:xfrm>
              <a:off x="5794081" y="34612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20" name="tx504">
              <a:extLst>
                <a:ext uri="{FF2B5EF4-FFF2-40B4-BE49-F238E27FC236}">
                  <a16:creationId xmlns:a16="http://schemas.microsoft.com/office/drawing/2014/main" id="{F99B3E16-8C09-CC01-9F21-53C81B34275C}"/>
                </a:ext>
              </a:extLst>
            </p:cNvPr>
            <p:cNvSpPr/>
            <p:nvPr/>
          </p:nvSpPr>
          <p:spPr>
            <a:xfrm>
              <a:off x="6282885" y="34612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21" name="tx505">
              <a:extLst>
                <a:ext uri="{FF2B5EF4-FFF2-40B4-BE49-F238E27FC236}">
                  <a16:creationId xmlns:a16="http://schemas.microsoft.com/office/drawing/2014/main" id="{462A6953-6298-A712-2335-976860D41220}"/>
                </a:ext>
              </a:extLst>
            </p:cNvPr>
            <p:cNvSpPr/>
            <p:nvPr/>
          </p:nvSpPr>
          <p:spPr>
            <a:xfrm>
              <a:off x="6771689" y="34612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522" name="tx506">
              <a:extLst>
                <a:ext uri="{FF2B5EF4-FFF2-40B4-BE49-F238E27FC236}">
                  <a16:creationId xmlns:a16="http://schemas.microsoft.com/office/drawing/2014/main" id="{053DBE38-FB40-6560-0A84-E7D526C0ED57}"/>
                </a:ext>
              </a:extLst>
            </p:cNvPr>
            <p:cNvSpPr/>
            <p:nvPr/>
          </p:nvSpPr>
          <p:spPr>
            <a:xfrm>
              <a:off x="7749297" y="34612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23" name="tx507">
              <a:extLst>
                <a:ext uri="{FF2B5EF4-FFF2-40B4-BE49-F238E27FC236}">
                  <a16:creationId xmlns:a16="http://schemas.microsoft.com/office/drawing/2014/main" id="{4A25607D-B854-7B11-5B68-72621C7CC305}"/>
                </a:ext>
              </a:extLst>
            </p:cNvPr>
            <p:cNvSpPr/>
            <p:nvPr/>
          </p:nvSpPr>
          <p:spPr>
            <a:xfrm>
              <a:off x="4816474" y="34612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24" name="tx508">
              <a:extLst>
                <a:ext uri="{FF2B5EF4-FFF2-40B4-BE49-F238E27FC236}">
                  <a16:creationId xmlns:a16="http://schemas.microsoft.com/office/drawing/2014/main" id="{C30FE1EF-7AD8-BF35-C4A4-4CF37CA4B7F7}"/>
                </a:ext>
              </a:extLst>
            </p:cNvPr>
            <p:cNvSpPr/>
            <p:nvPr/>
          </p:nvSpPr>
          <p:spPr>
            <a:xfrm>
              <a:off x="7260493" y="34612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525" name="tx509">
              <a:extLst>
                <a:ext uri="{FF2B5EF4-FFF2-40B4-BE49-F238E27FC236}">
                  <a16:creationId xmlns:a16="http://schemas.microsoft.com/office/drawing/2014/main" id="{2E849FD1-F1D9-13C8-0F9E-4073EC72AE7B}"/>
                </a:ext>
              </a:extLst>
            </p:cNvPr>
            <p:cNvSpPr/>
            <p:nvPr/>
          </p:nvSpPr>
          <p:spPr>
            <a:xfrm>
              <a:off x="1883651"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526" name="tx510">
              <a:extLst>
                <a:ext uri="{FF2B5EF4-FFF2-40B4-BE49-F238E27FC236}">
                  <a16:creationId xmlns:a16="http://schemas.microsoft.com/office/drawing/2014/main" id="{59193757-77CD-C043-4C7A-DE20DFF19B16}"/>
                </a:ext>
              </a:extLst>
            </p:cNvPr>
            <p:cNvSpPr/>
            <p:nvPr/>
          </p:nvSpPr>
          <p:spPr>
            <a:xfrm>
              <a:off x="2861258"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527" name="tx511">
              <a:extLst>
                <a:ext uri="{FF2B5EF4-FFF2-40B4-BE49-F238E27FC236}">
                  <a16:creationId xmlns:a16="http://schemas.microsoft.com/office/drawing/2014/main" id="{08651FFF-4EF2-5E9F-C1E5-0A8634EA41D6}"/>
                </a:ext>
              </a:extLst>
            </p:cNvPr>
            <p:cNvSpPr/>
            <p:nvPr/>
          </p:nvSpPr>
          <p:spPr>
            <a:xfrm>
              <a:off x="3350062"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528" name="tx512">
              <a:extLst>
                <a:ext uri="{FF2B5EF4-FFF2-40B4-BE49-F238E27FC236}">
                  <a16:creationId xmlns:a16="http://schemas.microsoft.com/office/drawing/2014/main" id="{03E00B2D-0150-E969-0DD5-1DD52A45DA78}"/>
                </a:ext>
              </a:extLst>
            </p:cNvPr>
            <p:cNvSpPr/>
            <p:nvPr/>
          </p:nvSpPr>
          <p:spPr>
            <a:xfrm>
              <a:off x="4327670"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529" name="tx513">
              <a:extLst>
                <a:ext uri="{FF2B5EF4-FFF2-40B4-BE49-F238E27FC236}">
                  <a16:creationId xmlns:a16="http://schemas.microsoft.com/office/drawing/2014/main" id="{019E15CD-D0CD-9DB2-40D0-5725CBE36697}"/>
                </a:ext>
              </a:extLst>
            </p:cNvPr>
            <p:cNvSpPr/>
            <p:nvPr/>
          </p:nvSpPr>
          <p:spPr>
            <a:xfrm>
              <a:off x="2372454"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530" name="tx514">
              <a:extLst>
                <a:ext uri="{FF2B5EF4-FFF2-40B4-BE49-F238E27FC236}">
                  <a16:creationId xmlns:a16="http://schemas.microsoft.com/office/drawing/2014/main" id="{3AEF179E-C53A-2877-8FB1-B419EDF3334F}"/>
                </a:ext>
              </a:extLst>
            </p:cNvPr>
            <p:cNvSpPr/>
            <p:nvPr/>
          </p:nvSpPr>
          <p:spPr>
            <a:xfrm>
              <a:off x="3838866"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531" name="tx515">
              <a:extLst>
                <a:ext uri="{FF2B5EF4-FFF2-40B4-BE49-F238E27FC236}">
                  <a16:creationId xmlns:a16="http://schemas.microsoft.com/office/drawing/2014/main" id="{55168BFC-441B-3A5B-DE69-4241AF4573BD}"/>
                </a:ext>
              </a:extLst>
            </p:cNvPr>
            <p:cNvSpPr/>
            <p:nvPr/>
          </p:nvSpPr>
          <p:spPr>
            <a:xfrm>
              <a:off x="5794081"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532" name="tx516">
              <a:extLst>
                <a:ext uri="{FF2B5EF4-FFF2-40B4-BE49-F238E27FC236}">
                  <a16:creationId xmlns:a16="http://schemas.microsoft.com/office/drawing/2014/main" id="{D6B628C4-E8F6-ECE7-D844-E10C26958DED}"/>
                </a:ext>
              </a:extLst>
            </p:cNvPr>
            <p:cNvSpPr/>
            <p:nvPr/>
          </p:nvSpPr>
          <p:spPr>
            <a:xfrm>
              <a:off x="6282885"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33" name="tx517">
              <a:extLst>
                <a:ext uri="{FF2B5EF4-FFF2-40B4-BE49-F238E27FC236}">
                  <a16:creationId xmlns:a16="http://schemas.microsoft.com/office/drawing/2014/main" id="{1EA6FE58-1F3B-5614-451E-4E13518680CA}"/>
                </a:ext>
              </a:extLst>
            </p:cNvPr>
            <p:cNvSpPr/>
            <p:nvPr/>
          </p:nvSpPr>
          <p:spPr>
            <a:xfrm>
              <a:off x="6771689"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534" name="tx518">
              <a:extLst>
                <a:ext uri="{FF2B5EF4-FFF2-40B4-BE49-F238E27FC236}">
                  <a16:creationId xmlns:a16="http://schemas.microsoft.com/office/drawing/2014/main" id="{A6ACCDC3-AB5A-DDDA-8B8F-E47F4254497F}"/>
                </a:ext>
              </a:extLst>
            </p:cNvPr>
            <p:cNvSpPr/>
            <p:nvPr/>
          </p:nvSpPr>
          <p:spPr>
            <a:xfrm>
              <a:off x="7749297"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35" name="tx519">
              <a:extLst>
                <a:ext uri="{FF2B5EF4-FFF2-40B4-BE49-F238E27FC236}">
                  <a16:creationId xmlns:a16="http://schemas.microsoft.com/office/drawing/2014/main" id="{933A743C-8457-BF82-BAC8-F330E20B1B7F}"/>
                </a:ext>
              </a:extLst>
            </p:cNvPr>
            <p:cNvSpPr/>
            <p:nvPr/>
          </p:nvSpPr>
          <p:spPr>
            <a:xfrm>
              <a:off x="4816474"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536" name="tx520">
              <a:extLst>
                <a:ext uri="{FF2B5EF4-FFF2-40B4-BE49-F238E27FC236}">
                  <a16:creationId xmlns:a16="http://schemas.microsoft.com/office/drawing/2014/main" id="{6F271D03-F1FA-F8BB-10BC-57235924C5D7}"/>
                </a:ext>
              </a:extLst>
            </p:cNvPr>
            <p:cNvSpPr/>
            <p:nvPr/>
          </p:nvSpPr>
          <p:spPr>
            <a:xfrm>
              <a:off x="7260493"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537" name="tx521">
              <a:extLst>
                <a:ext uri="{FF2B5EF4-FFF2-40B4-BE49-F238E27FC236}">
                  <a16:creationId xmlns:a16="http://schemas.microsoft.com/office/drawing/2014/main" id="{5DE2EB56-7F63-F155-9532-EC3A0267FBEC}"/>
                </a:ext>
              </a:extLst>
            </p:cNvPr>
            <p:cNvSpPr/>
            <p:nvPr/>
          </p:nvSpPr>
          <p:spPr>
            <a:xfrm>
              <a:off x="1883651"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68</a:t>
              </a:r>
            </a:p>
          </p:txBody>
        </p:sp>
        <p:sp>
          <p:nvSpPr>
            <p:cNvPr id="1538" name="tx522">
              <a:extLst>
                <a:ext uri="{FF2B5EF4-FFF2-40B4-BE49-F238E27FC236}">
                  <a16:creationId xmlns:a16="http://schemas.microsoft.com/office/drawing/2014/main" id="{20001B47-CEE8-20F0-76DD-C939198BC9FE}"/>
                </a:ext>
              </a:extLst>
            </p:cNvPr>
            <p:cNvSpPr/>
            <p:nvPr/>
          </p:nvSpPr>
          <p:spPr>
            <a:xfrm>
              <a:off x="2861258"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65</a:t>
              </a:r>
            </a:p>
          </p:txBody>
        </p:sp>
        <p:sp>
          <p:nvSpPr>
            <p:cNvPr id="1539" name="tx523">
              <a:extLst>
                <a:ext uri="{FF2B5EF4-FFF2-40B4-BE49-F238E27FC236}">
                  <a16:creationId xmlns:a16="http://schemas.microsoft.com/office/drawing/2014/main" id="{3DC6120E-6EDA-05C3-BB7E-A253DCDF1E4B}"/>
                </a:ext>
              </a:extLst>
            </p:cNvPr>
            <p:cNvSpPr/>
            <p:nvPr/>
          </p:nvSpPr>
          <p:spPr>
            <a:xfrm>
              <a:off x="5794081"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68</a:t>
              </a:r>
            </a:p>
          </p:txBody>
        </p:sp>
        <p:sp>
          <p:nvSpPr>
            <p:cNvPr id="1540" name="tx524">
              <a:extLst>
                <a:ext uri="{FF2B5EF4-FFF2-40B4-BE49-F238E27FC236}">
                  <a16:creationId xmlns:a16="http://schemas.microsoft.com/office/drawing/2014/main" id="{1119AA56-A859-C75B-B2FF-6D60E8EA6647}"/>
                </a:ext>
              </a:extLst>
            </p:cNvPr>
            <p:cNvSpPr/>
            <p:nvPr/>
          </p:nvSpPr>
          <p:spPr>
            <a:xfrm>
              <a:off x="6771689"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541" name="tx525">
              <a:extLst>
                <a:ext uri="{FF2B5EF4-FFF2-40B4-BE49-F238E27FC236}">
                  <a16:creationId xmlns:a16="http://schemas.microsoft.com/office/drawing/2014/main" id="{A8FF2E49-6705-7960-8D5A-14681C92A0B4}"/>
                </a:ext>
              </a:extLst>
            </p:cNvPr>
            <p:cNvSpPr/>
            <p:nvPr/>
          </p:nvSpPr>
          <p:spPr>
            <a:xfrm>
              <a:off x="7749297"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542" name="tx526">
              <a:extLst>
                <a:ext uri="{FF2B5EF4-FFF2-40B4-BE49-F238E27FC236}">
                  <a16:creationId xmlns:a16="http://schemas.microsoft.com/office/drawing/2014/main" id="{6AA28DDD-9126-6D51-6A51-724FE444E227}"/>
                </a:ext>
              </a:extLst>
            </p:cNvPr>
            <p:cNvSpPr/>
            <p:nvPr/>
          </p:nvSpPr>
          <p:spPr>
            <a:xfrm>
              <a:off x="7260493"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543" name="tx527">
              <a:extLst>
                <a:ext uri="{FF2B5EF4-FFF2-40B4-BE49-F238E27FC236}">
                  <a16:creationId xmlns:a16="http://schemas.microsoft.com/office/drawing/2014/main" id="{45076CEF-25EB-6E1B-2327-38FD1CF6B820}"/>
                </a:ext>
              </a:extLst>
            </p:cNvPr>
            <p:cNvSpPr/>
            <p:nvPr/>
          </p:nvSpPr>
          <p:spPr>
            <a:xfrm>
              <a:off x="5305277"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544" name="tx528">
              <a:extLst>
                <a:ext uri="{FF2B5EF4-FFF2-40B4-BE49-F238E27FC236}">
                  <a16:creationId xmlns:a16="http://schemas.microsoft.com/office/drawing/2014/main" id="{9ED6C2B8-D8C7-534A-1DCD-EA261E151795}"/>
                </a:ext>
              </a:extLst>
            </p:cNvPr>
            <p:cNvSpPr/>
            <p:nvPr/>
          </p:nvSpPr>
          <p:spPr>
            <a:xfrm>
              <a:off x="8238100"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545" name="tx529">
              <a:extLst>
                <a:ext uri="{FF2B5EF4-FFF2-40B4-BE49-F238E27FC236}">
                  <a16:creationId xmlns:a16="http://schemas.microsoft.com/office/drawing/2014/main" id="{B7B97F04-3759-E4CC-11D0-2179430C3EA8}"/>
                </a:ext>
              </a:extLst>
            </p:cNvPr>
            <p:cNvSpPr/>
            <p:nvPr/>
          </p:nvSpPr>
          <p:spPr>
            <a:xfrm>
              <a:off x="1883651"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546" name="tx530">
              <a:extLst>
                <a:ext uri="{FF2B5EF4-FFF2-40B4-BE49-F238E27FC236}">
                  <a16:creationId xmlns:a16="http://schemas.microsoft.com/office/drawing/2014/main" id="{2CCF471F-8FC0-915D-8005-1AB722FD0B35}"/>
                </a:ext>
              </a:extLst>
            </p:cNvPr>
            <p:cNvSpPr/>
            <p:nvPr/>
          </p:nvSpPr>
          <p:spPr>
            <a:xfrm>
              <a:off x="2861258"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47" name="tx531">
              <a:extLst>
                <a:ext uri="{FF2B5EF4-FFF2-40B4-BE49-F238E27FC236}">
                  <a16:creationId xmlns:a16="http://schemas.microsoft.com/office/drawing/2014/main" id="{D6EEC912-93A6-943C-9AC7-45FDB56D9957}"/>
                </a:ext>
              </a:extLst>
            </p:cNvPr>
            <p:cNvSpPr/>
            <p:nvPr/>
          </p:nvSpPr>
          <p:spPr>
            <a:xfrm>
              <a:off x="3350062"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48" name="tx532">
              <a:extLst>
                <a:ext uri="{FF2B5EF4-FFF2-40B4-BE49-F238E27FC236}">
                  <a16:creationId xmlns:a16="http://schemas.microsoft.com/office/drawing/2014/main" id="{9E50E2F4-7AFF-9A42-3F82-80524EC8EE46}"/>
                </a:ext>
              </a:extLst>
            </p:cNvPr>
            <p:cNvSpPr/>
            <p:nvPr/>
          </p:nvSpPr>
          <p:spPr>
            <a:xfrm>
              <a:off x="4327670"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49" name="tx533">
              <a:extLst>
                <a:ext uri="{FF2B5EF4-FFF2-40B4-BE49-F238E27FC236}">
                  <a16:creationId xmlns:a16="http://schemas.microsoft.com/office/drawing/2014/main" id="{0F81947F-8564-0939-A127-7A4867387FE2}"/>
                </a:ext>
              </a:extLst>
            </p:cNvPr>
            <p:cNvSpPr/>
            <p:nvPr/>
          </p:nvSpPr>
          <p:spPr>
            <a:xfrm>
              <a:off x="2372454"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550" name="tx534">
              <a:extLst>
                <a:ext uri="{FF2B5EF4-FFF2-40B4-BE49-F238E27FC236}">
                  <a16:creationId xmlns:a16="http://schemas.microsoft.com/office/drawing/2014/main" id="{1D7DCFAB-BA4A-76DD-6BA7-1C018C8C4F5C}"/>
                </a:ext>
              </a:extLst>
            </p:cNvPr>
            <p:cNvSpPr/>
            <p:nvPr/>
          </p:nvSpPr>
          <p:spPr>
            <a:xfrm>
              <a:off x="3838866"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51" name="tx535">
              <a:extLst>
                <a:ext uri="{FF2B5EF4-FFF2-40B4-BE49-F238E27FC236}">
                  <a16:creationId xmlns:a16="http://schemas.microsoft.com/office/drawing/2014/main" id="{31B5AF3A-01A6-D05D-B7A1-6DF2CFCDA139}"/>
                </a:ext>
              </a:extLst>
            </p:cNvPr>
            <p:cNvSpPr/>
            <p:nvPr/>
          </p:nvSpPr>
          <p:spPr>
            <a:xfrm>
              <a:off x="5794081"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52" name="tx536">
              <a:extLst>
                <a:ext uri="{FF2B5EF4-FFF2-40B4-BE49-F238E27FC236}">
                  <a16:creationId xmlns:a16="http://schemas.microsoft.com/office/drawing/2014/main" id="{D704367A-FAC7-8DD9-7D2C-04691909FFFA}"/>
                </a:ext>
              </a:extLst>
            </p:cNvPr>
            <p:cNvSpPr/>
            <p:nvPr/>
          </p:nvSpPr>
          <p:spPr>
            <a:xfrm>
              <a:off x="6282885"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53" name="tx537">
              <a:extLst>
                <a:ext uri="{FF2B5EF4-FFF2-40B4-BE49-F238E27FC236}">
                  <a16:creationId xmlns:a16="http://schemas.microsoft.com/office/drawing/2014/main" id="{9B512691-82B1-73F8-F50E-75391EC4D82F}"/>
                </a:ext>
              </a:extLst>
            </p:cNvPr>
            <p:cNvSpPr/>
            <p:nvPr/>
          </p:nvSpPr>
          <p:spPr>
            <a:xfrm>
              <a:off x="6771689"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554" name="tx538">
              <a:extLst>
                <a:ext uri="{FF2B5EF4-FFF2-40B4-BE49-F238E27FC236}">
                  <a16:creationId xmlns:a16="http://schemas.microsoft.com/office/drawing/2014/main" id="{9CED858A-2A54-3D51-D9C3-ED5FDABBFCE2}"/>
                </a:ext>
              </a:extLst>
            </p:cNvPr>
            <p:cNvSpPr/>
            <p:nvPr/>
          </p:nvSpPr>
          <p:spPr>
            <a:xfrm>
              <a:off x="7749297"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555" name="tx539">
              <a:extLst>
                <a:ext uri="{FF2B5EF4-FFF2-40B4-BE49-F238E27FC236}">
                  <a16:creationId xmlns:a16="http://schemas.microsoft.com/office/drawing/2014/main" id="{B170EB69-DEEA-C716-0864-89F13878337D}"/>
                </a:ext>
              </a:extLst>
            </p:cNvPr>
            <p:cNvSpPr/>
            <p:nvPr/>
          </p:nvSpPr>
          <p:spPr>
            <a:xfrm>
              <a:off x="4816474"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556" name="tx540">
              <a:extLst>
                <a:ext uri="{FF2B5EF4-FFF2-40B4-BE49-F238E27FC236}">
                  <a16:creationId xmlns:a16="http://schemas.microsoft.com/office/drawing/2014/main" id="{CF62FA41-0D5C-C400-6FFC-EDC7E60E2B4F}"/>
                </a:ext>
              </a:extLst>
            </p:cNvPr>
            <p:cNvSpPr/>
            <p:nvPr/>
          </p:nvSpPr>
          <p:spPr>
            <a:xfrm>
              <a:off x="7260493"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557" name="tx541">
              <a:extLst>
                <a:ext uri="{FF2B5EF4-FFF2-40B4-BE49-F238E27FC236}">
                  <a16:creationId xmlns:a16="http://schemas.microsoft.com/office/drawing/2014/main" id="{C2712BF3-5404-A139-95E6-29B8E4B2E0F6}"/>
                </a:ext>
              </a:extLst>
            </p:cNvPr>
            <p:cNvSpPr/>
            <p:nvPr/>
          </p:nvSpPr>
          <p:spPr>
            <a:xfrm>
              <a:off x="5305277"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558" name="tx542">
              <a:extLst>
                <a:ext uri="{FF2B5EF4-FFF2-40B4-BE49-F238E27FC236}">
                  <a16:creationId xmlns:a16="http://schemas.microsoft.com/office/drawing/2014/main" id="{D5A5911B-E6B1-C84F-997A-1242FB436BDA}"/>
                </a:ext>
              </a:extLst>
            </p:cNvPr>
            <p:cNvSpPr/>
            <p:nvPr/>
          </p:nvSpPr>
          <p:spPr>
            <a:xfrm>
              <a:off x="8238100"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559" name="tx543">
              <a:extLst>
                <a:ext uri="{FF2B5EF4-FFF2-40B4-BE49-F238E27FC236}">
                  <a16:creationId xmlns:a16="http://schemas.microsoft.com/office/drawing/2014/main" id="{5F3A5C34-41FC-EF19-5629-70DC1724BB8C}"/>
                </a:ext>
              </a:extLst>
            </p:cNvPr>
            <p:cNvSpPr/>
            <p:nvPr/>
          </p:nvSpPr>
          <p:spPr>
            <a:xfrm>
              <a:off x="2861258"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60" name="tx544">
              <a:extLst>
                <a:ext uri="{FF2B5EF4-FFF2-40B4-BE49-F238E27FC236}">
                  <a16:creationId xmlns:a16="http://schemas.microsoft.com/office/drawing/2014/main" id="{EA082DE0-E8AC-7446-4004-000A25D836DD}"/>
                </a:ext>
              </a:extLst>
            </p:cNvPr>
            <p:cNvSpPr/>
            <p:nvPr/>
          </p:nvSpPr>
          <p:spPr>
            <a:xfrm>
              <a:off x="3350062"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61" name="tx545">
              <a:extLst>
                <a:ext uri="{FF2B5EF4-FFF2-40B4-BE49-F238E27FC236}">
                  <a16:creationId xmlns:a16="http://schemas.microsoft.com/office/drawing/2014/main" id="{F807CA95-6B58-F6C4-E16D-FE02A8CFE618}"/>
                </a:ext>
              </a:extLst>
            </p:cNvPr>
            <p:cNvSpPr/>
            <p:nvPr/>
          </p:nvSpPr>
          <p:spPr>
            <a:xfrm>
              <a:off x="4327670"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562" name="tx546">
              <a:extLst>
                <a:ext uri="{FF2B5EF4-FFF2-40B4-BE49-F238E27FC236}">
                  <a16:creationId xmlns:a16="http://schemas.microsoft.com/office/drawing/2014/main" id="{E58D0CFF-AE5D-EE2A-61C7-5C88A2512F79}"/>
                </a:ext>
              </a:extLst>
            </p:cNvPr>
            <p:cNvSpPr/>
            <p:nvPr/>
          </p:nvSpPr>
          <p:spPr>
            <a:xfrm>
              <a:off x="3838866"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563" name="tx547">
              <a:extLst>
                <a:ext uri="{FF2B5EF4-FFF2-40B4-BE49-F238E27FC236}">
                  <a16:creationId xmlns:a16="http://schemas.microsoft.com/office/drawing/2014/main" id="{E3246477-4A64-176D-C375-89BC513D7E26}"/>
                </a:ext>
              </a:extLst>
            </p:cNvPr>
            <p:cNvSpPr/>
            <p:nvPr/>
          </p:nvSpPr>
          <p:spPr>
            <a:xfrm>
              <a:off x="5794081"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64" name="tx548">
              <a:extLst>
                <a:ext uri="{FF2B5EF4-FFF2-40B4-BE49-F238E27FC236}">
                  <a16:creationId xmlns:a16="http://schemas.microsoft.com/office/drawing/2014/main" id="{FA349EFA-8D04-5B91-BAC7-8444BA70C71D}"/>
                </a:ext>
              </a:extLst>
            </p:cNvPr>
            <p:cNvSpPr/>
            <p:nvPr/>
          </p:nvSpPr>
          <p:spPr>
            <a:xfrm>
              <a:off x="6282885"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65" name="tx549">
              <a:extLst>
                <a:ext uri="{FF2B5EF4-FFF2-40B4-BE49-F238E27FC236}">
                  <a16:creationId xmlns:a16="http://schemas.microsoft.com/office/drawing/2014/main" id="{68278A35-BB37-302A-6FA8-EAD1EC5947A4}"/>
                </a:ext>
              </a:extLst>
            </p:cNvPr>
            <p:cNvSpPr/>
            <p:nvPr/>
          </p:nvSpPr>
          <p:spPr>
            <a:xfrm>
              <a:off x="6771689"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66" name="tx550">
              <a:extLst>
                <a:ext uri="{FF2B5EF4-FFF2-40B4-BE49-F238E27FC236}">
                  <a16:creationId xmlns:a16="http://schemas.microsoft.com/office/drawing/2014/main" id="{97E1C2C3-6605-465F-7F79-AA35D6756671}"/>
                </a:ext>
              </a:extLst>
            </p:cNvPr>
            <p:cNvSpPr/>
            <p:nvPr/>
          </p:nvSpPr>
          <p:spPr>
            <a:xfrm>
              <a:off x="7749297"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567" name="tx551">
              <a:extLst>
                <a:ext uri="{FF2B5EF4-FFF2-40B4-BE49-F238E27FC236}">
                  <a16:creationId xmlns:a16="http://schemas.microsoft.com/office/drawing/2014/main" id="{85277225-0A04-330D-7584-56A95488568F}"/>
                </a:ext>
              </a:extLst>
            </p:cNvPr>
            <p:cNvSpPr/>
            <p:nvPr/>
          </p:nvSpPr>
          <p:spPr>
            <a:xfrm>
              <a:off x="4816474"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68" name="tx552">
              <a:extLst>
                <a:ext uri="{FF2B5EF4-FFF2-40B4-BE49-F238E27FC236}">
                  <a16:creationId xmlns:a16="http://schemas.microsoft.com/office/drawing/2014/main" id="{9DBDFC93-238E-14EF-E8FF-2DE5A19C51F3}"/>
                </a:ext>
              </a:extLst>
            </p:cNvPr>
            <p:cNvSpPr/>
            <p:nvPr/>
          </p:nvSpPr>
          <p:spPr>
            <a:xfrm>
              <a:off x="7260493"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69" name="tx553">
              <a:extLst>
                <a:ext uri="{FF2B5EF4-FFF2-40B4-BE49-F238E27FC236}">
                  <a16:creationId xmlns:a16="http://schemas.microsoft.com/office/drawing/2014/main" id="{9AF5B057-8A10-7DDF-08DF-55BE216E05E9}"/>
                </a:ext>
              </a:extLst>
            </p:cNvPr>
            <p:cNvSpPr/>
            <p:nvPr/>
          </p:nvSpPr>
          <p:spPr>
            <a:xfrm>
              <a:off x="5305277"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570" name="tx554">
              <a:extLst>
                <a:ext uri="{FF2B5EF4-FFF2-40B4-BE49-F238E27FC236}">
                  <a16:creationId xmlns:a16="http://schemas.microsoft.com/office/drawing/2014/main" id="{B1FE419A-1C5B-75A2-1EE4-2B11C62C4C88}"/>
                </a:ext>
              </a:extLst>
            </p:cNvPr>
            <p:cNvSpPr/>
            <p:nvPr/>
          </p:nvSpPr>
          <p:spPr>
            <a:xfrm>
              <a:off x="1883651"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1" name="tx555">
              <a:extLst>
                <a:ext uri="{FF2B5EF4-FFF2-40B4-BE49-F238E27FC236}">
                  <a16:creationId xmlns:a16="http://schemas.microsoft.com/office/drawing/2014/main" id="{4DAA3C23-521F-7A1E-4BAA-1EC2DFF9864C}"/>
                </a:ext>
              </a:extLst>
            </p:cNvPr>
            <p:cNvSpPr/>
            <p:nvPr/>
          </p:nvSpPr>
          <p:spPr>
            <a:xfrm>
              <a:off x="2861258"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72" name="tx556">
              <a:extLst>
                <a:ext uri="{FF2B5EF4-FFF2-40B4-BE49-F238E27FC236}">
                  <a16:creationId xmlns:a16="http://schemas.microsoft.com/office/drawing/2014/main" id="{E5AD5B74-A96B-4E4E-72F0-6AE9498BA3F3}"/>
                </a:ext>
              </a:extLst>
            </p:cNvPr>
            <p:cNvSpPr/>
            <p:nvPr/>
          </p:nvSpPr>
          <p:spPr>
            <a:xfrm>
              <a:off x="3350062"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73" name="tx557">
              <a:extLst>
                <a:ext uri="{FF2B5EF4-FFF2-40B4-BE49-F238E27FC236}">
                  <a16:creationId xmlns:a16="http://schemas.microsoft.com/office/drawing/2014/main" id="{25B0A570-8CB3-683C-262D-090DE19E84B0}"/>
                </a:ext>
              </a:extLst>
            </p:cNvPr>
            <p:cNvSpPr/>
            <p:nvPr/>
          </p:nvSpPr>
          <p:spPr>
            <a:xfrm>
              <a:off x="4327670"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74" name="tx558">
              <a:extLst>
                <a:ext uri="{FF2B5EF4-FFF2-40B4-BE49-F238E27FC236}">
                  <a16:creationId xmlns:a16="http://schemas.microsoft.com/office/drawing/2014/main" id="{5BEEAEFF-0788-8834-E767-C4F6A1386FA0}"/>
                </a:ext>
              </a:extLst>
            </p:cNvPr>
            <p:cNvSpPr/>
            <p:nvPr/>
          </p:nvSpPr>
          <p:spPr>
            <a:xfrm>
              <a:off x="2372454"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5" name="tx559">
              <a:extLst>
                <a:ext uri="{FF2B5EF4-FFF2-40B4-BE49-F238E27FC236}">
                  <a16:creationId xmlns:a16="http://schemas.microsoft.com/office/drawing/2014/main" id="{CF5F1FD1-708C-EDA6-13CB-87583D40C798}"/>
                </a:ext>
              </a:extLst>
            </p:cNvPr>
            <p:cNvSpPr/>
            <p:nvPr/>
          </p:nvSpPr>
          <p:spPr>
            <a:xfrm>
              <a:off x="3838866"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76" name="tx560">
              <a:extLst>
                <a:ext uri="{FF2B5EF4-FFF2-40B4-BE49-F238E27FC236}">
                  <a16:creationId xmlns:a16="http://schemas.microsoft.com/office/drawing/2014/main" id="{D9262780-7C45-6CB4-3E87-C349204877A3}"/>
                </a:ext>
              </a:extLst>
            </p:cNvPr>
            <p:cNvSpPr/>
            <p:nvPr/>
          </p:nvSpPr>
          <p:spPr>
            <a:xfrm>
              <a:off x="5794081"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77" name="tx561">
              <a:extLst>
                <a:ext uri="{FF2B5EF4-FFF2-40B4-BE49-F238E27FC236}">
                  <a16:creationId xmlns:a16="http://schemas.microsoft.com/office/drawing/2014/main" id="{9D9AA8A6-1426-DBE8-7D30-B4A94B2D0653}"/>
                </a:ext>
              </a:extLst>
            </p:cNvPr>
            <p:cNvSpPr/>
            <p:nvPr/>
          </p:nvSpPr>
          <p:spPr>
            <a:xfrm>
              <a:off x="6282885"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78" name="tx562">
              <a:extLst>
                <a:ext uri="{FF2B5EF4-FFF2-40B4-BE49-F238E27FC236}">
                  <a16:creationId xmlns:a16="http://schemas.microsoft.com/office/drawing/2014/main" id="{40766024-172B-64E0-19E1-A37F506DC884}"/>
                </a:ext>
              </a:extLst>
            </p:cNvPr>
            <p:cNvSpPr/>
            <p:nvPr/>
          </p:nvSpPr>
          <p:spPr>
            <a:xfrm>
              <a:off x="6771689"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79" name="tx563">
              <a:extLst>
                <a:ext uri="{FF2B5EF4-FFF2-40B4-BE49-F238E27FC236}">
                  <a16:creationId xmlns:a16="http://schemas.microsoft.com/office/drawing/2014/main" id="{7389A5D0-6A0C-2112-727B-DD425CA14C4F}"/>
                </a:ext>
              </a:extLst>
            </p:cNvPr>
            <p:cNvSpPr/>
            <p:nvPr/>
          </p:nvSpPr>
          <p:spPr>
            <a:xfrm>
              <a:off x="7749297"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580" name="tx564">
              <a:extLst>
                <a:ext uri="{FF2B5EF4-FFF2-40B4-BE49-F238E27FC236}">
                  <a16:creationId xmlns:a16="http://schemas.microsoft.com/office/drawing/2014/main" id="{14A8CCC2-77DF-3C0E-85F6-0E455FCF839C}"/>
                </a:ext>
              </a:extLst>
            </p:cNvPr>
            <p:cNvSpPr/>
            <p:nvPr/>
          </p:nvSpPr>
          <p:spPr>
            <a:xfrm>
              <a:off x="4816474"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581" name="tx565">
              <a:extLst>
                <a:ext uri="{FF2B5EF4-FFF2-40B4-BE49-F238E27FC236}">
                  <a16:creationId xmlns:a16="http://schemas.microsoft.com/office/drawing/2014/main" id="{C1A61A30-ABB9-1C19-FE9D-7CFDB2F07E5D}"/>
                </a:ext>
              </a:extLst>
            </p:cNvPr>
            <p:cNvSpPr/>
            <p:nvPr/>
          </p:nvSpPr>
          <p:spPr>
            <a:xfrm>
              <a:off x="7260493"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82" name="tx566">
              <a:extLst>
                <a:ext uri="{FF2B5EF4-FFF2-40B4-BE49-F238E27FC236}">
                  <a16:creationId xmlns:a16="http://schemas.microsoft.com/office/drawing/2014/main" id="{B922F026-C9B5-5FF8-A2EE-27E3B74CB92F}"/>
                </a:ext>
              </a:extLst>
            </p:cNvPr>
            <p:cNvSpPr/>
            <p:nvPr/>
          </p:nvSpPr>
          <p:spPr>
            <a:xfrm>
              <a:off x="1883651"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583" name="tx567">
              <a:extLst>
                <a:ext uri="{FF2B5EF4-FFF2-40B4-BE49-F238E27FC236}">
                  <a16:creationId xmlns:a16="http://schemas.microsoft.com/office/drawing/2014/main" id="{90E06146-9277-B67B-24B7-E80A12BD7D4C}"/>
                </a:ext>
              </a:extLst>
            </p:cNvPr>
            <p:cNvSpPr/>
            <p:nvPr/>
          </p:nvSpPr>
          <p:spPr>
            <a:xfrm>
              <a:off x="2861258"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584" name="tx568">
              <a:extLst>
                <a:ext uri="{FF2B5EF4-FFF2-40B4-BE49-F238E27FC236}">
                  <a16:creationId xmlns:a16="http://schemas.microsoft.com/office/drawing/2014/main" id="{8A09BADC-CF28-3EBF-812C-5DC5CE76A327}"/>
                </a:ext>
              </a:extLst>
            </p:cNvPr>
            <p:cNvSpPr/>
            <p:nvPr/>
          </p:nvSpPr>
          <p:spPr>
            <a:xfrm>
              <a:off x="3350062"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85" name="tx569">
              <a:extLst>
                <a:ext uri="{FF2B5EF4-FFF2-40B4-BE49-F238E27FC236}">
                  <a16:creationId xmlns:a16="http://schemas.microsoft.com/office/drawing/2014/main" id="{50743777-A743-8E0E-E504-F30C6FCEEA51}"/>
                </a:ext>
              </a:extLst>
            </p:cNvPr>
            <p:cNvSpPr/>
            <p:nvPr/>
          </p:nvSpPr>
          <p:spPr>
            <a:xfrm>
              <a:off x="4327670"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86" name="tx570">
              <a:extLst>
                <a:ext uri="{FF2B5EF4-FFF2-40B4-BE49-F238E27FC236}">
                  <a16:creationId xmlns:a16="http://schemas.microsoft.com/office/drawing/2014/main" id="{2A94B0FB-D27B-B844-3BFC-C1B24D14908E}"/>
                </a:ext>
              </a:extLst>
            </p:cNvPr>
            <p:cNvSpPr/>
            <p:nvPr/>
          </p:nvSpPr>
          <p:spPr>
            <a:xfrm>
              <a:off x="2372454"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87" name="tx571">
              <a:extLst>
                <a:ext uri="{FF2B5EF4-FFF2-40B4-BE49-F238E27FC236}">
                  <a16:creationId xmlns:a16="http://schemas.microsoft.com/office/drawing/2014/main" id="{78D696CC-8D23-5474-62BB-5149711D92E2}"/>
                </a:ext>
              </a:extLst>
            </p:cNvPr>
            <p:cNvSpPr/>
            <p:nvPr/>
          </p:nvSpPr>
          <p:spPr>
            <a:xfrm>
              <a:off x="3838866"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88" name="tx572">
              <a:extLst>
                <a:ext uri="{FF2B5EF4-FFF2-40B4-BE49-F238E27FC236}">
                  <a16:creationId xmlns:a16="http://schemas.microsoft.com/office/drawing/2014/main" id="{7CF2918E-DE41-4203-4BB0-24D038986CB6}"/>
                </a:ext>
              </a:extLst>
            </p:cNvPr>
            <p:cNvSpPr/>
            <p:nvPr/>
          </p:nvSpPr>
          <p:spPr>
            <a:xfrm>
              <a:off x="5794081"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589" name="tx573">
              <a:extLst>
                <a:ext uri="{FF2B5EF4-FFF2-40B4-BE49-F238E27FC236}">
                  <a16:creationId xmlns:a16="http://schemas.microsoft.com/office/drawing/2014/main" id="{8F9CD018-6B2F-470D-26F3-EBC4DC1C1415}"/>
                </a:ext>
              </a:extLst>
            </p:cNvPr>
            <p:cNvSpPr/>
            <p:nvPr/>
          </p:nvSpPr>
          <p:spPr>
            <a:xfrm>
              <a:off x="6282885"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90" name="tx574">
              <a:extLst>
                <a:ext uri="{FF2B5EF4-FFF2-40B4-BE49-F238E27FC236}">
                  <a16:creationId xmlns:a16="http://schemas.microsoft.com/office/drawing/2014/main" id="{DCF9ADD4-9CEE-6F7A-25A3-87C12BFA798B}"/>
                </a:ext>
              </a:extLst>
            </p:cNvPr>
            <p:cNvSpPr/>
            <p:nvPr/>
          </p:nvSpPr>
          <p:spPr>
            <a:xfrm>
              <a:off x="6771689"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91" name="tx575">
              <a:extLst>
                <a:ext uri="{FF2B5EF4-FFF2-40B4-BE49-F238E27FC236}">
                  <a16:creationId xmlns:a16="http://schemas.microsoft.com/office/drawing/2014/main" id="{3E2407F1-5984-46F5-6A13-36B56A145CFF}"/>
                </a:ext>
              </a:extLst>
            </p:cNvPr>
            <p:cNvSpPr/>
            <p:nvPr/>
          </p:nvSpPr>
          <p:spPr>
            <a:xfrm>
              <a:off x="7749297"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92" name="tx576">
              <a:extLst>
                <a:ext uri="{FF2B5EF4-FFF2-40B4-BE49-F238E27FC236}">
                  <a16:creationId xmlns:a16="http://schemas.microsoft.com/office/drawing/2014/main" id="{ACB3E3DF-B8C3-B84D-2312-81D1B3D52CFE}"/>
                </a:ext>
              </a:extLst>
            </p:cNvPr>
            <p:cNvSpPr/>
            <p:nvPr/>
          </p:nvSpPr>
          <p:spPr>
            <a:xfrm>
              <a:off x="4816474"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593" name="tx577">
              <a:extLst>
                <a:ext uri="{FF2B5EF4-FFF2-40B4-BE49-F238E27FC236}">
                  <a16:creationId xmlns:a16="http://schemas.microsoft.com/office/drawing/2014/main" id="{13F9662E-0675-1296-7690-3BF592226555}"/>
                </a:ext>
              </a:extLst>
            </p:cNvPr>
            <p:cNvSpPr/>
            <p:nvPr/>
          </p:nvSpPr>
          <p:spPr>
            <a:xfrm>
              <a:off x="7260493"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94" name="tx578">
              <a:extLst>
                <a:ext uri="{FF2B5EF4-FFF2-40B4-BE49-F238E27FC236}">
                  <a16:creationId xmlns:a16="http://schemas.microsoft.com/office/drawing/2014/main" id="{0FBE1250-1D97-5FD0-EBD7-E5A8C67CB980}"/>
                </a:ext>
              </a:extLst>
            </p:cNvPr>
            <p:cNvSpPr/>
            <p:nvPr/>
          </p:nvSpPr>
          <p:spPr>
            <a:xfrm>
              <a:off x="5305277"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95" name="tx579">
              <a:extLst>
                <a:ext uri="{FF2B5EF4-FFF2-40B4-BE49-F238E27FC236}">
                  <a16:creationId xmlns:a16="http://schemas.microsoft.com/office/drawing/2014/main" id="{4EF600C9-8E47-33CB-1F7A-5A849668FAE4}"/>
                </a:ext>
              </a:extLst>
            </p:cNvPr>
            <p:cNvSpPr/>
            <p:nvPr/>
          </p:nvSpPr>
          <p:spPr>
            <a:xfrm>
              <a:off x="8238100"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96" name="tx580">
              <a:extLst>
                <a:ext uri="{FF2B5EF4-FFF2-40B4-BE49-F238E27FC236}">
                  <a16:creationId xmlns:a16="http://schemas.microsoft.com/office/drawing/2014/main" id="{AC2EA9A1-1850-6516-BD5F-929B0A4B513D}"/>
                </a:ext>
              </a:extLst>
            </p:cNvPr>
            <p:cNvSpPr/>
            <p:nvPr/>
          </p:nvSpPr>
          <p:spPr>
            <a:xfrm>
              <a:off x="1883651"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97" name="tx581">
              <a:extLst>
                <a:ext uri="{FF2B5EF4-FFF2-40B4-BE49-F238E27FC236}">
                  <a16:creationId xmlns:a16="http://schemas.microsoft.com/office/drawing/2014/main" id="{6EC1583C-3C6C-B5B3-87DD-C270077F971E}"/>
                </a:ext>
              </a:extLst>
            </p:cNvPr>
            <p:cNvSpPr/>
            <p:nvPr/>
          </p:nvSpPr>
          <p:spPr>
            <a:xfrm>
              <a:off x="2861258"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598" name="tx582">
              <a:extLst>
                <a:ext uri="{FF2B5EF4-FFF2-40B4-BE49-F238E27FC236}">
                  <a16:creationId xmlns:a16="http://schemas.microsoft.com/office/drawing/2014/main" id="{47224DDD-168D-BBC2-27CA-72114A4EE408}"/>
                </a:ext>
              </a:extLst>
            </p:cNvPr>
            <p:cNvSpPr/>
            <p:nvPr/>
          </p:nvSpPr>
          <p:spPr>
            <a:xfrm>
              <a:off x="3350062"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99" name="tx583">
              <a:extLst>
                <a:ext uri="{FF2B5EF4-FFF2-40B4-BE49-F238E27FC236}">
                  <a16:creationId xmlns:a16="http://schemas.microsoft.com/office/drawing/2014/main" id="{379B3C98-73A8-C95B-8EF5-585E432F43EA}"/>
                </a:ext>
              </a:extLst>
            </p:cNvPr>
            <p:cNvSpPr/>
            <p:nvPr/>
          </p:nvSpPr>
          <p:spPr>
            <a:xfrm>
              <a:off x="4327670"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00" name="tx584">
              <a:extLst>
                <a:ext uri="{FF2B5EF4-FFF2-40B4-BE49-F238E27FC236}">
                  <a16:creationId xmlns:a16="http://schemas.microsoft.com/office/drawing/2014/main" id="{643D0D65-6D3C-E71B-9112-C01F47837C9E}"/>
                </a:ext>
              </a:extLst>
            </p:cNvPr>
            <p:cNvSpPr/>
            <p:nvPr/>
          </p:nvSpPr>
          <p:spPr>
            <a:xfrm>
              <a:off x="2372454"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601" name="tx585">
              <a:extLst>
                <a:ext uri="{FF2B5EF4-FFF2-40B4-BE49-F238E27FC236}">
                  <a16:creationId xmlns:a16="http://schemas.microsoft.com/office/drawing/2014/main" id="{9384DD45-7AC7-28ED-D6FE-66ABAC9179B3}"/>
                </a:ext>
              </a:extLst>
            </p:cNvPr>
            <p:cNvSpPr/>
            <p:nvPr/>
          </p:nvSpPr>
          <p:spPr>
            <a:xfrm>
              <a:off x="3838866"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02" name="tx586">
              <a:extLst>
                <a:ext uri="{FF2B5EF4-FFF2-40B4-BE49-F238E27FC236}">
                  <a16:creationId xmlns:a16="http://schemas.microsoft.com/office/drawing/2014/main" id="{BB0F353A-B81A-6853-2404-6C07281CA3B9}"/>
                </a:ext>
              </a:extLst>
            </p:cNvPr>
            <p:cNvSpPr/>
            <p:nvPr/>
          </p:nvSpPr>
          <p:spPr>
            <a:xfrm>
              <a:off x="5794081"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603" name="tx587">
              <a:extLst>
                <a:ext uri="{FF2B5EF4-FFF2-40B4-BE49-F238E27FC236}">
                  <a16:creationId xmlns:a16="http://schemas.microsoft.com/office/drawing/2014/main" id="{59BCB3DD-BEBA-01B7-FF4E-5E0D98D67A21}"/>
                </a:ext>
              </a:extLst>
            </p:cNvPr>
            <p:cNvSpPr/>
            <p:nvPr/>
          </p:nvSpPr>
          <p:spPr>
            <a:xfrm>
              <a:off x="6282885"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04" name="tx588">
              <a:extLst>
                <a:ext uri="{FF2B5EF4-FFF2-40B4-BE49-F238E27FC236}">
                  <a16:creationId xmlns:a16="http://schemas.microsoft.com/office/drawing/2014/main" id="{63A110B4-8674-F9A4-2810-909424E9FAD8}"/>
                </a:ext>
              </a:extLst>
            </p:cNvPr>
            <p:cNvSpPr/>
            <p:nvPr/>
          </p:nvSpPr>
          <p:spPr>
            <a:xfrm>
              <a:off x="6771689"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605" name="tx589">
              <a:extLst>
                <a:ext uri="{FF2B5EF4-FFF2-40B4-BE49-F238E27FC236}">
                  <a16:creationId xmlns:a16="http://schemas.microsoft.com/office/drawing/2014/main" id="{35AAABA6-F3DB-3E8A-76D1-A22053CF233C}"/>
                </a:ext>
              </a:extLst>
            </p:cNvPr>
            <p:cNvSpPr/>
            <p:nvPr/>
          </p:nvSpPr>
          <p:spPr>
            <a:xfrm>
              <a:off x="7749297"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606" name="tx590">
              <a:extLst>
                <a:ext uri="{FF2B5EF4-FFF2-40B4-BE49-F238E27FC236}">
                  <a16:creationId xmlns:a16="http://schemas.microsoft.com/office/drawing/2014/main" id="{FA2BB9E5-1059-E129-CCBA-2E537C7021A6}"/>
                </a:ext>
              </a:extLst>
            </p:cNvPr>
            <p:cNvSpPr/>
            <p:nvPr/>
          </p:nvSpPr>
          <p:spPr>
            <a:xfrm>
              <a:off x="4816474"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607" name="tx591">
              <a:extLst>
                <a:ext uri="{FF2B5EF4-FFF2-40B4-BE49-F238E27FC236}">
                  <a16:creationId xmlns:a16="http://schemas.microsoft.com/office/drawing/2014/main" id="{DD24AD65-18DC-FF12-69D1-96CFAABEABB6}"/>
                </a:ext>
              </a:extLst>
            </p:cNvPr>
            <p:cNvSpPr/>
            <p:nvPr/>
          </p:nvSpPr>
          <p:spPr>
            <a:xfrm>
              <a:off x="7260493"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608" name="tx592">
              <a:extLst>
                <a:ext uri="{FF2B5EF4-FFF2-40B4-BE49-F238E27FC236}">
                  <a16:creationId xmlns:a16="http://schemas.microsoft.com/office/drawing/2014/main" id="{417CAD7E-F297-98B7-5554-887C2EF5F089}"/>
                </a:ext>
              </a:extLst>
            </p:cNvPr>
            <p:cNvSpPr/>
            <p:nvPr/>
          </p:nvSpPr>
          <p:spPr>
            <a:xfrm>
              <a:off x="5305277"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09" name="tx593">
              <a:extLst>
                <a:ext uri="{FF2B5EF4-FFF2-40B4-BE49-F238E27FC236}">
                  <a16:creationId xmlns:a16="http://schemas.microsoft.com/office/drawing/2014/main" id="{7477A4EC-C36B-A132-1CDD-4CE5BAB8EC2C}"/>
                </a:ext>
              </a:extLst>
            </p:cNvPr>
            <p:cNvSpPr/>
            <p:nvPr/>
          </p:nvSpPr>
          <p:spPr>
            <a:xfrm>
              <a:off x="1883651"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0" name="tx594">
              <a:extLst>
                <a:ext uri="{FF2B5EF4-FFF2-40B4-BE49-F238E27FC236}">
                  <a16:creationId xmlns:a16="http://schemas.microsoft.com/office/drawing/2014/main" id="{2B44E580-5FD4-844E-AEF1-48A395B8FCBE}"/>
                </a:ext>
              </a:extLst>
            </p:cNvPr>
            <p:cNvSpPr/>
            <p:nvPr/>
          </p:nvSpPr>
          <p:spPr>
            <a:xfrm>
              <a:off x="2861258"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1" name="tx595">
              <a:extLst>
                <a:ext uri="{FF2B5EF4-FFF2-40B4-BE49-F238E27FC236}">
                  <a16:creationId xmlns:a16="http://schemas.microsoft.com/office/drawing/2014/main" id="{AD7D54D5-B704-C1DF-906E-8207C4745D02}"/>
                </a:ext>
              </a:extLst>
            </p:cNvPr>
            <p:cNvSpPr/>
            <p:nvPr/>
          </p:nvSpPr>
          <p:spPr>
            <a:xfrm>
              <a:off x="3350062"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2" name="tx596">
              <a:extLst>
                <a:ext uri="{FF2B5EF4-FFF2-40B4-BE49-F238E27FC236}">
                  <a16:creationId xmlns:a16="http://schemas.microsoft.com/office/drawing/2014/main" id="{F3D150EF-D48B-FFA4-36A5-09589007C5C0}"/>
                </a:ext>
              </a:extLst>
            </p:cNvPr>
            <p:cNvSpPr/>
            <p:nvPr/>
          </p:nvSpPr>
          <p:spPr>
            <a:xfrm>
              <a:off x="4327670"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3" name="tx597">
              <a:extLst>
                <a:ext uri="{FF2B5EF4-FFF2-40B4-BE49-F238E27FC236}">
                  <a16:creationId xmlns:a16="http://schemas.microsoft.com/office/drawing/2014/main" id="{4BB18864-2E21-0347-B044-D275C93A06EC}"/>
                </a:ext>
              </a:extLst>
            </p:cNvPr>
            <p:cNvSpPr/>
            <p:nvPr/>
          </p:nvSpPr>
          <p:spPr>
            <a:xfrm>
              <a:off x="2372454"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4" name="tx598">
              <a:extLst>
                <a:ext uri="{FF2B5EF4-FFF2-40B4-BE49-F238E27FC236}">
                  <a16:creationId xmlns:a16="http://schemas.microsoft.com/office/drawing/2014/main" id="{900E64A4-C294-6253-52D1-154F5371B16E}"/>
                </a:ext>
              </a:extLst>
            </p:cNvPr>
            <p:cNvSpPr/>
            <p:nvPr/>
          </p:nvSpPr>
          <p:spPr>
            <a:xfrm>
              <a:off x="3838866"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5" name="tx599">
              <a:extLst>
                <a:ext uri="{FF2B5EF4-FFF2-40B4-BE49-F238E27FC236}">
                  <a16:creationId xmlns:a16="http://schemas.microsoft.com/office/drawing/2014/main" id="{98561BFA-D54A-FF9C-FB9F-EFFC03F504B6}"/>
                </a:ext>
              </a:extLst>
            </p:cNvPr>
            <p:cNvSpPr/>
            <p:nvPr/>
          </p:nvSpPr>
          <p:spPr>
            <a:xfrm>
              <a:off x="5794081"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6" name="tx600">
              <a:extLst>
                <a:ext uri="{FF2B5EF4-FFF2-40B4-BE49-F238E27FC236}">
                  <a16:creationId xmlns:a16="http://schemas.microsoft.com/office/drawing/2014/main" id="{84702C70-0BF6-AEDD-9949-A24FE7682074}"/>
                </a:ext>
              </a:extLst>
            </p:cNvPr>
            <p:cNvSpPr/>
            <p:nvPr/>
          </p:nvSpPr>
          <p:spPr>
            <a:xfrm>
              <a:off x="6282885"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7" name="tx601">
              <a:extLst>
                <a:ext uri="{FF2B5EF4-FFF2-40B4-BE49-F238E27FC236}">
                  <a16:creationId xmlns:a16="http://schemas.microsoft.com/office/drawing/2014/main" id="{38156F33-42A9-37F6-7E9E-68C3F776EFDC}"/>
                </a:ext>
              </a:extLst>
            </p:cNvPr>
            <p:cNvSpPr/>
            <p:nvPr/>
          </p:nvSpPr>
          <p:spPr>
            <a:xfrm>
              <a:off x="6771689"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8" name="tx602">
              <a:extLst>
                <a:ext uri="{FF2B5EF4-FFF2-40B4-BE49-F238E27FC236}">
                  <a16:creationId xmlns:a16="http://schemas.microsoft.com/office/drawing/2014/main" id="{C9196E92-6AC0-727D-3C28-293FE95301E1}"/>
                </a:ext>
              </a:extLst>
            </p:cNvPr>
            <p:cNvSpPr/>
            <p:nvPr/>
          </p:nvSpPr>
          <p:spPr>
            <a:xfrm>
              <a:off x="7749297"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9" name="tx603">
              <a:extLst>
                <a:ext uri="{FF2B5EF4-FFF2-40B4-BE49-F238E27FC236}">
                  <a16:creationId xmlns:a16="http://schemas.microsoft.com/office/drawing/2014/main" id="{7491490D-0BB1-D535-7678-FECE212B2A4C}"/>
                </a:ext>
              </a:extLst>
            </p:cNvPr>
            <p:cNvSpPr/>
            <p:nvPr/>
          </p:nvSpPr>
          <p:spPr>
            <a:xfrm>
              <a:off x="4816474"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20" name="tx604">
              <a:extLst>
                <a:ext uri="{FF2B5EF4-FFF2-40B4-BE49-F238E27FC236}">
                  <a16:creationId xmlns:a16="http://schemas.microsoft.com/office/drawing/2014/main" id="{38C909BE-2B15-389A-50A7-6399EB2F6B7B}"/>
                </a:ext>
              </a:extLst>
            </p:cNvPr>
            <p:cNvSpPr/>
            <p:nvPr/>
          </p:nvSpPr>
          <p:spPr>
            <a:xfrm>
              <a:off x="7260493"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21" name="tx605">
              <a:extLst>
                <a:ext uri="{FF2B5EF4-FFF2-40B4-BE49-F238E27FC236}">
                  <a16:creationId xmlns:a16="http://schemas.microsoft.com/office/drawing/2014/main" id="{A9C1E85C-7F75-BE46-857B-B34960535EC4}"/>
                </a:ext>
              </a:extLst>
            </p:cNvPr>
            <p:cNvSpPr/>
            <p:nvPr/>
          </p:nvSpPr>
          <p:spPr>
            <a:xfrm>
              <a:off x="1883651"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622" name="tx606">
              <a:extLst>
                <a:ext uri="{FF2B5EF4-FFF2-40B4-BE49-F238E27FC236}">
                  <a16:creationId xmlns:a16="http://schemas.microsoft.com/office/drawing/2014/main" id="{C04AA8C4-2C0B-A295-A600-A4BE8AC1504A}"/>
                </a:ext>
              </a:extLst>
            </p:cNvPr>
            <p:cNvSpPr/>
            <p:nvPr/>
          </p:nvSpPr>
          <p:spPr>
            <a:xfrm>
              <a:off x="2861258"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23" name="tx607">
              <a:extLst>
                <a:ext uri="{FF2B5EF4-FFF2-40B4-BE49-F238E27FC236}">
                  <a16:creationId xmlns:a16="http://schemas.microsoft.com/office/drawing/2014/main" id="{7E1DFEF9-9455-BD0C-A460-6957E52CF691}"/>
                </a:ext>
              </a:extLst>
            </p:cNvPr>
            <p:cNvSpPr/>
            <p:nvPr/>
          </p:nvSpPr>
          <p:spPr>
            <a:xfrm>
              <a:off x="3350062"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24" name="tx608">
              <a:extLst>
                <a:ext uri="{FF2B5EF4-FFF2-40B4-BE49-F238E27FC236}">
                  <a16:creationId xmlns:a16="http://schemas.microsoft.com/office/drawing/2014/main" id="{0F71DB82-8032-ACA0-F119-D403FDF8F53C}"/>
                </a:ext>
              </a:extLst>
            </p:cNvPr>
            <p:cNvSpPr/>
            <p:nvPr/>
          </p:nvSpPr>
          <p:spPr>
            <a:xfrm>
              <a:off x="4327670"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25" name="tx609">
              <a:extLst>
                <a:ext uri="{FF2B5EF4-FFF2-40B4-BE49-F238E27FC236}">
                  <a16:creationId xmlns:a16="http://schemas.microsoft.com/office/drawing/2014/main" id="{F4ABF6D7-CF2C-2667-B46D-3213F8E937DC}"/>
                </a:ext>
              </a:extLst>
            </p:cNvPr>
            <p:cNvSpPr/>
            <p:nvPr/>
          </p:nvSpPr>
          <p:spPr>
            <a:xfrm>
              <a:off x="2372454"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26" name="tx610">
              <a:extLst>
                <a:ext uri="{FF2B5EF4-FFF2-40B4-BE49-F238E27FC236}">
                  <a16:creationId xmlns:a16="http://schemas.microsoft.com/office/drawing/2014/main" id="{AA6D64FF-1EF7-686D-07FE-84D853C1BC19}"/>
                </a:ext>
              </a:extLst>
            </p:cNvPr>
            <p:cNvSpPr/>
            <p:nvPr/>
          </p:nvSpPr>
          <p:spPr>
            <a:xfrm>
              <a:off x="3838866"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27" name="tx611">
              <a:extLst>
                <a:ext uri="{FF2B5EF4-FFF2-40B4-BE49-F238E27FC236}">
                  <a16:creationId xmlns:a16="http://schemas.microsoft.com/office/drawing/2014/main" id="{F1C029CE-F756-4BB3-0281-4F4C994A4687}"/>
                </a:ext>
              </a:extLst>
            </p:cNvPr>
            <p:cNvSpPr/>
            <p:nvPr/>
          </p:nvSpPr>
          <p:spPr>
            <a:xfrm>
              <a:off x="5794081"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28" name="tx612">
              <a:extLst>
                <a:ext uri="{FF2B5EF4-FFF2-40B4-BE49-F238E27FC236}">
                  <a16:creationId xmlns:a16="http://schemas.microsoft.com/office/drawing/2014/main" id="{1F9FFD9A-0F1B-A299-C858-40D67F83FE2D}"/>
                </a:ext>
              </a:extLst>
            </p:cNvPr>
            <p:cNvSpPr/>
            <p:nvPr/>
          </p:nvSpPr>
          <p:spPr>
            <a:xfrm>
              <a:off x="6282885"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29" name="tx613">
              <a:extLst>
                <a:ext uri="{FF2B5EF4-FFF2-40B4-BE49-F238E27FC236}">
                  <a16:creationId xmlns:a16="http://schemas.microsoft.com/office/drawing/2014/main" id="{1EE85C9A-80B2-B828-6C69-2498A08B1D18}"/>
                </a:ext>
              </a:extLst>
            </p:cNvPr>
            <p:cNvSpPr/>
            <p:nvPr/>
          </p:nvSpPr>
          <p:spPr>
            <a:xfrm>
              <a:off x="6771689"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30" name="tx614">
              <a:extLst>
                <a:ext uri="{FF2B5EF4-FFF2-40B4-BE49-F238E27FC236}">
                  <a16:creationId xmlns:a16="http://schemas.microsoft.com/office/drawing/2014/main" id="{511D9A91-F9C6-60CD-D730-BAA78CD33AA2}"/>
                </a:ext>
              </a:extLst>
            </p:cNvPr>
            <p:cNvSpPr/>
            <p:nvPr/>
          </p:nvSpPr>
          <p:spPr>
            <a:xfrm>
              <a:off x="7749297"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631" name="tx615">
              <a:extLst>
                <a:ext uri="{FF2B5EF4-FFF2-40B4-BE49-F238E27FC236}">
                  <a16:creationId xmlns:a16="http://schemas.microsoft.com/office/drawing/2014/main" id="{11B92D8B-02D5-B763-A7C9-040F0D12608C}"/>
                </a:ext>
              </a:extLst>
            </p:cNvPr>
            <p:cNvSpPr/>
            <p:nvPr/>
          </p:nvSpPr>
          <p:spPr>
            <a:xfrm>
              <a:off x="7260493"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32" name="tx616">
              <a:extLst>
                <a:ext uri="{FF2B5EF4-FFF2-40B4-BE49-F238E27FC236}">
                  <a16:creationId xmlns:a16="http://schemas.microsoft.com/office/drawing/2014/main" id="{309F4C43-4E0F-1906-55EC-D65205BD202D}"/>
                </a:ext>
              </a:extLst>
            </p:cNvPr>
            <p:cNvSpPr/>
            <p:nvPr/>
          </p:nvSpPr>
          <p:spPr>
            <a:xfrm>
              <a:off x="1883651"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33" name="tx617">
              <a:extLst>
                <a:ext uri="{FF2B5EF4-FFF2-40B4-BE49-F238E27FC236}">
                  <a16:creationId xmlns:a16="http://schemas.microsoft.com/office/drawing/2014/main" id="{53EA66E8-4AFF-374B-529F-15100CCF98A8}"/>
                </a:ext>
              </a:extLst>
            </p:cNvPr>
            <p:cNvSpPr/>
            <p:nvPr/>
          </p:nvSpPr>
          <p:spPr>
            <a:xfrm>
              <a:off x="2861258"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634" name="tx618">
              <a:extLst>
                <a:ext uri="{FF2B5EF4-FFF2-40B4-BE49-F238E27FC236}">
                  <a16:creationId xmlns:a16="http://schemas.microsoft.com/office/drawing/2014/main" id="{DB442460-C403-9103-82FA-0D15DD24D0F9}"/>
                </a:ext>
              </a:extLst>
            </p:cNvPr>
            <p:cNvSpPr/>
            <p:nvPr/>
          </p:nvSpPr>
          <p:spPr>
            <a:xfrm>
              <a:off x="3350062"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35" name="tx619">
              <a:extLst>
                <a:ext uri="{FF2B5EF4-FFF2-40B4-BE49-F238E27FC236}">
                  <a16:creationId xmlns:a16="http://schemas.microsoft.com/office/drawing/2014/main" id="{D163C4A9-81D8-8A32-A39E-64100C9F63FD}"/>
                </a:ext>
              </a:extLst>
            </p:cNvPr>
            <p:cNvSpPr/>
            <p:nvPr/>
          </p:nvSpPr>
          <p:spPr>
            <a:xfrm>
              <a:off x="4327670"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36" name="tx620">
              <a:extLst>
                <a:ext uri="{FF2B5EF4-FFF2-40B4-BE49-F238E27FC236}">
                  <a16:creationId xmlns:a16="http://schemas.microsoft.com/office/drawing/2014/main" id="{9AD600FE-E50C-3C3F-1A13-73A3DD3FB093}"/>
                </a:ext>
              </a:extLst>
            </p:cNvPr>
            <p:cNvSpPr/>
            <p:nvPr/>
          </p:nvSpPr>
          <p:spPr>
            <a:xfrm>
              <a:off x="2372454"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637" name="tx621">
              <a:extLst>
                <a:ext uri="{FF2B5EF4-FFF2-40B4-BE49-F238E27FC236}">
                  <a16:creationId xmlns:a16="http://schemas.microsoft.com/office/drawing/2014/main" id="{709B612A-A155-B558-41F0-6A0E0A4C3711}"/>
                </a:ext>
              </a:extLst>
            </p:cNvPr>
            <p:cNvSpPr/>
            <p:nvPr/>
          </p:nvSpPr>
          <p:spPr>
            <a:xfrm>
              <a:off x="3838866"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38" name="tx622">
              <a:extLst>
                <a:ext uri="{FF2B5EF4-FFF2-40B4-BE49-F238E27FC236}">
                  <a16:creationId xmlns:a16="http://schemas.microsoft.com/office/drawing/2014/main" id="{41146581-A046-0957-53DE-2D7F2AA66D49}"/>
                </a:ext>
              </a:extLst>
            </p:cNvPr>
            <p:cNvSpPr/>
            <p:nvPr/>
          </p:nvSpPr>
          <p:spPr>
            <a:xfrm>
              <a:off x="5794081"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639" name="tx623">
              <a:extLst>
                <a:ext uri="{FF2B5EF4-FFF2-40B4-BE49-F238E27FC236}">
                  <a16:creationId xmlns:a16="http://schemas.microsoft.com/office/drawing/2014/main" id="{E84B6BE4-335F-5E9C-3D86-B56B5FD1B453}"/>
                </a:ext>
              </a:extLst>
            </p:cNvPr>
            <p:cNvSpPr/>
            <p:nvPr/>
          </p:nvSpPr>
          <p:spPr>
            <a:xfrm>
              <a:off x="6282885"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40" name="tx624">
              <a:extLst>
                <a:ext uri="{FF2B5EF4-FFF2-40B4-BE49-F238E27FC236}">
                  <a16:creationId xmlns:a16="http://schemas.microsoft.com/office/drawing/2014/main" id="{785481BF-1BF5-7985-AC4C-E5D0456E262C}"/>
                </a:ext>
              </a:extLst>
            </p:cNvPr>
            <p:cNvSpPr/>
            <p:nvPr/>
          </p:nvSpPr>
          <p:spPr>
            <a:xfrm>
              <a:off x="6771689"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1" name="tx625">
              <a:extLst>
                <a:ext uri="{FF2B5EF4-FFF2-40B4-BE49-F238E27FC236}">
                  <a16:creationId xmlns:a16="http://schemas.microsoft.com/office/drawing/2014/main" id="{5D9FDDAE-E23B-5A47-4779-C80095148F18}"/>
                </a:ext>
              </a:extLst>
            </p:cNvPr>
            <p:cNvSpPr/>
            <p:nvPr/>
          </p:nvSpPr>
          <p:spPr>
            <a:xfrm>
              <a:off x="7749297"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642" name="tx626">
              <a:extLst>
                <a:ext uri="{FF2B5EF4-FFF2-40B4-BE49-F238E27FC236}">
                  <a16:creationId xmlns:a16="http://schemas.microsoft.com/office/drawing/2014/main" id="{1E20DF10-43E8-361E-295E-7EDE4CD980A7}"/>
                </a:ext>
              </a:extLst>
            </p:cNvPr>
            <p:cNvSpPr/>
            <p:nvPr/>
          </p:nvSpPr>
          <p:spPr>
            <a:xfrm>
              <a:off x="4816474"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43" name="tx627">
              <a:extLst>
                <a:ext uri="{FF2B5EF4-FFF2-40B4-BE49-F238E27FC236}">
                  <a16:creationId xmlns:a16="http://schemas.microsoft.com/office/drawing/2014/main" id="{85526F5F-6338-08B9-BCFD-29D53769DF32}"/>
                </a:ext>
              </a:extLst>
            </p:cNvPr>
            <p:cNvSpPr/>
            <p:nvPr/>
          </p:nvSpPr>
          <p:spPr>
            <a:xfrm>
              <a:off x="7260493"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4" name="tx628">
              <a:extLst>
                <a:ext uri="{FF2B5EF4-FFF2-40B4-BE49-F238E27FC236}">
                  <a16:creationId xmlns:a16="http://schemas.microsoft.com/office/drawing/2014/main" id="{DD08DEC5-48F1-A094-7524-6766284BDC1E}"/>
                </a:ext>
              </a:extLst>
            </p:cNvPr>
            <p:cNvSpPr/>
            <p:nvPr/>
          </p:nvSpPr>
          <p:spPr>
            <a:xfrm>
              <a:off x="5305277"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645" name="tx629">
              <a:extLst>
                <a:ext uri="{FF2B5EF4-FFF2-40B4-BE49-F238E27FC236}">
                  <a16:creationId xmlns:a16="http://schemas.microsoft.com/office/drawing/2014/main" id="{47798799-A0BC-C6F1-D511-E9AF0611130A}"/>
                </a:ext>
              </a:extLst>
            </p:cNvPr>
            <p:cNvSpPr/>
            <p:nvPr/>
          </p:nvSpPr>
          <p:spPr>
            <a:xfrm>
              <a:off x="1883651"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646" name="tx630">
              <a:extLst>
                <a:ext uri="{FF2B5EF4-FFF2-40B4-BE49-F238E27FC236}">
                  <a16:creationId xmlns:a16="http://schemas.microsoft.com/office/drawing/2014/main" id="{3E1944B6-BD7C-195E-6CF8-BFF3612034C4}"/>
                </a:ext>
              </a:extLst>
            </p:cNvPr>
            <p:cNvSpPr/>
            <p:nvPr/>
          </p:nvSpPr>
          <p:spPr>
            <a:xfrm>
              <a:off x="2861258"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47" name="tx631">
              <a:extLst>
                <a:ext uri="{FF2B5EF4-FFF2-40B4-BE49-F238E27FC236}">
                  <a16:creationId xmlns:a16="http://schemas.microsoft.com/office/drawing/2014/main" id="{D15FAEB1-B38D-4207-8729-C7ADD8CCA498}"/>
                </a:ext>
              </a:extLst>
            </p:cNvPr>
            <p:cNvSpPr/>
            <p:nvPr/>
          </p:nvSpPr>
          <p:spPr>
            <a:xfrm>
              <a:off x="3350062"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648" name="tx632">
              <a:extLst>
                <a:ext uri="{FF2B5EF4-FFF2-40B4-BE49-F238E27FC236}">
                  <a16:creationId xmlns:a16="http://schemas.microsoft.com/office/drawing/2014/main" id="{C6AD2E1C-A240-273D-D1EC-C9D9E1FAE586}"/>
                </a:ext>
              </a:extLst>
            </p:cNvPr>
            <p:cNvSpPr/>
            <p:nvPr/>
          </p:nvSpPr>
          <p:spPr>
            <a:xfrm>
              <a:off x="4327670"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649" name="tx633">
              <a:extLst>
                <a:ext uri="{FF2B5EF4-FFF2-40B4-BE49-F238E27FC236}">
                  <a16:creationId xmlns:a16="http://schemas.microsoft.com/office/drawing/2014/main" id="{7700CCC6-6A11-7EA7-1AE0-14A28D47EAC1}"/>
                </a:ext>
              </a:extLst>
            </p:cNvPr>
            <p:cNvSpPr/>
            <p:nvPr/>
          </p:nvSpPr>
          <p:spPr>
            <a:xfrm>
              <a:off x="2372454"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650" name="tx634">
              <a:extLst>
                <a:ext uri="{FF2B5EF4-FFF2-40B4-BE49-F238E27FC236}">
                  <a16:creationId xmlns:a16="http://schemas.microsoft.com/office/drawing/2014/main" id="{D348659A-9E8F-1646-4A6D-0D10F6F64CF6}"/>
                </a:ext>
              </a:extLst>
            </p:cNvPr>
            <p:cNvSpPr/>
            <p:nvPr/>
          </p:nvSpPr>
          <p:spPr>
            <a:xfrm>
              <a:off x="3838866"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651" name="tx635">
              <a:extLst>
                <a:ext uri="{FF2B5EF4-FFF2-40B4-BE49-F238E27FC236}">
                  <a16:creationId xmlns:a16="http://schemas.microsoft.com/office/drawing/2014/main" id="{3F8111A8-3EAD-57B4-8338-FBA2730A985B}"/>
                </a:ext>
              </a:extLst>
            </p:cNvPr>
            <p:cNvSpPr/>
            <p:nvPr/>
          </p:nvSpPr>
          <p:spPr>
            <a:xfrm>
              <a:off x="5794081"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652" name="tx636">
              <a:extLst>
                <a:ext uri="{FF2B5EF4-FFF2-40B4-BE49-F238E27FC236}">
                  <a16:creationId xmlns:a16="http://schemas.microsoft.com/office/drawing/2014/main" id="{E52A7650-49F5-5EFE-3F49-AF36A35C369B}"/>
                </a:ext>
              </a:extLst>
            </p:cNvPr>
            <p:cNvSpPr/>
            <p:nvPr/>
          </p:nvSpPr>
          <p:spPr>
            <a:xfrm>
              <a:off x="6282885"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653" name="tx637">
              <a:extLst>
                <a:ext uri="{FF2B5EF4-FFF2-40B4-BE49-F238E27FC236}">
                  <a16:creationId xmlns:a16="http://schemas.microsoft.com/office/drawing/2014/main" id="{F91BECFD-3A42-AE27-FD1D-1772665A2923}"/>
                </a:ext>
              </a:extLst>
            </p:cNvPr>
            <p:cNvSpPr/>
            <p:nvPr/>
          </p:nvSpPr>
          <p:spPr>
            <a:xfrm>
              <a:off x="6771689"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654" name="tx638">
              <a:extLst>
                <a:ext uri="{FF2B5EF4-FFF2-40B4-BE49-F238E27FC236}">
                  <a16:creationId xmlns:a16="http://schemas.microsoft.com/office/drawing/2014/main" id="{DE9769B2-1345-D5BC-3608-88845C8C40C5}"/>
                </a:ext>
              </a:extLst>
            </p:cNvPr>
            <p:cNvSpPr/>
            <p:nvPr/>
          </p:nvSpPr>
          <p:spPr>
            <a:xfrm>
              <a:off x="7749297"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655" name="tx639">
              <a:extLst>
                <a:ext uri="{FF2B5EF4-FFF2-40B4-BE49-F238E27FC236}">
                  <a16:creationId xmlns:a16="http://schemas.microsoft.com/office/drawing/2014/main" id="{9D9F56AA-C167-C62F-CB1B-5D05B6C20318}"/>
                </a:ext>
              </a:extLst>
            </p:cNvPr>
            <p:cNvSpPr/>
            <p:nvPr/>
          </p:nvSpPr>
          <p:spPr>
            <a:xfrm>
              <a:off x="4816474"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656" name="tx640">
              <a:extLst>
                <a:ext uri="{FF2B5EF4-FFF2-40B4-BE49-F238E27FC236}">
                  <a16:creationId xmlns:a16="http://schemas.microsoft.com/office/drawing/2014/main" id="{FED5F2C9-2BD2-4B54-821E-276F0A63AFFF}"/>
                </a:ext>
              </a:extLst>
            </p:cNvPr>
            <p:cNvSpPr/>
            <p:nvPr/>
          </p:nvSpPr>
          <p:spPr>
            <a:xfrm>
              <a:off x="7260493"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657" name="tx641">
              <a:extLst>
                <a:ext uri="{FF2B5EF4-FFF2-40B4-BE49-F238E27FC236}">
                  <a16:creationId xmlns:a16="http://schemas.microsoft.com/office/drawing/2014/main" id="{FD715A9A-2EAC-719E-E66A-D66C9EC3B994}"/>
                </a:ext>
              </a:extLst>
            </p:cNvPr>
            <p:cNvSpPr/>
            <p:nvPr/>
          </p:nvSpPr>
          <p:spPr>
            <a:xfrm>
              <a:off x="5305277"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658" name="tx642">
              <a:extLst>
                <a:ext uri="{FF2B5EF4-FFF2-40B4-BE49-F238E27FC236}">
                  <a16:creationId xmlns:a16="http://schemas.microsoft.com/office/drawing/2014/main" id="{31763135-6239-0F37-8CBF-ED3537D7C628}"/>
                </a:ext>
              </a:extLst>
            </p:cNvPr>
            <p:cNvSpPr/>
            <p:nvPr/>
          </p:nvSpPr>
          <p:spPr>
            <a:xfrm>
              <a:off x="8238100"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659" name="tx643">
              <a:extLst>
                <a:ext uri="{FF2B5EF4-FFF2-40B4-BE49-F238E27FC236}">
                  <a16:creationId xmlns:a16="http://schemas.microsoft.com/office/drawing/2014/main" id="{F019BD27-E39E-566D-CAC5-D689CE9F8035}"/>
                </a:ext>
              </a:extLst>
            </p:cNvPr>
            <p:cNvSpPr/>
            <p:nvPr/>
          </p:nvSpPr>
          <p:spPr>
            <a:xfrm>
              <a:off x="1883651"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660" name="tx644">
              <a:extLst>
                <a:ext uri="{FF2B5EF4-FFF2-40B4-BE49-F238E27FC236}">
                  <a16:creationId xmlns:a16="http://schemas.microsoft.com/office/drawing/2014/main" id="{23341D21-655A-9EC7-717D-6530D45A81CF}"/>
                </a:ext>
              </a:extLst>
            </p:cNvPr>
            <p:cNvSpPr/>
            <p:nvPr/>
          </p:nvSpPr>
          <p:spPr>
            <a:xfrm>
              <a:off x="2861258"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61" name="tx645">
              <a:extLst>
                <a:ext uri="{FF2B5EF4-FFF2-40B4-BE49-F238E27FC236}">
                  <a16:creationId xmlns:a16="http://schemas.microsoft.com/office/drawing/2014/main" id="{D918E21B-FB75-D567-C9F8-3806C8C842A1}"/>
                </a:ext>
              </a:extLst>
            </p:cNvPr>
            <p:cNvSpPr/>
            <p:nvPr/>
          </p:nvSpPr>
          <p:spPr>
            <a:xfrm>
              <a:off x="3350062"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62" name="tx646">
              <a:extLst>
                <a:ext uri="{FF2B5EF4-FFF2-40B4-BE49-F238E27FC236}">
                  <a16:creationId xmlns:a16="http://schemas.microsoft.com/office/drawing/2014/main" id="{C4608114-A7FA-D9A6-D043-68E98C4188B7}"/>
                </a:ext>
              </a:extLst>
            </p:cNvPr>
            <p:cNvSpPr/>
            <p:nvPr/>
          </p:nvSpPr>
          <p:spPr>
            <a:xfrm>
              <a:off x="4327670"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63" name="tx647">
              <a:extLst>
                <a:ext uri="{FF2B5EF4-FFF2-40B4-BE49-F238E27FC236}">
                  <a16:creationId xmlns:a16="http://schemas.microsoft.com/office/drawing/2014/main" id="{58CE1B04-8A92-63D0-93F0-8B219679D711}"/>
                </a:ext>
              </a:extLst>
            </p:cNvPr>
            <p:cNvSpPr/>
            <p:nvPr/>
          </p:nvSpPr>
          <p:spPr>
            <a:xfrm>
              <a:off x="2372454"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64" name="tx648">
              <a:extLst>
                <a:ext uri="{FF2B5EF4-FFF2-40B4-BE49-F238E27FC236}">
                  <a16:creationId xmlns:a16="http://schemas.microsoft.com/office/drawing/2014/main" id="{F04633C6-064A-1294-1A73-69BCD7E4E9E3}"/>
                </a:ext>
              </a:extLst>
            </p:cNvPr>
            <p:cNvSpPr/>
            <p:nvPr/>
          </p:nvSpPr>
          <p:spPr>
            <a:xfrm>
              <a:off x="3838866"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65" name="tx649">
              <a:extLst>
                <a:ext uri="{FF2B5EF4-FFF2-40B4-BE49-F238E27FC236}">
                  <a16:creationId xmlns:a16="http://schemas.microsoft.com/office/drawing/2014/main" id="{208D0178-1087-05E8-0BC4-96EB21698544}"/>
                </a:ext>
              </a:extLst>
            </p:cNvPr>
            <p:cNvSpPr/>
            <p:nvPr/>
          </p:nvSpPr>
          <p:spPr>
            <a:xfrm>
              <a:off x="5794081"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66" name="tx650">
              <a:extLst>
                <a:ext uri="{FF2B5EF4-FFF2-40B4-BE49-F238E27FC236}">
                  <a16:creationId xmlns:a16="http://schemas.microsoft.com/office/drawing/2014/main" id="{9C3E6414-DDE3-A1F5-496C-1E9369EC6BE1}"/>
                </a:ext>
              </a:extLst>
            </p:cNvPr>
            <p:cNvSpPr/>
            <p:nvPr/>
          </p:nvSpPr>
          <p:spPr>
            <a:xfrm>
              <a:off x="6282885"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67" name="tx651">
              <a:extLst>
                <a:ext uri="{FF2B5EF4-FFF2-40B4-BE49-F238E27FC236}">
                  <a16:creationId xmlns:a16="http://schemas.microsoft.com/office/drawing/2014/main" id="{5C49CBC3-3DD9-190B-5D4B-8BA46D91AEA5}"/>
                </a:ext>
              </a:extLst>
            </p:cNvPr>
            <p:cNvSpPr/>
            <p:nvPr/>
          </p:nvSpPr>
          <p:spPr>
            <a:xfrm>
              <a:off x="6771689"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668" name="tx652">
              <a:extLst>
                <a:ext uri="{FF2B5EF4-FFF2-40B4-BE49-F238E27FC236}">
                  <a16:creationId xmlns:a16="http://schemas.microsoft.com/office/drawing/2014/main" id="{2FF1933D-D864-E008-262D-3023ABA23352}"/>
                </a:ext>
              </a:extLst>
            </p:cNvPr>
            <p:cNvSpPr/>
            <p:nvPr/>
          </p:nvSpPr>
          <p:spPr>
            <a:xfrm>
              <a:off x="7749297"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669" name="tx653">
              <a:extLst>
                <a:ext uri="{FF2B5EF4-FFF2-40B4-BE49-F238E27FC236}">
                  <a16:creationId xmlns:a16="http://schemas.microsoft.com/office/drawing/2014/main" id="{999A3EF2-E63D-6408-C789-75C9EBB79A1B}"/>
                </a:ext>
              </a:extLst>
            </p:cNvPr>
            <p:cNvSpPr/>
            <p:nvPr/>
          </p:nvSpPr>
          <p:spPr>
            <a:xfrm>
              <a:off x="4816474"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670" name="tx654">
              <a:extLst>
                <a:ext uri="{FF2B5EF4-FFF2-40B4-BE49-F238E27FC236}">
                  <a16:creationId xmlns:a16="http://schemas.microsoft.com/office/drawing/2014/main" id="{E5D16C1E-4FEF-8B4B-8CDE-2C250093E64B}"/>
                </a:ext>
              </a:extLst>
            </p:cNvPr>
            <p:cNvSpPr/>
            <p:nvPr/>
          </p:nvSpPr>
          <p:spPr>
            <a:xfrm>
              <a:off x="7260493"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671" name="tx655">
              <a:extLst>
                <a:ext uri="{FF2B5EF4-FFF2-40B4-BE49-F238E27FC236}">
                  <a16:creationId xmlns:a16="http://schemas.microsoft.com/office/drawing/2014/main" id="{1D01AE0B-E4C5-7BCC-7685-26149E1B6522}"/>
                </a:ext>
              </a:extLst>
            </p:cNvPr>
            <p:cNvSpPr/>
            <p:nvPr/>
          </p:nvSpPr>
          <p:spPr>
            <a:xfrm>
              <a:off x="5305277"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72" name="tx656">
              <a:extLst>
                <a:ext uri="{FF2B5EF4-FFF2-40B4-BE49-F238E27FC236}">
                  <a16:creationId xmlns:a16="http://schemas.microsoft.com/office/drawing/2014/main" id="{A3FA9F79-54F9-17BC-DABD-F759EDFA1CF4}"/>
                </a:ext>
              </a:extLst>
            </p:cNvPr>
            <p:cNvSpPr/>
            <p:nvPr/>
          </p:nvSpPr>
          <p:spPr>
            <a:xfrm>
              <a:off x="2861258" y="4269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73" name="tx657">
              <a:extLst>
                <a:ext uri="{FF2B5EF4-FFF2-40B4-BE49-F238E27FC236}">
                  <a16:creationId xmlns:a16="http://schemas.microsoft.com/office/drawing/2014/main" id="{D978715A-CE52-B682-9D35-053C1B5E46BF}"/>
                </a:ext>
              </a:extLst>
            </p:cNvPr>
            <p:cNvSpPr/>
            <p:nvPr/>
          </p:nvSpPr>
          <p:spPr>
            <a:xfrm>
              <a:off x="3350062" y="4269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74" name="tx658">
              <a:extLst>
                <a:ext uri="{FF2B5EF4-FFF2-40B4-BE49-F238E27FC236}">
                  <a16:creationId xmlns:a16="http://schemas.microsoft.com/office/drawing/2014/main" id="{B799FB45-A259-A4CD-A82A-734E6F87ADE1}"/>
                </a:ext>
              </a:extLst>
            </p:cNvPr>
            <p:cNvSpPr/>
            <p:nvPr/>
          </p:nvSpPr>
          <p:spPr>
            <a:xfrm>
              <a:off x="4327670" y="4269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75" name="tx659">
              <a:extLst>
                <a:ext uri="{FF2B5EF4-FFF2-40B4-BE49-F238E27FC236}">
                  <a16:creationId xmlns:a16="http://schemas.microsoft.com/office/drawing/2014/main" id="{6AD08980-D6E8-E246-F000-D2177103AB40}"/>
                </a:ext>
              </a:extLst>
            </p:cNvPr>
            <p:cNvSpPr/>
            <p:nvPr/>
          </p:nvSpPr>
          <p:spPr>
            <a:xfrm>
              <a:off x="2372454" y="4269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76" name="tx660">
              <a:extLst>
                <a:ext uri="{FF2B5EF4-FFF2-40B4-BE49-F238E27FC236}">
                  <a16:creationId xmlns:a16="http://schemas.microsoft.com/office/drawing/2014/main" id="{77C27F4C-A421-23E0-0B04-1963F6A01A12}"/>
                </a:ext>
              </a:extLst>
            </p:cNvPr>
            <p:cNvSpPr/>
            <p:nvPr/>
          </p:nvSpPr>
          <p:spPr>
            <a:xfrm>
              <a:off x="3838866" y="4269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77" name="tx661">
              <a:extLst>
                <a:ext uri="{FF2B5EF4-FFF2-40B4-BE49-F238E27FC236}">
                  <a16:creationId xmlns:a16="http://schemas.microsoft.com/office/drawing/2014/main" id="{B76E9917-D1FB-17E5-C564-B3E4631B130F}"/>
                </a:ext>
              </a:extLst>
            </p:cNvPr>
            <p:cNvSpPr/>
            <p:nvPr/>
          </p:nvSpPr>
          <p:spPr>
            <a:xfrm>
              <a:off x="5794081" y="4269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78" name="tx662">
              <a:extLst>
                <a:ext uri="{FF2B5EF4-FFF2-40B4-BE49-F238E27FC236}">
                  <a16:creationId xmlns:a16="http://schemas.microsoft.com/office/drawing/2014/main" id="{B8EFA2EC-3662-54F8-C160-ED569C346901}"/>
                </a:ext>
              </a:extLst>
            </p:cNvPr>
            <p:cNvSpPr/>
            <p:nvPr/>
          </p:nvSpPr>
          <p:spPr>
            <a:xfrm>
              <a:off x="6282885" y="4269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79" name="tx663">
              <a:extLst>
                <a:ext uri="{FF2B5EF4-FFF2-40B4-BE49-F238E27FC236}">
                  <a16:creationId xmlns:a16="http://schemas.microsoft.com/office/drawing/2014/main" id="{217EDB97-7023-067E-1325-587E04DF148E}"/>
                </a:ext>
              </a:extLst>
            </p:cNvPr>
            <p:cNvSpPr/>
            <p:nvPr/>
          </p:nvSpPr>
          <p:spPr>
            <a:xfrm>
              <a:off x="6771689" y="4269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680" name="tx664">
              <a:extLst>
                <a:ext uri="{FF2B5EF4-FFF2-40B4-BE49-F238E27FC236}">
                  <a16:creationId xmlns:a16="http://schemas.microsoft.com/office/drawing/2014/main" id="{52A8478C-CB70-8FBF-FA37-F3C97AAA4C0A}"/>
                </a:ext>
              </a:extLst>
            </p:cNvPr>
            <p:cNvSpPr/>
            <p:nvPr/>
          </p:nvSpPr>
          <p:spPr>
            <a:xfrm>
              <a:off x="7749297" y="4269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681" name="tx665">
              <a:extLst>
                <a:ext uri="{FF2B5EF4-FFF2-40B4-BE49-F238E27FC236}">
                  <a16:creationId xmlns:a16="http://schemas.microsoft.com/office/drawing/2014/main" id="{8B926FB1-FF44-08B2-365A-49EE1339E838}"/>
                </a:ext>
              </a:extLst>
            </p:cNvPr>
            <p:cNvSpPr/>
            <p:nvPr/>
          </p:nvSpPr>
          <p:spPr>
            <a:xfrm>
              <a:off x="7260493" y="4269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682" name="tx666">
              <a:extLst>
                <a:ext uri="{FF2B5EF4-FFF2-40B4-BE49-F238E27FC236}">
                  <a16:creationId xmlns:a16="http://schemas.microsoft.com/office/drawing/2014/main" id="{B11950D3-39FE-1173-1943-8EF8A1438B84}"/>
                </a:ext>
              </a:extLst>
            </p:cNvPr>
            <p:cNvSpPr/>
            <p:nvPr/>
          </p:nvSpPr>
          <p:spPr>
            <a:xfrm>
              <a:off x="1883651"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83" name="tx667">
              <a:extLst>
                <a:ext uri="{FF2B5EF4-FFF2-40B4-BE49-F238E27FC236}">
                  <a16:creationId xmlns:a16="http://schemas.microsoft.com/office/drawing/2014/main" id="{ECBC52B1-066B-2AB2-D55A-31EA45F7CF2A}"/>
                </a:ext>
              </a:extLst>
            </p:cNvPr>
            <p:cNvSpPr/>
            <p:nvPr/>
          </p:nvSpPr>
          <p:spPr>
            <a:xfrm>
              <a:off x="2861258"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84" name="tx668">
              <a:extLst>
                <a:ext uri="{FF2B5EF4-FFF2-40B4-BE49-F238E27FC236}">
                  <a16:creationId xmlns:a16="http://schemas.microsoft.com/office/drawing/2014/main" id="{10BBF8B5-20BC-D04E-7B24-4F95525D4D13}"/>
                </a:ext>
              </a:extLst>
            </p:cNvPr>
            <p:cNvSpPr/>
            <p:nvPr/>
          </p:nvSpPr>
          <p:spPr>
            <a:xfrm>
              <a:off x="3350062"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685" name="tx669">
              <a:extLst>
                <a:ext uri="{FF2B5EF4-FFF2-40B4-BE49-F238E27FC236}">
                  <a16:creationId xmlns:a16="http://schemas.microsoft.com/office/drawing/2014/main" id="{E161B878-68B8-9B7D-400B-4E7460B6D7ED}"/>
                </a:ext>
              </a:extLst>
            </p:cNvPr>
            <p:cNvSpPr/>
            <p:nvPr/>
          </p:nvSpPr>
          <p:spPr>
            <a:xfrm>
              <a:off x="4327670"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686" name="tx670">
              <a:extLst>
                <a:ext uri="{FF2B5EF4-FFF2-40B4-BE49-F238E27FC236}">
                  <a16:creationId xmlns:a16="http://schemas.microsoft.com/office/drawing/2014/main" id="{1507C000-A7DC-3A3E-3B34-1A80E8DD006A}"/>
                </a:ext>
              </a:extLst>
            </p:cNvPr>
            <p:cNvSpPr/>
            <p:nvPr/>
          </p:nvSpPr>
          <p:spPr>
            <a:xfrm>
              <a:off x="3838866"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687" name="tx671">
              <a:extLst>
                <a:ext uri="{FF2B5EF4-FFF2-40B4-BE49-F238E27FC236}">
                  <a16:creationId xmlns:a16="http://schemas.microsoft.com/office/drawing/2014/main" id="{B8319666-ECF8-A545-63EF-63AE91589067}"/>
                </a:ext>
              </a:extLst>
            </p:cNvPr>
            <p:cNvSpPr/>
            <p:nvPr/>
          </p:nvSpPr>
          <p:spPr>
            <a:xfrm>
              <a:off x="5794081"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688" name="tx672">
              <a:extLst>
                <a:ext uri="{FF2B5EF4-FFF2-40B4-BE49-F238E27FC236}">
                  <a16:creationId xmlns:a16="http://schemas.microsoft.com/office/drawing/2014/main" id="{B37A70FE-1241-8CF4-1FFB-C042AC4D2FF4}"/>
                </a:ext>
              </a:extLst>
            </p:cNvPr>
            <p:cNvSpPr/>
            <p:nvPr/>
          </p:nvSpPr>
          <p:spPr>
            <a:xfrm>
              <a:off x="6282885"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689" name="tx673">
              <a:extLst>
                <a:ext uri="{FF2B5EF4-FFF2-40B4-BE49-F238E27FC236}">
                  <a16:creationId xmlns:a16="http://schemas.microsoft.com/office/drawing/2014/main" id="{C2FBD400-9A5F-639E-57CE-47EB7CA07BEF}"/>
                </a:ext>
              </a:extLst>
            </p:cNvPr>
            <p:cNvSpPr/>
            <p:nvPr/>
          </p:nvSpPr>
          <p:spPr>
            <a:xfrm>
              <a:off x="6771689"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90" name="tx674">
              <a:extLst>
                <a:ext uri="{FF2B5EF4-FFF2-40B4-BE49-F238E27FC236}">
                  <a16:creationId xmlns:a16="http://schemas.microsoft.com/office/drawing/2014/main" id="{AEE30F99-50CB-E40B-E21C-00A31B295D7C}"/>
                </a:ext>
              </a:extLst>
            </p:cNvPr>
            <p:cNvSpPr/>
            <p:nvPr/>
          </p:nvSpPr>
          <p:spPr>
            <a:xfrm>
              <a:off x="7749297"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691" name="tx675">
              <a:extLst>
                <a:ext uri="{FF2B5EF4-FFF2-40B4-BE49-F238E27FC236}">
                  <a16:creationId xmlns:a16="http://schemas.microsoft.com/office/drawing/2014/main" id="{96066FFE-D1AE-E24A-CDA6-CBFCC8284071}"/>
                </a:ext>
              </a:extLst>
            </p:cNvPr>
            <p:cNvSpPr/>
            <p:nvPr/>
          </p:nvSpPr>
          <p:spPr>
            <a:xfrm>
              <a:off x="4816474"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692" name="tx676">
              <a:extLst>
                <a:ext uri="{FF2B5EF4-FFF2-40B4-BE49-F238E27FC236}">
                  <a16:creationId xmlns:a16="http://schemas.microsoft.com/office/drawing/2014/main" id="{B0602B2D-A330-6CE2-5985-691E86082E8D}"/>
                </a:ext>
              </a:extLst>
            </p:cNvPr>
            <p:cNvSpPr/>
            <p:nvPr/>
          </p:nvSpPr>
          <p:spPr>
            <a:xfrm>
              <a:off x="7260493"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93" name="tx677">
              <a:extLst>
                <a:ext uri="{FF2B5EF4-FFF2-40B4-BE49-F238E27FC236}">
                  <a16:creationId xmlns:a16="http://schemas.microsoft.com/office/drawing/2014/main" id="{1E40EDF5-73E5-B50E-89ED-54F0FAFB8EB0}"/>
                </a:ext>
              </a:extLst>
            </p:cNvPr>
            <p:cNvSpPr/>
            <p:nvPr/>
          </p:nvSpPr>
          <p:spPr>
            <a:xfrm>
              <a:off x="5305277"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694" name="tx678">
              <a:extLst>
                <a:ext uri="{FF2B5EF4-FFF2-40B4-BE49-F238E27FC236}">
                  <a16:creationId xmlns:a16="http://schemas.microsoft.com/office/drawing/2014/main" id="{55FC1EDA-52A8-6918-BBF4-5A41D9EF3E09}"/>
                </a:ext>
              </a:extLst>
            </p:cNvPr>
            <p:cNvSpPr/>
            <p:nvPr/>
          </p:nvSpPr>
          <p:spPr>
            <a:xfrm>
              <a:off x="1883651"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95" name="tx679">
              <a:extLst>
                <a:ext uri="{FF2B5EF4-FFF2-40B4-BE49-F238E27FC236}">
                  <a16:creationId xmlns:a16="http://schemas.microsoft.com/office/drawing/2014/main" id="{21973EE3-479A-8488-407A-7707F3B4885E}"/>
                </a:ext>
              </a:extLst>
            </p:cNvPr>
            <p:cNvSpPr/>
            <p:nvPr/>
          </p:nvSpPr>
          <p:spPr>
            <a:xfrm>
              <a:off x="2861258"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96" name="tx680">
              <a:extLst>
                <a:ext uri="{FF2B5EF4-FFF2-40B4-BE49-F238E27FC236}">
                  <a16:creationId xmlns:a16="http://schemas.microsoft.com/office/drawing/2014/main" id="{A9A53D69-4881-21E3-21BF-FE9C1C59A83C}"/>
                </a:ext>
              </a:extLst>
            </p:cNvPr>
            <p:cNvSpPr/>
            <p:nvPr/>
          </p:nvSpPr>
          <p:spPr>
            <a:xfrm>
              <a:off x="3350062"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97" name="tx681">
              <a:extLst>
                <a:ext uri="{FF2B5EF4-FFF2-40B4-BE49-F238E27FC236}">
                  <a16:creationId xmlns:a16="http://schemas.microsoft.com/office/drawing/2014/main" id="{4164102F-1FD9-0BA9-2671-FC80BFE6B7AF}"/>
                </a:ext>
              </a:extLst>
            </p:cNvPr>
            <p:cNvSpPr/>
            <p:nvPr/>
          </p:nvSpPr>
          <p:spPr>
            <a:xfrm>
              <a:off x="4327670"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98" name="tx682">
              <a:extLst>
                <a:ext uri="{FF2B5EF4-FFF2-40B4-BE49-F238E27FC236}">
                  <a16:creationId xmlns:a16="http://schemas.microsoft.com/office/drawing/2014/main" id="{1B214231-1942-67CB-092D-85A82F7874DC}"/>
                </a:ext>
              </a:extLst>
            </p:cNvPr>
            <p:cNvSpPr/>
            <p:nvPr/>
          </p:nvSpPr>
          <p:spPr>
            <a:xfrm>
              <a:off x="2372454"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99" name="tx683">
              <a:extLst>
                <a:ext uri="{FF2B5EF4-FFF2-40B4-BE49-F238E27FC236}">
                  <a16:creationId xmlns:a16="http://schemas.microsoft.com/office/drawing/2014/main" id="{23F07DC7-05FE-971E-4F93-D8EFA3BD2B9F}"/>
                </a:ext>
              </a:extLst>
            </p:cNvPr>
            <p:cNvSpPr/>
            <p:nvPr/>
          </p:nvSpPr>
          <p:spPr>
            <a:xfrm>
              <a:off x="3838866"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00" name="tx684">
              <a:extLst>
                <a:ext uri="{FF2B5EF4-FFF2-40B4-BE49-F238E27FC236}">
                  <a16:creationId xmlns:a16="http://schemas.microsoft.com/office/drawing/2014/main" id="{C311CB6B-0F6F-F0B2-2C65-A15EA50B1D99}"/>
                </a:ext>
              </a:extLst>
            </p:cNvPr>
            <p:cNvSpPr/>
            <p:nvPr/>
          </p:nvSpPr>
          <p:spPr>
            <a:xfrm>
              <a:off x="5794081"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01" name="tx685">
              <a:extLst>
                <a:ext uri="{FF2B5EF4-FFF2-40B4-BE49-F238E27FC236}">
                  <a16:creationId xmlns:a16="http://schemas.microsoft.com/office/drawing/2014/main" id="{305E2EA7-1A15-1ACE-C73C-C1B5B0DC0F32}"/>
                </a:ext>
              </a:extLst>
            </p:cNvPr>
            <p:cNvSpPr/>
            <p:nvPr/>
          </p:nvSpPr>
          <p:spPr>
            <a:xfrm>
              <a:off x="6282885"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02" name="tx686">
              <a:extLst>
                <a:ext uri="{FF2B5EF4-FFF2-40B4-BE49-F238E27FC236}">
                  <a16:creationId xmlns:a16="http://schemas.microsoft.com/office/drawing/2014/main" id="{B68E05E0-279F-BD0F-9404-5B944055F748}"/>
                </a:ext>
              </a:extLst>
            </p:cNvPr>
            <p:cNvSpPr/>
            <p:nvPr/>
          </p:nvSpPr>
          <p:spPr>
            <a:xfrm>
              <a:off x="6771689"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03" name="tx687">
              <a:extLst>
                <a:ext uri="{FF2B5EF4-FFF2-40B4-BE49-F238E27FC236}">
                  <a16:creationId xmlns:a16="http://schemas.microsoft.com/office/drawing/2014/main" id="{4CBB38BD-B498-9576-6561-074C6CF3E5B1}"/>
                </a:ext>
              </a:extLst>
            </p:cNvPr>
            <p:cNvSpPr/>
            <p:nvPr/>
          </p:nvSpPr>
          <p:spPr>
            <a:xfrm>
              <a:off x="7749297"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04" name="tx688">
              <a:extLst>
                <a:ext uri="{FF2B5EF4-FFF2-40B4-BE49-F238E27FC236}">
                  <a16:creationId xmlns:a16="http://schemas.microsoft.com/office/drawing/2014/main" id="{D5E0A260-2FD7-58B6-C81A-C52EC66BB447}"/>
                </a:ext>
              </a:extLst>
            </p:cNvPr>
            <p:cNvSpPr/>
            <p:nvPr/>
          </p:nvSpPr>
          <p:spPr>
            <a:xfrm>
              <a:off x="4816474"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05" name="tx689">
              <a:extLst>
                <a:ext uri="{FF2B5EF4-FFF2-40B4-BE49-F238E27FC236}">
                  <a16:creationId xmlns:a16="http://schemas.microsoft.com/office/drawing/2014/main" id="{9938AEC4-CB3B-F5EE-044C-4D7EEE11D567}"/>
                </a:ext>
              </a:extLst>
            </p:cNvPr>
            <p:cNvSpPr/>
            <p:nvPr/>
          </p:nvSpPr>
          <p:spPr>
            <a:xfrm>
              <a:off x="7260493"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06" name="tx690">
              <a:extLst>
                <a:ext uri="{FF2B5EF4-FFF2-40B4-BE49-F238E27FC236}">
                  <a16:creationId xmlns:a16="http://schemas.microsoft.com/office/drawing/2014/main" id="{A3D67E6B-E1CC-76F8-3226-B8191395ADA5}"/>
                </a:ext>
              </a:extLst>
            </p:cNvPr>
            <p:cNvSpPr/>
            <p:nvPr/>
          </p:nvSpPr>
          <p:spPr>
            <a:xfrm>
              <a:off x="5305277"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07" name="tx691">
              <a:extLst>
                <a:ext uri="{FF2B5EF4-FFF2-40B4-BE49-F238E27FC236}">
                  <a16:creationId xmlns:a16="http://schemas.microsoft.com/office/drawing/2014/main" id="{EBE46BE7-5044-3689-0D8B-412964F29C11}"/>
                </a:ext>
              </a:extLst>
            </p:cNvPr>
            <p:cNvSpPr/>
            <p:nvPr/>
          </p:nvSpPr>
          <p:spPr>
            <a:xfrm>
              <a:off x="8238100"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08" name="tx692">
              <a:extLst>
                <a:ext uri="{FF2B5EF4-FFF2-40B4-BE49-F238E27FC236}">
                  <a16:creationId xmlns:a16="http://schemas.microsoft.com/office/drawing/2014/main" id="{356DA335-38BB-1A81-1AB1-6F32A1A0C8B1}"/>
                </a:ext>
              </a:extLst>
            </p:cNvPr>
            <p:cNvSpPr/>
            <p:nvPr/>
          </p:nvSpPr>
          <p:spPr>
            <a:xfrm>
              <a:off x="1883651" y="54818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709" name="tx693">
              <a:extLst>
                <a:ext uri="{FF2B5EF4-FFF2-40B4-BE49-F238E27FC236}">
                  <a16:creationId xmlns:a16="http://schemas.microsoft.com/office/drawing/2014/main" id="{8FF65FAC-0579-1824-C495-7AA274ABA38D}"/>
                </a:ext>
              </a:extLst>
            </p:cNvPr>
            <p:cNvSpPr/>
            <p:nvPr/>
          </p:nvSpPr>
          <p:spPr>
            <a:xfrm>
              <a:off x="2861258" y="54818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710" name="tx694">
              <a:extLst>
                <a:ext uri="{FF2B5EF4-FFF2-40B4-BE49-F238E27FC236}">
                  <a16:creationId xmlns:a16="http://schemas.microsoft.com/office/drawing/2014/main" id="{105F244D-A325-ED57-89CA-496D7C1C32E3}"/>
                </a:ext>
              </a:extLst>
            </p:cNvPr>
            <p:cNvSpPr/>
            <p:nvPr/>
          </p:nvSpPr>
          <p:spPr>
            <a:xfrm>
              <a:off x="5794081" y="54818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711" name="tx695">
              <a:extLst>
                <a:ext uri="{FF2B5EF4-FFF2-40B4-BE49-F238E27FC236}">
                  <a16:creationId xmlns:a16="http://schemas.microsoft.com/office/drawing/2014/main" id="{08A77688-DB35-DD9F-BAF8-FD6B8FB967B9}"/>
                </a:ext>
              </a:extLst>
            </p:cNvPr>
            <p:cNvSpPr/>
            <p:nvPr/>
          </p:nvSpPr>
          <p:spPr>
            <a:xfrm>
              <a:off x="6771689" y="54818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712" name="tx696">
              <a:extLst>
                <a:ext uri="{FF2B5EF4-FFF2-40B4-BE49-F238E27FC236}">
                  <a16:creationId xmlns:a16="http://schemas.microsoft.com/office/drawing/2014/main" id="{2E3CD309-6AE8-35A6-27B9-2B415A381ABD}"/>
                </a:ext>
              </a:extLst>
            </p:cNvPr>
            <p:cNvSpPr/>
            <p:nvPr/>
          </p:nvSpPr>
          <p:spPr>
            <a:xfrm>
              <a:off x="7260493" y="54818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713" name="tx697">
              <a:extLst>
                <a:ext uri="{FF2B5EF4-FFF2-40B4-BE49-F238E27FC236}">
                  <a16:creationId xmlns:a16="http://schemas.microsoft.com/office/drawing/2014/main" id="{3EED6DF2-F2B7-7E24-DAC8-D8627FD7542E}"/>
                </a:ext>
              </a:extLst>
            </p:cNvPr>
            <p:cNvSpPr/>
            <p:nvPr/>
          </p:nvSpPr>
          <p:spPr>
            <a:xfrm>
              <a:off x="1883651"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714" name="tx698">
              <a:extLst>
                <a:ext uri="{FF2B5EF4-FFF2-40B4-BE49-F238E27FC236}">
                  <a16:creationId xmlns:a16="http://schemas.microsoft.com/office/drawing/2014/main" id="{DA16101A-92C1-87AD-F41B-A1FC35E9549E}"/>
                </a:ext>
              </a:extLst>
            </p:cNvPr>
            <p:cNvSpPr/>
            <p:nvPr/>
          </p:nvSpPr>
          <p:spPr>
            <a:xfrm>
              <a:off x="2861258"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715" name="tx699">
              <a:extLst>
                <a:ext uri="{FF2B5EF4-FFF2-40B4-BE49-F238E27FC236}">
                  <a16:creationId xmlns:a16="http://schemas.microsoft.com/office/drawing/2014/main" id="{CF84FD2D-3BA0-4A0B-E8D2-EFFDEA293420}"/>
                </a:ext>
              </a:extLst>
            </p:cNvPr>
            <p:cNvSpPr/>
            <p:nvPr/>
          </p:nvSpPr>
          <p:spPr>
            <a:xfrm>
              <a:off x="3350062"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716" name="tx700">
              <a:extLst>
                <a:ext uri="{FF2B5EF4-FFF2-40B4-BE49-F238E27FC236}">
                  <a16:creationId xmlns:a16="http://schemas.microsoft.com/office/drawing/2014/main" id="{1F0BDADA-F4F7-56E0-B423-130B4D64B3DD}"/>
                </a:ext>
              </a:extLst>
            </p:cNvPr>
            <p:cNvSpPr/>
            <p:nvPr/>
          </p:nvSpPr>
          <p:spPr>
            <a:xfrm>
              <a:off x="4327670"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717" name="tx701">
              <a:extLst>
                <a:ext uri="{FF2B5EF4-FFF2-40B4-BE49-F238E27FC236}">
                  <a16:creationId xmlns:a16="http://schemas.microsoft.com/office/drawing/2014/main" id="{9AAD6EE9-D5A8-75FE-0007-90EF1D701F71}"/>
                </a:ext>
              </a:extLst>
            </p:cNvPr>
            <p:cNvSpPr/>
            <p:nvPr/>
          </p:nvSpPr>
          <p:spPr>
            <a:xfrm>
              <a:off x="2372454"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718" name="tx702">
              <a:extLst>
                <a:ext uri="{FF2B5EF4-FFF2-40B4-BE49-F238E27FC236}">
                  <a16:creationId xmlns:a16="http://schemas.microsoft.com/office/drawing/2014/main" id="{9C849AB4-03C7-810D-AA8D-A94424E1391B}"/>
                </a:ext>
              </a:extLst>
            </p:cNvPr>
            <p:cNvSpPr/>
            <p:nvPr/>
          </p:nvSpPr>
          <p:spPr>
            <a:xfrm>
              <a:off x="3838866"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719" name="tx703">
              <a:extLst>
                <a:ext uri="{FF2B5EF4-FFF2-40B4-BE49-F238E27FC236}">
                  <a16:creationId xmlns:a16="http://schemas.microsoft.com/office/drawing/2014/main" id="{6DF34BD2-ED46-AF27-B48A-F5F3A98C91C1}"/>
                </a:ext>
              </a:extLst>
            </p:cNvPr>
            <p:cNvSpPr/>
            <p:nvPr/>
          </p:nvSpPr>
          <p:spPr>
            <a:xfrm>
              <a:off x="5794081"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720" name="tx704">
              <a:extLst>
                <a:ext uri="{FF2B5EF4-FFF2-40B4-BE49-F238E27FC236}">
                  <a16:creationId xmlns:a16="http://schemas.microsoft.com/office/drawing/2014/main" id="{DA1AE415-C3A0-9697-96A5-458B96FB5E04}"/>
                </a:ext>
              </a:extLst>
            </p:cNvPr>
            <p:cNvSpPr/>
            <p:nvPr/>
          </p:nvSpPr>
          <p:spPr>
            <a:xfrm>
              <a:off x="6282885"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721" name="tx705">
              <a:extLst>
                <a:ext uri="{FF2B5EF4-FFF2-40B4-BE49-F238E27FC236}">
                  <a16:creationId xmlns:a16="http://schemas.microsoft.com/office/drawing/2014/main" id="{EF57ED1F-F0B2-4AEA-B11A-D0A8A10FE584}"/>
                </a:ext>
              </a:extLst>
            </p:cNvPr>
            <p:cNvSpPr/>
            <p:nvPr/>
          </p:nvSpPr>
          <p:spPr>
            <a:xfrm>
              <a:off x="6771689"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722" name="tx706">
              <a:extLst>
                <a:ext uri="{FF2B5EF4-FFF2-40B4-BE49-F238E27FC236}">
                  <a16:creationId xmlns:a16="http://schemas.microsoft.com/office/drawing/2014/main" id="{554C8524-86FA-714A-F020-8DE4C23D015C}"/>
                </a:ext>
              </a:extLst>
            </p:cNvPr>
            <p:cNvSpPr/>
            <p:nvPr/>
          </p:nvSpPr>
          <p:spPr>
            <a:xfrm>
              <a:off x="7749297"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23" name="tx707">
              <a:extLst>
                <a:ext uri="{FF2B5EF4-FFF2-40B4-BE49-F238E27FC236}">
                  <a16:creationId xmlns:a16="http://schemas.microsoft.com/office/drawing/2014/main" id="{351C02C4-988C-D5C0-57B6-9FD41C166A0F}"/>
                </a:ext>
              </a:extLst>
            </p:cNvPr>
            <p:cNvSpPr/>
            <p:nvPr/>
          </p:nvSpPr>
          <p:spPr>
            <a:xfrm>
              <a:off x="4816474"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724" name="tx708">
              <a:extLst>
                <a:ext uri="{FF2B5EF4-FFF2-40B4-BE49-F238E27FC236}">
                  <a16:creationId xmlns:a16="http://schemas.microsoft.com/office/drawing/2014/main" id="{08CC5DE8-2D1F-7EB6-EACD-9A1944C3040E}"/>
                </a:ext>
              </a:extLst>
            </p:cNvPr>
            <p:cNvSpPr/>
            <p:nvPr/>
          </p:nvSpPr>
          <p:spPr>
            <a:xfrm>
              <a:off x="7260493"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725" name="tx709">
              <a:extLst>
                <a:ext uri="{FF2B5EF4-FFF2-40B4-BE49-F238E27FC236}">
                  <a16:creationId xmlns:a16="http://schemas.microsoft.com/office/drawing/2014/main" id="{00E98945-36AA-42F7-6F77-44CD915D7CCA}"/>
                </a:ext>
              </a:extLst>
            </p:cNvPr>
            <p:cNvSpPr/>
            <p:nvPr/>
          </p:nvSpPr>
          <p:spPr>
            <a:xfrm>
              <a:off x="5305277"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726" name="tx710">
              <a:extLst>
                <a:ext uri="{FF2B5EF4-FFF2-40B4-BE49-F238E27FC236}">
                  <a16:creationId xmlns:a16="http://schemas.microsoft.com/office/drawing/2014/main" id="{7FA41F9D-F707-2E89-6A4E-B3FCDD5488A9}"/>
                </a:ext>
              </a:extLst>
            </p:cNvPr>
            <p:cNvSpPr/>
            <p:nvPr/>
          </p:nvSpPr>
          <p:spPr>
            <a:xfrm>
              <a:off x="1883651"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727" name="tx711">
              <a:extLst>
                <a:ext uri="{FF2B5EF4-FFF2-40B4-BE49-F238E27FC236}">
                  <a16:creationId xmlns:a16="http://schemas.microsoft.com/office/drawing/2014/main" id="{D05A4694-FA0A-B1BE-87D5-8AC729113B5C}"/>
                </a:ext>
              </a:extLst>
            </p:cNvPr>
            <p:cNvSpPr/>
            <p:nvPr/>
          </p:nvSpPr>
          <p:spPr>
            <a:xfrm>
              <a:off x="2861258"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28" name="tx712">
              <a:extLst>
                <a:ext uri="{FF2B5EF4-FFF2-40B4-BE49-F238E27FC236}">
                  <a16:creationId xmlns:a16="http://schemas.microsoft.com/office/drawing/2014/main" id="{C58F9D92-5905-5AF7-4C31-E31CE33E0B37}"/>
                </a:ext>
              </a:extLst>
            </p:cNvPr>
            <p:cNvSpPr/>
            <p:nvPr/>
          </p:nvSpPr>
          <p:spPr>
            <a:xfrm>
              <a:off x="3350062"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29" name="tx713">
              <a:extLst>
                <a:ext uri="{FF2B5EF4-FFF2-40B4-BE49-F238E27FC236}">
                  <a16:creationId xmlns:a16="http://schemas.microsoft.com/office/drawing/2014/main" id="{25ED8C8C-0224-7700-DF42-CA250155F672}"/>
                </a:ext>
              </a:extLst>
            </p:cNvPr>
            <p:cNvSpPr/>
            <p:nvPr/>
          </p:nvSpPr>
          <p:spPr>
            <a:xfrm>
              <a:off x="4327670"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30" name="tx714">
              <a:extLst>
                <a:ext uri="{FF2B5EF4-FFF2-40B4-BE49-F238E27FC236}">
                  <a16:creationId xmlns:a16="http://schemas.microsoft.com/office/drawing/2014/main" id="{2A6CD7DD-0CAA-6AC2-2824-5AE762F78E03}"/>
                </a:ext>
              </a:extLst>
            </p:cNvPr>
            <p:cNvSpPr/>
            <p:nvPr/>
          </p:nvSpPr>
          <p:spPr>
            <a:xfrm>
              <a:off x="3838866"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31" name="tx715">
              <a:extLst>
                <a:ext uri="{FF2B5EF4-FFF2-40B4-BE49-F238E27FC236}">
                  <a16:creationId xmlns:a16="http://schemas.microsoft.com/office/drawing/2014/main" id="{B125EC00-CB20-8C66-8E09-BC01B2918819}"/>
                </a:ext>
              </a:extLst>
            </p:cNvPr>
            <p:cNvSpPr/>
            <p:nvPr/>
          </p:nvSpPr>
          <p:spPr>
            <a:xfrm>
              <a:off x="5794081"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32" name="tx716">
              <a:extLst>
                <a:ext uri="{FF2B5EF4-FFF2-40B4-BE49-F238E27FC236}">
                  <a16:creationId xmlns:a16="http://schemas.microsoft.com/office/drawing/2014/main" id="{0B4C38A9-8BDC-9D68-4AD1-D383C2DC90C2}"/>
                </a:ext>
              </a:extLst>
            </p:cNvPr>
            <p:cNvSpPr/>
            <p:nvPr/>
          </p:nvSpPr>
          <p:spPr>
            <a:xfrm>
              <a:off x="6282885"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33" name="tx717">
              <a:extLst>
                <a:ext uri="{FF2B5EF4-FFF2-40B4-BE49-F238E27FC236}">
                  <a16:creationId xmlns:a16="http://schemas.microsoft.com/office/drawing/2014/main" id="{5062C744-75C2-4C88-5318-894C3CBE1942}"/>
                </a:ext>
              </a:extLst>
            </p:cNvPr>
            <p:cNvSpPr/>
            <p:nvPr/>
          </p:nvSpPr>
          <p:spPr>
            <a:xfrm>
              <a:off x="6771689"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34" name="tx718">
              <a:extLst>
                <a:ext uri="{FF2B5EF4-FFF2-40B4-BE49-F238E27FC236}">
                  <a16:creationId xmlns:a16="http://schemas.microsoft.com/office/drawing/2014/main" id="{0A9B02B6-F3D6-243F-2171-61A1F6932473}"/>
                </a:ext>
              </a:extLst>
            </p:cNvPr>
            <p:cNvSpPr/>
            <p:nvPr/>
          </p:nvSpPr>
          <p:spPr>
            <a:xfrm>
              <a:off x="7749297"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35" name="tx719">
              <a:extLst>
                <a:ext uri="{FF2B5EF4-FFF2-40B4-BE49-F238E27FC236}">
                  <a16:creationId xmlns:a16="http://schemas.microsoft.com/office/drawing/2014/main" id="{76466CBE-BFE2-7EF4-672D-5894ADCA508F}"/>
                </a:ext>
              </a:extLst>
            </p:cNvPr>
            <p:cNvSpPr/>
            <p:nvPr/>
          </p:nvSpPr>
          <p:spPr>
            <a:xfrm>
              <a:off x="7260493"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36" name="tx720">
              <a:extLst>
                <a:ext uri="{FF2B5EF4-FFF2-40B4-BE49-F238E27FC236}">
                  <a16:creationId xmlns:a16="http://schemas.microsoft.com/office/drawing/2014/main" id="{78410783-3C41-F4C5-EFDE-2750828D9DFC}"/>
                </a:ext>
              </a:extLst>
            </p:cNvPr>
            <p:cNvSpPr/>
            <p:nvPr/>
          </p:nvSpPr>
          <p:spPr>
            <a:xfrm>
              <a:off x="1883651"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737" name="tx721">
              <a:extLst>
                <a:ext uri="{FF2B5EF4-FFF2-40B4-BE49-F238E27FC236}">
                  <a16:creationId xmlns:a16="http://schemas.microsoft.com/office/drawing/2014/main" id="{6E453138-428B-D574-7260-7E8C3511369B}"/>
                </a:ext>
              </a:extLst>
            </p:cNvPr>
            <p:cNvSpPr/>
            <p:nvPr/>
          </p:nvSpPr>
          <p:spPr>
            <a:xfrm>
              <a:off x="2861258"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738" name="tx722">
              <a:extLst>
                <a:ext uri="{FF2B5EF4-FFF2-40B4-BE49-F238E27FC236}">
                  <a16:creationId xmlns:a16="http://schemas.microsoft.com/office/drawing/2014/main" id="{F43A0D96-29D8-C8D9-865F-585076CF67FE}"/>
                </a:ext>
              </a:extLst>
            </p:cNvPr>
            <p:cNvSpPr/>
            <p:nvPr/>
          </p:nvSpPr>
          <p:spPr>
            <a:xfrm>
              <a:off x="3350062"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739" name="tx723">
              <a:extLst>
                <a:ext uri="{FF2B5EF4-FFF2-40B4-BE49-F238E27FC236}">
                  <a16:creationId xmlns:a16="http://schemas.microsoft.com/office/drawing/2014/main" id="{E8A1FC73-BF43-55ED-9446-DA2B1BA78B67}"/>
                </a:ext>
              </a:extLst>
            </p:cNvPr>
            <p:cNvSpPr/>
            <p:nvPr/>
          </p:nvSpPr>
          <p:spPr>
            <a:xfrm>
              <a:off x="4327670"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740" name="tx724">
              <a:extLst>
                <a:ext uri="{FF2B5EF4-FFF2-40B4-BE49-F238E27FC236}">
                  <a16:creationId xmlns:a16="http://schemas.microsoft.com/office/drawing/2014/main" id="{9DAA6899-090C-8D41-6141-A65424AD23E4}"/>
                </a:ext>
              </a:extLst>
            </p:cNvPr>
            <p:cNvSpPr/>
            <p:nvPr/>
          </p:nvSpPr>
          <p:spPr>
            <a:xfrm>
              <a:off x="3838866"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741" name="tx725">
              <a:extLst>
                <a:ext uri="{FF2B5EF4-FFF2-40B4-BE49-F238E27FC236}">
                  <a16:creationId xmlns:a16="http://schemas.microsoft.com/office/drawing/2014/main" id="{6C8AB512-EAA6-B683-2B69-BB765C4E25EF}"/>
                </a:ext>
              </a:extLst>
            </p:cNvPr>
            <p:cNvSpPr/>
            <p:nvPr/>
          </p:nvSpPr>
          <p:spPr>
            <a:xfrm>
              <a:off x="5794081"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742" name="tx726">
              <a:extLst>
                <a:ext uri="{FF2B5EF4-FFF2-40B4-BE49-F238E27FC236}">
                  <a16:creationId xmlns:a16="http://schemas.microsoft.com/office/drawing/2014/main" id="{F8EE174E-8B05-20C6-AE98-5FD495A02588}"/>
                </a:ext>
              </a:extLst>
            </p:cNvPr>
            <p:cNvSpPr/>
            <p:nvPr/>
          </p:nvSpPr>
          <p:spPr>
            <a:xfrm>
              <a:off x="6282885"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743" name="tx727">
              <a:extLst>
                <a:ext uri="{FF2B5EF4-FFF2-40B4-BE49-F238E27FC236}">
                  <a16:creationId xmlns:a16="http://schemas.microsoft.com/office/drawing/2014/main" id="{411F8B8B-B554-4A7A-7C83-9199B60A76AE}"/>
                </a:ext>
              </a:extLst>
            </p:cNvPr>
            <p:cNvSpPr/>
            <p:nvPr/>
          </p:nvSpPr>
          <p:spPr>
            <a:xfrm>
              <a:off x="6771689"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744" name="tx728">
              <a:extLst>
                <a:ext uri="{FF2B5EF4-FFF2-40B4-BE49-F238E27FC236}">
                  <a16:creationId xmlns:a16="http://schemas.microsoft.com/office/drawing/2014/main" id="{3399875E-4888-C796-8637-95FA888DE343}"/>
                </a:ext>
              </a:extLst>
            </p:cNvPr>
            <p:cNvSpPr/>
            <p:nvPr/>
          </p:nvSpPr>
          <p:spPr>
            <a:xfrm>
              <a:off x="7749297"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745" name="tx729">
              <a:extLst>
                <a:ext uri="{FF2B5EF4-FFF2-40B4-BE49-F238E27FC236}">
                  <a16:creationId xmlns:a16="http://schemas.microsoft.com/office/drawing/2014/main" id="{2DE1DE2D-EA31-C11B-2B59-A699988754D9}"/>
                </a:ext>
              </a:extLst>
            </p:cNvPr>
            <p:cNvSpPr/>
            <p:nvPr/>
          </p:nvSpPr>
          <p:spPr>
            <a:xfrm>
              <a:off x="4816474"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746" name="tx730">
              <a:extLst>
                <a:ext uri="{FF2B5EF4-FFF2-40B4-BE49-F238E27FC236}">
                  <a16:creationId xmlns:a16="http://schemas.microsoft.com/office/drawing/2014/main" id="{7C1E6AB2-BCE1-9F99-1667-FB875D3CA021}"/>
                </a:ext>
              </a:extLst>
            </p:cNvPr>
            <p:cNvSpPr/>
            <p:nvPr/>
          </p:nvSpPr>
          <p:spPr>
            <a:xfrm>
              <a:off x="7260493"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747" name="tx731">
              <a:extLst>
                <a:ext uri="{FF2B5EF4-FFF2-40B4-BE49-F238E27FC236}">
                  <a16:creationId xmlns:a16="http://schemas.microsoft.com/office/drawing/2014/main" id="{A23117EA-B501-D89E-FCAD-64E9C38C6577}"/>
                </a:ext>
              </a:extLst>
            </p:cNvPr>
            <p:cNvSpPr/>
            <p:nvPr/>
          </p:nvSpPr>
          <p:spPr>
            <a:xfrm>
              <a:off x="5305277"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748" name="tx732">
              <a:extLst>
                <a:ext uri="{FF2B5EF4-FFF2-40B4-BE49-F238E27FC236}">
                  <a16:creationId xmlns:a16="http://schemas.microsoft.com/office/drawing/2014/main" id="{FEC08960-BF1C-B59B-F52E-99EA8388FD91}"/>
                </a:ext>
              </a:extLst>
            </p:cNvPr>
            <p:cNvSpPr/>
            <p:nvPr/>
          </p:nvSpPr>
          <p:spPr>
            <a:xfrm>
              <a:off x="1883651"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9" name="tx733">
              <a:extLst>
                <a:ext uri="{FF2B5EF4-FFF2-40B4-BE49-F238E27FC236}">
                  <a16:creationId xmlns:a16="http://schemas.microsoft.com/office/drawing/2014/main" id="{0DCF5D99-1D01-A650-480E-ADF8B011E5AD}"/>
                </a:ext>
              </a:extLst>
            </p:cNvPr>
            <p:cNvSpPr/>
            <p:nvPr/>
          </p:nvSpPr>
          <p:spPr>
            <a:xfrm>
              <a:off x="2861258"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50" name="tx734">
              <a:extLst>
                <a:ext uri="{FF2B5EF4-FFF2-40B4-BE49-F238E27FC236}">
                  <a16:creationId xmlns:a16="http://schemas.microsoft.com/office/drawing/2014/main" id="{71EE9A6A-00C8-9C19-E71E-70C87E0C9486}"/>
                </a:ext>
              </a:extLst>
            </p:cNvPr>
            <p:cNvSpPr/>
            <p:nvPr/>
          </p:nvSpPr>
          <p:spPr>
            <a:xfrm>
              <a:off x="3350062"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51" name="tx735">
              <a:extLst>
                <a:ext uri="{FF2B5EF4-FFF2-40B4-BE49-F238E27FC236}">
                  <a16:creationId xmlns:a16="http://schemas.microsoft.com/office/drawing/2014/main" id="{1CB913F8-98E4-A154-D03E-A119CB348396}"/>
                </a:ext>
              </a:extLst>
            </p:cNvPr>
            <p:cNvSpPr/>
            <p:nvPr/>
          </p:nvSpPr>
          <p:spPr>
            <a:xfrm>
              <a:off x="4327670"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52" name="tx736">
              <a:extLst>
                <a:ext uri="{FF2B5EF4-FFF2-40B4-BE49-F238E27FC236}">
                  <a16:creationId xmlns:a16="http://schemas.microsoft.com/office/drawing/2014/main" id="{E5C60CBD-D775-D751-EA7B-99573754A3FC}"/>
                </a:ext>
              </a:extLst>
            </p:cNvPr>
            <p:cNvSpPr/>
            <p:nvPr/>
          </p:nvSpPr>
          <p:spPr>
            <a:xfrm>
              <a:off x="3838866"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53" name="tx737">
              <a:extLst>
                <a:ext uri="{FF2B5EF4-FFF2-40B4-BE49-F238E27FC236}">
                  <a16:creationId xmlns:a16="http://schemas.microsoft.com/office/drawing/2014/main" id="{83A57B0D-5F2B-6EC1-7327-3D8B90C4873E}"/>
                </a:ext>
              </a:extLst>
            </p:cNvPr>
            <p:cNvSpPr/>
            <p:nvPr/>
          </p:nvSpPr>
          <p:spPr>
            <a:xfrm>
              <a:off x="5794081"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54" name="tx738">
              <a:extLst>
                <a:ext uri="{FF2B5EF4-FFF2-40B4-BE49-F238E27FC236}">
                  <a16:creationId xmlns:a16="http://schemas.microsoft.com/office/drawing/2014/main" id="{8B5B767D-67AF-830E-2959-181D1EF26AD6}"/>
                </a:ext>
              </a:extLst>
            </p:cNvPr>
            <p:cNvSpPr/>
            <p:nvPr/>
          </p:nvSpPr>
          <p:spPr>
            <a:xfrm>
              <a:off x="6282885"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55" name="tx739">
              <a:extLst>
                <a:ext uri="{FF2B5EF4-FFF2-40B4-BE49-F238E27FC236}">
                  <a16:creationId xmlns:a16="http://schemas.microsoft.com/office/drawing/2014/main" id="{24244F8C-37EB-1F7E-8ED1-8DE396BE4479}"/>
                </a:ext>
              </a:extLst>
            </p:cNvPr>
            <p:cNvSpPr/>
            <p:nvPr/>
          </p:nvSpPr>
          <p:spPr>
            <a:xfrm>
              <a:off x="6771689"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756" name="tx740">
              <a:extLst>
                <a:ext uri="{FF2B5EF4-FFF2-40B4-BE49-F238E27FC236}">
                  <a16:creationId xmlns:a16="http://schemas.microsoft.com/office/drawing/2014/main" id="{71231DFD-7941-0250-6828-CD1D5F2A5847}"/>
                </a:ext>
              </a:extLst>
            </p:cNvPr>
            <p:cNvSpPr/>
            <p:nvPr/>
          </p:nvSpPr>
          <p:spPr>
            <a:xfrm>
              <a:off x="7749297"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57" name="tx741">
              <a:extLst>
                <a:ext uri="{FF2B5EF4-FFF2-40B4-BE49-F238E27FC236}">
                  <a16:creationId xmlns:a16="http://schemas.microsoft.com/office/drawing/2014/main" id="{3AEEE262-53C4-BB80-B129-98AEC2B2E3CA}"/>
                </a:ext>
              </a:extLst>
            </p:cNvPr>
            <p:cNvSpPr/>
            <p:nvPr/>
          </p:nvSpPr>
          <p:spPr>
            <a:xfrm>
              <a:off x="4816474"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58" name="tx742">
              <a:extLst>
                <a:ext uri="{FF2B5EF4-FFF2-40B4-BE49-F238E27FC236}">
                  <a16:creationId xmlns:a16="http://schemas.microsoft.com/office/drawing/2014/main" id="{A679D187-6D07-B8CE-9B45-781521D4059B}"/>
                </a:ext>
              </a:extLst>
            </p:cNvPr>
            <p:cNvSpPr/>
            <p:nvPr/>
          </p:nvSpPr>
          <p:spPr>
            <a:xfrm>
              <a:off x="7260493"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759" name="tx743">
              <a:extLst>
                <a:ext uri="{FF2B5EF4-FFF2-40B4-BE49-F238E27FC236}">
                  <a16:creationId xmlns:a16="http://schemas.microsoft.com/office/drawing/2014/main" id="{62950EA5-7C07-27AC-07C7-E28DAD6268AE}"/>
                </a:ext>
              </a:extLst>
            </p:cNvPr>
            <p:cNvSpPr/>
            <p:nvPr/>
          </p:nvSpPr>
          <p:spPr>
            <a:xfrm>
              <a:off x="5305277"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60" name="tx744">
              <a:extLst>
                <a:ext uri="{FF2B5EF4-FFF2-40B4-BE49-F238E27FC236}">
                  <a16:creationId xmlns:a16="http://schemas.microsoft.com/office/drawing/2014/main" id="{DE4A5A71-15F5-B9E0-63EF-E61FD40F7E13}"/>
                </a:ext>
              </a:extLst>
            </p:cNvPr>
            <p:cNvSpPr/>
            <p:nvPr/>
          </p:nvSpPr>
          <p:spPr>
            <a:xfrm>
              <a:off x="1883651"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61" name="tx745">
              <a:extLst>
                <a:ext uri="{FF2B5EF4-FFF2-40B4-BE49-F238E27FC236}">
                  <a16:creationId xmlns:a16="http://schemas.microsoft.com/office/drawing/2014/main" id="{E5427342-3D57-1E19-4D04-1AFEB2305297}"/>
                </a:ext>
              </a:extLst>
            </p:cNvPr>
            <p:cNvSpPr/>
            <p:nvPr/>
          </p:nvSpPr>
          <p:spPr>
            <a:xfrm>
              <a:off x="2861258"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762" name="tx746">
              <a:extLst>
                <a:ext uri="{FF2B5EF4-FFF2-40B4-BE49-F238E27FC236}">
                  <a16:creationId xmlns:a16="http://schemas.microsoft.com/office/drawing/2014/main" id="{5D12DF68-F317-E499-338D-CDC9F985D41D}"/>
                </a:ext>
              </a:extLst>
            </p:cNvPr>
            <p:cNvSpPr/>
            <p:nvPr/>
          </p:nvSpPr>
          <p:spPr>
            <a:xfrm>
              <a:off x="3350062"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63" name="tx747">
              <a:extLst>
                <a:ext uri="{FF2B5EF4-FFF2-40B4-BE49-F238E27FC236}">
                  <a16:creationId xmlns:a16="http://schemas.microsoft.com/office/drawing/2014/main" id="{B493E8F6-85DC-54D0-3CF9-893B7652703A}"/>
                </a:ext>
              </a:extLst>
            </p:cNvPr>
            <p:cNvSpPr/>
            <p:nvPr/>
          </p:nvSpPr>
          <p:spPr>
            <a:xfrm>
              <a:off x="4327670"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64" name="tx748">
              <a:extLst>
                <a:ext uri="{FF2B5EF4-FFF2-40B4-BE49-F238E27FC236}">
                  <a16:creationId xmlns:a16="http://schemas.microsoft.com/office/drawing/2014/main" id="{E2F4625D-3B43-54CC-75FA-D725DBDCAB73}"/>
                </a:ext>
              </a:extLst>
            </p:cNvPr>
            <p:cNvSpPr/>
            <p:nvPr/>
          </p:nvSpPr>
          <p:spPr>
            <a:xfrm>
              <a:off x="2372454"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765" name="tx749">
              <a:extLst>
                <a:ext uri="{FF2B5EF4-FFF2-40B4-BE49-F238E27FC236}">
                  <a16:creationId xmlns:a16="http://schemas.microsoft.com/office/drawing/2014/main" id="{FFD5B1E3-516A-6376-38A9-493AD9678C3C}"/>
                </a:ext>
              </a:extLst>
            </p:cNvPr>
            <p:cNvSpPr/>
            <p:nvPr/>
          </p:nvSpPr>
          <p:spPr>
            <a:xfrm>
              <a:off x="3838866"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66" name="tx750">
              <a:extLst>
                <a:ext uri="{FF2B5EF4-FFF2-40B4-BE49-F238E27FC236}">
                  <a16:creationId xmlns:a16="http://schemas.microsoft.com/office/drawing/2014/main" id="{A8892213-D9CF-D270-11E8-CC0FD520B82E}"/>
                </a:ext>
              </a:extLst>
            </p:cNvPr>
            <p:cNvSpPr/>
            <p:nvPr/>
          </p:nvSpPr>
          <p:spPr>
            <a:xfrm>
              <a:off x="5794081"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767" name="tx751">
              <a:extLst>
                <a:ext uri="{FF2B5EF4-FFF2-40B4-BE49-F238E27FC236}">
                  <a16:creationId xmlns:a16="http://schemas.microsoft.com/office/drawing/2014/main" id="{4320B06F-5D8A-08AC-A948-5A819104E0C7}"/>
                </a:ext>
              </a:extLst>
            </p:cNvPr>
            <p:cNvSpPr/>
            <p:nvPr/>
          </p:nvSpPr>
          <p:spPr>
            <a:xfrm>
              <a:off x="6282885"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68" name="tx752">
              <a:extLst>
                <a:ext uri="{FF2B5EF4-FFF2-40B4-BE49-F238E27FC236}">
                  <a16:creationId xmlns:a16="http://schemas.microsoft.com/office/drawing/2014/main" id="{B277FE8B-AB77-720F-6303-48966A7A4953}"/>
                </a:ext>
              </a:extLst>
            </p:cNvPr>
            <p:cNvSpPr/>
            <p:nvPr/>
          </p:nvSpPr>
          <p:spPr>
            <a:xfrm>
              <a:off x="6771689"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769" name="tx753">
              <a:extLst>
                <a:ext uri="{FF2B5EF4-FFF2-40B4-BE49-F238E27FC236}">
                  <a16:creationId xmlns:a16="http://schemas.microsoft.com/office/drawing/2014/main" id="{FEB22491-4A95-50F8-6E17-03C6BFA4EB3F}"/>
                </a:ext>
              </a:extLst>
            </p:cNvPr>
            <p:cNvSpPr/>
            <p:nvPr/>
          </p:nvSpPr>
          <p:spPr>
            <a:xfrm>
              <a:off x="7749297"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770" name="tx754">
              <a:extLst>
                <a:ext uri="{FF2B5EF4-FFF2-40B4-BE49-F238E27FC236}">
                  <a16:creationId xmlns:a16="http://schemas.microsoft.com/office/drawing/2014/main" id="{D5BC5AE7-8185-AC6C-037D-4FFA392DFA37}"/>
                </a:ext>
              </a:extLst>
            </p:cNvPr>
            <p:cNvSpPr/>
            <p:nvPr/>
          </p:nvSpPr>
          <p:spPr>
            <a:xfrm>
              <a:off x="4816474"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771" name="tx755">
              <a:extLst>
                <a:ext uri="{FF2B5EF4-FFF2-40B4-BE49-F238E27FC236}">
                  <a16:creationId xmlns:a16="http://schemas.microsoft.com/office/drawing/2014/main" id="{7F80A072-5DCF-C538-2326-D6FA77B4F26A}"/>
                </a:ext>
              </a:extLst>
            </p:cNvPr>
            <p:cNvSpPr/>
            <p:nvPr/>
          </p:nvSpPr>
          <p:spPr>
            <a:xfrm>
              <a:off x="7260493"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772" name="tx756">
              <a:extLst>
                <a:ext uri="{FF2B5EF4-FFF2-40B4-BE49-F238E27FC236}">
                  <a16:creationId xmlns:a16="http://schemas.microsoft.com/office/drawing/2014/main" id="{CFAB8158-2A26-AF6A-387A-6ABE49601A2E}"/>
                </a:ext>
              </a:extLst>
            </p:cNvPr>
            <p:cNvSpPr/>
            <p:nvPr/>
          </p:nvSpPr>
          <p:spPr>
            <a:xfrm>
              <a:off x="5305277"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773" name="tx757">
              <a:extLst>
                <a:ext uri="{FF2B5EF4-FFF2-40B4-BE49-F238E27FC236}">
                  <a16:creationId xmlns:a16="http://schemas.microsoft.com/office/drawing/2014/main" id="{B421B299-F14B-ADAA-DE16-D15398809E42}"/>
                </a:ext>
              </a:extLst>
            </p:cNvPr>
            <p:cNvSpPr/>
            <p:nvPr/>
          </p:nvSpPr>
          <p:spPr>
            <a:xfrm>
              <a:off x="1883651"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774" name="tx758">
              <a:extLst>
                <a:ext uri="{FF2B5EF4-FFF2-40B4-BE49-F238E27FC236}">
                  <a16:creationId xmlns:a16="http://schemas.microsoft.com/office/drawing/2014/main" id="{6A30D79A-738C-F288-7296-D71A3AD341E4}"/>
                </a:ext>
              </a:extLst>
            </p:cNvPr>
            <p:cNvSpPr/>
            <p:nvPr/>
          </p:nvSpPr>
          <p:spPr>
            <a:xfrm>
              <a:off x="2861258"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775" name="tx759">
              <a:extLst>
                <a:ext uri="{FF2B5EF4-FFF2-40B4-BE49-F238E27FC236}">
                  <a16:creationId xmlns:a16="http://schemas.microsoft.com/office/drawing/2014/main" id="{7B8C9537-C001-A925-1D6B-8468461EFC97}"/>
                </a:ext>
              </a:extLst>
            </p:cNvPr>
            <p:cNvSpPr/>
            <p:nvPr/>
          </p:nvSpPr>
          <p:spPr>
            <a:xfrm>
              <a:off x="3350062"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76" name="tx760">
              <a:extLst>
                <a:ext uri="{FF2B5EF4-FFF2-40B4-BE49-F238E27FC236}">
                  <a16:creationId xmlns:a16="http://schemas.microsoft.com/office/drawing/2014/main" id="{7BDA01A9-7FDD-402F-94DB-A652FBF46911}"/>
                </a:ext>
              </a:extLst>
            </p:cNvPr>
            <p:cNvSpPr/>
            <p:nvPr/>
          </p:nvSpPr>
          <p:spPr>
            <a:xfrm>
              <a:off x="4327670"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77" name="tx761">
              <a:extLst>
                <a:ext uri="{FF2B5EF4-FFF2-40B4-BE49-F238E27FC236}">
                  <a16:creationId xmlns:a16="http://schemas.microsoft.com/office/drawing/2014/main" id="{6DE83667-89DC-8FE1-9461-39B4582C81D8}"/>
                </a:ext>
              </a:extLst>
            </p:cNvPr>
            <p:cNvSpPr/>
            <p:nvPr/>
          </p:nvSpPr>
          <p:spPr>
            <a:xfrm>
              <a:off x="2372454"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778" name="tx762">
              <a:extLst>
                <a:ext uri="{FF2B5EF4-FFF2-40B4-BE49-F238E27FC236}">
                  <a16:creationId xmlns:a16="http://schemas.microsoft.com/office/drawing/2014/main" id="{A51678DB-D3C0-0C7F-8B0C-E41D8023B094}"/>
                </a:ext>
              </a:extLst>
            </p:cNvPr>
            <p:cNvSpPr/>
            <p:nvPr/>
          </p:nvSpPr>
          <p:spPr>
            <a:xfrm>
              <a:off x="3838866"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79" name="tx763">
              <a:extLst>
                <a:ext uri="{FF2B5EF4-FFF2-40B4-BE49-F238E27FC236}">
                  <a16:creationId xmlns:a16="http://schemas.microsoft.com/office/drawing/2014/main" id="{7C3C0EA3-FDE2-20C0-7EB6-4A2C983195A2}"/>
                </a:ext>
              </a:extLst>
            </p:cNvPr>
            <p:cNvSpPr/>
            <p:nvPr/>
          </p:nvSpPr>
          <p:spPr>
            <a:xfrm>
              <a:off x="5794081"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780" name="tx764">
              <a:extLst>
                <a:ext uri="{FF2B5EF4-FFF2-40B4-BE49-F238E27FC236}">
                  <a16:creationId xmlns:a16="http://schemas.microsoft.com/office/drawing/2014/main" id="{B8A8915A-AA9B-4049-9C87-0496EA2609D8}"/>
                </a:ext>
              </a:extLst>
            </p:cNvPr>
            <p:cNvSpPr/>
            <p:nvPr/>
          </p:nvSpPr>
          <p:spPr>
            <a:xfrm>
              <a:off x="6282885"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81" name="tx765">
              <a:extLst>
                <a:ext uri="{FF2B5EF4-FFF2-40B4-BE49-F238E27FC236}">
                  <a16:creationId xmlns:a16="http://schemas.microsoft.com/office/drawing/2014/main" id="{84B4341B-EE9F-DF95-C515-BEE81C0E6572}"/>
                </a:ext>
              </a:extLst>
            </p:cNvPr>
            <p:cNvSpPr/>
            <p:nvPr/>
          </p:nvSpPr>
          <p:spPr>
            <a:xfrm>
              <a:off x="6771689"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782" name="tx766">
              <a:extLst>
                <a:ext uri="{FF2B5EF4-FFF2-40B4-BE49-F238E27FC236}">
                  <a16:creationId xmlns:a16="http://schemas.microsoft.com/office/drawing/2014/main" id="{3CE55DF8-2D52-C711-9788-5A8B9E4FB361}"/>
                </a:ext>
              </a:extLst>
            </p:cNvPr>
            <p:cNvSpPr/>
            <p:nvPr/>
          </p:nvSpPr>
          <p:spPr>
            <a:xfrm>
              <a:off x="7749297"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783" name="tx767">
              <a:extLst>
                <a:ext uri="{FF2B5EF4-FFF2-40B4-BE49-F238E27FC236}">
                  <a16:creationId xmlns:a16="http://schemas.microsoft.com/office/drawing/2014/main" id="{C401B854-6E01-9063-7E1C-AD08D1DDDF61}"/>
                </a:ext>
              </a:extLst>
            </p:cNvPr>
            <p:cNvSpPr/>
            <p:nvPr/>
          </p:nvSpPr>
          <p:spPr>
            <a:xfrm>
              <a:off x="4816474"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784" name="tx768">
              <a:extLst>
                <a:ext uri="{FF2B5EF4-FFF2-40B4-BE49-F238E27FC236}">
                  <a16:creationId xmlns:a16="http://schemas.microsoft.com/office/drawing/2014/main" id="{6465ECC9-4248-7509-7C49-42C1842DD308}"/>
                </a:ext>
              </a:extLst>
            </p:cNvPr>
            <p:cNvSpPr/>
            <p:nvPr/>
          </p:nvSpPr>
          <p:spPr>
            <a:xfrm>
              <a:off x="7260493"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785" name="tx769">
              <a:extLst>
                <a:ext uri="{FF2B5EF4-FFF2-40B4-BE49-F238E27FC236}">
                  <a16:creationId xmlns:a16="http://schemas.microsoft.com/office/drawing/2014/main" id="{358725BE-DAE9-1A74-7852-19D608BA366D}"/>
                </a:ext>
              </a:extLst>
            </p:cNvPr>
            <p:cNvSpPr/>
            <p:nvPr/>
          </p:nvSpPr>
          <p:spPr>
            <a:xfrm>
              <a:off x="5305277"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86" name="tx770">
              <a:extLst>
                <a:ext uri="{FF2B5EF4-FFF2-40B4-BE49-F238E27FC236}">
                  <a16:creationId xmlns:a16="http://schemas.microsoft.com/office/drawing/2014/main" id="{F99DA3C1-1BE1-5A7E-6AFE-157E45C00C86}"/>
                </a:ext>
              </a:extLst>
            </p:cNvPr>
            <p:cNvSpPr/>
            <p:nvPr/>
          </p:nvSpPr>
          <p:spPr>
            <a:xfrm>
              <a:off x="8238100"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787" name="tx771">
              <a:extLst>
                <a:ext uri="{FF2B5EF4-FFF2-40B4-BE49-F238E27FC236}">
                  <a16:creationId xmlns:a16="http://schemas.microsoft.com/office/drawing/2014/main" id="{474A1FE2-E1C3-6CE7-1D5A-794B0A170821}"/>
                </a:ext>
              </a:extLst>
            </p:cNvPr>
            <p:cNvSpPr/>
            <p:nvPr/>
          </p:nvSpPr>
          <p:spPr>
            <a:xfrm>
              <a:off x="1883651"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788" name="tx772">
              <a:extLst>
                <a:ext uri="{FF2B5EF4-FFF2-40B4-BE49-F238E27FC236}">
                  <a16:creationId xmlns:a16="http://schemas.microsoft.com/office/drawing/2014/main" id="{B5F7ED37-4323-648F-57B1-83BA9D551C4D}"/>
                </a:ext>
              </a:extLst>
            </p:cNvPr>
            <p:cNvSpPr/>
            <p:nvPr/>
          </p:nvSpPr>
          <p:spPr>
            <a:xfrm>
              <a:off x="2861258"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789" name="tx773">
              <a:extLst>
                <a:ext uri="{FF2B5EF4-FFF2-40B4-BE49-F238E27FC236}">
                  <a16:creationId xmlns:a16="http://schemas.microsoft.com/office/drawing/2014/main" id="{308815CC-4EC2-11CF-9442-6576832464D7}"/>
                </a:ext>
              </a:extLst>
            </p:cNvPr>
            <p:cNvSpPr/>
            <p:nvPr/>
          </p:nvSpPr>
          <p:spPr>
            <a:xfrm>
              <a:off x="3350062"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90" name="tx774">
              <a:extLst>
                <a:ext uri="{FF2B5EF4-FFF2-40B4-BE49-F238E27FC236}">
                  <a16:creationId xmlns:a16="http://schemas.microsoft.com/office/drawing/2014/main" id="{FA7BFF44-8851-A54F-C751-7F3BEA525C51}"/>
                </a:ext>
              </a:extLst>
            </p:cNvPr>
            <p:cNvSpPr/>
            <p:nvPr/>
          </p:nvSpPr>
          <p:spPr>
            <a:xfrm>
              <a:off x="4327670"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91" name="tx775">
              <a:extLst>
                <a:ext uri="{FF2B5EF4-FFF2-40B4-BE49-F238E27FC236}">
                  <a16:creationId xmlns:a16="http://schemas.microsoft.com/office/drawing/2014/main" id="{BF3E91E7-7D45-AD82-4E6B-3A5E1C07E755}"/>
                </a:ext>
              </a:extLst>
            </p:cNvPr>
            <p:cNvSpPr/>
            <p:nvPr/>
          </p:nvSpPr>
          <p:spPr>
            <a:xfrm>
              <a:off x="2372454"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792" name="tx776">
              <a:extLst>
                <a:ext uri="{FF2B5EF4-FFF2-40B4-BE49-F238E27FC236}">
                  <a16:creationId xmlns:a16="http://schemas.microsoft.com/office/drawing/2014/main" id="{2DAA1E33-F446-E4A0-97EF-3243E9533C7C}"/>
                </a:ext>
              </a:extLst>
            </p:cNvPr>
            <p:cNvSpPr/>
            <p:nvPr/>
          </p:nvSpPr>
          <p:spPr>
            <a:xfrm>
              <a:off x="3838866"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93" name="tx777">
              <a:extLst>
                <a:ext uri="{FF2B5EF4-FFF2-40B4-BE49-F238E27FC236}">
                  <a16:creationId xmlns:a16="http://schemas.microsoft.com/office/drawing/2014/main" id="{7F3EEEBD-BC80-A826-63DB-24FF5A80FBB9}"/>
                </a:ext>
              </a:extLst>
            </p:cNvPr>
            <p:cNvSpPr/>
            <p:nvPr/>
          </p:nvSpPr>
          <p:spPr>
            <a:xfrm>
              <a:off x="5794081"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794" name="tx778">
              <a:extLst>
                <a:ext uri="{FF2B5EF4-FFF2-40B4-BE49-F238E27FC236}">
                  <a16:creationId xmlns:a16="http://schemas.microsoft.com/office/drawing/2014/main" id="{11FCA739-C6C6-AA6D-7718-C517687CA39E}"/>
                </a:ext>
              </a:extLst>
            </p:cNvPr>
            <p:cNvSpPr/>
            <p:nvPr/>
          </p:nvSpPr>
          <p:spPr>
            <a:xfrm>
              <a:off x="6282885"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95" name="tx779">
              <a:extLst>
                <a:ext uri="{FF2B5EF4-FFF2-40B4-BE49-F238E27FC236}">
                  <a16:creationId xmlns:a16="http://schemas.microsoft.com/office/drawing/2014/main" id="{A3AF8A87-9549-5F5E-82FF-5D9A40A8F99E}"/>
                </a:ext>
              </a:extLst>
            </p:cNvPr>
            <p:cNvSpPr/>
            <p:nvPr/>
          </p:nvSpPr>
          <p:spPr>
            <a:xfrm>
              <a:off x="6771689"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96" name="tx780">
              <a:extLst>
                <a:ext uri="{FF2B5EF4-FFF2-40B4-BE49-F238E27FC236}">
                  <a16:creationId xmlns:a16="http://schemas.microsoft.com/office/drawing/2014/main" id="{8EECBEDB-DF23-5B9B-6E75-0BAF1DB7BAF7}"/>
                </a:ext>
              </a:extLst>
            </p:cNvPr>
            <p:cNvSpPr/>
            <p:nvPr/>
          </p:nvSpPr>
          <p:spPr>
            <a:xfrm>
              <a:off x="7749297"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797" name="tx781">
              <a:extLst>
                <a:ext uri="{FF2B5EF4-FFF2-40B4-BE49-F238E27FC236}">
                  <a16:creationId xmlns:a16="http://schemas.microsoft.com/office/drawing/2014/main" id="{81481CDB-14CA-5B3A-6770-8F50A3D13B6C}"/>
                </a:ext>
              </a:extLst>
            </p:cNvPr>
            <p:cNvSpPr/>
            <p:nvPr/>
          </p:nvSpPr>
          <p:spPr>
            <a:xfrm>
              <a:off x="4816474"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98" name="tx782">
              <a:extLst>
                <a:ext uri="{FF2B5EF4-FFF2-40B4-BE49-F238E27FC236}">
                  <a16:creationId xmlns:a16="http://schemas.microsoft.com/office/drawing/2014/main" id="{C990AA54-CBCD-A065-CEBA-715B7A819473}"/>
                </a:ext>
              </a:extLst>
            </p:cNvPr>
            <p:cNvSpPr/>
            <p:nvPr/>
          </p:nvSpPr>
          <p:spPr>
            <a:xfrm>
              <a:off x="7260493"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99" name="tx783">
              <a:extLst>
                <a:ext uri="{FF2B5EF4-FFF2-40B4-BE49-F238E27FC236}">
                  <a16:creationId xmlns:a16="http://schemas.microsoft.com/office/drawing/2014/main" id="{826D8B29-4E81-5CF3-048D-E54935E9879B}"/>
                </a:ext>
              </a:extLst>
            </p:cNvPr>
            <p:cNvSpPr/>
            <p:nvPr/>
          </p:nvSpPr>
          <p:spPr>
            <a:xfrm>
              <a:off x="5305277"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800" name="tx784">
              <a:extLst>
                <a:ext uri="{FF2B5EF4-FFF2-40B4-BE49-F238E27FC236}">
                  <a16:creationId xmlns:a16="http://schemas.microsoft.com/office/drawing/2014/main" id="{6DCDF0C2-E771-3B93-1360-2ECD16E1A7D5}"/>
                </a:ext>
              </a:extLst>
            </p:cNvPr>
            <p:cNvSpPr/>
            <p:nvPr/>
          </p:nvSpPr>
          <p:spPr>
            <a:xfrm>
              <a:off x="8238100"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801" name="tx785">
              <a:extLst>
                <a:ext uri="{FF2B5EF4-FFF2-40B4-BE49-F238E27FC236}">
                  <a16:creationId xmlns:a16="http://schemas.microsoft.com/office/drawing/2014/main" id="{C604B1A9-7441-5553-5974-B81A578D4E7B}"/>
                </a:ext>
              </a:extLst>
            </p:cNvPr>
            <p:cNvSpPr/>
            <p:nvPr/>
          </p:nvSpPr>
          <p:spPr>
            <a:xfrm>
              <a:off x="1883651"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802" name="tx786">
              <a:extLst>
                <a:ext uri="{FF2B5EF4-FFF2-40B4-BE49-F238E27FC236}">
                  <a16:creationId xmlns:a16="http://schemas.microsoft.com/office/drawing/2014/main" id="{6F131677-5388-2EE7-21C2-E8353A1CA6A2}"/>
                </a:ext>
              </a:extLst>
            </p:cNvPr>
            <p:cNvSpPr/>
            <p:nvPr/>
          </p:nvSpPr>
          <p:spPr>
            <a:xfrm>
              <a:off x="2861258"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03" name="tx787">
              <a:extLst>
                <a:ext uri="{FF2B5EF4-FFF2-40B4-BE49-F238E27FC236}">
                  <a16:creationId xmlns:a16="http://schemas.microsoft.com/office/drawing/2014/main" id="{D1381988-D952-29EF-D238-E0605CEF7A31}"/>
                </a:ext>
              </a:extLst>
            </p:cNvPr>
            <p:cNvSpPr/>
            <p:nvPr/>
          </p:nvSpPr>
          <p:spPr>
            <a:xfrm>
              <a:off x="3350062"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804" name="tx788">
              <a:extLst>
                <a:ext uri="{FF2B5EF4-FFF2-40B4-BE49-F238E27FC236}">
                  <a16:creationId xmlns:a16="http://schemas.microsoft.com/office/drawing/2014/main" id="{0B9458A5-1865-AB72-BEA8-EEC5C4029461}"/>
                </a:ext>
              </a:extLst>
            </p:cNvPr>
            <p:cNvSpPr/>
            <p:nvPr/>
          </p:nvSpPr>
          <p:spPr>
            <a:xfrm>
              <a:off x="4327670"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805" name="tx789">
              <a:extLst>
                <a:ext uri="{FF2B5EF4-FFF2-40B4-BE49-F238E27FC236}">
                  <a16:creationId xmlns:a16="http://schemas.microsoft.com/office/drawing/2014/main" id="{A3F164AB-4595-94EA-AB95-473D77ECDBA3}"/>
                </a:ext>
              </a:extLst>
            </p:cNvPr>
            <p:cNvSpPr/>
            <p:nvPr/>
          </p:nvSpPr>
          <p:spPr>
            <a:xfrm>
              <a:off x="2372454"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806" name="tx790">
              <a:extLst>
                <a:ext uri="{FF2B5EF4-FFF2-40B4-BE49-F238E27FC236}">
                  <a16:creationId xmlns:a16="http://schemas.microsoft.com/office/drawing/2014/main" id="{B772DA7E-A4F5-5EFE-413F-DD0251005D0A}"/>
                </a:ext>
              </a:extLst>
            </p:cNvPr>
            <p:cNvSpPr/>
            <p:nvPr/>
          </p:nvSpPr>
          <p:spPr>
            <a:xfrm>
              <a:off x="3838866"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807" name="tx791">
              <a:extLst>
                <a:ext uri="{FF2B5EF4-FFF2-40B4-BE49-F238E27FC236}">
                  <a16:creationId xmlns:a16="http://schemas.microsoft.com/office/drawing/2014/main" id="{7C5C6B43-6990-FA29-6CE9-C3C31CCC5981}"/>
                </a:ext>
              </a:extLst>
            </p:cNvPr>
            <p:cNvSpPr/>
            <p:nvPr/>
          </p:nvSpPr>
          <p:spPr>
            <a:xfrm>
              <a:off x="5794081"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808" name="tx792">
              <a:extLst>
                <a:ext uri="{FF2B5EF4-FFF2-40B4-BE49-F238E27FC236}">
                  <a16:creationId xmlns:a16="http://schemas.microsoft.com/office/drawing/2014/main" id="{FE793F27-FCF7-7FE7-7E52-638E9F1A1258}"/>
                </a:ext>
              </a:extLst>
            </p:cNvPr>
            <p:cNvSpPr/>
            <p:nvPr/>
          </p:nvSpPr>
          <p:spPr>
            <a:xfrm>
              <a:off x="6282885"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809" name="tx793">
              <a:extLst>
                <a:ext uri="{FF2B5EF4-FFF2-40B4-BE49-F238E27FC236}">
                  <a16:creationId xmlns:a16="http://schemas.microsoft.com/office/drawing/2014/main" id="{E3A2B259-6F61-3B4B-2E6C-DE8B7F987C75}"/>
                </a:ext>
              </a:extLst>
            </p:cNvPr>
            <p:cNvSpPr/>
            <p:nvPr/>
          </p:nvSpPr>
          <p:spPr>
            <a:xfrm>
              <a:off x="6771689"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810" name="tx794">
              <a:extLst>
                <a:ext uri="{FF2B5EF4-FFF2-40B4-BE49-F238E27FC236}">
                  <a16:creationId xmlns:a16="http://schemas.microsoft.com/office/drawing/2014/main" id="{4B84C49D-2FC3-CF93-B7B6-6B9E4A95D603}"/>
                </a:ext>
              </a:extLst>
            </p:cNvPr>
            <p:cNvSpPr/>
            <p:nvPr/>
          </p:nvSpPr>
          <p:spPr>
            <a:xfrm>
              <a:off x="7749297"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811" name="tx795">
              <a:extLst>
                <a:ext uri="{FF2B5EF4-FFF2-40B4-BE49-F238E27FC236}">
                  <a16:creationId xmlns:a16="http://schemas.microsoft.com/office/drawing/2014/main" id="{2DC2B24F-E5FB-0CF1-95AF-8670EDB949F5}"/>
                </a:ext>
              </a:extLst>
            </p:cNvPr>
            <p:cNvSpPr/>
            <p:nvPr/>
          </p:nvSpPr>
          <p:spPr>
            <a:xfrm>
              <a:off x="7260493"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812" name="tx796">
              <a:extLst>
                <a:ext uri="{FF2B5EF4-FFF2-40B4-BE49-F238E27FC236}">
                  <a16:creationId xmlns:a16="http://schemas.microsoft.com/office/drawing/2014/main" id="{D324F1B0-AE3A-43D8-495C-806353D6FB21}"/>
                </a:ext>
              </a:extLst>
            </p:cNvPr>
            <p:cNvSpPr/>
            <p:nvPr/>
          </p:nvSpPr>
          <p:spPr>
            <a:xfrm>
              <a:off x="1883651"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813" name="tx797">
              <a:extLst>
                <a:ext uri="{FF2B5EF4-FFF2-40B4-BE49-F238E27FC236}">
                  <a16:creationId xmlns:a16="http://schemas.microsoft.com/office/drawing/2014/main" id="{1749923D-1A00-5027-CC66-AD05C2FDBEC0}"/>
                </a:ext>
              </a:extLst>
            </p:cNvPr>
            <p:cNvSpPr/>
            <p:nvPr/>
          </p:nvSpPr>
          <p:spPr>
            <a:xfrm>
              <a:off x="2861258"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814" name="tx798">
              <a:extLst>
                <a:ext uri="{FF2B5EF4-FFF2-40B4-BE49-F238E27FC236}">
                  <a16:creationId xmlns:a16="http://schemas.microsoft.com/office/drawing/2014/main" id="{0478B189-BABE-3568-EEF1-1959B757CFE2}"/>
                </a:ext>
              </a:extLst>
            </p:cNvPr>
            <p:cNvSpPr/>
            <p:nvPr/>
          </p:nvSpPr>
          <p:spPr>
            <a:xfrm>
              <a:off x="3350062"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815" name="tx799">
              <a:extLst>
                <a:ext uri="{FF2B5EF4-FFF2-40B4-BE49-F238E27FC236}">
                  <a16:creationId xmlns:a16="http://schemas.microsoft.com/office/drawing/2014/main" id="{A17E46DF-F0CE-F7BD-F4F2-A2C379457371}"/>
                </a:ext>
              </a:extLst>
            </p:cNvPr>
            <p:cNvSpPr/>
            <p:nvPr/>
          </p:nvSpPr>
          <p:spPr>
            <a:xfrm>
              <a:off x="4327670"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816" name="tx800">
              <a:extLst>
                <a:ext uri="{FF2B5EF4-FFF2-40B4-BE49-F238E27FC236}">
                  <a16:creationId xmlns:a16="http://schemas.microsoft.com/office/drawing/2014/main" id="{08C78C36-824F-3569-36F3-2DB5B099EDDC}"/>
                </a:ext>
              </a:extLst>
            </p:cNvPr>
            <p:cNvSpPr/>
            <p:nvPr/>
          </p:nvSpPr>
          <p:spPr>
            <a:xfrm>
              <a:off x="2372454"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817" name="tx801">
              <a:extLst>
                <a:ext uri="{FF2B5EF4-FFF2-40B4-BE49-F238E27FC236}">
                  <a16:creationId xmlns:a16="http://schemas.microsoft.com/office/drawing/2014/main" id="{F79D444D-BC2D-AF41-FFA6-38793630A109}"/>
                </a:ext>
              </a:extLst>
            </p:cNvPr>
            <p:cNvSpPr/>
            <p:nvPr/>
          </p:nvSpPr>
          <p:spPr>
            <a:xfrm>
              <a:off x="3838866"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818" name="tx802">
              <a:extLst>
                <a:ext uri="{FF2B5EF4-FFF2-40B4-BE49-F238E27FC236}">
                  <a16:creationId xmlns:a16="http://schemas.microsoft.com/office/drawing/2014/main" id="{4062B319-0013-2BF2-1C5C-6D889228AFD7}"/>
                </a:ext>
              </a:extLst>
            </p:cNvPr>
            <p:cNvSpPr/>
            <p:nvPr/>
          </p:nvSpPr>
          <p:spPr>
            <a:xfrm>
              <a:off x="5794081"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819" name="tx803">
              <a:extLst>
                <a:ext uri="{FF2B5EF4-FFF2-40B4-BE49-F238E27FC236}">
                  <a16:creationId xmlns:a16="http://schemas.microsoft.com/office/drawing/2014/main" id="{807017A6-C284-42A9-8127-CA228E7809E3}"/>
                </a:ext>
              </a:extLst>
            </p:cNvPr>
            <p:cNvSpPr/>
            <p:nvPr/>
          </p:nvSpPr>
          <p:spPr>
            <a:xfrm>
              <a:off x="6282885"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820" name="tx804">
              <a:extLst>
                <a:ext uri="{FF2B5EF4-FFF2-40B4-BE49-F238E27FC236}">
                  <a16:creationId xmlns:a16="http://schemas.microsoft.com/office/drawing/2014/main" id="{E9480DC7-A774-954A-9949-2E03E3742407}"/>
                </a:ext>
              </a:extLst>
            </p:cNvPr>
            <p:cNvSpPr/>
            <p:nvPr/>
          </p:nvSpPr>
          <p:spPr>
            <a:xfrm>
              <a:off x="6771689"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821" name="tx805">
              <a:extLst>
                <a:ext uri="{FF2B5EF4-FFF2-40B4-BE49-F238E27FC236}">
                  <a16:creationId xmlns:a16="http://schemas.microsoft.com/office/drawing/2014/main" id="{7032C627-0792-92D4-1BA6-CFD4EE3E8C1A}"/>
                </a:ext>
              </a:extLst>
            </p:cNvPr>
            <p:cNvSpPr/>
            <p:nvPr/>
          </p:nvSpPr>
          <p:spPr>
            <a:xfrm>
              <a:off x="7749297"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822" name="tx806">
              <a:extLst>
                <a:ext uri="{FF2B5EF4-FFF2-40B4-BE49-F238E27FC236}">
                  <a16:creationId xmlns:a16="http://schemas.microsoft.com/office/drawing/2014/main" id="{50A6A9AF-9373-B0C3-6599-5FCAD1F72652}"/>
                </a:ext>
              </a:extLst>
            </p:cNvPr>
            <p:cNvSpPr/>
            <p:nvPr/>
          </p:nvSpPr>
          <p:spPr>
            <a:xfrm>
              <a:off x="7260493"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823" name="tx807">
              <a:extLst>
                <a:ext uri="{FF2B5EF4-FFF2-40B4-BE49-F238E27FC236}">
                  <a16:creationId xmlns:a16="http://schemas.microsoft.com/office/drawing/2014/main" id="{48CF2944-7E90-74D9-0EE0-78F6E9C4D658}"/>
                </a:ext>
              </a:extLst>
            </p:cNvPr>
            <p:cNvSpPr/>
            <p:nvPr/>
          </p:nvSpPr>
          <p:spPr>
            <a:xfrm>
              <a:off x="1883651"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824" name="tx808">
              <a:extLst>
                <a:ext uri="{FF2B5EF4-FFF2-40B4-BE49-F238E27FC236}">
                  <a16:creationId xmlns:a16="http://schemas.microsoft.com/office/drawing/2014/main" id="{60D66F22-174C-BF12-FD1B-BF693869099F}"/>
                </a:ext>
              </a:extLst>
            </p:cNvPr>
            <p:cNvSpPr/>
            <p:nvPr/>
          </p:nvSpPr>
          <p:spPr>
            <a:xfrm>
              <a:off x="2861258"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25" name="tx809">
              <a:extLst>
                <a:ext uri="{FF2B5EF4-FFF2-40B4-BE49-F238E27FC236}">
                  <a16:creationId xmlns:a16="http://schemas.microsoft.com/office/drawing/2014/main" id="{24618DBC-6EEB-F34D-959A-167C113768DB}"/>
                </a:ext>
              </a:extLst>
            </p:cNvPr>
            <p:cNvSpPr/>
            <p:nvPr/>
          </p:nvSpPr>
          <p:spPr>
            <a:xfrm>
              <a:off x="3350062"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26" name="tx810">
              <a:extLst>
                <a:ext uri="{FF2B5EF4-FFF2-40B4-BE49-F238E27FC236}">
                  <a16:creationId xmlns:a16="http://schemas.microsoft.com/office/drawing/2014/main" id="{6D9AE42F-2F3D-D4E3-CE75-F9D9C67C39C5}"/>
                </a:ext>
              </a:extLst>
            </p:cNvPr>
            <p:cNvSpPr/>
            <p:nvPr/>
          </p:nvSpPr>
          <p:spPr>
            <a:xfrm>
              <a:off x="4327670"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27" name="tx811">
              <a:extLst>
                <a:ext uri="{FF2B5EF4-FFF2-40B4-BE49-F238E27FC236}">
                  <a16:creationId xmlns:a16="http://schemas.microsoft.com/office/drawing/2014/main" id="{04D67E2F-320A-A8CA-9231-433DF1970AD7}"/>
                </a:ext>
              </a:extLst>
            </p:cNvPr>
            <p:cNvSpPr/>
            <p:nvPr/>
          </p:nvSpPr>
          <p:spPr>
            <a:xfrm>
              <a:off x="2372454"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28" name="tx812">
              <a:extLst>
                <a:ext uri="{FF2B5EF4-FFF2-40B4-BE49-F238E27FC236}">
                  <a16:creationId xmlns:a16="http://schemas.microsoft.com/office/drawing/2014/main" id="{B2B5E55F-6C34-81AA-1843-A44F5E537EC9}"/>
                </a:ext>
              </a:extLst>
            </p:cNvPr>
            <p:cNvSpPr/>
            <p:nvPr/>
          </p:nvSpPr>
          <p:spPr>
            <a:xfrm>
              <a:off x="3838866"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29" name="tx813">
              <a:extLst>
                <a:ext uri="{FF2B5EF4-FFF2-40B4-BE49-F238E27FC236}">
                  <a16:creationId xmlns:a16="http://schemas.microsoft.com/office/drawing/2014/main" id="{1EF34ACE-8062-B0AE-1443-991AADAD4426}"/>
                </a:ext>
              </a:extLst>
            </p:cNvPr>
            <p:cNvSpPr/>
            <p:nvPr/>
          </p:nvSpPr>
          <p:spPr>
            <a:xfrm>
              <a:off x="5794081"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30" name="tx814">
              <a:extLst>
                <a:ext uri="{FF2B5EF4-FFF2-40B4-BE49-F238E27FC236}">
                  <a16:creationId xmlns:a16="http://schemas.microsoft.com/office/drawing/2014/main" id="{CDA2D76D-F705-E86C-CCBF-63318A94909C}"/>
                </a:ext>
              </a:extLst>
            </p:cNvPr>
            <p:cNvSpPr/>
            <p:nvPr/>
          </p:nvSpPr>
          <p:spPr>
            <a:xfrm>
              <a:off x="6282885"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31" name="tx815">
              <a:extLst>
                <a:ext uri="{FF2B5EF4-FFF2-40B4-BE49-F238E27FC236}">
                  <a16:creationId xmlns:a16="http://schemas.microsoft.com/office/drawing/2014/main" id="{C272593F-B15F-36BB-1CE2-7D375D1CA919}"/>
                </a:ext>
              </a:extLst>
            </p:cNvPr>
            <p:cNvSpPr/>
            <p:nvPr/>
          </p:nvSpPr>
          <p:spPr>
            <a:xfrm>
              <a:off x="6771689"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32" name="tx816">
              <a:extLst>
                <a:ext uri="{FF2B5EF4-FFF2-40B4-BE49-F238E27FC236}">
                  <a16:creationId xmlns:a16="http://schemas.microsoft.com/office/drawing/2014/main" id="{3CA33553-89BF-6ACB-BB5B-75AED0F184EE}"/>
                </a:ext>
              </a:extLst>
            </p:cNvPr>
            <p:cNvSpPr/>
            <p:nvPr/>
          </p:nvSpPr>
          <p:spPr>
            <a:xfrm>
              <a:off x="7749297"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33" name="tx817">
              <a:extLst>
                <a:ext uri="{FF2B5EF4-FFF2-40B4-BE49-F238E27FC236}">
                  <a16:creationId xmlns:a16="http://schemas.microsoft.com/office/drawing/2014/main" id="{175F145F-85B6-4E8F-2142-EF11E942BE9F}"/>
                </a:ext>
              </a:extLst>
            </p:cNvPr>
            <p:cNvSpPr/>
            <p:nvPr/>
          </p:nvSpPr>
          <p:spPr>
            <a:xfrm>
              <a:off x="7260493"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34" name="tx818">
              <a:extLst>
                <a:ext uri="{FF2B5EF4-FFF2-40B4-BE49-F238E27FC236}">
                  <a16:creationId xmlns:a16="http://schemas.microsoft.com/office/drawing/2014/main" id="{135D6C13-B734-5646-9B68-CC6B79B9CA36}"/>
                </a:ext>
              </a:extLst>
            </p:cNvPr>
            <p:cNvSpPr/>
            <p:nvPr/>
          </p:nvSpPr>
          <p:spPr>
            <a:xfrm>
              <a:off x="2861258"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835" name="tx819">
              <a:extLst>
                <a:ext uri="{FF2B5EF4-FFF2-40B4-BE49-F238E27FC236}">
                  <a16:creationId xmlns:a16="http://schemas.microsoft.com/office/drawing/2014/main" id="{671F5D3F-1857-D93A-8906-311ACAB32701}"/>
                </a:ext>
              </a:extLst>
            </p:cNvPr>
            <p:cNvSpPr/>
            <p:nvPr/>
          </p:nvSpPr>
          <p:spPr>
            <a:xfrm>
              <a:off x="3350062"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836" name="tx820">
              <a:extLst>
                <a:ext uri="{FF2B5EF4-FFF2-40B4-BE49-F238E27FC236}">
                  <a16:creationId xmlns:a16="http://schemas.microsoft.com/office/drawing/2014/main" id="{3BB14493-D095-D074-4D42-50A22EBD2538}"/>
                </a:ext>
              </a:extLst>
            </p:cNvPr>
            <p:cNvSpPr/>
            <p:nvPr/>
          </p:nvSpPr>
          <p:spPr>
            <a:xfrm>
              <a:off x="4327670"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837" name="tx821">
              <a:extLst>
                <a:ext uri="{FF2B5EF4-FFF2-40B4-BE49-F238E27FC236}">
                  <a16:creationId xmlns:a16="http://schemas.microsoft.com/office/drawing/2014/main" id="{1865FCD3-E357-7151-0FE1-E1F4F3E51A36}"/>
                </a:ext>
              </a:extLst>
            </p:cNvPr>
            <p:cNvSpPr/>
            <p:nvPr/>
          </p:nvSpPr>
          <p:spPr>
            <a:xfrm>
              <a:off x="2372454"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838" name="tx822">
              <a:extLst>
                <a:ext uri="{FF2B5EF4-FFF2-40B4-BE49-F238E27FC236}">
                  <a16:creationId xmlns:a16="http://schemas.microsoft.com/office/drawing/2014/main" id="{33D4C4D6-A655-897D-6A64-6E2DD82C7984}"/>
                </a:ext>
              </a:extLst>
            </p:cNvPr>
            <p:cNvSpPr/>
            <p:nvPr/>
          </p:nvSpPr>
          <p:spPr>
            <a:xfrm>
              <a:off x="3838866"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839" name="tx823">
              <a:extLst>
                <a:ext uri="{FF2B5EF4-FFF2-40B4-BE49-F238E27FC236}">
                  <a16:creationId xmlns:a16="http://schemas.microsoft.com/office/drawing/2014/main" id="{26CDCEF4-B736-4EB7-C1A6-DF65C6EE3259}"/>
                </a:ext>
              </a:extLst>
            </p:cNvPr>
            <p:cNvSpPr/>
            <p:nvPr/>
          </p:nvSpPr>
          <p:spPr>
            <a:xfrm>
              <a:off x="5794081"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840" name="tx824">
              <a:extLst>
                <a:ext uri="{FF2B5EF4-FFF2-40B4-BE49-F238E27FC236}">
                  <a16:creationId xmlns:a16="http://schemas.microsoft.com/office/drawing/2014/main" id="{10A9E391-E4D6-8D05-C86E-86C838CB076D}"/>
                </a:ext>
              </a:extLst>
            </p:cNvPr>
            <p:cNvSpPr/>
            <p:nvPr/>
          </p:nvSpPr>
          <p:spPr>
            <a:xfrm>
              <a:off x="6282885"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841" name="tx825">
              <a:extLst>
                <a:ext uri="{FF2B5EF4-FFF2-40B4-BE49-F238E27FC236}">
                  <a16:creationId xmlns:a16="http://schemas.microsoft.com/office/drawing/2014/main" id="{9CEFF34A-D692-C76F-2C0E-F09E4C2F38CB}"/>
                </a:ext>
              </a:extLst>
            </p:cNvPr>
            <p:cNvSpPr/>
            <p:nvPr/>
          </p:nvSpPr>
          <p:spPr>
            <a:xfrm>
              <a:off x="6771689"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842" name="tx826">
              <a:extLst>
                <a:ext uri="{FF2B5EF4-FFF2-40B4-BE49-F238E27FC236}">
                  <a16:creationId xmlns:a16="http://schemas.microsoft.com/office/drawing/2014/main" id="{B1318030-2831-CA6E-1DDC-3DFC2116CB2E}"/>
                </a:ext>
              </a:extLst>
            </p:cNvPr>
            <p:cNvSpPr/>
            <p:nvPr/>
          </p:nvSpPr>
          <p:spPr>
            <a:xfrm>
              <a:off x="7260493"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843" name="tx827">
              <a:extLst>
                <a:ext uri="{FF2B5EF4-FFF2-40B4-BE49-F238E27FC236}">
                  <a16:creationId xmlns:a16="http://schemas.microsoft.com/office/drawing/2014/main" id="{A3EBA853-BAF1-C99E-B542-A9ED4F54BAB3}"/>
                </a:ext>
              </a:extLst>
            </p:cNvPr>
            <p:cNvSpPr/>
            <p:nvPr/>
          </p:nvSpPr>
          <p:spPr>
            <a:xfrm>
              <a:off x="8238100"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844" name="tx828">
              <a:extLst>
                <a:ext uri="{FF2B5EF4-FFF2-40B4-BE49-F238E27FC236}">
                  <a16:creationId xmlns:a16="http://schemas.microsoft.com/office/drawing/2014/main" id="{C8B5E43D-5CB1-72B9-D0B6-017F22E52E8F}"/>
                </a:ext>
              </a:extLst>
            </p:cNvPr>
            <p:cNvSpPr/>
            <p:nvPr/>
          </p:nvSpPr>
          <p:spPr>
            <a:xfrm>
              <a:off x="2861258"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45" name="tx829">
              <a:extLst>
                <a:ext uri="{FF2B5EF4-FFF2-40B4-BE49-F238E27FC236}">
                  <a16:creationId xmlns:a16="http://schemas.microsoft.com/office/drawing/2014/main" id="{3406C1A0-7067-50D6-0E23-221443C91C0E}"/>
                </a:ext>
              </a:extLst>
            </p:cNvPr>
            <p:cNvSpPr/>
            <p:nvPr/>
          </p:nvSpPr>
          <p:spPr>
            <a:xfrm>
              <a:off x="3350062"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846" name="tx830">
              <a:extLst>
                <a:ext uri="{FF2B5EF4-FFF2-40B4-BE49-F238E27FC236}">
                  <a16:creationId xmlns:a16="http://schemas.microsoft.com/office/drawing/2014/main" id="{C11B94BA-1E19-8312-4C40-86A58FE81B84}"/>
                </a:ext>
              </a:extLst>
            </p:cNvPr>
            <p:cNvSpPr/>
            <p:nvPr/>
          </p:nvSpPr>
          <p:spPr>
            <a:xfrm>
              <a:off x="4327670"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847" name="tx831">
              <a:extLst>
                <a:ext uri="{FF2B5EF4-FFF2-40B4-BE49-F238E27FC236}">
                  <a16:creationId xmlns:a16="http://schemas.microsoft.com/office/drawing/2014/main" id="{DD1CCC6E-19D0-F0D2-C620-67ADCB2DDB95}"/>
                </a:ext>
              </a:extLst>
            </p:cNvPr>
            <p:cNvSpPr/>
            <p:nvPr/>
          </p:nvSpPr>
          <p:spPr>
            <a:xfrm>
              <a:off x="3838866"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848" name="tx832">
              <a:extLst>
                <a:ext uri="{FF2B5EF4-FFF2-40B4-BE49-F238E27FC236}">
                  <a16:creationId xmlns:a16="http://schemas.microsoft.com/office/drawing/2014/main" id="{0C0F30CE-B26C-764D-E29D-189A7381E029}"/>
                </a:ext>
              </a:extLst>
            </p:cNvPr>
            <p:cNvSpPr/>
            <p:nvPr/>
          </p:nvSpPr>
          <p:spPr>
            <a:xfrm>
              <a:off x="5794081"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49" name="tx833">
              <a:extLst>
                <a:ext uri="{FF2B5EF4-FFF2-40B4-BE49-F238E27FC236}">
                  <a16:creationId xmlns:a16="http://schemas.microsoft.com/office/drawing/2014/main" id="{10406C06-C791-E25D-D968-45DE498AA47A}"/>
                </a:ext>
              </a:extLst>
            </p:cNvPr>
            <p:cNvSpPr/>
            <p:nvPr/>
          </p:nvSpPr>
          <p:spPr>
            <a:xfrm>
              <a:off x="6282885"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50" name="tx834">
              <a:extLst>
                <a:ext uri="{FF2B5EF4-FFF2-40B4-BE49-F238E27FC236}">
                  <a16:creationId xmlns:a16="http://schemas.microsoft.com/office/drawing/2014/main" id="{5F57EBBB-70F1-DDEA-9102-4C7A23AF2FAE}"/>
                </a:ext>
              </a:extLst>
            </p:cNvPr>
            <p:cNvSpPr/>
            <p:nvPr/>
          </p:nvSpPr>
          <p:spPr>
            <a:xfrm>
              <a:off x="6771689"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851" name="tx835">
              <a:extLst>
                <a:ext uri="{FF2B5EF4-FFF2-40B4-BE49-F238E27FC236}">
                  <a16:creationId xmlns:a16="http://schemas.microsoft.com/office/drawing/2014/main" id="{C574937A-7CFB-87C7-F871-3254B9D924B2}"/>
                </a:ext>
              </a:extLst>
            </p:cNvPr>
            <p:cNvSpPr/>
            <p:nvPr/>
          </p:nvSpPr>
          <p:spPr>
            <a:xfrm>
              <a:off x="7749297"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852" name="tx836">
              <a:extLst>
                <a:ext uri="{FF2B5EF4-FFF2-40B4-BE49-F238E27FC236}">
                  <a16:creationId xmlns:a16="http://schemas.microsoft.com/office/drawing/2014/main" id="{16B1BC85-E209-3FCD-4D5E-876E922AF682}"/>
                </a:ext>
              </a:extLst>
            </p:cNvPr>
            <p:cNvSpPr/>
            <p:nvPr/>
          </p:nvSpPr>
          <p:spPr>
            <a:xfrm>
              <a:off x="4816474"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853" name="tx837">
              <a:extLst>
                <a:ext uri="{FF2B5EF4-FFF2-40B4-BE49-F238E27FC236}">
                  <a16:creationId xmlns:a16="http://schemas.microsoft.com/office/drawing/2014/main" id="{C51F7FE1-A123-E3FE-D805-F6B064AFC56F}"/>
                </a:ext>
              </a:extLst>
            </p:cNvPr>
            <p:cNvSpPr/>
            <p:nvPr/>
          </p:nvSpPr>
          <p:spPr>
            <a:xfrm>
              <a:off x="7260493"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854" name="tx838">
              <a:extLst>
                <a:ext uri="{FF2B5EF4-FFF2-40B4-BE49-F238E27FC236}">
                  <a16:creationId xmlns:a16="http://schemas.microsoft.com/office/drawing/2014/main" id="{796765B5-4723-145E-1C07-FF164DAB64AD}"/>
                </a:ext>
              </a:extLst>
            </p:cNvPr>
            <p:cNvSpPr/>
            <p:nvPr/>
          </p:nvSpPr>
          <p:spPr>
            <a:xfrm>
              <a:off x="8238100"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855" name="tx839">
              <a:extLst>
                <a:ext uri="{FF2B5EF4-FFF2-40B4-BE49-F238E27FC236}">
                  <a16:creationId xmlns:a16="http://schemas.microsoft.com/office/drawing/2014/main" id="{C190F90D-512A-5D34-9815-05E9FEDF8B77}"/>
                </a:ext>
              </a:extLst>
            </p:cNvPr>
            <p:cNvSpPr/>
            <p:nvPr/>
          </p:nvSpPr>
          <p:spPr>
            <a:xfrm>
              <a:off x="2861258"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856" name="tx840">
              <a:extLst>
                <a:ext uri="{FF2B5EF4-FFF2-40B4-BE49-F238E27FC236}">
                  <a16:creationId xmlns:a16="http://schemas.microsoft.com/office/drawing/2014/main" id="{F6E8D6AA-101E-8D04-80A2-92351D65DC92}"/>
                </a:ext>
              </a:extLst>
            </p:cNvPr>
            <p:cNvSpPr/>
            <p:nvPr/>
          </p:nvSpPr>
          <p:spPr>
            <a:xfrm>
              <a:off x="3350062"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857" name="tx841">
              <a:extLst>
                <a:ext uri="{FF2B5EF4-FFF2-40B4-BE49-F238E27FC236}">
                  <a16:creationId xmlns:a16="http://schemas.microsoft.com/office/drawing/2014/main" id="{0511FF23-BBE8-866F-C3BB-4A22F6ABA6AF}"/>
                </a:ext>
              </a:extLst>
            </p:cNvPr>
            <p:cNvSpPr/>
            <p:nvPr/>
          </p:nvSpPr>
          <p:spPr>
            <a:xfrm>
              <a:off x="4327670"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858" name="tx842">
              <a:extLst>
                <a:ext uri="{FF2B5EF4-FFF2-40B4-BE49-F238E27FC236}">
                  <a16:creationId xmlns:a16="http://schemas.microsoft.com/office/drawing/2014/main" id="{9DB82BB5-FB9A-2E40-DE9D-9DFF5440FE6B}"/>
                </a:ext>
              </a:extLst>
            </p:cNvPr>
            <p:cNvSpPr/>
            <p:nvPr/>
          </p:nvSpPr>
          <p:spPr>
            <a:xfrm>
              <a:off x="2372454"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859" name="tx843">
              <a:extLst>
                <a:ext uri="{FF2B5EF4-FFF2-40B4-BE49-F238E27FC236}">
                  <a16:creationId xmlns:a16="http://schemas.microsoft.com/office/drawing/2014/main" id="{DA09E8B3-82B1-A0B3-2A01-CCE2C6D7888C}"/>
                </a:ext>
              </a:extLst>
            </p:cNvPr>
            <p:cNvSpPr/>
            <p:nvPr/>
          </p:nvSpPr>
          <p:spPr>
            <a:xfrm>
              <a:off x="3838866"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860" name="tx844">
              <a:extLst>
                <a:ext uri="{FF2B5EF4-FFF2-40B4-BE49-F238E27FC236}">
                  <a16:creationId xmlns:a16="http://schemas.microsoft.com/office/drawing/2014/main" id="{DF5DC2EC-C4BE-2285-642D-6617B21A649F}"/>
                </a:ext>
              </a:extLst>
            </p:cNvPr>
            <p:cNvSpPr/>
            <p:nvPr/>
          </p:nvSpPr>
          <p:spPr>
            <a:xfrm>
              <a:off x="5794081"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861" name="tx845">
              <a:extLst>
                <a:ext uri="{FF2B5EF4-FFF2-40B4-BE49-F238E27FC236}">
                  <a16:creationId xmlns:a16="http://schemas.microsoft.com/office/drawing/2014/main" id="{5F5D1670-E8D9-99D6-14DF-3A4AC2A8CB72}"/>
                </a:ext>
              </a:extLst>
            </p:cNvPr>
            <p:cNvSpPr/>
            <p:nvPr/>
          </p:nvSpPr>
          <p:spPr>
            <a:xfrm>
              <a:off x="6282885"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862" name="tx846">
              <a:extLst>
                <a:ext uri="{FF2B5EF4-FFF2-40B4-BE49-F238E27FC236}">
                  <a16:creationId xmlns:a16="http://schemas.microsoft.com/office/drawing/2014/main" id="{7EE24BE7-8143-DABF-D38A-DC6DD69AE9D4}"/>
                </a:ext>
              </a:extLst>
            </p:cNvPr>
            <p:cNvSpPr/>
            <p:nvPr/>
          </p:nvSpPr>
          <p:spPr>
            <a:xfrm>
              <a:off x="6771689"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863" name="tx847">
              <a:extLst>
                <a:ext uri="{FF2B5EF4-FFF2-40B4-BE49-F238E27FC236}">
                  <a16:creationId xmlns:a16="http://schemas.microsoft.com/office/drawing/2014/main" id="{808CF403-1EF9-3BFA-31F4-CC8DBBE2FE26}"/>
                </a:ext>
              </a:extLst>
            </p:cNvPr>
            <p:cNvSpPr/>
            <p:nvPr/>
          </p:nvSpPr>
          <p:spPr>
            <a:xfrm>
              <a:off x="7749297"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864" name="tx848">
              <a:extLst>
                <a:ext uri="{FF2B5EF4-FFF2-40B4-BE49-F238E27FC236}">
                  <a16:creationId xmlns:a16="http://schemas.microsoft.com/office/drawing/2014/main" id="{D273322C-EFD3-0A39-194D-C9A5D8BF6CF1}"/>
                </a:ext>
              </a:extLst>
            </p:cNvPr>
            <p:cNvSpPr/>
            <p:nvPr/>
          </p:nvSpPr>
          <p:spPr>
            <a:xfrm>
              <a:off x="4816474"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865" name="tx849">
              <a:extLst>
                <a:ext uri="{FF2B5EF4-FFF2-40B4-BE49-F238E27FC236}">
                  <a16:creationId xmlns:a16="http://schemas.microsoft.com/office/drawing/2014/main" id="{E13F95B1-DED8-0B3A-EF45-E8267B7310B6}"/>
                </a:ext>
              </a:extLst>
            </p:cNvPr>
            <p:cNvSpPr/>
            <p:nvPr/>
          </p:nvSpPr>
          <p:spPr>
            <a:xfrm>
              <a:off x="7260493"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866" name="tx850">
              <a:extLst>
                <a:ext uri="{FF2B5EF4-FFF2-40B4-BE49-F238E27FC236}">
                  <a16:creationId xmlns:a16="http://schemas.microsoft.com/office/drawing/2014/main" id="{74903F03-DBAC-EA3C-2852-F387224E0F28}"/>
                </a:ext>
              </a:extLst>
            </p:cNvPr>
            <p:cNvSpPr/>
            <p:nvPr/>
          </p:nvSpPr>
          <p:spPr>
            <a:xfrm>
              <a:off x="5305277"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867" name="tx851">
              <a:extLst>
                <a:ext uri="{FF2B5EF4-FFF2-40B4-BE49-F238E27FC236}">
                  <a16:creationId xmlns:a16="http://schemas.microsoft.com/office/drawing/2014/main" id="{F86D5B7B-80F2-D17F-5BE0-7597A049FE26}"/>
                </a:ext>
              </a:extLst>
            </p:cNvPr>
            <p:cNvSpPr/>
            <p:nvPr/>
          </p:nvSpPr>
          <p:spPr>
            <a:xfrm>
              <a:off x="1883651"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68" name="tx852">
              <a:extLst>
                <a:ext uri="{FF2B5EF4-FFF2-40B4-BE49-F238E27FC236}">
                  <a16:creationId xmlns:a16="http://schemas.microsoft.com/office/drawing/2014/main" id="{883081E7-6B0A-85EF-0BBE-D8D397C56CD4}"/>
                </a:ext>
              </a:extLst>
            </p:cNvPr>
            <p:cNvSpPr/>
            <p:nvPr/>
          </p:nvSpPr>
          <p:spPr>
            <a:xfrm>
              <a:off x="2861258"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69" name="tx853">
              <a:extLst>
                <a:ext uri="{FF2B5EF4-FFF2-40B4-BE49-F238E27FC236}">
                  <a16:creationId xmlns:a16="http://schemas.microsoft.com/office/drawing/2014/main" id="{A5EAB439-3020-1DDB-127E-6883975B615B}"/>
                </a:ext>
              </a:extLst>
            </p:cNvPr>
            <p:cNvSpPr/>
            <p:nvPr/>
          </p:nvSpPr>
          <p:spPr>
            <a:xfrm>
              <a:off x="3350062"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870" name="tx854">
              <a:extLst>
                <a:ext uri="{FF2B5EF4-FFF2-40B4-BE49-F238E27FC236}">
                  <a16:creationId xmlns:a16="http://schemas.microsoft.com/office/drawing/2014/main" id="{42A1542A-4633-649B-EAFE-37FC5ED95592}"/>
                </a:ext>
              </a:extLst>
            </p:cNvPr>
            <p:cNvSpPr/>
            <p:nvPr/>
          </p:nvSpPr>
          <p:spPr>
            <a:xfrm>
              <a:off x="4327670"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871" name="tx855">
              <a:extLst>
                <a:ext uri="{FF2B5EF4-FFF2-40B4-BE49-F238E27FC236}">
                  <a16:creationId xmlns:a16="http://schemas.microsoft.com/office/drawing/2014/main" id="{601A223A-34D1-309C-F7EA-A8CD11D534F8}"/>
                </a:ext>
              </a:extLst>
            </p:cNvPr>
            <p:cNvSpPr/>
            <p:nvPr/>
          </p:nvSpPr>
          <p:spPr>
            <a:xfrm>
              <a:off x="3838866"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872" name="tx856">
              <a:extLst>
                <a:ext uri="{FF2B5EF4-FFF2-40B4-BE49-F238E27FC236}">
                  <a16:creationId xmlns:a16="http://schemas.microsoft.com/office/drawing/2014/main" id="{96468BBD-2C4D-0DDA-B540-230C6B2790EC}"/>
                </a:ext>
              </a:extLst>
            </p:cNvPr>
            <p:cNvSpPr/>
            <p:nvPr/>
          </p:nvSpPr>
          <p:spPr>
            <a:xfrm>
              <a:off x="5794081"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873" name="tx857">
              <a:extLst>
                <a:ext uri="{FF2B5EF4-FFF2-40B4-BE49-F238E27FC236}">
                  <a16:creationId xmlns:a16="http://schemas.microsoft.com/office/drawing/2014/main" id="{5EA3DFAD-2529-B3DB-573A-38809EFB2FEE}"/>
                </a:ext>
              </a:extLst>
            </p:cNvPr>
            <p:cNvSpPr/>
            <p:nvPr/>
          </p:nvSpPr>
          <p:spPr>
            <a:xfrm>
              <a:off x="6282885"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874" name="tx858">
              <a:extLst>
                <a:ext uri="{FF2B5EF4-FFF2-40B4-BE49-F238E27FC236}">
                  <a16:creationId xmlns:a16="http://schemas.microsoft.com/office/drawing/2014/main" id="{EDD9B7D0-3CB5-5F01-C0BB-02F176690DFB}"/>
                </a:ext>
              </a:extLst>
            </p:cNvPr>
            <p:cNvSpPr/>
            <p:nvPr/>
          </p:nvSpPr>
          <p:spPr>
            <a:xfrm>
              <a:off x="6771689"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875" name="tx859">
              <a:extLst>
                <a:ext uri="{FF2B5EF4-FFF2-40B4-BE49-F238E27FC236}">
                  <a16:creationId xmlns:a16="http://schemas.microsoft.com/office/drawing/2014/main" id="{8A2E5D43-043A-DAC5-8C2F-22FC03C1BAD7}"/>
                </a:ext>
              </a:extLst>
            </p:cNvPr>
            <p:cNvSpPr/>
            <p:nvPr/>
          </p:nvSpPr>
          <p:spPr>
            <a:xfrm>
              <a:off x="7749297"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876" name="tx860">
              <a:extLst>
                <a:ext uri="{FF2B5EF4-FFF2-40B4-BE49-F238E27FC236}">
                  <a16:creationId xmlns:a16="http://schemas.microsoft.com/office/drawing/2014/main" id="{95035894-60BB-7AB4-B479-977C41F10FEB}"/>
                </a:ext>
              </a:extLst>
            </p:cNvPr>
            <p:cNvSpPr/>
            <p:nvPr/>
          </p:nvSpPr>
          <p:spPr>
            <a:xfrm>
              <a:off x="4816474"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877" name="tx861">
              <a:extLst>
                <a:ext uri="{FF2B5EF4-FFF2-40B4-BE49-F238E27FC236}">
                  <a16:creationId xmlns:a16="http://schemas.microsoft.com/office/drawing/2014/main" id="{47B861AD-F839-8266-00D7-F0236CAAF964}"/>
                </a:ext>
              </a:extLst>
            </p:cNvPr>
            <p:cNvSpPr/>
            <p:nvPr/>
          </p:nvSpPr>
          <p:spPr>
            <a:xfrm>
              <a:off x="7260493"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878" name="tx862">
              <a:extLst>
                <a:ext uri="{FF2B5EF4-FFF2-40B4-BE49-F238E27FC236}">
                  <a16:creationId xmlns:a16="http://schemas.microsoft.com/office/drawing/2014/main" id="{2577AC59-274F-FC75-E759-043A07F7F75D}"/>
                </a:ext>
              </a:extLst>
            </p:cNvPr>
            <p:cNvSpPr/>
            <p:nvPr/>
          </p:nvSpPr>
          <p:spPr>
            <a:xfrm>
              <a:off x="8238100"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60</a:t>
              </a:r>
            </a:p>
          </p:txBody>
        </p:sp>
        <p:sp>
          <p:nvSpPr>
            <p:cNvPr id="1879" name="tx863">
              <a:extLst>
                <a:ext uri="{FF2B5EF4-FFF2-40B4-BE49-F238E27FC236}">
                  <a16:creationId xmlns:a16="http://schemas.microsoft.com/office/drawing/2014/main" id="{AC80F9BA-CF7F-86AB-BD61-FD252744EFC4}"/>
                </a:ext>
              </a:extLst>
            </p:cNvPr>
            <p:cNvSpPr/>
            <p:nvPr/>
          </p:nvSpPr>
          <p:spPr>
            <a:xfrm>
              <a:off x="8726904"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880" name="tx864">
              <a:extLst>
                <a:ext uri="{FF2B5EF4-FFF2-40B4-BE49-F238E27FC236}">
                  <a16:creationId xmlns:a16="http://schemas.microsoft.com/office/drawing/2014/main" id="{2FADAAF9-874F-7D3B-6DF6-35E4E52A5615}"/>
                </a:ext>
              </a:extLst>
            </p:cNvPr>
            <p:cNvSpPr/>
            <p:nvPr/>
          </p:nvSpPr>
          <p:spPr>
            <a:xfrm>
              <a:off x="8726904"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881" name="tx865">
              <a:extLst>
                <a:ext uri="{FF2B5EF4-FFF2-40B4-BE49-F238E27FC236}">
                  <a16:creationId xmlns:a16="http://schemas.microsoft.com/office/drawing/2014/main" id="{BAEE99AE-86CA-330A-2009-19723275ABFA}"/>
                </a:ext>
              </a:extLst>
            </p:cNvPr>
            <p:cNvSpPr/>
            <p:nvPr/>
          </p:nvSpPr>
          <p:spPr>
            <a:xfrm>
              <a:off x="8726904"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882" name="tx866">
              <a:extLst>
                <a:ext uri="{FF2B5EF4-FFF2-40B4-BE49-F238E27FC236}">
                  <a16:creationId xmlns:a16="http://schemas.microsoft.com/office/drawing/2014/main" id="{AAD26A3F-D93A-9729-0F0A-A9E7E9186760}"/>
                </a:ext>
              </a:extLst>
            </p:cNvPr>
            <p:cNvSpPr/>
            <p:nvPr/>
          </p:nvSpPr>
          <p:spPr>
            <a:xfrm>
              <a:off x="8726904" y="26529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883" name="tx867">
              <a:extLst>
                <a:ext uri="{FF2B5EF4-FFF2-40B4-BE49-F238E27FC236}">
                  <a16:creationId xmlns:a16="http://schemas.microsoft.com/office/drawing/2014/main" id="{A6172F6F-0D6D-CBD0-6964-D40002BC4702}"/>
                </a:ext>
              </a:extLst>
            </p:cNvPr>
            <p:cNvSpPr/>
            <p:nvPr/>
          </p:nvSpPr>
          <p:spPr>
            <a:xfrm>
              <a:off x="8726904" y="25182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884" name="tx868">
              <a:extLst>
                <a:ext uri="{FF2B5EF4-FFF2-40B4-BE49-F238E27FC236}">
                  <a16:creationId xmlns:a16="http://schemas.microsoft.com/office/drawing/2014/main" id="{5216B18A-E318-5C14-76A4-CFB108620E28}"/>
                </a:ext>
              </a:extLst>
            </p:cNvPr>
            <p:cNvSpPr/>
            <p:nvPr/>
          </p:nvSpPr>
          <p:spPr>
            <a:xfrm>
              <a:off x="8726904" y="130588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885" name="tx869">
              <a:extLst>
                <a:ext uri="{FF2B5EF4-FFF2-40B4-BE49-F238E27FC236}">
                  <a16:creationId xmlns:a16="http://schemas.microsoft.com/office/drawing/2014/main" id="{724FD454-714F-E691-8520-F9859F0CF3AB}"/>
                </a:ext>
              </a:extLst>
            </p:cNvPr>
            <p:cNvSpPr/>
            <p:nvPr/>
          </p:nvSpPr>
          <p:spPr>
            <a:xfrm>
              <a:off x="8726904" y="17100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886" name="tx870">
              <a:extLst>
                <a:ext uri="{FF2B5EF4-FFF2-40B4-BE49-F238E27FC236}">
                  <a16:creationId xmlns:a16="http://schemas.microsoft.com/office/drawing/2014/main" id="{9CDEE00F-C0C2-9A1E-46C8-1E1FF8505F6B}"/>
                </a:ext>
              </a:extLst>
            </p:cNvPr>
            <p:cNvSpPr/>
            <p:nvPr/>
          </p:nvSpPr>
          <p:spPr>
            <a:xfrm>
              <a:off x="8726904" y="10364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887" name="tx871">
              <a:extLst>
                <a:ext uri="{FF2B5EF4-FFF2-40B4-BE49-F238E27FC236}">
                  <a16:creationId xmlns:a16="http://schemas.microsoft.com/office/drawing/2014/main" id="{DBAF8AAF-6FAC-D472-65D3-4358DE00ED27}"/>
                </a:ext>
              </a:extLst>
            </p:cNvPr>
            <p:cNvSpPr/>
            <p:nvPr/>
          </p:nvSpPr>
          <p:spPr>
            <a:xfrm>
              <a:off x="8726904" y="29223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888" name="tx872">
              <a:extLst>
                <a:ext uri="{FF2B5EF4-FFF2-40B4-BE49-F238E27FC236}">
                  <a16:creationId xmlns:a16="http://schemas.microsoft.com/office/drawing/2014/main" id="{E7715097-B72E-B9F4-CEB6-375143A26DA9}"/>
                </a:ext>
              </a:extLst>
            </p:cNvPr>
            <p:cNvSpPr/>
            <p:nvPr/>
          </p:nvSpPr>
          <p:spPr>
            <a:xfrm>
              <a:off x="8726904" y="49430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68</a:t>
              </a:r>
            </a:p>
          </p:txBody>
        </p:sp>
        <p:sp>
          <p:nvSpPr>
            <p:cNvPr id="1889" name="tx873">
              <a:extLst>
                <a:ext uri="{FF2B5EF4-FFF2-40B4-BE49-F238E27FC236}">
                  <a16:creationId xmlns:a16="http://schemas.microsoft.com/office/drawing/2014/main" id="{00285500-E85B-4180-B7DD-6393594D0802}"/>
                </a:ext>
              </a:extLst>
            </p:cNvPr>
            <p:cNvSpPr/>
            <p:nvPr/>
          </p:nvSpPr>
          <p:spPr>
            <a:xfrm>
              <a:off x="8726904" y="1440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890" name="tx874">
              <a:extLst>
                <a:ext uri="{FF2B5EF4-FFF2-40B4-BE49-F238E27FC236}">
                  <a16:creationId xmlns:a16="http://schemas.microsoft.com/office/drawing/2014/main" id="{46CE7225-D62A-B2AF-F7FE-4F3C1CADC764}"/>
                </a:ext>
              </a:extLst>
            </p:cNvPr>
            <p:cNvSpPr/>
            <p:nvPr/>
          </p:nvSpPr>
          <p:spPr>
            <a:xfrm>
              <a:off x="8726904"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891" name="tx875">
              <a:extLst>
                <a:ext uri="{FF2B5EF4-FFF2-40B4-BE49-F238E27FC236}">
                  <a16:creationId xmlns:a16="http://schemas.microsoft.com/office/drawing/2014/main" id="{9255DF83-0D6C-F50B-B352-9B69FDF373FC}"/>
                </a:ext>
              </a:extLst>
            </p:cNvPr>
            <p:cNvSpPr/>
            <p:nvPr/>
          </p:nvSpPr>
          <p:spPr>
            <a:xfrm>
              <a:off x="8726904" y="11711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892" name="tx876">
              <a:extLst>
                <a:ext uri="{FF2B5EF4-FFF2-40B4-BE49-F238E27FC236}">
                  <a16:creationId xmlns:a16="http://schemas.microsoft.com/office/drawing/2014/main" id="{C1D0422D-9E08-1BB3-DAF3-5C32DA3801F1}"/>
                </a:ext>
              </a:extLst>
            </p:cNvPr>
            <p:cNvSpPr/>
            <p:nvPr/>
          </p:nvSpPr>
          <p:spPr>
            <a:xfrm>
              <a:off x="8726904" y="35959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893" name="tx877">
              <a:extLst>
                <a:ext uri="{FF2B5EF4-FFF2-40B4-BE49-F238E27FC236}">
                  <a16:creationId xmlns:a16="http://schemas.microsoft.com/office/drawing/2014/main" id="{8F992928-3F18-9D7A-3962-D4AAC0AC98E1}"/>
                </a:ext>
              </a:extLst>
            </p:cNvPr>
            <p:cNvSpPr/>
            <p:nvPr/>
          </p:nvSpPr>
          <p:spPr>
            <a:xfrm>
              <a:off x="8726904"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894" name="tx878">
              <a:extLst>
                <a:ext uri="{FF2B5EF4-FFF2-40B4-BE49-F238E27FC236}">
                  <a16:creationId xmlns:a16="http://schemas.microsoft.com/office/drawing/2014/main" id="{B4DB5E0E-7D7E-EF07-8AC2-96A21FF362FA}"/>
                </a:ext>
              </a:extLst>
            </p:cNvPr>
            <p:cNvSpPr/>
            <p:nvPr/>
          </p:nvSpPr>
          <p:spPr>
            <a:xfrm>
              <a:off x="8726904" y="1844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895" name="tx879">
              <a:extLst>
                <a:ext uri="{FF2B5EF4-FFF2-40B4-BE49-F238E27FC236}">
                  <a16:creationId xmlns:a16="http://schemas.microsoft.com/office/drawing/2014/main" id="{44E68C44-6FFA-C19B-261F-91D8F39E67A4}"/>
                </a:ext>
              </a:extLst>
            </p:cNvPr>
            <p:cNvSpPr/>
            <p:nvPr/>
          </p:nvSpPr>
          <p:spPr>
            <a:xfrm>
              <a:off x="8726904" y="44041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70</a:t>
              </a:r>
            </a:p>
          </p:txBody>
        </p:sp>
        <p:sp>
          <p:nvSpPr>
            <p:cNvPr id="1896" name="tx880">
              <a:extLst>
                <a:ext uri="{FF2B5EF4-FFF2-40B4-BE49-F238E27FC236}">
                  <a16:creationId xmlns:a16="http://schemas.microsoft.com/office/drawing/2014/main" id="{4E44A025-2CEE-6977-966C-334A5DF864E0}"/>
                </a:ext>
              </a:extLst>
            </p:cNvPr>
            <p:cNvSpPr/>
            <p:nvPr/>
          </p:nvSpPr>
          <p:spPr>
            <a:xfrm>
              <a:off x="8726904" y="38653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897" name="tx881">
              <a:extLst>
                <a:ext uri="{FF2B5EF4-FFF2-40B4-BE49-F238E27FC236}">
                  <a16:creationId xmlns:a16="http://schemas.microsoft.com/office/drawing/2014/main" id="{2541C5CF-4D3E-62B7-00F8-6762A0C07A73}"/>
                </a:ext>
              </a:extLst>
            </p:cNvPr>
            <p:cNvSpPr/>
            <p:nvPr/>
          </p:nvSpPr>
          <p:spPr>
            <a:xfrm>
              <a:off x="8726904" y="1979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898" name="tx882">
              <a:extLst>
                <a:ext uri="{FF2B5EF4-FFF2-40B4-BE49-F238E27FC236}">
                  <a16:creationId xmlns:a16="http://schemas.microsoft.com/office/drawing/2014/main" id="{5BAAE9DA-2FEF-21A3-3EFD-B89917634449}"/>
                </a:ext>
              </a:extLst>
            </p:cNvPr>
            <p:cNvSpPr/>
            <p:nvPr/>
          </p:nvSpPr>
          <p:spPr>
            <a:xfrm>
              <a:off x="8726904" y="30570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899" name="tx883">
              <a:extLst>
                <a:ext uri="{FF2B5EF4-FFF2-40B4-BE49-F238E27FC236}">
                  <a16:creationId xmlns:a16="http://schemas.microsoft.com/office/drawing/2014/main" id="{FC999284-AB5C-0FB2-B2AE-056436E37EC3}"/>
                </a:ext>
              </a:extLst>
            </p:cNvPr>
            <p:cNvSpPr/>
            <p:nvPr/>
          </p:nvSpPr>
          <p:spPr>
            <a:xfrm>
              <a:off x="7749297" y="50777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46</a:t>
              </a:r>
            </a:p>
          </p:txBody>
        </p:sp>
        <p:sp>
          <p:nvSpPr>
            <p:cNvPr id="1900" name="tx884">
              <a:extLst>
                <a:ext uri="{FF2B5EF4-FFF2-40B4-BE49-F238E27FC236}">
                  <a16:creationId xmlns:a16="http://schemas.microsoft.com/office/drawing/2014/main" id="{CA3185BE-67E6-F9EA-B536-0AFF62185272}"/>
                </a:ext>
              </a:extLst>
            </p:cNvPr>
            <p:cNvSpPr/>
            <p:nvPr/>
          </p:nvSpPr>
          <p:spPr>
            <a:xfrm>
              <a:off x="8265212" y="5077716"/>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a:t>
              </a:r>
            </a:p>
          </p:txBody>
        </p:sp>
        <p:sp>
          <p:nvSpPr>
            <p:cNvPr id="1901" name="tx885">
              <a:extLst>
                <a:ext uri="{FF2B5EF4-FFF2-40B4-BE49-F238E27FC236}">
                  <a16:creationId xmlns:a16="http://schemas.microsoft.com/office/drawing/2014/main" id="{F8B9FD97-E709-2C0A-B5A9-1CBA4CEDCFA1}"/>
                </a:ext>
              </a:extLst>
            </p:cNvPr>
            <p:cNvSpPr/>
            <p:nvPr/>
          </p:nvSpPr>
          <p:spPr>
            <a:xfrm>
              <a:off x="5305277" y="46735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17</a:t>
              </a:r>
            </a:p>
          </p:txBody>
        </p:sp>
        <p:sp>
          <p:nvSpPr>
            <p:cNvPr id="1902" name="tx886">
              <a:extLst>
                <a:ext uri="{FF2B5EF4-FFF2-40B4-BE49-F238E27FC236}">
                  <a16:creationId xmlns:a16="http://schemas.microsoft.com/office/drawing/2014/main" id="{E387C143-90B2-21F9-7B1D-88B399390CC5}"/>
                </a:ext>
              </a:extLst>
            </p:cNvPr>
            <p:cNvSpPr/>
            <p:nvPr/>
          </p:nvSpPr>
          <p:spPr>
            <a:xfrm>
              <a:off x="3350062"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903" name="tx887">
              <a:extLst>
                <a:ext uri="{FF2B5EF4-FFF2-40B4-BE49-F238E27FC236}">
                  <a16:creationId xmlns:a16="http://schemas.microsoft.com/office/drawing/2014/main" id="{F3FFF06C-6C5C-63BE-2A14-1D512A666ADB}"/>
                </a:ext>
              </a:extLst>
            </p:cNvPr>
            <p:cNvSpPr/>
            <p:nvPr/>
          </p:nvSpPr>
          <p:spPr>
            <a:xfrm>
              <a:off x="4327670"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904" name="tx888">
              <a:extLst>
                <a:ext uri="{FF2B5EF4-FFF2-40B4-BE49-F238E27FC236}">
                  <a16:creationId xmlns:a16="http://schemas.microsoft.com/office/drawing/2014/main" id="{3A85094D-A3EB-8E4F-78FF-59AFBC6C8894}"/>
                </a:ext>
              </a:extLst>
            </p:cNvPr>
            <p:cNvSpPr/>
            <p:nvPr/>
          </p:nvSpPr>
          <p:spPr>
            <a:xfrm>
              <a:off x="3838866"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905" name="tx889">
              <a:extLst>
                <a:ext uri="{FF2B5EF4-FFF2-40B4-BE49-F238E27FC236}">
                  <a16:creationId xmlns:a16="http://schemas.microsoft.com/office/drawing/2014/main" id="{DD00331C-2B08-2FA3-45BC-A4E283553F73}"/>
                </a:ext>
              </a:extLst>
            </p:cNvPr>
            <p:cNvSpPr/>
            <p:nvPr/>
          </p:nvSpPr>
          <p:spPr>
            <a:xfrm>
              <a:off x="6282885"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906" name="tx890">
              <a:extLst>
                <a:ext uri="{FF2B5EF4-FFF2-40B4-BE49-F238E27FC236}">
                  <a16:creationId xmlns:a16="http://schemas.microsoft.com/office/drawing/2014/main" id="{F16250D0-ADDC-E161-942C-89E096618FD3}"/>
                </a:ext>
              </a:extLst>
            </p:cNvPr>
            <p:cNvSpPr/>
            <p:nvPr/>
          </p:nvSpPr>
          <p:spPr>
            <a:xfrm>
              <a:off x="4816474" y="5347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907" name="tx891">
              <a:extLst>
                <a:ext uri="{FF2B5EF4-FFF2-40B4-BE49-F238E27FC236}">
                  <a16:creationId xmlns:a16="http://schemas.microsoft.com/office/drawing/2014/main" id="{ED3401E9-817C-7BE9-3C56-5BB47163AF68}"/>
                </a:ext>
              </a:extLst>
            </p:cNvPr>
            <p:cNvSpPr/>
            <p:nvPr/>
          </p:nvSpPr>
          <p:spPr>
            <a:xfrm>
              <a:off x="2372454" y="45388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908" name="tx892">
              <a:extLst>
                <a:ext uri="{FF2B5EF4-FFF2-40B4-BE49-F238E27FC236}">
                  <a16:creationId xmlns:a16="http://schemas.microsoft.com/office/drawing/2014/main" id="{7B3F4F6B-1332-27AB-8B52-2F2D9A1883DE}"/>
                </a:ext>
              </a:extLst>
            </p:cNvPr>
            <p:cNvSpPr/>
            <p:nvPr/>
          </p:nvSpPr>
          <p:spPr>
            <a:xfrm>
              <a:off x="3350062" y="54818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909" name="tx893">
              <a:extLst>
                <a:ext uri="{FF2B5EF4-FFF2-40B4-BE49-F238E27FC236}">
                  <a16:creationId xmlns:a16="http://schemas.microsoft.com/office/drawing/2014/main" id="{E95C08E4-6E51-D88F-8926-1782F40E6C95}"/>
                </a:ext>
              </a:extLst>
            </p:cNvPr>
            <p:cNvSpPr/>
            <p:nvPr/>
          </p:nvSpPr>
          <p:spPr>
            <a:xfrm>
              <a:off x="4327670" y="54818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910" name="tx894">
              <a:extLst>
                <a:ext uri="{FF2B5EF4-FFF2-40B4-BE49-F238E27FC236}">
                  <a16:creationId xmlns:a16="http://schemas.microsoft.com/office/drawing/2014/main" id="{BC6C0F7A-74CD-BA0D-C94C-8ED88967EEDD}"/>
                </a:ext>
              </a:extLst>
            </p:cNvPr>
            <p:cNvSpPr/>
            <p:nvPr/>
          </p:nvSpPr>
          <p:spPr>
            <a:xfrm>
              <a:off x="3838866" y="54818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911" name="tx895">
              <a:extLst>
                <a:ext uri="{FF2B5EF4-FFF2-40B4-BE49-F238E27FC236}">
                  <a16:creationId xmlns:a16="http://schemas.microsoft.com/office/drawing/2014/main" id="{1A3E8FBA-160C-72C8-BE90-CA29C1B41C7E}"/>
                </a:ext>
              </a:extLst>
            </p:cNvPr>
            <p:cNvSpPr/>
            <p:nvPr/>
          </p:nvSpPr>
          <p:spPr>
            <a:xfrm>
              <a:off x="7749297" y="54818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48</a:t>
              </a:r>
            </a:p>
          </p:txBody>
        </p:sp>
        <p:sp>
          <p:nvSpPr>
            <p:cNvPr id="1912" name="tx896">
              <a:extLst>
                <a:ext uri="{FF2B5EF4-FFF2-40B4-BE49-F238E27FC236}">
                  <a16:creationId xmlns:a16="http://schemas.microsoft.com/office/drawing/2014/main" id="{E4BA9682-F233-1CA0-3978-48AD6C88E2F6}"/>
                </a:ext>
              </a:extLst>
            </p:cNvPr>
            <p:cNvSpPr/>
            <p:nvPr/>
          </p:nvSpPr>
          <p:spPr>
            <a:xfrm>
              <a:off x="4816474" y="54818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39</a:t>
              </a:r>
            </a:p>
          </p:txBody>
        </p:sp>
        <p:sp>
          <p:nvSpPr>
            <p:cNvPr id="1913" name="tx897">
              <a:extLst>
                <a:ext uri="{FF2B5EF4-FFF2-40B4-BE49-F238E27FC236}">
                  <a16:creationId xmlns:a16="http://schemas.microsoft.com/office/drawing/2014/main" id="{AF35091A-CCE7-3A47-3013-6AC3AAC5750B}"/>
                </a:ext>
              </a:extLst>
            </p:cNvPr>
            <p:cNvSpPr/>
            <p:nvPr/>
          </p:nvSpPr>
          <p:spPr>
            <a:xfrm>
              <a:off x="5305277" y="54818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52</a:t>
              </a:r>
            </a:p>
          </p:txBody>
        </p:sp>
        <p:sp>
          <p:nvSpPr>
            <p:cNvPr id="1914" name="tx898">
              <a:extLst>
                <a:ext uri="{FF2B5EF4-FFF2-40B4-BE49-F238E27FC236}">
                  <a16:creationId xmlns:a16="http://schemas.microsoft.com/office/drawing/2014/main" id="{7BF1C02F-70BF-0D05-56F9-8D2597B44D25}"/>
                </a:ext>
              </a:extLst>
            </p:cNvPr>
            <p:cNvSpPr/>
            <p:nvPr/>
          </p:nvSpPr>
          <p:spPr>
            <a:xfrm>
              <a:off x="2372454"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55</a:t>
              </a:r>
            </a:p>
          </p:txBody>
        </p:sp>
        <p:sp>
          <p:nvSpPr>
            <p:cNvPr id="1915" name="tx899">
              <a:extLst>
                <a:ext uri="{FF2B5EF4-FFF2-40B4-BE49-F238E27FC236}">
                  <a16:creationId xmlns:a16="http://schemas.microsoft.com/office/drawing/2014/main" id="{2CB5BF21-C10A-B04C-B2E9-E5FE3F9E5A97}"/>
                </a:ext>
              </a:extLst>
            </p:cNvPr>
            <p:cNvSpPr/>
            <p:nvPr/>
          </p:nvSpPr>
          <p:spPr>
            <a:xfrm>
              <a:off x="2372454" y="41347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25</a:t>
              </a:r>
            </a:p>
          </p:txBody>
        </p:sp>
        <p:sp>
          <p:nvSpPr>
            <p:cNvPr id="1916" name="tx900">
              <a:extLst>
                <a:ext uri="{FF2B5EF4-FFF2-40B4-BE49-F238E27FC236}">
                  <a16:creationId xmlns:a16="http://schemas.microsoft.com/office/drawing/2014/main" id="{8F80461F-C20B-6ACE-E725-338DC76AFEE8}"/>
                </a:ext>
              </a:extLst>
            </p:cNvPr>
            <p:cNvSpPr/>
            <p:nvPr/>
          </p:nvSpPr>
          <p:spPr>
            <a:xfrm>
              <a:off x="8265212" y="4404175"/>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a:t>
              </a:r>
            </a:p>
          </p:txBody>
        </p:sp>
        <p:sp>
          <p:nvSpPr>
            <p:cNvPr id="1917" name="tx901">
              <a:extLst>
                <a:ext uri="{FF2B5EF4-FFF2-40B4-BE49-F238E27FC236}">
                  <a16:creationId xmlns:a16="http://schemas.microsoft.com/office/drawing/2014/main" id="{F5D76F1C-5BF3-1631-EA71-D7380597283D}"/>
                </a:ext>
              </a:extLst>
            </p:cNvPr>
            <p:cNvSpPr/>
            <p:nvPr/>
          </p:nvSpPr>
          <p:spPr>
            <a:xfrm>
              <a:off x="7749297"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52</a:t>
              </a:r>
            </a:p>
          </p:txBody>
        </p:sp>
        <p:sp>
          <p:nvSpPr>
            <p:cNvPr id="1918" name="tx902">
              <a:extLst>
                <a:ext uri="{FF2B5EF4-FFF2-40B4-BE49-F238E27FC236}">
                  <a16:creationId xmlns:a16="http://schemas.microsoft.com/office/drawing/2014/main" id="{9D317528-293F-D48E-F6D3-BDE4B2E1D0E3}"/>
                </a:ext>
              </a:extLst>
            </p:cNvPr>
            <p:cNvSpPr/>
            <p:nvPr/>
          </p:nvSpPr>
          <p:spPr>
            <a:xfrm>
              <a:off x="1883651"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51</a:t>
              </a:r>
            </a:p>
          </p:txBody>
        </p:sp>
        <p:sp>
          <p:nvSpPr>
            <p:cNvPr id="1919" name="tx903">
              <a:extLst>
                <a:ext uri="{FF2B5EF4-FFF2-40B4-BE49-F238E27FC236}">
                  <a16:creationId xmlns:a16="http://schemas.microsoft.com/office/drawing/2014/main" id="{39E0BC75-24F7-4384-41DC-F66828EF7BE3}"/>
                </a:ext>
              </a:extLst>
            </p:cNvPr>
            <p:cNvSpPr/>
            <p:nvPr/>
          </p:nvSpPr>
          <p:spPr>
            <a:xfrm>
              <a:off x="2861258"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57</a:t>
              </a:r>
            </a:p>
          </p:txBody>
        </p:sp>
        <p:sp>
          <p:nvSpPr>
            <p:cNvPr id="1920" name="tx904">
              <a:extLst>
                <a:ext uri="{FF2B5EF4-FFF2-40B4-BE49-F238E27FC236}">
                  <a16:creationId xmlns:a16="http://schemas.microsoft.com/office/drawing/2014/main" id="{9D0A2078-30D4-489A-56AF-A8EE2A8DD3E5}"/>
                </a:ext>
              </a:extLst>
            </p:cNvPr>
            <p:cNvSpPr/>
            <p:nvPr/>
          </p:nvSpPr>
          <p:spPr>
            <a:xfrm>
              <a:off x="3350062"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921" name="tx905">
              <a:extLst>
                <a:ext uri="{FF2B5EF4-FFF2-40B4-BE49-F238E27FC236}">
                  <a16:creationId xmlns:a16="http://schemas.microsoft.com/office/drawing/2014/main" id="{C22C13C6-E53B-622E-2FEB-FF8A7BF9BF97}"/>
                </a:ext>
              </a:extLst>
            </p:cNvPr>
            <p:cNvSpPr/>
            <p:nvPr/>
          </p:nvSpPr>
          <p:spPr>
            <a:xfrm>
              <a:off x="4327670"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922" name="tx906">
              <a:extLst>
                <a:ext uri="{FF2B5EF4-FFF2-40B4-BE49-F238E27FC236}">
                  <a16:creationId xmlns:a16="http://schemas.microsoft.com/office/drawing/2014/main" id="{26C20EBA-AC79-A46D-5041-AA59D23AB7F5}"/>
                </a:ext>
              </a:extLst>
            </p:cNvPr>
            <p:cNvSpPr/>
            <p:nvPr/>
          </p:nvSpPr>
          <p:spPr>
            <a:xfrm>
              <a:off x="2372454"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39</a:t>
              </a:r>
            </a:p>
          </p:txBody>
        </p:sp>
        <p:sp>
          <p:nvSpPr>
            <p:cNvPr id="1923" name="tx907">
              <a:extLst>
                <a:ext uri="{FF2B5EF4-FFF2-40B4-BE49-F238E27FC236}">
                  <a16:creationId xmlns:a16="http://schemas.microsoft.com/office/drawing/2014/main" id="{9186C155-FF4C-3AE6-7DFD-774BEE1CEB74}"/>
                </a:ext>
              </a:extLst>
            </p:cNvPr>
            <p:cNvSpPr/>
            <p:nvPr/>
          </p:nvSpPr>
          <p:spPr>
            <a:xfrm>
              <a:off x="3838866"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924" name="tx908">
              <a:extLst>
                <a:ext uri="{FF2B5EF4-FFF2-40B4-BE49-F238E27FC236}">
                  <a16:creationId xmlns:a16="http://schemas.microsoft.com/office/drawing/2014/main" id="{6345D470-EF49-0D0D-24C6-C6D1D77DA12C}"/>
                </a:ext>
              </a:extLst>
            </p:cNvPr>
            <p:cNvSpPr/>
            <p:nvPr/>
          </p:nvSpPr>
          <p:spPr>
            <a:xfrm>
              <a:off x="5794081"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54</a:t>
              </a:r>
            </a:p>
          </p:txBody>
        </p:sp>
        <p:sp>
          <p:nvSpPr>
            <p:cNvPr id="1925" name="tx909">
              <a:extLst>
                <a:ext uri="{FF2B5EF4-FFF2-40B4-BE49-F238E27FC236}">
                  <a16:creationId xmlns:a16="http://schemas.microsoft.com/office/drawing/2014/main" id="{E7D7B525-07AD-12DE-88FA-01C4514AAC14}"/>
                </a:ext>
              </a:extLst>
            </p:cNvPr>
            <p:cNvSpPr/>
            <p:nvPr/>
          </p:nvSpPr>
          <p:spPr>
            <a:xfrm>
              <a:off x="6282885"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54</a:t>
              </a:r>
            </a:p>
          </p:txBody>
        </p:sp>
        <p:sp>
          <p:nvSpPr>
            <p:cNvPr id="1926" name="tx910">
              <a:extLst>
                <a:ext uri="{FF2B5EF4-FFF2-40B4-BE49-F238E27FC236}">
                  <a16:creationId xmlns:a16="http://schemas.microsoft.com/office/drawing/2014/main" id="{2FE72B03-5342-05F6-D9D4-5D519A7DFBAE}"/>
                </a:ext>
              </a:extLst>
            </p:cNvPr>
            <p:cNvSpPr/>
            <p:nvPr/>
          </p:nvSpPr>
          <p:spPr>
            <a:xfrm>
              <a:off x="6771689"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53</a:t>
              </a:r>
            </a:p>
          </p:txBody>
        </p:sp>
        <p:sp>
          <p:nvSpPr>
            <p:cNvPr id="1927" name="tx911">
              <a:extLst>
                <a:ext uri="{FF2B5EF4-FFF2-40B4-BE49-F238E27FC236}">
                  <a16:creationId xmlns:a16="http://schemas.microsoft.com/office/drawing/2014/main" id="{1B9A4112-40F7-4726-F8E8-443CECDF67E2}"/>
                </a:ext>
              </a:extLst>
            </p:cNvPr>
            <p:cNvSpPr/>
            <p:nvPr/>
          </p:nvSpPr>
          <p:spPr>
            <a:xfrm>
              <a:off x="7749297"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38</a:t>
              </a:r>
            </a:p>
          </p:txBody>
        </p:sp>
        <p:sp>
          <p:nvSpPr>
            <p:cNvPr id="1928" name="tx912">
              <a:extLst>
                <a:ext uri="{FF2B5EF4-FFF2-40B4-BE49-F238E27FC236}">
                  <a16:creationId xmlns:a16="http://schemas.microsoft.com/office/drawing/2014/main" id="{51570EA9-A977-9294-02A5-EEE025A4C14A}"/>
                </a:ext>
              </a:extLst>
            </p:cNvPr>
            <p:cNvSpPr/>
            <p:nvPr/>
          </p:nvSpPr>
          <p:spPr>
            <a:xfrm>
              <a:off x="4843586" y="561655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0</a:t>
              </a:r>
            </a:p>
          </p:txBody>
        </p:sp>
        <p:sp>
          <p:nvSpPr>
            <p:cNvPr id="1929" name="tx913">
              <a:extLst>
                <a:ext uri="{FF2B5EF4-FFF2-40B4-BE49-F238E27FC236}">
                  <a16:creationId xmlns:a16="http://schemas.microsoft.com/office/drawing/2014/main" id="{8450F9E1-076C-C07A-875E-9C7AD5E245B6}"/>
                </a:ext>
              </a:extLst>
            </p:cNvPr>
            <p:cNvSpPr/>
            <p:nvPr/>
          </p:nvSpPr>
          <p:spPr>
            <a:xfrm>
              <a:off x="7260493" y="561655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53</a:t>
              </a:r>
            </a:p>
          </p:txBody>
        </p:sp>
        <p:sp>
          <p:nvSpPr>
            <p:cNvPr id="1930" name="tx914">
              <a:extLst>
                <a:ext uri="{FF2B5EF4-FFF2-40B4-BE49-F238E27FC236}">
                  <a16:creationId xmlns:a16="http://schemas.microsoft.com/office/drawing/2014/main" id="{254450F8-E6B9-F57C-84FB-00E597360DD1}"/>
                </a:ext>
              </a:extLst>
            </p:cNvPr>
            <p:cNvSpPr/>
            <p:nvPr/>
          </p:nvSpPr>
          <p:spPr>
            <a:xfrm>
              <a:off x="5332389" y="561655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0</a:t>
              </a:r>
            </a:p>
          </p:txBody>
        </p:sp>
        <p:sp>
          <p:nvSpPr>
            <p:cNvPr id="1931" name="tx915">
              <a:extLst>
                <a:ext uri="{FF2B5EF4-FFF2-40B4-BE49-F238E27FC236}">
                  <a16:creationId xmlns:a16="http://schemas.microsoft.com/office/drawing/2014/main" id="{DA2C4178-3891-AB03-B6CA-44A74E0351C4}"/>
                </a:ext>
              </a:extLst>
            </p:cNvPr>
            <p:cNvSpPr/>
            <p:nvPr/>
          </p:nvSpPr>
          <p:spPr>
            <a:xfrm>
              <a:off x="8754016" y="3730633"/>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a:t>
              </a:r>
            </a:p>
          </p:txBody>
        </p:sp>
        <p:sp>
          <p:nvSpPr>
            <p:cNvPr id="1932" name="tx916">
              <a:extLst>
                <a:ext uri="{FF2B5EF4-FFF2-40B4-BE49-F238E27FC236}">
                  <a16:creationId xmlns:a16="http://schemas.microsoft.com/office/drawing/2014/main" id="{4FBBAFA3-6C75-D73A-7596-F6D563D3BAAE}"/>
                </a:ext>
              </a:extLst>
            </p:cNvPr>
            <p:cNvSpPr/>
            <p:nvPr/>
          </p:nvSpPr>
          <p:spPr>
            <a:xfrm>
              <a:off x="8754016" y="400005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a:t>
              </a:r>
            </a:p>
          </p:txBody>
        </p:sp>
        <p:sp>
          <p:nvSpPr>
            <p:cNvPr id="1933" name="tx917">
              <a:extLst>
                <a:ext uri="{FF2B5EF4-FFF2-40B4-BE49-F238E27FC236}">
                  <a16:creationId xmlns:a16="http://schemas.microsoft.com/office/drawing/2014/main" id="{F9B9F569-B147-7ECB-2185-3A06AD97BE15}"/>
                </a:ext>
              </a:extLst>
            </p:cNvPr>
            <p:cNvSpPr/>
            <p:nvPr/>
          </p:nvSpPr>
          <p:spPr>
            <a:xfrm>
              <a:off x="8726904" y="346121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934" name="tx918">
              <a:extLst>
                <a:ext uri="{FF2B5EF4-FFF2-40B4-BE49-F238E27FC236}">
                  <a16:creationId xmlns:a16="http://schemas.microsoft.com/office/drawing/2014/main" id="{1B70388A-5E19-3811-4131-4C0252E4EB68}"/>
                </a:ext>
              </a:extLst>
            </p:cNvPr>
            <p:cNvSpPr/>
            <p:nvPr/>
          </p:nvSpPr>
          <p:spPr>
            <a:xfrm>
              <a:off x="8726904" y="238354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57</a:t>
              </a:r>
            </a:p>
          </p:txBody>
        </p:sp>
        <p:sp>
          <p:nvSpPr>
            <p:cNvPr id="1935" name="tx919">
              <a:extLst>
                <a:ext uri="{FF2B5EF4-FFF2-40B4-BE49-F238E27FC236}">
                  <a16:creationId xmlns:a16="http://schemas.microsoft.com/office/drawing/2014/main" id="{A54482EF-3797-968A-BCF3-F7F3C21BC18D}"/>
                </a:ext>
              </a:extLst>
            </p:cNvPr>
            <p:cNvSpPr/>
            <p:nvPr/>
          </p:nvSpPr>
          <p:spPr>
            <a:xfrm>
              <a:off x="8726904" y="31917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56</a:t>
              </a:r>
            </a:p>
          </p:txBody>
        </p:sp>
        <p:sp>
          <p:nvSpPr>
            <p:cNvPr id="1936" name="tx920">
              <a:extLst>
                <a:ext uri="{FF2B5EF4-FFF2-40B4-BE49-F238E27FC236}">
                  <a16:creationId xmlns:a16="http://schemas.microsoft.com/office/drawing/2014/main" id="{9A32DEFE-0F65-E7E3-5972-A7F3574083DC}"/>
                </a:ext>
              </a:extLst>
            </p:cNvPr>
            <p:cNvSpPr/>
            <p:nvPr/>
          </p:nvSpPr>
          <p:spPr>
            <a:xfrm>
              <a:off x="8754016" y="4269466"/>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a:t>
              </a:r>
            </a:p>
          </p:txBody>
        </p:sp>
        <p:sp>
          <p:nvSpPr>
            <p:cNvPr id="1937" name="tx921">
              <a:extLst>
                <a:ext uri="{FF2B5EF4-FFF2-40B4-BE49-F238E27FC236}">
                  <a16:creationId xmlns:a16="http://schemas.microsoft.com/office/drawing/2014/main" id="{280A5F67-2FFD-460E-9C17-CA6F0C2489D2}"/>
                </a:ext>
              </a:extLst>
            </p:cNvPr>
            <p:cNvSpPr/>
            <p:nvPr/>
          </p:nvSpPr>
          <p:spPr>
            <a:xfrm>
              <a:off x="8726904"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30</a:t>
              </a:r>
            </a:p>
          </p:txBody>
        </p:sp>
        <p:sp>
          <p:nvSpPr>
            <p:cNvPr id="1938" name="tx922">
              <a:extLst>
                <a:ext uri="{FF2B5EF4-FFF2-40B4-BE49-F238E27FC236}">
                  <a16:creationId xmlns:a16="http://schemas.microsoft.com/office/drawing/2014/main" id="{415BD71D-CC68-DEFF-CC68-482F9A86F20D}"/>
                </a:ext>
              </a:extLst>
            </p:cNvPr>
            <p:cNvSpPr/>
            <p:nvPr/>
          </p:nvSpPr>
          <p:spPr>
            <a:xfrm>
              <a:off x="8726904" y="480830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42</a:t>
              </a:r>
            </a:p>
          </p:txBody>
        </p:sp>
        <p:sp>
          <p:nvSpPr>
            <p:cNvPr id="1939" name="tx923">
              <a:extLst>
                <a:ext uri="{FF2B5EF4-FFF2-40B4-BE49-F238E27FC236}">
                  <a16:creationId xmlns:a16="http://schemas.microsoft.com/office/drawing/2014/main" id="{C1809911-90B2-B08A-48D6-184F76265073}"/>
                </a:ext>
              </a:extLst>
            </p:cNvPr>
            <p:cNvSpPr/>
            <p:nvPr/>
          </p:nvSpPr>
          <p:spPr>
            <a:xfrm>
              <a:off x="8726904" y="211413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18</a:t>
              </a:r>
            </a:p>
          </p:txBody>
        </p:sp>
        <p:sp>
          <p:nvSpPr>
            <p:cNvPr id="1940" name="tx924">
              <a:extLst>
                <a:ext uri="{FF2B5EF4-FFF2-40B4-BE49-F238E27FC236}">
                  <a16:creationId xmlns:a16="http://schemas.microsoft.com/office/drawing/2014/main" id="{FB85EBBA-1BAE-056A-7A86-BEA32A723FB1}"/>
                </a:ext>
              </a:extLst>
            </p:cNvPr>
            <p:cNvSpPr/>
            <p:nvPr/>
          </p:nvSpPr>
          <p:spPr>
            <a:xfrm>
              <a:off x="8726904" y="52124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21</a:t>
              </a:r>
            </a:p>
          </p:txBody>
        </p:sp>
        <p:sp>
          <p:nvSpPr>
            <p:cNvPr id="1941" name="tx925">
              <a:extLst>
                <a:ext uri="{FF2B5EF4-FFF2-40B4-BE49-F238E27FC236}">
                  <a16:creationId xmlns:a16="http://schemas.microsoft.com/office/drawing/2014/main" id="{8E4558A4-A4F1-F786-B2FD-EBFFDA73553A}"/>
                </a:ext>
              </a:extLst>
            </p:cNvPr>
            <p:cNvSpPr/>
            <p:nvPr/>
          </p:nvSpPr>
          <p:spPr>
            <a:xfrm>
              <a:off x="8726904" y="22488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15</a:t>
              </a:r>
            </a:p>
          </p:txBody>
        </p:sp>
        <p:sp>
          <p:nvSpPr>
            <p:cNvPr id="1942" name="tx926">
              <a:extLst>
                <a:ext uri="{FF2B5EF4-FFF2-40B4-BE49-F238E27FC236}">
                  <a16:creationId xmlns:a16="http://schemas.microsoft.com/office/drawing/2014/main" id="{3909703D-A178-EC43-B12B-07C3CF7520CB}"/>
                </a:ext>
              </a:extLst>
            </p:cNvPr>
            <p:cNvSpPr/>
            <p:nvPr/>
          </p:nvSpPr>
          <p:spPr>
            <a:xfrm>
              <a:off x="8726904" y="278767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51</a:t>
              </a:r>
            </a:p>
          </p:txBody>
        </p:sp>
        <p:sp>
          <p:nvSpPr>
            <p:cNvPr id="1943" name="tx927">
              <a:extLst>
                <a:ext uri="{FF2B5EF4-FFF2-40B4-BE49-F238E27FC236}">
                  <a16:creationId xmlns:a16="http://schemas.microsoft.com/office/drawing/2014/main" id="{438FDC4F-ECA2-FD4B-2C15-F445001810B7}"/>
                </a:ext>
              </a:extLst>
            </p:cNvPr>
            <p:cNvSpPr/>
            <p:nvPr/>
          </p:nvSpPr>
          <p:spPr>
            <a:xfrm>
              <a:off x="8726904" y="157529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57</a:t>
              </a:r>
            </a:p>
          </p:txBody>
        </p:sp>
        <p:sp>
          <p:nvSpPr>
            <p:cNvPr id="1944" name="tx928">
              <a:extLst>
                <a:ext uri="{FF2B5EF4-FFF2-40B4-BE49-F238E27FC236}">
                  <a16:creationId xmlns:a16="http://schemas.microsoft.com/office/drawing/2014/main" id="{7CD3B095-9434-A61E-CC63-9CFAD7BFE1EE}"/>
                </a:ext>
              </a:extLst>
            </p:cNvPr>
            <p:cNvSpPr/>
            <p:nvPr/>
          </p:nvSpPr>
          <p:spPr>
            <a:xfrm>
              <a:off x="1816808" y="847885"/>
              <a:ext cx="242133"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BCG</a:t>
              </a:r>
            </a:p>
          </p:txBody>
        </p:sp>
        <p:sp>
          <p:nvSpPr>
            <p:cNvPr id="1945" name="tx929">
              <a:extLst>
                <a:ext uri="{FF2B5EF4-FFF2-40B4-BE49-F238E27FC236}">
                  <a16:creationId xmlns:a16="http://schemas.microsoft.com/office/drawing/2014/main" id="{A670C06D-1CB0-3EB9-639F-1EB2AAC6ED98}"/>
                </a:ext>
              </a:extLst>
            </p:cNvPr>
            <p:cNvSpPr/>
            <p:nvPr/>
          </p:nvSpPr>
          <p:spPr>
            <a:xfrm>
              <a:off x="2249650" y="847885"/>
              <a:ext cx="354055"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HepBB</a:t>
              </a:r>
            </a:p>
          </p:txBody>
        </p:sp>
        <p:sp>
          <p:nvSpPr>
            <p:cNvPr id="1946" name="tx930">
              <a:extLst>
                <a:ext uri="{FF2B5EF4-FFF2-40B4-BE49-F238E27FC236}">
                  <a16:creationId xmlns:a16="http://schemas.microsoft.com/office/drawing/2014/main" id="{C25406BA-C949-0F53-D0A3-C23A5C74EFF5}"/>
                </a:ext>
              </a:extLst>
            </p:cNvPr>
            <p:cNvSpPr/>
            <p:nvPr/>
          </p:nvSpPr>
          <p:spPr>
            <a:xfrm>
              <a:off x="2772699" y="847885"/>
              <a:ext cx="28556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DTP1</a:t>
              </a:r>
            </a:p>
          </p:txBody>
        </p:sp>
        <p:sp>
          <p:nvSpPr>
            <p:cNvPr id="1947" name="tx931">
              <a:extLst>
                <a:ext uri="{FF2B5EF4-FFF2-40B4-BE49-F238E27FC236}">
                  <a16:creationId xmlns:a16="http://schemas.microsoft.com/office/drawing/2014/main" id="{064C9E22-0760-DDE0-543F-4B1EBAFB7D9D}"/>
                </a:ext>
              </a:extLst>
            </p:cNvPr>
            <p:cNvSpPr/>
            <p:nvPr/>
          </p:nvSpPr>
          <p:spPr>
            <a:xfrm>
              <a:off x="3261502" y="847885"/>
              <a:ext cx="28556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DTP3</a:t>
              </a:r>
            </a:p>
          </p:txBody>
        </p:sp>
        <p:sp>
          <p:nvSpPr>
            <p:cNvPr id="1948" name="tx932">
              <a:extLst>
                <a:ext uri="{FF2B5EF4-FFF2-40B4-BE49-F238E27FC236}">
                  <a16:creationId xmlns:a16="http://schemas.microsoft.com/office/drawing/2014/main" id="{11A88468-720F-8E79-BE20-97C1AFE55AC6}"/>
                </a:ext>
              </a:extLst>
            </p:cNvPr>
            <p:cNvSpPr/>
            <p:nvPr/>
          </p:nvSpPr>
          <p:spPr>
            <a:xfrm>
              <a:off x="3778195" y="847885"/>
              <a:ext cx="22978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Hib3</a:t>
              </a:r>
            </a:p>
          </p:txBody>
        </p:sp>
        <p:sp>
          <p:nvSpPr>
            <p:cNvPr id="1949" name="tx933">
              <a:extLst>
                <a:ext uri="{FF2B5EF4-FFF2-40B4-BE49-F238E27FC236}">
                  <a16:creationId xmlns:a16="http://schemas.microsoft.com/office/drawing/2014/main" id="{97F7C9CB-9AC1-FB78-E320-CDC1554FA90F}"/>
                </a:ext>
              </a:extLst>
            </p:cNvPr>
            <p:cNvSpPr/>
            <p:nvPr/>
          </p:nvSpPr>
          <p:spPr>
            <a:xfrm>
              <a:off x="4211038" y="847885"/>
              <a:ext cx="341711"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HepB3</a:t>
              </a:r>
            </a:p>
          </p:txBody>
        </p:sp>
        <p:sp>
          <p:nvSpPr>
            <p:cNvPr id="1950" name="tx934">
              <a:extLst>
                <a:ext uri="{FF2B5EF4-FFF2-40B4-BE49-F238E27FC236}">
                  <a16:creationId xmlns:a16="http://schemas.microsoft.com/office/drawing/2014/main" id="{73A60D8E-E6F5-E08F-150E-2CBC44596A17}"/>
                </a:ext>
              </a:extLst>
            </p:cNvPr>
            <p:cNvSpPr/>
            <p:nvPr/>
          </p:nvSpPr>
          <p:spPr>
            <a:xfrm>
              <a:off x="4715524" y="847885"/>
              <a:ext cx="31034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PCVC</a:t>
              </a:r>
            </a:p>
          </p:txBody>
        </p:sp>
        <p:sp>
          <p:nvSpPr>
            <p:cNvPr id="1951" name="tx935">
              <a:extLst>
                <a:ext uri="{FF2B5EF4-FFF2-40B4-BE49-F238E27FC236}">
                  <a16:creationId xmlns:a16="http://schemas.microsoft.com/office/drawing/2014/main" id="{BC881CC7-82CF-0F47-40AF-03652FB1A694}"/>
                </a:ext>
              </a:extLst>
            </p:cNvPr>
            <p:cNvSpPr/>
            <p:nvPr/>
          </p:nvSpPr>
          <p:spPr>
            <a:xfrm>
              <a:off x="5201127" y="847885"/>
              <a:ext cx="31674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RotaC</a:t>
              </a:r>
            </a:p>
          </p:txBody>
        </p:sp>
        <p:sp>
          <p:nvSpPr>
            <p:cNvPr id="1952" name="tx936">
              <a:extLst>
                <a:ext uri="{FF2B5EF4-FFF2-40B4-BE49-F238E27FC236}">
                  <a16:creationId xmlns:a16="http://schemas.microsoft.com/office/drawing/2014/main" id="{9A7A2223-43C2-D5B8-86D3-3188F563BAEA}"/>
                </a:ext>
              </a:extLst>
            </p:cNvPr>
            <p:cNvSpPr/>
            <p:nvPr/>
          </p:nvSpPr>
          <p:spPr>
            <a:xfrm>
              <a:off x="5727147" y="847885"/>
              <a:ext cx="242315"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IPV1</a:t>
              </a:r>
            </a:p>
          </p:txBody>
        </p:sp>
        <p:sp>
          <p:nvSpPr>
            <p:cNvPr id="1953" name="tx937">
              <a:extLst>
                <a:ext uri="{FF2B5EF4-FFF2-40B4-BE49-F238E27FC236}">
                  <a16:creationId xmlns:a16="http://schemas.microsoft.com/office/drawing/2014/main" id="{1ADEF2A1-5C6C-DC47-A04B-4D8B5C175189}"/>
                </a:ext>
              </a:extLst>
            </p:cNvPr>
            <p:cNvSpPr/>
            <p:nvPr/>
          </p:nvSpPr>
          <p:spPr>
            <a:xfrm>
              <a:off x="6206716" y="847885"/>
              <a:ext cx="260786"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IPVC</a:t>
              </a:r>
            </a:p>
          </p:txBody>
        </p:sp>
        <p:sp>
          <p:nvSpPr>
            <p:cNvPr id="1954" name="tx938">
              <a:extLst>
                <a:ext uri="{FF2B5EF4-FFF2-40B4-BE49-F238E27FC236}">
                  <a16:creationId xmlns:a16="http://schemas.microsoft.com/office/drawing/2014/main" id="{B656319A-66D6-DA52-44E9-CC9F1186CBCA}"/>
                </a:ext>
              </a:extLst>
            </p:cNvPr>
            <p:cNvSpPr/>
            <p:nvPr/>
          </p:nvSpPr>
          <p:spPr>
            <a:xfrm>
              <a:off x="6670693" y="847885"/>
              <a:ext cx="31043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MCV1</a:t>
              </a:r>
            </a:p>
          </p:txBody>
        </p:sp>
        <p:sp>
          <p:nvSpPr>
            <p:cNvPr id="1955" name="tx939">
              <a:extLst>
                <a:ext uri="{FF2B5EF4-FFF2-40B4-BE49-F238E27FC236}">
                  <a16:creationId xmlns:a16="http://schemas.microsoft.com/office/drawing/2014/main" id="{1F225D01-283D-0E61-72D5-A587C8D69A5F}"/>
                </a:ext>
              </a:extLst>
            </p:cNvPr>
            <p:cNvSpPr/>
            <p:nvPr/>
          </p:nvSpPr>
          <p:spPr>
            <a:xfrm>
              <a:off x="7165715" y="847885"/>
              <a:ext cx="298002"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RCV1</a:t>
              </a:r>
            </a:p>
          </p:txBody>
        </p:sp>
        <p:sp>
          <p:nvSpPr>
            <p:cNvPr id="1956" name="tx940">
              <a:extLst>
                <a:ext uri="{FF2B5EF4-FFF2-40B4-BE49-F238E27FC236}">
                  <a16:creationId xmlns:a16="http://schemas.microsoft.com/office/drawing/2014/main" id="{AC25FEA0-9047-324E-1ED1-2FC311FD7CAC}"/>
                </a:ext>
              </a:extLst>
            </p:cNvPr>
            <p:cNvSpPr/>
            <p:nvPr/>
          </p:nvSpPr>
          <p:spPr>
            <a:xfrm>
              <a:off x="7648301" y="847885"/>
              <a:ext cx="31043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MCV2</a:t>
              </a:r>
            </a:p>
          </p:txBody>
        </p:sp>
        <p:sp>
          <p:nvSpPr>
            <p:cNvPr id="1957" name="tx941">
              <a:extLst>
                <a:ext uri="{FF2B5EF4-FFF2-40B4-BE49-F238E27FC236}">
                  <a16:creationId xmlns:a16="http://schemas.microsoft.com/office/drawing/2014/main" id="{B50A3B56-44C2-7C2D-33D8-8DF839FCFEC3}"/>
                </a:ext>
              </a:extLst>
            </p:cNvPr>
            <p:cNvSpPr/>
            <p:nvPr/>
          </p:nvSpPr>
          <p:spPr>
            <a:xfrm>
              <a:off x="8183694" y="847885"/>
              <a:ext cx="217261"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YFV</a:t>
              </a:r>
            </a:p>
          </p:txBody>
        </p:sp>
        <p:sp>
          <p:nvSpPr>
            <p:cNvPr id="1958" name="tx942">
              <a:extLst>
                <a:ext uri="{FF2B5EF4-FFF2-40B4-BE49-F238E27FC236}">
                  <a16:creationId xmlns:a16="http://schemas.microsoft.com/office/drawing/2014/main" id="{0DAFEE66-7CC7-9CDB-E30C-6D50C9D79BA3}"/>
                </a:ext>
              </a:extLst>
            </p:cNvPr>
            <p:cNvSpPr/>
            <p:nvPr/>
          </p:nvSpPr>
          <p:spPr>
            <a:xfrm>
              <a:off x="8638345" y="847885"/>
              <a:ext cx="28556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HPVc</a:t>
              </a:r>
            </a:p>
          </p:txBody>
        </p:sp>
        <p:sp>
          <p:nvSpPr>
            <p:cNvPr id="1959" name="tx943">
              <a:extLst>
                <a:ext uri="{FF2B5EF4-FFF2-40B4-BE49-F238E27FC236}">
                  <a16:creationId xmlns:a16="http://schemas.microsoft.com/office/drawing/2014/main" id="{353525F3-529A-D27E-E16E-7AD3B42F5753}"/>
                </a:ext>
              </a:extLst>
            </p:cNvPr>
            <p:cNvSpPr/>
            <p:nvPr/>
          </p:nvSpPr>
          <p:spPr>
            <a:xfrm>
              <a:off x="1048135" y="5598536"/>
              <a:ext cx="533826"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Venezuela</a:t>
              </a:r>
            </a:p>
          </p:txBody>
        </p:sp>
        <p:sp>
          <p:nvSpPr>
            <p:cNvPr id="1960" name="tx944">
              <a:extLst>
                <a:ext uri="{FF2B5EF4-FFF2-40B4-BE49-F238E27FC236}">
                  <a16:creationId xmlns:a16="http://schemas.microsoft.com/office/drawing/2014/main" id="{3D91435A-A3DD-3226-EA08-BF37E4069507}"/>
                </a:ext>
              </a:extLst>
            </p:cNvPr>
            <p:cNvSpPr/>
            <p:nvPr/>
          </p:nvSpPr>
          <p:spPr>
            <a:xfrm>
              <a:off x="1353271" y="5463828"/>
              <a:ext cx="22869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Haiti</a:t>
              </a:r>
            </a:p>
          </p:txBody>
        </p:sp>
        <p:sp>
          <p:nvSpPr>
            <p:cNvPr id="1961" name="tx945">
              <a:extLst>
                <a:ext uri="{FF2B5EF4-FFF2-40B4-BE49-F238E27FC236}">
                  <a16:creationId xmlns:a16="http://schemas.microsoft.com/office/drawing/2014/main" id="{BAE7876E-EF31-FA97-C947-C9D7A3A31ABC}"/>
                </a:ext>
              </a:extLst>
            </p:cNvPr>
            <p:cNvSpPr/>
            <p:nvPr/>
          </p:nvSpPr>
          <p:spPr>
            <a:xfrm>
              <a:off x="1245189" y="5329119"/>
              <a:ext cx="33677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Bolivia</a:t>
              </a:r>
            </a:p>
          </p:txBody>
        </p:sp>
        <p:sp>
          <p:nvSpPr>
            <p:cNvPr id="1962" name="tx946">
              <a:extLst>
                <a:ext uri="{FF2B5EF4-FFF2-40B4-BE49-F238E27FC236}">
                  <a16:creationId xmlns:a16="http://schemas.microsoft.com/office/drawing/2014/main" id="{876D0597-B1AD-0509-6A4D-A2A981C997D8}"/>
                </a:ext>
              </a:extLst>
            </p:cNvPr>
            <p:cNvSpPr/>
            <p:nvPr/>
          </p:nvSpPr>
          <p:spPr>
            <a:xfrm>
              <a:off x="1092849" y="5194411"/>
              <a:ext cx="48911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Suriname</a:t>
              </a:r>
            </a:p>
          </p:txBody>
        </p:sp>
        <p:sp>
          <p:nvSpPr>
            <p:cNvPr id="1963" name="tx947">
              <a:extLst>
                <a:ext uri="{FF2B5EF4-FFF2-40B4-BE49-F238E27FC236}">
                  <a16:creationId xmlns:a16="http://schemas.microsoft.com/office/drawing/2014/main" id="{81F72D3C-CAAA-0328-9EBC-8B3C1A0DF249}"/>
                </a:ext>
              </a:extLst>
            </p:cNvPr>
            <p:cNvSpPr/>
            <p:nvPr/>
          </p:nvSpPr>
          <p:spPr>
            <a:xfrm>
              <a:off x="1092758" y="5059703"/>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Argentina</a:t>
              </a:r>
            </a:p>
          </p:txBody>
        </p:sp>
        <p:sp>
          <p:nvSpPr>
            <p:cNvPr id="1964" name="tx948">
              <a:extLst>
                <a:ext uri="{FF2B5EF4-FFF2-40B4-BE49-F238E27FC236}">
                  <a16:creationId xmlns:a16="http://schemas.microsoft.com/office/drawing/2014/main" id="{5390C0D4-0C46-3275-CE61-C26DEB57E103}"/>
                </a:ext>
              </a:extLst>
            </p:cNvPr>
            <p:cNvSpPr/>
            <p:nvPr/>
          </p:nvSpPr>
          <p:spPr>
            <a:xfrm>
              <a:off x="1156309" y="4924994"/>
              <a:ext cx="4256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Ecuador</a:t>
              </a:r>
            </a:p>
          </p:txBody>
        </p:sp>
        <p:sp>
          <p:nvSpPr>
            <p:cNvPr id="1965" name="tx949">
              <a:extLst>
                <a:ext uri="{FF2B5EF4-FFF2-40B4-BE49-F238E27FC236}">
                  <a16:creationId xmlns:a16="http://schemas.microsoft.com/office/drawing/2014/main" id="{E8B0528F-0F4A-AEFC-04C2-E1B24DE442C0}"/>
                </a:ext>
              </a:extLst>
            </p:cNvPr>
            <p:cNvSpPr/>
            <p:nvPr/>
          </p:nvSpPr>
          <p:spPr>
            <a:xfrm>
              <a:off x="1092758" y="4790286"/>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Paraguay</a:t>
              </a:r>
            </a:p>
          </p:txBody>
        </p:sp>
        <p:sp>
          <p:nvSpPr>
            <p:cNvPr id="1966" name="tx950">
              <a:extLst>
                <a:ext uri="{FF2B5EF4-FFF2-40B4-BE49-F238E27FC236}">
                  <a16:creationId xmlns:a16="http://schemas.microsoft.com/office/drawing/2014/main" id="{B0FFF564-E5A2-7BD1-0601-A1336F53DB56}"/>
                </a:ext>
              </a:extLst>
            </p:cNvPr>
            <p:cNvSpPr/>
            <p:nvPr/>
          </p:nvSpPr>
          <p:spPr>
            <a:xfrm>
              <a:off x="1270609" y="4655578"/>
              <a:ext cx="3113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Belize</a:t>
              </a:r>
            </a:p>
          </p:txBody>
        </p:sp>
        <p:sp>
          <p:nvSpPr>
            <p:cNvPr id="1967" name="tx951">
              <a:extLst>
                <a:ext uri="{FF2B5EF4-FFF2-40B4-BE49-F238E27FC236}">
                  <a16:creationId xmlns:a16="http://schemas.microsoft.com/office/drawing/2014/main" id="{67B46512-7D50-BBB4-22BD-720638862C48}"/>
                </a:ext>
              </a:extLst>
            </p:cNvPr>
            <p:cNvSpPr/>
            <p:nvPr/>
          </p:nvSpPr>
          <p:spPr>
            <a:xfrm>
              <a:off x="1022989" y="4520869"/>
              <a:ext cx="55897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Guatemala</a:t>
              </a:r>
            </a:p>
          </p:txBody>
        </p:sp>
        <p:sp>
          <p:nvSpPr>
            <p:cNvPr id="1968" name="tx952">
              <a:extLst>
                <a:ext uri="{FF2B5EF4-FFF2-40B4-BE49-F238E27FC236}">
                  <a16:creationId xmlns:a16="http://schemas.microsoft.com/office/drawing/2014/main" id="{24324D3C-3262-BC66-F9BB-D45ECE76F4DD}"/>
                </a:ext>
              </a:extLst>
            </p:cNvPr>
            <p:cNvSpPr/>
            <p:nvPr/>
          </p:nvSpPr>
          <p:spPr>
            <a:xfrm>
              <a:off x="1156309" y="4386161"/>
              <a:ext cx="4256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Panama</a:t>
              </a:r>
            </a:p>
          </p:txBody>
        </p:sp>
        <p:sp>
          <p:nvSpPr>
            <p:cNvPr id="1969" name="tx953">
              <a:extLst>
                <a:ext uri="{FF2B5EF4-FFF2-40B4-BE49-F238E27FC236}">
                  <a16:creationId xmlns:a16="http://schemas.microsoft.com/office/drawing/2014/main" id="{350C1429-14D0-AB63-2238-ECF718BA19DF}"/>
                </a:ext>
              </a:extLst>
            </p:cNvPr>
            <p:cNvSpPr/>
            <p:nvPr/>
          </p:nvSpPr>
          <p:spPr>
            <a:xfrm>
              <a:off x="1137289" y="4251453"/>
              <a:ext cx="44467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Grenada</a:t>
              </a:r>
            </a:p>
          </p:txBody>
        </p:sp>
        <p:sp>
          <p:nvSpPr>
            <p:cNvPr id="1970" name="tx954">
              <a:extLst>
                <a:ext uri="{FF2B5EF4-FFF2-40B4-BE49-F238E27FC236}">
                  <a16:creationId xmlns:a16="http://schemas.microsoft.com/office/drawing/2014/main" id="{63219241-2F19-F8CC-0F3D-58C90CEBDB91}"/>
                </a:ext>
              </a:extLst>
            </p:cNvPr>
            <p:cNvSpPr/>
            <p:nvPr/>
          </p:nvSpPr>
          <p:spPr>
            <a:xfrm>
              <a:off x="1219951" y="4116744"/>
              <a:ext cx="36201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Mexico</a:t>
              </a:r>
            </a:p>
          </p:txBody>
        </p:sp>
        <p:sp>
          <p:nvSpPr>
            <p:cNvPr id="1971" name="tx955">
              <a:extLst>
                <a:ext uri="{FF2B5EF4-FFF2-40B4-BE49-F238E27FC236}">
                  <a16:creationId xmlns:a16="http://schemas.microsoft.com/office/drawing/2014/main" id="{3D23C34E-20D9-AA0C-6FEC-0BE5DC500470}"/>
                </a:ext>
              </a:extLst>
            </p:cNvPr>
            <p:cNvSpPr/>
            <p:nvPr/>
          </p:nvSpPr>
          <p:spPr>
            <a:xfrm>
              <a:off x="1099159" y="3982036"/>
              <a:ext cx="48280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Bahamas</a:t>
              </a:r>
            </a:p>
          </p:txBody>
        </p:sp>
        <p:sp>
          <p:nvSpPr>
            <p:cNvPr id="1972" name="tx956">
              <a:extLst>
                <a:ext uri="{FF2B5EF4-FFF2-40B4-BE49-F238E27FC236}">
                  <a16:creationId xmlns:a16="http://schemas.microsoft.com/office/drawing/2014/main" id="{DA1B57D8-0D0D-6DD5-229B-6A7475DCCFAA}"/>
                </a:ext>
              </a:extLst>
            </p:cNvPr>
            <p:cNvSpPr/>
            <p:nvPr/>
          </p:nvSpPr>
          <p:spPr>
            <a:xfrm>
              <a:off x="1340560" y="3847328"/>
              <a:ext cx="24140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Peru</a:t>
              </a:r>
            </a:p>
          </p:txBody>
        </p:sp>
        <p:sp>
          <p:nvSpPr>
            <p:cNvPr id="1973" name="tx957">
              <a:extLst>
                <a:ext uri="{FF2B5EF4-FFF2-40B4-BE49-F238E27FC236}">
                  <a16:creationId xmlns:a16="http://schemas.microsoft.com/office/drawing/2014/main" id="{1CB00A07-8A7F-C367-FA84-40AE1C3164BE}"/>
                </a:ext>
              </a:extLst>
            </p:cNvPr>
            <p:cNvSpPr/>
            <p:nvPr/>
          </p:nvSpPr>
          <p:spPr>
            <a:xfrm>
              <a:off x="508182" y="3712619"/>
              <a:ext cx="38761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Antigua</a:t>
              </a:r>
            </a:p>
          </p:txBody>
        </p:sp>
        <p:sp>
          <p:nvSpPr>
            <p:cNvPr id="1974" name="tx958">
              <a:extLst>
                <a:ext uri="{FF2B5EF4-FFF2-40B4-BE49-F238E27FC236}">
                  <a16:creationId xmlns:a16="http://schemas.microsoft.com/office/drawing/2014/main" id="{449E80E0-5DD1-EBB5-76CB-0D10C55F23B0}"/>
                </a:ext>
              </a:extLst>
            </p:cNvPr>
            <p:cNvSpPr/>
            <p:nvPr/>
          </p:nvSpPr>
          <p:spPr>
            <a:xfrm>
              <a:off x="927526" y="3712619"/>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975" name="tx959">
              <a:extLst>
                <a:ext uri="{FF2B5EF4-FFF2-40B4-BE49-F238E27FC236}">
                  <a16:creationId xmlns:a16="http://schemas.microsoft.com/office/drawing/2014/main" id="{98C9E4AF-A7A5-6A66-BE50-0CC7B0A5EF1B}"/>
                </a:ext>
              </a:extLst>
            </p:cNvPr>
            <p:cNvSpPr/>
            <p:nvPr/>
          </p:nvSpPr>
          <p:spPr>
            <a:xfrm>
              <a:off x="1149908" y="3712619"/>
              <a:ext cx="43205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Barbuda</a:t>
              </a:r>
            </a:p>
          </p:txBody>
        </p:sp>
        <p:sp>
          <p:nvSpPr>
            <p:cNvPr id="1976" name="tx960">
              <a:extLst>
                <a:ext uri="{FF2B5EF4-FFF2-40B4-BE49-F238E27FC236}">
                  <a16:creationId xmlns:a16="http://schemas.microsoft.com/office/drawing/2014/main" id="{4B73DAA6-C7B0-6944-7E15-2A7A2412C88A}"/>
                </a:ext>
              </a:extLst>
            </p:cNvPr>
            <p:cNvSpPr/>
            <p:nvPr/>
          </p:nvSpPr>
          <p:spPr>
            <a:xfrm>
              <a:off x="1086449" y="3577911"/>
              <a:ext cx="49551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Honduras</a:t>
              </a:r>
            </a:p>
          </p:txBody>
        </p:sp>
        <p:sp>
          <p:nvSpPr>
            <p:cNvPr id="1977" name="tx961">
              <a:extLst>
                <a:ext uri="{FF2B5EF4-FFF2-40B4-BE49-F238E27FC236}">
                  <a16:creationId xmlns:a16="http://schemas.microsoft.com/office/drawing/2014/main" id="{17207634-F255-0DC7-8F79-4AE1F3737AE7}"/>
                </a:ext>
              </a:extLst>
            </p:cNvPr>
            <p:cNvSpPr/>
            <p:nvPr/>
          </p:nvSpPr>
          <p:spPr>
            <a:xfrm>
              <a:off x="1092758" y="3443202"/>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Barbados</a:t>
              </a:r>
            </a:p>
          </p:txBody>
        </p:sp>
        <p:sp>
          <p:nvSpPr>
            <p:cNvPr id="1978" name="tx962">
              <a:extLst>
                <a:ext uri="{FF2B5EF4-FFF2-40B4-BE49-F238E27FC236}">
                  <a16:creationId xmlns:a16="http://schemas.microsoft.com/office/drawing/2014/main" id="{1357896F-5F94-B7F5-6E5E-8246DCE2CD8D}"/>
                </a:ext>
              </a:extLst>
            </p:cNvPr>
            <p:cNvSpPr/>
            <p:nvPr/>
          </p:nvSpPr>
          <p:spPr>
            <a:xfrm>
              <a:off x="1156400" y="3308494"/>
              <a:ext cx="42556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Jamaica</a:t>
              </a:r>
            </a:p>
          </p:txBody>
        </p:sp>
        <p:sp>
          <p:nvSpPr>
            <p:cNvPr id="1979" name="tx963">
              <a:extLst>
                <a:ext uri="{FF2B5EF4-FFF2-40B4-BE49-F238E27FC236}">
                  <a16:creationId xmlns:a16="http://schemas.microsoft.com/office/drawing/2014/main" id="{1832B4DC-9FFF-BFC6-B024-5F2BAECC733C}"/>
                </a:ext>
              </a:extLst>
            </p:cNvPr>
            <p:cNvSpPr/>
            <p:nvPr/>
          </p:nvSpPr>
          <p:spPr>
            <a:xfrm>
              <a:off x="565515" y="3173786"/>
              <a:ext cx="5399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Dominican</a:t>
              </a:r>
            </a:p>
          </p:txBody>
        </p:sp>
        <p:sp>
          <p:nvSpPr>
            <p:cNvPr id="1980" name="tx964">
              <a:extLst>
                <a:ext uri="{FF2B5EF4-FFF2-40B4-BE49-F238E27FC236}">
                  <a16:creationId xmlns:a16="http://schemas.microsoft.com/office/drawing/2014/main" id="{EC23A326-0358-DBEA-45BF-434F7A6D556C}"/>
                </a:ext>
              </a:extLst>
            </p:cNvPr>
            <p:cNvSpPr/>
            <p:nvPr/>
          </p:nvSpPr>
          <p:spPr>
            <a:xfrm>
              <a:off x="1137198" y="3173786"/>
              <a:ext cx="44476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Republic</a:t>
              </a:r>
            </a:p>
          </p:txBody>
        </p:sp>
        <p:sp>
          <p:nvSpPr>
            <p:cNvPr id="1981" name="tx965">
              <a:extLst>
                <a:ext uri="{FF2B5EF4-FFF2-40B4-BE49-F238E27FC236}">
                  <a16:creationId xmlns:a16="http://schemas.microsoft.com/office/drawing/2014/main" id="{B700E933-9629-D9C8-31B5-F072A4A695C6}"/>
                </a:ext>
              </a:extLst>
            </p:cNvPr>
            <p:cNvSpPr/>
            <p:nvPr/>
          </p:nvSpPr>
          <p:spPr>
            <a:xfrm>
              <a:off x="1169019" y="3039077"/>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1982" name="tx966">
              <a:extLst>
                <a:ext uri="{FF2B5EF4-FFF2-40B4-BE49-F238E27FC236}">
                  <a16:creationId xmlns:a16="http://schemas.microsoft.com/office/drawing/2014/main" id="{BBB0C007-7E81-4A99-1081-47291425603C}"/>
                </a:ext>
              </a:extLst>
            </p:cNvPr>
            <p:cNvSpPr/>
            <p:nvPr/>
          </p:nvSpPr>
          <p:spPr>
            <a:xfrm>
              <a:off x="1308739" y="3039077"/>
              <a:ext cx="27322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Lucia</a:t>
              </a:r>
            </a:p>
          </p:txBody>
        </p:sp>
        <p:sp>
          <p:nvSpPr>
            <p:cNvPr id="1983" name="tx967">
              <a:extLst>
                <a:ext uri="{FF2B5EF4-FFF2-40B4-BE49-F238E27FC236}">
                  <a16:creationId xmlns:a16="http://schemas.microsoft.com/office/drawing/2014/main" id="{71186BF7-297A-EE89-BEF7-8216F9983D81}"/>
                </a:ext>
              </a:extLst>
            </p:cNvPr>
            <p:cNvSpPr/>
            <p:nvPr/>
          </p:nvSpPr>
          <p:spPr>
            <a:xfrm>
              <a:off x="1105560" y="2904369"/>
              <a:ext cx="47640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Dominica</a:t>
              </a:r>
            </a:p>
          </p:txBody>
        </p:sp>
        <p:sp>
          <p:nvSpPr>
            <p:cNvPr id="1984" name="tx968">
              <a:extLst>
                <a:ext uri="{FF2B5EF4-FFF2-40B4-BE49-F238E27FC236}">
                  <a16:creationId xmlns:a16="http://schemas.microsoft.com/office/drawing/2014/main" id="{D34BFBD9-389C-E747-4AD1-6EB8F885B010}"/>
                </a:ext>
              </a:extLst>
            </p:cNvPr>
            <p:cNvSpPr/>
            <p:nvPr/>
          </p:nvSpPr>
          <p:spPr>
            <a:xfrm>
              <a:off x="895888" y="2769661"/>
              <a:ext cx="33037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United</a:t>
              </a:r>
            </a:p>
          </p:txBody>
        </p:sp>
        <p:sp>
          <p:nvSpPr>
            <p:cNvPr id="1985" name="tx969">
              <a:extLst>
                <a:ext uri="{FF2B5EF4-FFF2-40B4-BE49-F238E27FC236}">
                  <a16:creationId xmlns:a16="http://schemas.microsoft.com/office/drawing/2014/main" id="{DDC9AA2F-DE5B-59A9-E9E7-253F679DA251}"/>
                </a:ext>
              </a:extLst>
            </p:cNvPr>
            <p:cNvSpPr/>
            <p:nvPr/>
          </p:nvSpPr>
          <p:spPr>
            <a:xfrm>
              <a:off x="1257990" y="2769661"/>
              <a:ext cx="32397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States</a:t>
              </a:r>
            </a:p>
          </p:txBody>
        </p:sp>
        <p:sp>
          <p:nvSpPr>
            <p:cNvPr id="1986" name="tx970">
              <a:extLst>
                <a:ext uri="{FF2B5EF4-FFF2-40B4-BE49-F238E27FC236}">
                  <a16:creationId xmlns:a16="http://schemas.microsoft.com/office/drawing/2014/main" id="{28D3E1F9-B40A-F320-FCC1-93197B375641}"/>
                </a:ext>
              </a:extLst>
            </p:cNvPr>
            <p:cNvSpPr/>
            <p:nvPr/>
          </p:nvSpPr>
          <p:spPr>
            <a:xfrm>
              <a:off x="1296121" y="2634952"/>
              <a:ext cx="28584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Brazil</a:t>
              </a:r>
            </a:p>
          </p:txBody>
        </p:sp>
        <p:sp>
          <p:nvSpPr>
            <p:cNvPr id="1987" name="tx971">
              <a:extLst>
                <a:ext uri="{FF2B5EF4-FFF2-40B4-BE49-F238E27FC236}">
                  <a16:creationId xmlns:a16="http://schemas.microsoft.com/office/drawing/2014/main" id="{972BFC78-7EAE-7D4B-233A-059E5E2669A5}"/>
                </a:ext>
              </a:extLst>
            </p:cNvPr>
            <p:cNvSpPr/>
            <p:nvPr/>
          </p:nvSpPr>
          <p:spPr>
            <a:xfrm>
              <a:off x="1181638" y="2500244"/>
              <a:ext cx="40032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Canada</a:t>
              </a:r>
            </a:p>
          </p:txBody>
        </p:sp>
        <p:sp>
          <p:nvSpPr>
            <p:cNvPr id="1988" name="tx972">
              <a:extLst>
                <a:ext uri="{FF2B5EF4-FFF2-40B4-BE49-F238E27FC236}">
                  <a16:creationId xmlns:a16="http://schemas.microsoft.com/office/drawing/2014/main" id="{9B1A0D85-C680-09A0-4FC3-A19F8F2ED562}"/>
                </a:ext>
              </a:extLst>
            </p:cNvPr>
            <p:cNvSpPr/>
            <p:nvPr/>
          </p:nvSpPr>
          <p:spPr>
            <a:xfrm>
              <a:off x="1099159" y="2365536"/>
              <a:ext cx="48280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Colombia</a:t>
              </a:r>
            </a:p>
          </p:txBody>
        </p:sp>
        <p:sp>
          <p:nvSpPr>
            <p:cNvPr id="1989" name="tx973">
              <a:extLst>
                <a:ext uri="{FF2B5EF4-FFF2-40B4-BE49-F238E27FC236}">
                  <a16:creationId xmlns:a16="http://schemas.microsoft.com/office/drawing/2014/main" id="{70DFDD51-2725-84E1-02A0-520AA5427048}"/>
                </a:ext>
              </a:extLst>
            </p:cNvPr>
            <p:cNvSpPr/>
            <p:nvPr/>
          </p:nvSpPr>
          <p:spPr>
            <a:xfrm>
              <a:off x="544209" y="2230827"/>
              <a:ext cx="408736"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Trinidad</a:t>
              </a:r>
            </a:p>
          </p:txBody>
        </p:sp>
        <p:sp>
          <p:nvSpPr>
            <p:cNvPr id="1990" name="tx974">
              <a:extLst>
                <a:ext uri="{FF2B5EF4-FFF2-40B4-BE49-F238E27FC236}">
                  <a16:creationId xmlns:a16="http://schemas.microsoft.com/office/drawing/2014/main" id="{ACC33367-89FC-36F0-2620-EFFCFDCBCAFE}"/>
                </a:ext>
              </a:extLst>
            </p:cNvPr>
            <p:cNvSpPr/>
            <p:nvPr/>
          </p:nvSpPr>
          <p:spPr>
            <a:xfrm>
              <a:off x="984676" y="2230827"/>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991" name="tx975">
              <a:extLst>
                <a:ext uri="{FF2B5EF4-FFF2-40B4-BE49-F238E27FC236}">
                  <a16:creationId xmlns:a16="http://schemas.microsoft.com/office/drawing/2014/main" id="{C76B8208-A53C-89B6-CF05-310C427EDF33}"/>
                </a:ext>
              </a:extLst>
            </p:cNvPr>
            <p:cNvSpPr/>
            <p:nvPr/>
          </p:nvSpPr>
          <p:spPr>
            <a:xfrm>
              <a:off x="1207058" y="2230827"/>
              <a:ext cx="3749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Tobago</a:t>
              </a:r>
            </a:p>
          </p:txBody>
        </p:sp>
        <p:sp>
          <p:nvSpPr>
            <p:cNvPr id="1992" name="tx976">
              <a:extLst>
                <a:ext uri="{FF2B5EF4-FFF2-40B4-BE49-F238E27FC236}">
                  <a16:creationId xmlns:a16="http://schemas.microsoft.com/office/drawing/2014/main" id="{93D0955D-94D7-3896-5FA0-8E48E1BC7487}"/>
                </a:ext>
              </a:extLst>
            </p:cNvPr>
            <p:cNvSpPr/>
            <p:nvPr/>
          </p:nvSpPr>
          <p:spPr>
            <a:xfrm>
              <a:off x="1063131" y="2096119"/>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1993" name="tx977">
              <a:extLst>
                <a:ext uri="{FF2B5EF4-FFF2-40B4-BE49-F238E27FC236}">
                  <a16:creationId xmlns:a16="http://schemas.microsoft.com/office/drawing/2014/main" id="{2D8D64C4-9757-C0B0-DD0C-FA3CE155E244}"/>
                </a:ext>
              </a:extLst>
            </p:cNvPr>
            <p:cNvSpPr/>
            <p:nvPr/>
          </p:nvSpPr>
          <p:spPr>
            <a:xfrm>
              <a:off x="1202852" y="2096119"/>
              <a:ext cx="37911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Vincent</a:t>
              </a:r>
            </a:p>
          </p:txBody>
        </p:sp>
        <p:sp>
          <p:nvSpPr>
            <p:cNvPr id="1994" name="tx978">
              <a:extLst>
                <a:ext uri="{FF2B5EF4-FFF2-40B4-BE49-F238E27FC236}">
                  <a16:creationId xmlns:a16="http://schemas.microsoft.com/office/drawing/2014/main" id="{2B523B22-D13A-E7F4-38EE-6DE9BEF853BF}"/>
                </a:ext>
              </a:extLst>
            </p:cNvPr>
            <p:cNvSpPr/>
            <p:nvPr/>
          </p:nvSpPr>
          <p:spPr>
            <a:xfrm>
              <a:off x="679998" y="1961411"/>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1995" name="tx979">
              <a:extLst>
                <a:ext uri="{FF2B5EF4-FFF2-40B4-BE49-F238E27FC236}">
                  <a16:creationId xmlns:a16="http://schemas.microsoft.com/office/drawing/2014/main" id="{6BBE279D-8F1A-4D7F-DE53-22696DE29E34}"/>
                </a:ext>
              </a:extLst>
            </p:cNvPr>
            <p:cNvSpPr/>
            <p:nvPr/>
          </p:nvSpPr>
          <p:spPr>
            <a:xfrm>
              <a:off x="819718" y="1961411"/>
              <a:ext cx="2222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Kitts</a:t>
              </a:r>
            </a:p>
          </p:txBody>
        </p:sp>
        <p:sp>
          <p:nvSpPr>
            <p:cNvPr id="1996" name="tx980">
              <a:extLst>
                <a:ext uri="{FF2B5EF4-FFF2-40B4-BE49-F238E27FC236}">
                  <a16:creationId xmlns:a16="http://schemas.microsoft.com/office/drawing/2014/main" id="{09832010-546B-68F9-1629-C2E5BBF94EC4}"/>
                </a:ext>
              </a:extLst>
            </p:cNvPr>
            <p:cNvSpPr/>
            <p:nvPr/>
          </p:nvSpPr>
          <p:spPr>
            <a:xfrm>
              <a:off x="1073739" y="1961411"/>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997" name="tx981">
              <a:extLst>
                <a:ext uri="{FF2B5EF4-FFF2-40B4-BE49-F238E27FC236}">
                  <a16:creationId xmlns:a16="http://schemas.microsoft.com/office/drawing/2014/main" id="{D152FD64-CC87-5E9A-8200-028E8ADCA549}"/>
                </a:ext>
              </a:extLst>
            </p:cNvPr>
            <p:cNvSpPr/>
            <p:nvPr/>
          </p:nvSpPr>
          <p:spPr>
            <a:xfrm>
              <a:off x="1296121" y="1961411"/>
              <a:ext cx="28584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Nevis</a:t>
              </a:r>
            </a:p>
          </p:txBody>
        </p:sp>
        <p:sp>
          <p:nvSpPr>
            <p:cNvPr id="1998" name="tx982">
              <a:extLst>
                <a:ext uri="{FF2B5EF4-FFF2-40B4-BE49-F238E27FC236}">
                  <a16:creationId xmlns:a16="http://schemas.microsoft.com/office/drawing/2014/main" id="{50D3453F-758E-A970-2D85-3A56949A8701}"/>
                </a:ext>
              </a:extLst>
            </p:cNvPr>
            <p:cNvSpPr/>
            <p:nvPr/>
          </p:nvSpPr>
          <p:spPr>
            <a:xfrm>
              <a:off x="1061028" y="1826702"/>
              <a:ext cx="52093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Nicaragua</a:t>
              </a:r>
            </a:p>
          </p:txBody>
        </p:sp>
        <p:sp>
          <p:nvSpPr>
            <p:cNvPr id="1999" name="tx983">
              <a:extLst>
                <a:ext uri="{FF2B5EF4-FFF2-40B4-BE49-F238E27FC236}">
                  <a16:creationId xmlns:a16="http://schemas.microsoft.com/office/drawing/2014/main" id="{0376AFF7-B512-6566-63B2-0C933D376267}"/>
                </a:ext>
              </a:extLst>
            </p:cNvPr>
            <p:cNvSpPr/>
            <p:nvPr/>
          </p:nvSpPr>
          <p:spPr>
            <a:xfrm>
              <a:off x="1022989" y="1691994"/>
              <a:ext cx="29855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Costa</a:t>
              </a:r>
            </a:p>
          </p:txBody>
        </p:sp>
        <p:sp>
          <p:nvSpPr>
            <p:cNvPr id="2000" name="tx984">
              <a:extLst>
                <a:ext uri="{FF2B5EF4-FFF2-40B4-BE49-F238E27FC236}">
                  <a16:creationId xmlns:a16="http://schemas.microsoft.com/office/drawing/2014/main" id="{95A17F15-A351-5098-97B9-7045EA5DB8F0}"/>
                </a:ext>
              </a:extLst>
            </p:cNvPr>
            <p:cNvSpPr/>
            <p:nvPr/>
          </p:nvSpPr>
          <p:spPr>
            <a:xfrm>
              <a:off x="1353271" y="1691994"/>
              <a:ext cx="22869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Rica</a:t>
              </a:r>
            </a:p>
          </p:txBody>
        </p:sp>
        <p:sp>
          <p:nvSpPr>
            <p:cNvPr id="2001" name="tx985">
              <a:extLst>
                <a:ext uri="{FF2B5EF4-FFF2-40B4-BE49-F238E27FC236}">
                  <a16:creationId xmlns:a16="http://schemas.microsoft.com/office/drawing/2014/main" id="{05E167AD-AAF0-0CE3-A579-41A604D8D975}"/>
                </a:ext>
              </a:extLst>
            </p:cNvPr>
            <p:cNvSpPr/>
            <p:nvPr/>
          </p:nvSpPr>
          <p:spPr>
            <a:xfrm>
              <a:off x="1149999" y="1557285"/>
              <a:ext cx="43196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Uruguay</a:t>
              </a:r>
            </a:p>
          </p:txBody>
        </p:sp>
        <p:sp>
          <p:nvSpPr>
            <p:cNvPr id="2002" name="tx986">
              <a:extLst>
                <a:ext uri="{FF2B5EF4-FFF2-40B4-BE49-F238E27FC236}">
                  <a16:creationId xmlns:a16="http://schemas.microsoft.com/office/drawing/2014/main" id="{B1CEE401-8E23-1DC0-AEB4-91700184708C}"/>
                </a:ext>
              </a:extLst>
            </p:cNvPr>
            <p:cNvSpPr/>
            <p:nvPr/>
          </p:nvSpPr>
          <p:spPr>
            <a:xfrm>
              <a:off x="997478" y="1422577"/>
              <a:ext cx="10168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El</a:t>
              </a:r>
            </a:p>
          </p:txBody>
        </p:sp>
        <p:sp>
          <p:nvSpPr>
            <p:cNvPr id="2003" name="tx987">
              <a:extLst>
                <a:ext uri="{FF2B5EF4-FFF2-40B4-BE49-F238E27FC236}">
                  <a16:creationId xmlns:a16="http://schemas.microsoft.com/office/drawing/2014/main" id="{0C25A4A4-1887-0C54-2DA0-F16A6A8D3C6F}"/>
                </a:ext>
              </a:extLst>
            </p:cNvPr>
            <p:cNvSpPr/>
            <p:nvPr/>
          </p:nvSpPr>
          <p:spPr>
            <a:xfrm>
              <a:off x="1130889" y="1422577"/>
              <a:ext cx="45107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Salvador</a:t>
              </a:r>
            </a:p>
          </p:txBody>
        </p:sp>
        <p:sp>
          <p:nvSpPr>
            <p:cNvPr id="2004" name="tx988">
              <a:extLst>
                <a:ext uri="{FF2B5EF4-FFF2-40B4-BE49-F238E27FC236}">
                  <a16:creationId xmlns:a16="http://schemas.microsoft.com/office/drawing/2014/main" id="{0B540CC4-BAAF-110E-6F3E-13CF6272576C}"/>
                </a:ext>
              </a:extLst>
            </p:cNvPr>
            <p:cNvSpPr/>
            <p:nvPr/>
          </p:nvSpPr>
          <p:spPr>
            <a:xfrm>
              <a:off x="1321449" y="1287869"/>
              <a:ext cx="26051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Chile</a:t>
              </a:r>
            </a:p>
          </p:txBody>
        </p:sp>
        <p:sp>
          <p:nvSpPr>
            <p:cNvPr id="2005" name="tx989">
              <a:extLst>
                <a:ext uri="{FF2B5EF4-FFF2-40B4-BE49-F238E27FC236}">
                  <a16:creationId xmlns:a16="http://schemas.microsoft.com/office/drawing/2014/main" id="{92BEF273-71A5-A4AB-FC7D-27D1D9844D70}"/>
                </a:ext>
              </a:extLst>
            </p:cNvPr>
            <p:cNvSpPr/>
            <p:nvPr/>
          </p:nvSpPr>
          <p:spPr>
            <a:xfrm>
              <a:off x="1181729" y="1153160"/>
              <a:ext cx="40023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Guyana</a:t>
              </a:r>
            </a:p>
          </p:txBody>
        </p:sp>
        <p:sp>
          <p:nvSpPr>
            <p:cNvPr id="2006" name="tx990">
              <a:extLst>
                <a:ext uri="{FF2B5EF4-FFF2-40B4-BE49-F238E27FC236}">
                  <a16:creationId xmlns:a16="http://schemas.microsoft.com/office/drawing/2014/main" id="{DAB7FF9F-949D-293B-0F8B-F2C5A83A0F7A}"/>
                </a:ext>
              </a:extLst>
            </p:cNvPr>
            <p:cNvSpPr/>
            <p:nvPr/>
          </p:nvSpPr>
          <p:spPr>
            <a:xfrm>
              <a:off x="1308739" y="1018452"/>
              <a:ext cx="27322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Cuba</a:t>
              </a:r>
            </a:p>
          </p:txBody>
        </p:sp>
        <p:sp>
          <p:nvSpPr>
            <p:cNvPr id="2007" name="tx991">
              <a:extLst>
                <a:ext uri="{FF2B5EF4-FFF2-40B4-BE49-F238E27FC236}">
                  <a16:creationId xmlns:a16="http://schemas.microsoft.com/office/drawing/2014/main" id="{89E43E4B-B496-FB08-A6A4-11DF55A8B636}"/>
                </a:ext>
              </a:extLst>
            </p:cNvPr>
            <p:cNvSpPr/>
            <p:nvPr/>
          </p:nvSpPr>
          <p:spPr>
            <a:xfrm>
              <a:off x="3453705" y="6087286"/>
              <a:ext cx="1582003"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000000">
                      <a:alpha val="100000"/>
                    </a:srgbClr>
                  </a:solidFill>
                  <a:latin typeface="Arial"/>
                  <a:cs typeface="Arial"/>
                </a:rPr>
                <a:t>Vaccination coverage (%)</a:t>
              </a:r>
            </a:p>
          </p:txBody>
        </p:sp>
        <p:pic>
          <p:nvPicPr>
            <p:cNvPr id="2008" name="pic992">
              <a:extLst>
                <a:ext uri="{FF2B5EF4-FFF2-40B4-BE49-F238E27FC236}">
                  <a16:creationId xmlns:a16="http://schemas.microsoft.com/office/drawing/2014/main" id="{8E6D4521-09B6-A7E9-062C-8C35A60CB651}"/>
                </a:ext>
              </a:extLst>
            </p:cNvPr>
            <p:cNvPicPr/>
            <p:nvPr/>
          </p:nvPicPr>
          <p:blipFill>
            <a:blip r:embed="rId2" cstate="print"/>
            <a:stretch>
              <a:fillRect/>
            </a:stretch>
          </p:blipFill>
          <p:spPr>
            <a:xfrm>
              <a:off x="5105298" y="5941026"/>
              <a:ext cx="2160000" cy="219455"/>
            </a:xfrm>
            <a:prstGeom prst="rect">
              <a:avLst/>
            </a:prstGeom>
          </p:spPr>
        </p:pic>
        <p:sp>
          <p:nvSpPr>
            <p:cNvPr id="2009" name="pl993">
              <a:extLst>
                <a:ext uri="{FF2B5EF4-FFF2-40B4-BE49-F238E27FC236}">
                  <a16:creationId xmlns:a16="http://schemas.microsoft.com/office/drawing/2014/main" id="{AA6375B0-8782-A604-FD77-57B028A63698}"/>
                </a:ext>
              </a:extLst>
            </p:cNvPr>
            <p:cNvSpPr/>
            <p:nvPr/>
          </p:nvSpPr>
          <p:spPr>
            <a:xfrm>
              <a:off x="510889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10" name="pl994">
              <a:extLst>
                <a:ext uri="{FF2B5EF4-FFF2-40B4-BE49-F238E27FC236}">
                  <a16:creationId xmlns:a16="http://schemas.microsoft.com/office/drawing/2014/main" id="{552F5817-B101-24B6-4FA6-B1ECD77587FC}"/>
                </a:ext>
              </a:extLst>
            </p:cNvPr>
            <p:cNvSpPr/>
            <p:nvPr/>
          </p:nvSpPr>
          <p:spPr>
            <a:xfrm>
              <a:off x="640057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11" name="pl995">
              <a:extLst>
                <a:ext uri="{FF2B5EF4-FFF2-40B4-BE49-F238E27FC236}">
                  <a16:creationId xmlns:a16="http://schemas.microsoft.com/office/drawing/2014/main" id="{7C1E059F-3FE9-47B9-6319-C3AFF2105C5F}"/>
                </a:ext>
              </a:extLst>
            </p:cNvPr>
            <p:cNvSpPr/>
            <p:nvPr/>
          </p:nvSpPr>
          <p:spPr>
            <a:xfrm>
              <a:off x="661585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12" name="pl996">
              <a:extLst>
                <a:ext uri="{FF2B5EF4-FFF2-40B4-BE49-F238E27FC236}">
                  <a16:creationId xmlns:a16="http://schemas.microsoft.com/office/drawing/2014/main" id="{28F382C1-5B3D-A9AF-BBC7-1944B3E99FB3}"/>
                </a:ext>
              </a:extLst>
            </p:cNvPr>
            <p:cNvSpPr/>
            <p:nvPr/>
          </p:nvSpPr>
          <p:spPr>
            <a:xfrm>
              <a:off x="683113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13" name="pl997">
              <a:extLst>
                <a:ext uri="{FF2B5EF4-FFF2-40B4-BE49-F238E27FC236}">
                  <a16:creationId xmlns:a16="http://schemas.microsoft.com/office/drawing/2014/main" id="{04FE88B5-5757-F005-BE8A-89EB86A3A3D7}"/>
                </a:ext>
              </a:extLst>
            </p:cNvPr>
            <p:cNvSpPr/>
            <p:nvPr/>
          </p:nvSpPr>
          <p:spPr>
            <a:xfrm>
              <a:off x="704641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14" name="pl998">
              <a:extLst>
                <a:ext uri="{FF2B5EF4-FFF2-40B4-BE49-F238E27FC236}">
                  <a16:creationId xmlns:a16="http://schemas.microsoft.com/office/drawing/2014/main" id="{16C98AF6-5761-74F6-CB80-0A44FE1D9F04}"/>
                </a:ext>
              </a:extLst>
            </p:cNvPr>
            <p:cNvSpPr/>
            <p:nvPr/>
          </p:nvSpPr>
          <p:spPr>
            <a:xfrm>
              <a:off x="726169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15" name="pl999">
              <a:extLst>
                <a:ext uri="{FF2B5EF4-FFF2-40B4-BE49-F238E27FC236}">
                  <a16:creationId xmlns:a16="http://schemas.microsoft.com/office/drawing/2014/main" id="{3E4EB172-05DE-A76E-6CCB-A7B21A3B74BE}"/>
                </a:ext>
              </a:extLst>
            </p:cNvPr>
            <p:cNvSpPr/>
            <p:nvPr/>
          </p:nvSpPr>
          <p:spPr>
            <a:xfrm>
              <a:off x="510889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16" name="pl1000">
              <a:extLst>
                <a:ext uri="{FF2B5EF4-FFF2-40B4-BE49-F238E27FC236}">
                  <a16:creationId xmlns:a16="http://schemas.microsoft.com/office/drawing/2014/main" id="{40568714-E870-BA61-A0B6-D7C661372FB8}"/>
                </a:ext>
              </a:extLst>
            </p:cNvPr>
            <p:cNvSpPr/>
            <p:nvPr/>
          </p:nvSpPr>
          <p:spPr>
            <a:xfrm>
              <a:off x="640057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17" name="pl1001">
              <a:extLst>
                <a:ext uri="{FF2B5EF4-FFF2-40B4-BE49-F238E27FC236}">
                  <a16:creationId xmlns:a16="http://schemas.microsoft.com/office/drawing/2014/main" id="{944865B7-7442-6A54-FDB5-108083213AF4}"/>
                </a:ext>
              </a:extLst>
            </p:cNvPr>
            <p:cNvSpPr/>
            <p:nvPr/>
          </p:nvSpPr>
          <p:spPr>
            <a:xfrm>
              <a:off x="661585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18" name="pl1002">
              <a:extLst>
                <a:ext uri="{FF2B5EF4-FFF2-40B4-BE49-F238E27FC236}">
                  <a16:creationId xmlns:a16="http://schemas.microsoft.com/office/drawing/2014/main" id="{B939C73E-C169-AC9C-4ED0-0E8C85D868AE}"/>
                </a:ext>
              </a:extLst>
            </p:cNvPr>
            <p:cNvSpPr/>
            <p:nvPr/>
          </p:nvSpPr>
          <p:spPr>
            <a:xfrm>
              <a:off x="683113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19" name="pl1003">
              <a:extLst>
                <a:ext uri="{FF2B5EF4-FFF2-40B4-BE49-F238E27FC236}">
                  <a16:creationId xmlns:a16="http://schemas.microsoft.com/office/drawing/2014/main" id="{3A7E3A85-9D46-798C-7837-050435599B73}"/>
                </a:ext>
              </a:extLst>
            </p:cNvPr>
            <p:cNvSpPr/>
            <p:nvPr/>
          </p:nvSpPr>
          <p:spPr>
            <a:xfrm>
              <a:off x="704641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20" name="pl1004">
              <a:extLst>
                <a:ext uri="{FF2B5EF4-FFF2-40B4-BE49-F238E27FC236}">
                  <a16:creationId xmlns:a16="http://schemas.microsoft.com/office/drawing/2014/main" id="{F0221076-ED42-FD12-75AF-155926729E27}"/>
                </a:ext>
              </a:extLst>
            </p:cNvPr>
            <p:cNvSpPr/>
            <p:nvPr/>
          </p:nvSpPr>
          <p:spPr>
            <a:xfrm>
              <a:off x="726169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21" name="tx1005">
              <a:extLst>
                <a:ext uri="{FF2B5EF4-FFF2-40B4-BE49-F238E27FC236}">
                  <a16:creationId xmlns:a16="http://schemas.microsoft.com/office/drawing/2014/main" id="{2EF1DC21-22B8-5740-2848-70A1F48D881C}"/>
                </a:ext>
              </a:extLst>
            </p:cNvPr>
            <p:cNvSpPr/>
            <p:nvPr/>
          </p:nvSpPr>
          <p:spPr>
            <a:xfrm>
              <a:off x="5077808" y="6230071"/>
              <a:ext cx="62179"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0</a:t>
              </a:r>
            </a:p>
          </p:txBody>
        </p:sp>
        <p:sp>
          <p:nvSpPr>
            <p:cNvPr id="2022" name="tx1006">
              <a:extLst>
                <a:ext uri="{FF2B5EF4-FFF2-40B4-BE49-F238E27FC236}">
                  <a16:creationId xmlns:a16="http://schemas.microsoft.com/office/drawing/2014/main" id="{6B16DDC5-ACAD-3ED7-414C-C0884F0EBA66}"/>
                </a:ext>
              </a:extLst>
            </p:cNvPr>
            <p:cNvSpPr/>
            <p:nvPr/>
          </p:nvSpPr>
          <p:spPr>
            <a:xfrm>
              <a:off x="633839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60</a:t>
              </a:r>
            </a:p>
          </p:txBody>
        </p:sp>
        <p:sp>
          <p:nvSpPr>
            <p:cNvPr id="2023" name="tx1007">
              <a:extLst>
                <a:ext uri="{FF2B5EF4-FFF2-40B4-BE49-F238E27FC236}">
                  <a16:creationId xmlns:a16="http://schemas.microsoft.com/office/drawing/2014/main" id="{7952BAB2-D350-231F-BE69-8F8ABB7CC792}"/>
                </a:ext>
              </a:extLst>
            </p:cNvPr>
            <p:cNvSpPr/>
            <p:nvPr/>
          </p:nvSpPr>
          <p:spPr>
            <a:xfrm>
              <a:off x="655367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70</a:t>
              </a:r>
            </a:p>
          </p:txBody>
        </p:sp>
        <p:sp>
          <p:nvSpPr>
            <p:cNvPr id="2024" name="tx1008">
              <a:extLst>
                <a:ext uri="{FF2B5EF4-FFF2-40B4-BE49-F238E27FC236}">
                  <a16:creationId xmlns:a16="http://schemas.microsoft.com/office/drawing/2014/main" id="{C88FB825-F949-A664-9302-B1283F24FD7D}"/>
                </a:ext>
              </a:extLst>
            </p:cNvPr>
            <p:cNvSpPr/>
            <p:nvPr/>
          </p:nvSpPr>
          <p:spPr>
            <a:xfrm>
              <a:off x="676895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80</a:t>
              </a:r>
            </a:p>
          </p:txBody>
        </p:sp>
        <p:sp>
          <p:nvSpPr>
            <p:cNvPr id="2025" name="tx1009">
              <a:extLst>
                <a:ext uri="{FF2B5EF4-FFF2-40B4-BE49-F238E27FC236}">
                  <a16:creationId xmlns:a16="http://schemas.microsoft.com/office/drawing/2014/main" id="{50EA246B-5AE0-715A-8FB8-27CF10E6AE4B}"/>
                </a:ext>
              </a:extLst>
            </p:cNvPr>
            <p:cNvSpPr/>
            <p:nvPr/>
          </p:nvSpPr>
          <p:spPr>
            <a:xfrm>
              <a:off x="698423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90</a:t>
              </a:r>
            </a:p>
          </p:txBody>
        </p:sp>
        <p:sp>
          <p:nvSpPr>
            <p:cNvPr id="2026" name="tx1010">
              <a:extLst>
                <a:ext uri="{FF2B5EF4-FFF2-40B4-BE49-F238E27FC236}">
                  <a16:creationId xmlns:a16="http://schemas.microsoft.com/office/drawing/2014/main" id="{9B36F10A-0981-E591-0BA2-6CB56A116ECA}"/>
                </a:ext>
              </a:extLst>
            </p:cNvPr>
            <p:cNvSpPr/>
            <p:nvPr/>
          </p:nvSpPr>
          <p:spPr>
            <a:xfrm>
              <a:off x="7168429" y="6230071"/>
              <a:ext cx="18653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100</a:t>
              </a:r>
            </a:p>
          </p:txBody>
        </p:sp>
        <p:sp>
          <p:nvSpPr>
            <p:cNvPr id="2027" name="tx1011">
              <a:extLst>
                <a:ext uri="{FF2B5EF4-FFF2-40B4-BE49-F238E27FC236}">
                  <a16:creationId xmlns:a16="http://schemas.microsoft.com/office/drawing/2014/main" id="{1DD45946-64DE-7756-74A5-90246C2A482A}"/>
                </a:ext>
              </a:extLst>
            </p:cNvPr>
            <p:cNvSpPr/>
            <p:nvPr/>
          </p:nvSpPr>
          <p:spPr>
            <a:xfrm>
              <a:off x="1644592" y="435349"/>
              <a:ext cx="3094695" cy="119969"/>
            </a:xfrm>
            <a:prstGeom prst="rect">
              <a:avLst/>
            </a:prstGeom>
            <a:noFill/>
          </p:spPr>
          <p:txBody>
            <a:bodyPr wrap="none" lIns="0" tIns="0" rIns="0" bIns="0" anchor="ctr" anchorCtr="1"/>
            <a:lstStyle/>
            <a:p>
              <a:pPr>
                <a:lnSpc>
                  <a:spcPts val="1320"/>
                </a:lnSpc>
              </a:pPr>
              <a:r>
                <a:rPr lang="es-ES" sz="1320" dirty="0">
                  <a:solidFill>
                    <a:srgbClr val="000000">
                      <a:alpha val="100000"/>
                    </a:srgbClr>
                  </a:solidFill>
                  <a:latin typeface="Arial"/>
                  <a:cs typeface="Arial"/>
                </a:rPr>
                <a:t>Cobertura de vacunación, por país, AMR, 2025</a:t>
              </a:r>
            </a:p>
          </p:txBody>
        </p:sp>
        <p:sp>
          <p:nvSpPr>
            <p:cNvPr id="2028" name="tx1012">
              <a:extLst>
                <a:ext uri="{FF2B5EF4-FFF2-40B4-BE49-F238E27FC236}">
                  <a16:creationId xmlns:a16="http://schemas.microsoft.com/office/drawing/2014/main" id="{95306D14-64C4-D285-D23F-4787CA62BD18}"/>
                </a:ext>
              </a:extLst>
            </p:cNvPr>
            <p:cNvSpPr/>
            <p:nvPr/>
          </p:nvSpPr>
          <p:spPr>
            <a:xfrm>
              <a:off x="4594927" y="6453710"/>
              <a:ext cx="4161983"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Fuente: OMS/UNICEF Estimaciones de la cobertura nacional de inmunización, 2025 revisión</a:t>
              </a:r>
            </a:p>
          </p:txBody>
        </p:sp>
        <p:sp>
          <p:nvSpPr>
            <p:cNvPr id="2029" name="tx1013">
              <a:extLst>
                <a:ext uri="{FF2B5EF4-FFF2-40B4-BE49-F238E27FC236}">
                  <a16:creationId xmlns:a16="http://schemas.microsoft.com/office/drawing/2014/main" id="{17494504-1B63-B1A2-CF64-676B2FA0215D}"/>
                </a:ext>
              </a:extLst>
            </p:cNvPr>
            <p:cNvSpPr/>
            <p:nvPr/>
          </p:nvSpPr>
          <p:spPr>
            <a:xfrm>
              <a:off x="4290249" y="6595110"/>
              <a:ext cx="4523811"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Nota: Países ordenados en función de la cobertura media bruta descendente de todas las vacunas.</a:t>
              </a:r>
            </a:p>
          </p:txBody>
        </p:sp>
      </p:grpSp>
    </p:spTree>
    <p:extLst>
      <p:ext uri="{BB962C8B-B14F-4D97-AF65-F5344CB8AC3E}">
        <p14:creationId xmlns:p14="http://schemas.microsoft.com/office/powerpoint/2010/main" val="170825386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DTP1</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788088"/>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2940246"/>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2092403"/>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421200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951100" y="3364167"/>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51100" y="2516325"/>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416218"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274893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408164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5414365"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6480537"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6747080"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701362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728016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754670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781325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807979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rc22"/>
            <p:cNvSpPr/>
            <p:nvPr/>
          </p:nvSpPr>
          <p:spPr>
            <a:xfrm>
              <a:off x="1296273" y="4020969"/>
              <a:ext cx="239888" cy="191040"/>
            </a:xfrm>
            <a:prstGeom prst="rect">
              <a:avLst/>
            </a:prstGeom>
            <a:solidFill>
              <a:srgbClr val="1CABE2">
                <a:alpha val="100000"/>
              </a:srgbClr>
            </a:solidFill>
          </p:spPr>
          <p:txBody>
            <a:bodyPr/>
            <a:lstStyle/>
            <a:p>
              <a:endParaRPr/>
            </a:p>
          </p:txBody>
        </p:sp>
        <p:sp>
          <p:nvSpPr>
            <p:cNvPr id="23" name="rc23"/>
            <p:cNvSpPr/>
            <p:nvPr/>
          </p:nvSpPr>
          <p:spPr>
            <a:xfrm>
              <a:off x="1562816" y="3933120"/>
              <a:ext cx="239888" cy="278889"/>
            </a:xfrm>
            <a:prstGeom prst="rect">
              <a:avLst/>
            </a:prstGeom>
            <a:solidFill>
              <a:srgbClr val="1CABE2">
                <a:alpha val="100000"/>
              </a:srgbClr>
            </a:solidFill>
          </p:spPr>
          <p:txBody>
            <a:bodyPr/>
            <a:lstStyle/>
            <a:p>
              <a:endParaRPr/>
            </a:p>
          </p:txBody>
        </p:sp>
        <p:sp>
          <p:nvSpPr>
            <p:cNvPr id="24" name="rc24"/>
            <p:cNvSpPr/>
            <p:nvPr/>
          </p:nvSpPr>
          <p:spPr>
            <a:xfrm>
              <a:off x="1829360" y="3966244"/>
              <a:ext cx="239888" cy="245765"/>
            </a:xfrm>
            <a:prstGeom prst="rect">
              <a:avLst/>
            </a:prstGeom>
            <a:solidFill>
              <a:srgbClr val="1CABE2">
                <a:alpha val="100000"/>
              </a:srgbClr>
            </a:solidFill>
          </p:spPr>
          <p:txBody>
            <a:bodyPr/>
            <a:lstStyle/>
            <a:p>
              <a:endParaRPr/>
            </a:p>
          </p:txBody>
        </p:sp>
        <p:sp>
          <p:nvSpPr>
            <p:cNvPr id="25" name="rc25"/>
            <p:cNvSpPr/>
            <p:nvPr/>
          </p:nvSpPr>
          <p:spPr>
            <a:xfrm>
              <a:off x="2095903" y="4023162"/>
              <a:ext cx="239888" cy="188846"/>
            </a:xfrm>
            <a:prstGeom prst="rect">
              <a:avLst/>
            </a:prstGeom>
            <a:solidFill>
              <a:srgbClr val="1CABE2">
                <a:alpha val="100000"/>
              </a:srgbClr>
            </a:solidFill>
          </p:spPr>
          <p:txBody>
            <a:bodyPr/>
            <a:lstStyle/>
            <a:p>
              <a:endParaRPr/>
            </a:p>
          </p:txBody>
        </p:sp>
        <p:sp>
          <p:nvSpPr>
            <p:cNvPr id="26" name="rc26"/>
            <p:cNvSpPr/>
            <p:nvPr/>
          </p:nvSpPr>
          <p:spPr>
            <a:xfrm>
              <a:off x="2362446" y="4010641"/>
              <a:ext cx="239888" cy="201368"/>
            </a:xfrm>
            <a:prstGeom prst="rect">
              <a:avLst/>
            </a:prstGeom>
            <a:solidFill>
              <a:srgbClr val="1CABE2">
                <a:alpha val="100000"/>
              </a:srgbClr>
            </a:solidFill>
          </p:spPr>
          <p:txBody>
            <a:bodyPr/>
            <a:lstStyle/>
            <a:p>
              <a:endParaRPr/>
            </a:p>
          </p:txBody>
        </p:sp>
        <p:sp>
          <p:nvSpPr>
            <p:cNvPr id="27" name="rc27"/>
            <p:cNvSpPr/>
            <p:nvPr/>
          </p:nvSpPr>
          <p:spPr>
            <a:xfrm>
              <a:off x="2628989" y="4073709"/>
              <a:ext cx="239888" cy="138300"/>
            </a:xfrm>
            <a:prstGeom prst="rect">
              <a:avLst/>
            </a:prstGeom>
            <a:solidFill>
              <a:srgbClr val="1CABE2">
                <a:alpha val="100000"/>
              </a:srgbClr>
            </a:solidFill>
          </p:spPr>
          <p:txBody>
            <a:bodyPr/>
            <a:lstStyle/>
            <a:p>
              <a:endParaRPr/>
            </a:p>
          </p:txBody>
        </p:sp>
        <p:sp>
          <p:nvSpPr>
            <p:cNvPr id="28" name="rc28"/>
            <p:cNvSpPr/>
            <p:nvPr/>
          </p:nvSpPr>
          <p:spPr>
            <a:xfrm>
              <a:off x="2895532" y="4007147"/>
              <a:ext cx="239888" cy="204862"/>
            </a:xfrm>
            <a:prstGeom prst="rect">
              <a:avLst/>
            </a:prstGeom>
            <a:solidFill>
              <a:srgbClr val="1CABE2">
                <a:alpha val="100000"/>
              </a:srgbClr>
            </a:solidFill>
          </p:spPr>
          <p:txBody>
            <a:bodyPr/>
            <a:lstStyle/>
            <a:p>
              <a:endParaRPr/>
            </a:p>
          </p:txBody>
        </p:sp>
        <p:sp>
          <p:nvSpPr>
            <p:cNvPr id="29" name="rc29"/>
            <p:cNvSpPr/>
            <p:nvPr/>
          </p:nvSpPr>
          <p:spPr>
            <a:xfrm>
              <a:off x="3162075" y="3965513"/>
              <a:ext cx="239888" cy="246496"/>
            </a:xfrm>
            <a:prstGeom prst="rect">
              <a:avLst/>
            </a:prstGeom>
            <a:solidFill>
              <a:srgbClr val="1CABE2">
                <a:alpha val="100000"/>
              </a:srgbClr>
            </a:solidFill>
          </p:spPr>
          <p:txBody>
            <a:bodyPr/>
            <a:lstStyle/>
            <a:p>
              <a:endParaRPr/>
            </a:p>
          </p:txBody>
        </p:sp>
        <p:sp>
          <p:nvSpPr>
            <p:cNvPr id="30" name="rc30"/>
            <p:cNvSpPr/>
            <p:nvPr/>
          </p:nvSpPr>
          <p:spPr>
            <a:xfrm>
              <a:off x="3428618" y="4043183"/>
              <a:ext cx="239888" cy="168826"/>
            </a:xfrm>
            <a:prstGeom prst="rect">
              <a:avLst/>
            </a:prstGeom>
            <a:solidFill>
              <a:srgbClr val="1CABE2">
                <a:alpha val="100000"/>
              </a:srgbClr>
            </a:solidFill>
          </p:spPr>
          <p:txBody>
            <a:bodyPr/>
            <a:lstStyle/>
            <a:p>
              <a:endParaRPr/>
            </a:p>
          </p:txBody>
        </p:sp>
        <p:sp>
          <p:nvSpPr>
            <p:cNvPr id="31" name="rc31"/>
            <p:cNvSpPr/>
            <p:nvPr/>
          </p:nvSpPr>
          <p:spPr>
            <a:xfrm>
              <a:off x="3695161" y="4007518"/>
              <a:ext cx="239888" cy="204491"/>
            </a:xfrm>
            <a:prstGeom prst="rect">
              <a:avLst/>
            </a:prstGeom>
            <a:solidFill>
              <a:srgbClr val="1CABE2">
                <a:alpha val="100000"/>
              </a:srgbClr>
            </a:solidFill>
          </p:spPr>
          <p:txBody>
            <a:bodyPr/>
            <a:lstStyle/>
            <a:p>
              <a:endParaRPr/>
            </a:p>
          </p:txBody>
        </p:sp>
        <p:sp>
          <p:nvSpPr>
            <p:cNvPr id="32" name="rc32"/>
            <p:cNvSpPr/>
            <p:nvPr/>
          </p:nvSpPr>
          <p:spPr>
            <a:xfrm>
              <a:off x="3961705" y="3999387"/>
              <a:ext cx="239888" cy="212621"/>
            </a:xfrm>
            <a:prstGeom prst="rect">
              <a:avLst/>
            </a:prstGeom>
            <a:solidFill>
              <a:srgbClr val="1CABE2">
                <a:alpha val="100000"/>
              </a:srgbClr>
            </a:solidFill>
          </p:spPr>
          <p:txBody>
            <a:bodyPr/>
            <a:lstStyle/>
            <a:p>
              <a:endParaRPr/>
            </a:p>
          </p:txBody>
        </p:sp>
        <p:sp>
          <p:nvSpPr>
            <p:cNvPr id="33" name="rc33"/>
            <p:cNvSpPr/>
            <p:nvPr/>
          </p:nvSpPr>
          <p:spPr>
            <a:xfrm>
              <a:off x="4228248" y="4004495"/>
              <a:ext cx="239888" cy="207514"/>
            </a:xfrm>
            <a:prstGeom prst="rect">
              <a:avLst/>
            </a:prstGeom>
            <a:solidFill>
              <a:srgbClr val="1CABE2">
                <a:alpha val="100000"/>
              </a:srgbClr>
            </a:solidFill>
          </p:spPr>
          <p:txBody>
            <a:bodyPr/>
            <a:lstStyle/>
            <a:p>
              <a:endParaRPr/>
            </a:p>
          </p:txBody>
        </p:sp>
        <p:sp>
          <p:nvSpPr>
            <p:cNvPr id="34" name="rc34"/>
            <p:cNvSpPr/>
            <p:nvPr/>
          </p:nvSpPr>
          <p:spPr>
            <a:xfrm>
              <a:off x="4494791" y="4000532"/>
              <a:ext cx="239888" cy="211476"/>
            </a:xfrm>
            <a:prstGeom prst="rect">
              <a:avLst/>
            </a:prstGeom>
            <a:solidFill>
              <a:srgbClr val="1CABE2">
                <a:alpha val="100000"/>
              </a:srgbClr>
            </a:solidFill>
          </p:spPr>
          <p:txBody>
            <a:bodyPr/>
            <a:lstStyle/>
            <a:p>
              <a:endParaRPr/>
            </a:p>
          </p:txBody>
        </p:sp>
        <p:sp>
          <p:nvSpPr>
            <p:cNvPr id="35" name="rc35"/>
            <p:cNvSpPr/>
            <p:nvPr/>
          </p:nvSpPr>
          <p:spPr>
            <a:xfrm>
              <a:off x="4761334" y="3898659"/>
              <a:ext cx="239888" cy="313349"/>
            </a:xfrm>
            <a:prstGeom prst="rect">
              <a:avLst/>
            </a:prstGeom>
            <a:solidFill>
              <a:srgbClr val="1CABE2">
                <a:alpha val="100000"/>
              </a:srgbClr>
            </a:solidFill>
          </p:spPr>
          <p:txBody>
            <a:bodyPr/>
            <a:lstStyle/>
            <a:p>
              <a:endParaRPr/>
            </a:p>
          </p:txBody>
        </p:sp>
        <p:sp>
          <p:nvSpPr>
            <p:cNvPr id="36" name="rc36"/>
            <p:cNvSpPr/>
            <p:nvPr/>
          </p:nvSpPr>
          <p:spPr>
            <a:xfrm>
              <a:off x="5027877" y="3939502"/>
              <a:ext cx="239888" cy="272506"/>
            </a:xfrm>
            <a:prstGeom prst="rect">
              <a:avLst/>
            </a:prstGeom>
            <a:solidFill>
              <a:srgbClr val="1CABE2">
                <a:alpha val="100000"/>
              </a:srgbClr>
            </a:solidFill>
          </p:spPr>
          <p:txBody>
            <a:bodyPr/>
            <a:lstStyle/>
            <a:p>
              <a:endParaRPr/>
            </a:p>
          </p:txBody>
        </p:sp>
        <p:sp>
          <p:nvSpPr>
            <p:cNvPr id="37" name="rc37"/>
            <p:cNvSpPr/>
            <p:nvPr/>
          </p:nvSpPr>
          <p:spPr>
            <a:xfrm>
              <a:off x="5294420" y="4009553"/>
              <a:ext cx="239888" cy="202456"/>
            </a:xfrm>
            <a:prstGeom prst="rect">
              <a:avLst/>
            </a:prstGeom>
            <a:solidFill>
              <a:srgbClr val="1CABE2">
                <a:alpha val="100000"/>
              </a:srgbClr>
            </a:solidFill>
          </p:spPr>
          <p:txBody>
            <a:bodyPr/>
            <a:lstStyle/>
            <a:p>
              <a:endParaRPr/>
            </a:p>
          </p:txBody>
        </p:sp>
        <p:sp>
          <p:nvSpPr>
            <p:cNvPr id="38" name="rc38"/>
            <p:cNvSpPr/>
            <p:nvPr/>
          </p:nvSpPr>
          <p:spPr>
            <a:xfrm>
              <a:off x="5560963" y="3943536"/>
              <a:ext cx="239888" cy="268473"/>
            </a:xfrm>
            <a:prstGeom prst="rect">
              <a:avLst/>
            </a:prstGeom>
            <a:solidFill>
              <a:srgbClr val="1CABE2">
                <a:alpha val="100000"/>
              </a:srgbClr>
            </a:solidFill>
          </p:spPr>
          <p:txBody>
            <a:bodyPr/>
            <a:lstStyle/>
            <a:p>
              <a:endParaRPr/>
            </a:p>
          </p:txBody>
        </p:sp>
        <p:sp>
          <p:nvSpPr>
            <p:cNvPr id="39" name="rc39"/>
            <p:cNvSpPr/>
            <p:nvPr/>
          </p:nvSpPr>
          <p:spPr>
            <a:xfrm>
              <a:off x="5827506" y="3863347"/>
              <a:ext cx="239888" cy="348662"/>
            </a:xfrm>
            <a:prstGeom prst="rect">
              <a:avLst/>
            </a:prstGeom>
            <a:solidFill>
              <a:srgbClr val="1CABE2">
                <a:alpha val="100000"/>
              </a:srgbClr>
            </a:solidFill>
          </p:spPr>
          <p:txBody>
            <a:bodyPr/>
            <a:lstStyle/>
            <a:p>
              <a:endParaRPr/>
            </a:p>
          </p:txBody>
        </p:sp>
        <p:sp>
          <p:nvSpPr>
            <p:cNvPr id="40" name="rc40"/>
            <p:cNvSpPr/>
            <p:nvPr/>
          </p:nvSpPr>
          <p:spPr>
            <a:xfrm>
              <a:off x="6094049" y="3734164"/>
              <a:ext cx="239888" cy="477845"/>
            </a:xfrm>
            <a:prstGeom prst="rect">
              <a:avLst/>
            </a:prstGeom>
            <a:solidFill>
              <a:srgbClr val="1CABE2">
                <a:alpha val="100000"/>
              </a:srgbClr>
            </a:solidFill>
          </p:spPr>
          <p:txBody>
            <a:bodyPr/>
            <a:lstStyle/>
            <a:p>
              <a:endParaRPr/>
            </a:p>
          </p:txBody>
        </p:sp>
        <p:sp>
          <p:nvSpPr>
            <p:cNvPr id="41" name="rc41"/>
            <p:cNvSpPr/>
            <p:nvPr/>
          </p:nvSpPr>
          <p:spPr>
            <a:xfrm>
              <a:off x="6360593" y="3587026"/>
              <a:ext cx="239888" cy="624982"/>
            </a:xfrm>
            <a:prstGeom prst="rect">
              <a:avLst/>
            </a:prstGeom>
            <a:solidFill>
              <a:srgbClr val="1CABE2">
                <a:alpha val="100000"/>
              </a:srgbClr>
            </a:solidFill>
          </p:spPr>
          <p:txBody>
            <a:bodyPr/>
            <a:lstStyle/>
            <a:p>
              <a:endParaRPr/>
            </a:p>
          </p:txBody>
        </p:sp>
        <p:sp>
          <p:nvSpPr>
            <p:cNvPr id="42" name="rc42"/>
            <p:cNvSpPr/>
            <p:nvPr/>
          </p:nvSpPr>
          <p:spPr>
            <a:xfrm>
              <a:off x="6627136" y="3562860"/>
              <a:ext cx="239888" cy="649149"/>
            </a:xfrm>
            <a:prstGeom prst="rect">
              <a:avLst/>
            </a:prstGeom>
            <a:solidFill>
              <a:srgbClr val="1CABE2">
                <a:alpha val="100000"/>
              </a:srgbClr>
            </a:solidFill>
          </p:spPr>
          <p:txBody>
            <a:bodyPr/>
            <a:lstStyle/>
            <a:p>
              <a:endParaRPr/>
            </a:p>
          </p:txBody>
        </p:sp>
        <p:sp>
          <p:nvSpPr>
            <p:cNvPr id="43" name="rc43"/>
            <p:cNvSpPr/>
            <p:nvPr/>
          </p:nvSpPr>
          <p:spPr>
            <a:xfrm>
              <a:off x="6893679" y="3464367"/>
              <a:ext cx="239888" cy="747642"/>
            </a:xfrm>
            <a:prstGeom prst="rect">
              <a:avLst/>
            </a:prstGeom>
            <a:solidFill>
              <a:srgbClr val="1CABE2">
                <a:alpha val="100000"/>
              </a:srgbClr>
            </a:solidFill>
          </p:spPr>
          <p:txBody>
            <a:bodyPr/>
            <a:lstStyle/>
            <a:p>
              <a:endParaRPr/>
            </a:p>
          </p:txBody>
        </p:sp>
        <p:sp>
          <p:nvSpPr>
            <p:cNvPr id="44" name="rc44"/>
            <p:cNvSpPr/>
            <p:nvPr/>
          </p:nvSpPr>
          <p:spPr>
            <a:xfrm>
              <a:off x="7160222" y="3661535"/>
              <a:ext cx="239888" cy="550473"/>
            </a:xfrm>
            <a:prstGeom prst="rect">
              <a:avLst/>
            </a:prstGeom>
            <a:solidFill>
              <a:srgbClr val="1CABE2">
                <a:alpha val="100000"/>
              </a:srgbClr>
            </a:solidFill>
          </p:spPr>
          <p:txBody>
            <a:bodyPr/>
            <a:lstStyle/>
            <a:p>
              <a:endParaRPr/>
            </a:p>
          </p:txBody>
        </p:sp>
        <p:sp>
          <p:nvSpPr>
            <p:cNvPr id="45" name="rc45"/>
            <p:cNvSpPr/>
            <p:nvPr/>
          </p:nvSpPr>
          <p:spPr>
            <a:xfrm>
              <a:off x="7426765" y="3648607"/>
              <a:ext cx="239888" cy="563402"/>
            </a:xfrm>
            <a:prstGeom prst="rect">
              <a:avLst/>
            </a:prstGeom>
            <a:solidFill>
              <a:srgbClr val="1CABE2">
                <a:alpha val="100000"/>
              </a:srgbClr>
            </a:solidFill>
          </p:spPr>
          <p:txBody>
            <a:bodyPr/>
            <a:lstStyle/>
            <a:p>
              <a:endParaRPr/>
            </a:p>
          </p:txBody>
        </p:sp>
        <p:sp>
          <p:nvSpPr>
            <p:cNvPr id="46" name="rc46"/>
            <p:cNvSpPr/>
            <p:nvPr/>
          </p:nvSpPr>
          <p:spPr>
            <a:xfrm>
              <a:off x="7693308" y="3645912"/>
              <a:ext cx="239888" cy="566097"/>
            </a:xfrm>
            <a:prstGeom prst="rect">
              <a:avLst/>
            </a:prstGeom>
            <a:solidFill>
              <a:srgbClr val="1CABE2">
                <a:alpha val="100000"/>
              </a:srgbClr>
            </a:solidFill>
          </p:spPr>
          <p:txBody>
            <a:bodyPr/>
            <a:lstStyle/>
            <a:p>
              <a:endParaRPr/>
            </a:p>
          </p:txBody>
        </p:sp>
        <p:sp>
          <p:nvSpPr>
            <p:cNvPr id="47" name="rc47"/>
            <p:cNvSpPr/>
            <p:nvPr/>
          </p:nvSpPr>
          <p:spPr>
            <a:xfrm>
              <a:off x="7959851" y="3758762"/>
              <a:ext cx="239888" cy="453247"/>
            </a:xfrm>
            <a:prstGeom prst="rect">
              <a:avLst/>
            </a:prstGeom>
            <a:solidFill>
              <a:srgbClr val="1CABE2">
                <a:alpha val="100000"/>
              </a:srgbClr>
            </a:solidFill>
          </p:spPr>
          <p:txBody>
            <a:bodyPr/>
            <a:lstStyle/>
            <a:p>
              <a:endParaRPr/>
            </a:p>
          </p:txBody>
        </p:sp>
        <p:sp>
          <p:nvSpPr>
            <p:cNvPr id="48" name="rc48"/>
            <p:cNvSpPr/>
            <p:nvPr/>
          </p:nvSpPr>
          <p:spPr>
            <a:xfrm>
              <a:off x="1296273" y="3646896"/>
              <a:ext cx="239888" cy="374072"/>
            </a:xfrm>
            <a:prstGeom prst="rect">
              <a:avLst/>
            </a:prstGeom>
            <a:solidFill>
              <a:srgbClr val="B3B3B3">
                <a:alpha val="100000"/>
              </a:srgbClr>
            </a:solidFill>
          </p:spPr>
          <p:txBody>
            <a:bodyPr/>
            <a:lstStyle/>
            <a:p>
              <a:endParaRPr/>
            </a:p>
          </p:txBody>
        </p:sp>
        <p:sp>
          <p:nvSpPr>
            <p:cNvPr id="49" name="rc49"/>
            <p:cNvSpPr/>
            <p:nvPr/>
          </p:nvSpPr>
          <p:spPr>
            <a:xfrm>
              <a:off x="1562816" y="3617634"/>
              <a:ext cx="239888" cy="315486"/>
            </a:xfrm>
            <a:prstGeom prst="rect">
              <a:avLst/>
            </a:prstGeom>
            <a:solidFill>
              <a:srgbClr val="B3B3B3">
                <a:alpha val="100000"/>
              </a:srgbClr>
            </a:solidFill>
          </p:spPr>
          <p:txBody>
            <a:bodyPr/>
            <a:lstStyle/>
            <a:p>
              <a:endParaRPr/>
            </a:p>
          </p:txBody>
        </p:sp>
        <p:sp>
          <p:nvSpPr>
            <p:cNvPr id="50" name="rc50"/>
            <p:cNvSpPr/>
            <p:nvPr/>
          </p:nvSpPr>
          <p:spPr>
            <a:xfrm>
              <a:off x="1829360" y="3684527"/>
              <a:ext cx="239888" cy="281717"/>
            </a:xfrm>
            <a:prstGeom prst="rect">
              <a:avLst/>
            </a:prstGeom>
            <a:solidFill>
              <a:srgbClr val="B3B3B3">
                <a:alpha val="100000"/>
              </a:srgbClr>
            </a:solidFill>
          </p:spPr>
          <p:txBody>
            <a:bodyPr/>
            <a:lstStyle/>
            <a:p>
              <a:endParaRPr/>
            </a:p>
          </p:txBody>
        </p:sp>
        <p:sp>
          <p:nvSpPr>
            <p:cNvPr id="51" name="rc51"/>
            <p:cNvSpPr/>
            <p:nvPr/>
          </p:nvSpPr>
          <p:spPr>
            <a:xfrm>
              <a:off x="2095903" y="3783405"/>
              <a:ext cx="239888" cy="239757"/>
            </a:xfrm>
            <a:prstGeom prst="rect">
              <a:avLst/>
            </a:prstGeom>
            <a:solidFill>
              <a:srgbClr val="B3B3B3">
                <a:alpha val="100000"/>
              </a:srgbClr>
            </a:solidFill>
          </p:spPr>
          <p:txBody>
            <a:bodyPr/>
            <a:lstStyle/>
            <a:p>
              <a:endParaRPr/>
            </a:p>
          </p:txBody>
        </p:sp>
        <p:sp>
          <p:nvSpPr>
            <p:cNvPr id="52" name="rc52"/>
            <p:cNvSpPr/>
            <p:nvPr/>
          </p:nvSpPr>
          <p:spPr>
            <a:xfrm>
              <a:off x="2362446" y="3815836"/>
              <a:ext cx="239888" cy="194804"/>
            </a:xfrm>
            <a:prstGeom prst="rect">
              <a:avLst/>
            </a:prstGeom>
            <a:solidFill>
              <a:srgbClr val="B3B3B3">
                <a:alpha val="100000"/>
              </a:srgbClr>
            </a:solidFill>
          </p:spPr>
          <p:txBody>
            <a:bodyPr/>
            <a:lstStyle/>
            <a:p>
              <a:endParaRPr/>
            </a:p>
          </p:txBody>
        </p:sp>
        <p:sp>
          <p:nvSpPr>
            <p:cNvPr id="53" name="rc53"/>
            <p:cNvSpPr/>
            <p:nvPr/>
          </p:nvSpPr>
          <p:spPr>
            <a:xfrm>
              <a:off x="2628989" y="3836899"/>
              <a:ext cx="239888" cy="236809"/>
            </a:xfrm>
            <a:prstGeom prst="rect">
              <a:avLst/>
            </a:prstGeom>
            <a:solidFill>
              <a:srgbClr val="B3B3B3">
                <a:alpha val="100000"/>
              </a:srgbClr>
            </a:solidFill>
          </p:spPr>
          <p:txBody>
            <a:bodyPr/>
            <a:lstStyle/>
            <a:p>
              <a:endParaRPr/>
            </a:p>
          </p:txBody>
        </p:sp>
        <p:sp>
          <p:nvSpPr>
            <p:cNvPr id="54" name="rc54"/>
            <p:cNvSpPr/>
            <p:nvPr/>
          </p:nvSpPr>
          <p:spPr>
            <a:xfrm>
              <a:off x="2895532" y="3832763"/>
              <a:ext cx="239888" cy="174383"/>
            </a:xfrm>
            <a:prstGeom prst="rect">
              <a:avLst/>
            </a:prstGeom>
            <a:solidFill>
              <a:srgbClr val="B3B3B3">
                <a:alpha val="100000"/>
              </a:srgbClr>
            </a:solidFill>
          </p:spPr>
          <p:txBody>
            <a:bodyPr/>
            <a:lstStyle/>
            <a:p>
              <a:endParaRPr/>
            </a:p>
          </p:txBody>
        </p:sp>
        <p:sp>
          <p:nvSpPr>
            <p:cNvPr id="55" name="rc55"/>
            <p:cNvSpPr/>
            <p:nvPr/>
          </p:nvSpPr>
          <p:spPr>
            <a:xfrm>
              <a:off x="3162075" y="3809886"/>
              <a:ext cx="239888" cy="155626"/>
            </a:xfrm>
            <a:prstGeom prst="rect">
              <a:avLst/>
            </a:prstGeom>
            <a:solidFill>
              <a:srgbClr val="B3B3B3">
                <a:alpha val="100000"/>
              </a:srgbClr>
            </a:solidFill>
          </p:spPr>
          <p:txBody>
            <a:bodyPr/>
            <a:lstStyle/>
            <a:p>
              <a:endParaRPr/>
            </a:p>
          </p:txBody>
        </p:sp>
        <p:sp>
          <p:nvSpPr>
            <p:cNvPr id="56" name="rc56"/>
            <p:cNvSpPr/>
            <p:nvPr/>
          </p:nvSpPr>
          <p:spPr>
            <a:xfrm>
              <a:off x="3428618" y="3770857"/>
              <a:ext cx="239888" cy="272325"/>
            </a:xfrm>
            <a:prstGeom prst="rect">
              <a:avLst/>
            </a:prstGeom>
            <a:solidFill>
              <a:srgbClr val="B3B3B3">
                <a:alpha val="100000"/>
              </a:srgbClr>
            </a:solidFill>
          </p:spPr>
          <p:txBody>
            <a:bodyPr/>
            <a:lstStyle/>
            <a:p>
              <a:endParaRPr/>
            </a:p>
          </p:txBody>
        </p:sp>
        <p:sp>
          <p:nvSpPr>
            <p:cNvPr id="57" name="rc57"/>
            <p:cNvSpPr/>
            <p:nvPr/>
          </p:nvSpPr>
          <p:spPr>
            <a:xfrm>
              <a:off x="3695161" y="3827728"/>
              <a:ext cx="239888" cy="179789"/>
            </a:xfrm>
            <a:prstGeom prst="rect">
              <a:avLst/>
            </a:prstGeom>
            <a:solidFill>
              <a:srgbClr val="B3B3B3">
                <a:alpha val="100000"/>
              </a:srgbClr>
            </a:solidFill>
          </p:spPr>
          <p:txBody>
            <a:bodyPr/>
            <a:lstStyle/>
            <a:p>
              <a:endParaRPr/>
            </a:p>
          </p:txBody>
        </p:sp>
        <p:sp>
          <p:nvSpPr>
            <p:cNvPr id="58" name="rc58"/>
            <p:cNvSpPr/>
            <p:nvPr/>
          </p:nvSpPr>
          <p:spPr>
            <a:xfrm>
              <a:off x="3961705" y="3810098"/>
              <a:ext cx="239888" cy="189288"/>
            </a:xfrm>
            <a:prstGeom prst="rect">
              <a:avLst/>
            </a:prstGeom>
            <a:solidFill>
              <a:srgbClr val="B3B3B3">
                <a:alpha val="100000"/>
              </a:srgbClr>
            </a:solidFill>
          </p:spPr>
          <p:txBody>
            <a:bodyPr/>
            <a:lstStyle/>
            <a:p>
              <a:endParaRPr/>
            </a:p>
          </p:txBody>
        </p:sp>
        <p:sp>
          <p:nvSpPr>
            <p:cNvPr id="59" name="rc59"/>
            <p:cNvSpPr/>
            <p:nvPr/>
          </p:nvSpPr>
          <p:spPr>
            <a:xfrm>
              <a:off x="4228248" y="3805698"/>
              <a:ext cx="239888" cy="198796"/>
            </a:xfrm>
            <a:prstGeom prst="rect">
              <a:avLst/>
            </a:prstGeom>
            <a:solidFill>
              <a:srgbClr val="B3B3B3">
                <a:alpha val="100000"/>
              </a:srgbClr>
            </a:solidFill>
          </p:spPr>
          <p:txBody>
            <a:bodyPr/>
            <a:lstStyle/>
            <a:p>
              <a:endParaRPr/>
            </a:p>
          </p:txBody>
        </p:sp>
        <p:sp>
          <p:nvSpPr>
            <p:cNvPr id="60" name="rc60"/>
            <p:cNvSpPr/>
            <p:nvPr/>
          </p:nvSpPr>
          <p:spPr>
            <a:xfrm>
              <a:off x="4494791" y="3799817"/>
              <a:ext cx="239888" cy="200714"/>
            </a:xfrm>
            <a:prstGeom prst="rect">
              <a:avLst/>
            </a:prstGeom>
            <a:solidFill>
              <a:srgbClr val="B3B3B3">
                <a:alpha val="100000"/>
              </a:srgbClr>
            </a:solidFill>
          </p:spPr>
          <p:txBody>
            <a:bodyPr/>
            <a:lstStyle/>
            <a:p>
              <a:endParaRPr/>
            </a:p>
          </p:txBody>
        </p:sp>
        <p:sp>
          <p:nvSpPr>
            <p:cNvPr id="61" name="rc61"/>
            <p:cNvSpPr/>
            <p:nvPr/>
          </p:nvSpPr>
          <p:spPr>
            <a:xfrm>
              <a:off x="4761334" y="3654056"/>
              <a:ext cx="239888" cy="244603"/>
            </a:xfrm>
            <a:prstGeom prst="rect">
              <a:avLst/>
            </a:prstGeom>
            <a:solidFill>
              <a:srgbClr val="B3B3B3">
                <a:alpha val="100000"/>
              </a:srgbClr>
            </a:solidFill>
          </p:spPr>
          <p:txBody>
            <a:bodyPr/>
            <a:lstStyle/>
            <a:p>
              <a:endParaRPr/>
            </a:p>
          </p:txBody>
        </p:sp>
        <p:sp>
          <p:nvSpPr>
            <p:cNvPr id="62" name="rc62"/>
            <p:cNvSpPr/>
            <p:nvPr/>
          </p:nvSpPr>
          <p:spPr>
            <a:xfrm>
              <a:off x="5027877" y="3614342"/>
              <a:ext cx="239888" cy="325160"/>
            </a:xfrm>
            <a:prstGeom prst="rect">
              <a:avLst/>
            </a:prstGeom>
            <a:solidFill>
              <a:srgbClr val="B3B3B3">
                <a:alpha val="100000"/>
              </a:srgbClr>
            </a:solidFill>
          </p:spPr>
          <p:txBody>
            <a:bodyPr/>
            <a:lstStyle/>
            <a:p>
              <a:endParaRPr/>
            </a:p>
          </p:txBody>
        </p:sp>
        <p:sp>
          <p:nvSpPr>
            <p:cNvPr id="63" name="rc63"/>
            <p:cNvSpPr/>
            <p:nvPr/>
          </p:nvSpPr>
          <p:spPr>
            <a:xfrm>
              <a:off x="5294420" y="3669913"/>
              <a:ext cx="239888" cy="339640"/>
            </a:xfrm>
            <a:prstGeom prst="rect">
              <a:avLst/>
            </a:prstGeom>
            <a:solidFill>
              <a:srgbClr val="B3B3B3">
                <a:alpha val="100000"/>
              </a:srgbClr>
            </a:solidFill>
          </p:spPr>
          <p:txBody>
            <a:bodyPr/>
            <a:lstStyle/>
            <a:p>
              <a:endParaRPr/>
            </a:p>
          </p:txBody>
        </p:sp>
        <p:sp>
          <p:nvSpPr>
            <p:cNvPr id="64" name="rc64"/>
            <p:cNvSpPr/>
            <p:nvPr/>
          </p:nvSpPr>
          <p:spPr>
            <a:xfrm>
              <a:off x="5560963" y="3662281"/>
              <a:ext cx="239888" cy="281254"/>
            </a:xfrm>
            <a:prstGeom prst="rect">
              <a:avLst/>
            </a:prstGeom>
            <a:solidFill>
              <a:srgbClr val="B3B3B3">
                <a:alpha val="100000"/>
              </a:srgbClr>
            </a:solidFill>
          </p:spPr>
          <p:txBody>
            <a:bodyPr/>
            <a:lstStyle/>
            <a:p>
              <a:endParaRPr/>
            </a:p>
          </p:txBody>
        </p:sp>
        <p:sp>
          <p:nvSpPr>
            <p:cNvPr id="65" name="rc65"/>
            <p:cNvSpPr/>
            <p:nvPr/>
          </p:nvSpPr>
          <p:spPr>
            <a:xfrm>
              <a:off x="5827506" y="3450778"/>
              <a:ext cx="239888" cy="412568"/>
            </a:xfrm>
            <a:prstGeom prst="rect">
              <a:avLst/>
            </a:prstGeom>
            <a:solidFill>
              <a:srgbClr val="B3B3B3">
                <a:alpha val="100000"/>
              </a:srgbClr>
            </a:solidFill>
          </p:spPr>
          <p:txBody>
            <a:bodyPr/>
            <a:lstStyle/>
            <a:p>
              <a:endParaRPr/>
            </a:p>
          </p:txBody>
        </p:sp>
        <p:sp>
          <p:nvSpPr>
            <p:cNvPr id="66" name="rc66"/>
            <p:cNvSpPr/>
            <p:nvPr/>
          </p:nvSpPr>
          <p:spPr>
            <a:xfrm>
              <a:off x="6094049" y="3506117"/>
              <a:ext cx="239888" cy="228046"/>
            </a:xfrm>
            <a:prstGeom prst="rect">
              <a:avLst/>
            </a:prstGeom>
            <a:solidFill>
              <a:srgbClr val="B3B3B3">
                <a:alpha val="100000"/>
              </a:srgbClr>
            </a:solidFill>
          </p:spPr>
          <p:txBody>
            <a:bodyPr/>
            <a:lstStyle/>
            <a:p>
              <a:endParaRPr/>
            </a:p>
          </p:txBody>
        </p:sp>
        <p:sp>
          <p:nvSpPr>
            <p:cNvPr id="67" name="rc67"/>
            <p:cNvSpPr/>
            <p:nvPr/>
          </p:nvSpPr>
          <p:spPr>
            <a:xfrm>
              <a:off x="6360593" y="3270813"/>
              <a:ext cx="239888" cy="316213"/>
            </a:xfrm>
            <a:prstGeom prst="rect">
              <a:avLst/>
            </a:prstGeom>
            <a:solidFill>
              <a:srgbClr val="B3B3B3">
                <a:alpha val="100000"/>
              </a:srgbClr>
            </a:solidFill>
          </p:spPr>
          <p:txBody>
            <a:bodyPr/>
            <a:lstStyle/>
            <a:p>
              <a:endParaRPr/>
            </a:p>
          </p:txBody>
        </p:sp>
        <p:sp>
          <p:nvSpPr>
            <p:cNvPr id="68" name="rc68"/>
            <p:cNvSpPr/>
            <p:nvPr/>
          </p:nvSpPr>
          <p:spPr>
            <a:xfrm>
              <a:off x="6627136" y="3146243"/>
              <a:ext cx="239888" cy="416616"/>
            </a:xfrm>
            <a:prstGeom prst="rect">
              <a:avLst/>
            </a:prstGeom>
            <a:solidFill>
              <a:srgbClr val="B3B3B3">
                <a:alpha val="100000"/>
              </a:srgbClr>
            </a:solidFill>
          </p:spPr>
          <p:txBody>
            <a:bodyPr/>
            <a:lstStyle/>
            <a:p>
              <a:endParaRPr/>
            </a:p>
          </p:txBody>
        </p:sp>
        <p:sp>
          <p:nvSpPr>
            <p:cNvPr id="69" name="rc69"/>
            <p:cNvSpPr/>
            <p:nvPr/>
          </p:nvSpPr>
          <p:spPr>
            <a:xfrm>
              <a:off x="6893679" y="3137876"/>
              <a:ext cx="239888" cy="326490"/>
            </a:xfrm>
            <a:prstGeom prst="rect">
              <a:avLst/>
            </a:prstGeom>
            <a:solidFill>
              <a:srgbClr val="B3B3B3">
                <a:alpha val="100000"/>
              </a:srgbClr>
            </a:solidFill>
          </p:spPr>
          <p:txBody>
            <a:bodyPr/>
            <a:lstStyle/>
            <a:p>
              <a:endParaRPr/>
            </a:p>
          </p:txBody>
        </p:sp>
        <p:sp>
          <p:nvSpPr>
            <p:cNvPr id="70" name="rc70"/>
            <p:cNvSpPr/>
            <p:nvPr/>
          </p:nvSpPr>
          <p:spPr>
            <a:xfrm>
              <a:off x="7160222" y="3279787"/>
              <a:ext cx="239888" cy="381747"/>
            </a:xfrm>
            <a:prstGeom prst="rect">
              <a:avLst/>
            </a:prstGeom>
            <a:solidFill>
              <a:srgbClr val="B3B3B3">
                <a:alpha val="100000"/>
              </a:srgbClr>
            </a:solidFill>
          </p:spPr>
          <p:txBody>
            <a:bodyPr/>
            <a:lstStyle/>
            <a:p>
              <a:endParaRPr/>
            </a:p>
          </p:txBody>
        </p:sp>
        <p:sp>
          <p:nvSpPr>
            <p:cNvPr id="71" name="rc71"/>
            <p:cNvSpPr/>
            <p:nvPr/>
          </p:nvSpPr>
          <p:spPr>
            <a:xfrm>
              <a:off x="7426765" y="3423321"/>
              <a:ext cx="239888" cy="225286"/>
            </a:xfrm>
            <a:prstGeom prst="rect">
              <a:avLst/>
            </a:prstGeom>
            <a:solidFill>
              <a:srgbClr val="B3B3B3">
                <a:alpha val="100000"/>
              </a:srgbClr>
            </a:solidFill>
          </p:spPr>
          <p:txBody>
            <a:bodyPr/>
            <a:lstStyle/>
            <a:p>
              <a:endParaRPr/>
            </a:p>
          </p:txBody>
        </p:sp>
        <p:sp>
          <p:nvSpPr>
            <p:cNvPr id="72" name="rc72"/>
            <p:cNvSpPr/>
            <p:nvPr/>
          </p:nvSpPr>
          <p:spPr>
            <a:xfrm>
              <a:off x="7693308" y="3448756"/>
              <a:ext cx="239888" cy="197155"/>
            </a:xfrm>
            <a:prstGeom prst="rect">
              <a:avLst/>
            </a:prstGeom>
            <a:solidFill>
              <a:srgbClr val="B3B3B3">
                <a:alpha val="100000"/>
              </a:srgbClr>
            </a:solidFill>
          </p:spPr>
          <p:txBody>
            <a:bodyPr/>
            <a:lstStyle/>
            <a:p>
              <a:endParaRPr/>
            </a:p>
          </p:txBody>
        </p:sp>
        <p:sp>
          <p:nvSpPr>
            <p:cNvPr id="73" name="rc73"/>
            <p:cNvSpPr/>
            <p:nvPr/>
          </p:nvSpPr>
          <p:spPr>
            <a:xfrm>
              <a:off x="7959851" y="3457994"/>
              <a:ext cx="239888" cy="300767"/>
            </a:xfrm>
            <a:prstGeom prst="rect">
              <a:avLst/>
            </a:prstGeom>
            <a:solidFill>
              <a:srgbClr val="B3B3B3">
                <a:alpha val="100000"/>
              </a:srgbClr>
            </a:solidFill>
          </p:spPr>
          <p:txBody>
            <a:bodyPr/>
            <a:lstStyle/>
            <a:p>
              <a:endParaRPr/>
            </a:p>
          </p:txBody>
        </p:sp>
        <p:sp>
          <p:nvSpPr>
            <p:cNvPr id="74" name="pl74"/>
            <p:cNvSpPr/>
            <p:nvPr/>
          </p:nvSpPr>
          <p:spPr>
            <a:xfrm>
              <a:off x="1416218" y="2106708"/>
              <a:ext cx="6663577" cy="236309"/>
            </a:xfrm>
            <a:custGeom>
              <a:avLst/>
              <a:gdLst/>
              <a:ahLst/>
              <a:cxnLst/>
              <a:rect l="0" t="0" r="0" b="0"/>
              <a:pathLst>
                <a:path w="6663577" h="236309">
                  <a:moveTo>
                    <a:pt x="0" y="21482"/>
                  </a:moveTo>
                  <a:lnTo>
                    <a:pt x="266543" y="42965"/>
                  </a:lnTo>
                  <a:lnTo>
                    <a:pt x="533086" y="42965"/>
                  </a:lnTo>
                  <a:lnTo>
                    <a:pt x="799629" y="21482"/>
                  </a:lnTo>
                  <a:lnTo>
                    <a:pt x="1066172" y="21482"/>
                  </a:lnTo>
                  <a:lnTo>
                    <a:pt x="1332715" y="0"/>
                  </a:lnTo>
                  <a:lnTo>
                    <a:pt x="1599258" y="21482"/>
                  </a:lnTo>
                  <a:lnTo>
                    <a:pt x="1865801" y="42965"/>
                  </a:lnTo>
                  <a:lnTo>
                    <a:pt x="2132344" y="21482"/>
                  </a:lnTo>
                  <a:lnTo>
                    <a:pt x="2398888" y="21482"/>
                  </a:lnTo>
                  <a:lnTo>
                    <a:pt x="2665431" y="21482"/>
                  </a:lnTo>
                  <a:lnTo>
                    <a:pt x="2931974" y="21482"/>
                  </a:lnTo>
                  <a:lnTo>
                    <a:pt x="3198517" y="21482"/>
                  </a:lnTo>
                  <a:lnTo>
                    <a:pt x="3465060" y="64447"/>
                  </a:lnTo>
                  <a:lnTo>
                    <a:pt x="3731603" y="42965"/>
                  </a:lnTo>
                  <a:lnTo>
                    <a:pt x="3998146" y="21482"/>
                  </a:lnTo>
                  <a:lnTo>
                    <a:pt x="4264689" y="42965"/>
                  </a:lnTo>
                  <a:lnTo>
                    <a:pt x="4531233" y="85930"/>
                  </a:lnTo>
                  <a:lnTo>
                    <a:pt x="4797776" y="128895"/>
                  </a:lnTo>
                  <a:lnTo>
                    <a:pt x="5064319" y="193343"/>
                  </a:lnTo>
                  <a:lnTo>
                    <a:pt x="5330862" y="193343"/>
                  </a:lnTo>
                  <a:lnTo>
                    <a:pt x="5597405" y="236309"/>
                  </a:lnTo>
                  <a:lnTo>
                    <a:pt x="5863948" y="171861"/>
                  </a:lnTo>
                  <a:lnTo>
                    <a:pt x="6130491" y="171861"/>
                  </a:lnTo>
                  <a:lnTo>
                    <a:pt x="6397034" y="171861"/>
                  </a:lnTo>
                  <a:lnTo>
                    <a:pt x="6663577" y="128895"/>
                  </a:lnTo>
                </a:path>
              </a:pathLst>
            </a:custGeom>
            <a:ln w="27101" cap="flat">
              <a:solidFill>
                <a:srgbClr val="0058AB">
                  <a:alpha val="80000"/>
                </a:srgbClr>
              </a:solidFill>
              <a:prstDash val="solid"/>
              <a:round/>
            </a:ln>
          </p:spPr>
          <p:txBody>
            <a:bodyPr/>
            <a:lstStyle/>
            <a:p>
              <a:endParaRPr/>
            </a:p>
          </p:txBody>
        </p:sp>
        <p:sp>
          <p:nvSpPr>
            <p:cNvPr id="75" name="pl75"/>
            <p:cNvSpPr/>
            <p:nvPr/>
          </p:nvSpPr>
          <p:spPr>
            <a:xfrm>
              <a:off x="1416218" y="2192639"/>
              <a:ext cx="6663577" cy="279274"/>
            </a:xfrm>
            <a:custGeom>
              <a:avLst/>
              <a:gdLst/>
              <a:ahLst/>
              <a:cxnLst/>
              <a:rect l="0" t="0" r="0" b="0"/>
              <a:pathLst>
                <a:path w="6663577" h="279274">
                  <a:moveTo>
                    <a:pt x="0" y="64447"/>
                  </a:moveTo>
                  <a:lnTo>
                    <a:pt x="266543" y="64447"/>
                  </a:lnTo>
                  <a:lnTo>
                    <a:pt x="533086" y="42965"/>
                  </a:lnTo>
                  <a:lnTo>
                    <a:pt x="799629" y="21482"/>
                  </a:lnTo>
                  <a:lnTo>
                    <a:pt x="1066172" y="0"/>
                  </a:lnTo>
                  <a:lnTo>
                    <a:pt x="1332715" y="0"/>
                  </a:lnTo>
                  <a:lnTo>
                    <a:pt x="1599258" y="0"/>
                  </a:lnTo>
                  <a:lnTo>
                    <a:pt x="1865801" y="0"/>
                  </a:lnTo>
                  <a:lnTo>
                    <a:pt x="2132344" y="21482"/>
                  </a:lnTo>
                  <a:lnTo>
                    <a:pt x="2398888" y="0"/>
                  </a:lnTo>
                  <a:lnTo>
                    <a:pt x="2665431" y="0"/>
                  </a:lnTo>
                  <a:lnTo>
                    <a:pt x="2931974" y="0"/>
                  </a:lnTo>
                  <a:lnTo>
                    <a:pt x="3198517" y="21482"/>
                  </a:lnTo>
                  <a:lnTo>
                    <a:pt x="3465060" y="64447"/>
                  </a:lnTo>
                  <a:lnTo>
                    <a:pt x="3731603" y="85930"/>
                  </a:lnTo>
                  <a:lnTo>
                    <a:pt x="3998146" y="64447"/>
                  </a:lnTo>
                  <a:lnTo>
                    <a:pt x="4264689" y="64447"/>
                  </a:lnTo>
                  <a:lnTo>
                    <a:pt x="4531233" y="150378"/>
                  </a:lnTo>
                  <a:lnTo>
                    <a:pt x="4797776" y="128895"/>
                  </a:lnTo>
                  <a:lnTo>
                    <a:pt x="5064319" y="214826"/>
                  </a:lnTo>
                  <a:lnTo>
                    <a:pt x="5330862" y="279274"/>
                  </a:lnTo>
                  <a:lnTo>
                    <a:pt x="5597405" y="279274"/>
                  </a:lnTo>
                  <a:lnTo>
                    <a:pt x="5863948" y="214826"/>
                  </a:lnTo>
                  <a:lnTo>
                    <a:pt x="6130491" y="171861"/>
                  </a:lnTo>
                  <a:lnTo>
                    <a:pt x="6397034" y="171861"/>
                  </a:lnTo>
                  <a:lnTo>
                    <a:pt x="6663577" y="171861"/>
                  </a:lnTo>
                </a:path>
              </a:pathLst>
            </a:custGeom>
            <a:ln w="27101" cap="flat">
              <a:solidFill>
                <a:srgbClr val="333333">
                  <a:alpha val="80000"/>
                </a:srgbClr>
              </a:solidFill>
              <a:prstDash val="solid"/>
              <a:round/>
            </a:ln>
          </p:spPr>
          <p:txBody>
            <a:bodyPr/>
            <a:lstStyle/>
            <a:p>
              <a:endParaRPr/>
            </a:p>
          </p:txBody>
        </p:sp>
        <p:sp>
          <p:nvSpPr>
            <p:cNvPr id="76" name="tx76"/>
            <p:cNvSpPr/>
            <p:nvPr/>
          </p:nvSpPr>
          <p:spPr>
            <a:xfrm>
              <a:off x="6410199" y="211707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89</a:t>
              </a:r>
            </a:p>
          </p:txBody>
        </p:sp>
        <p:sp>
          <p:nvSpPr>
            <p:cNvPr id="77" name="tx77"/>
            <p:cNvSpPr/>
            <p:nvPr/>
          </p:nvSpPr>
          <p:spPr>
            <a:xfrm>
              <a:off x="6676742" y="211707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89</a:t>
              </a:r>
            </a:p>
          </p:txBody>
        </p:sp>
        <p:sp>
          <p:nvSpPr>
            <p:cNvPr id="78" name="tx78"/>
            <p:cNvSpPr/>
            <p:nvPr/>
          </p:nvSpPr>
          <p:spPr>
            <a:xfrm>
              <a:off x="6943285"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79" name="tx79"/>
            <p:cNvSpPr/>
            <p:nvPr/>
          </p:nvSpPr>
          <p:spPr>
            <a:xfrm>
              <a:off x="7209828" y="209559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90</a:t>
              </a:r>
            </a:p>
          </p:txBody>
        </p:sp>
        <p:sp>
          <p:nvSpPr>
            <p:cNvPr id="80" name="tx80"/>
            <p:cNvSpPr/>
            <p:nvPr/>
          </p:nvSpPr>
          <p:spPr>
            <a:xfrm>
              <a:off x="7476372" y="209559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90</a:t>
              </a:r>
            </a:p>
          </p:txBody>
        </p:sp>
        <p:sp>
          <p:nvSpPr>
            <p:cNvPr id="81" name="tx81"/>
            <p:cNvSpPr/>
            <p:nvPr/>
          </p:nvSpPr>
          <p:spPr>
            <a:xfrm>
              <a:off x="7742915" y="209559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90</a:t>
              </a:r>
            </a:p>
          </p:txBody>
        </p:sp>
        <p:sp>
          <p:nvSpPr>
            <p:cNvPr id="82" name="tx82"/>
            <p:cNvSpPr/>
            <p:nvPr/>
          </p:nvSpPr>
          <p:spPr>
            <a:xfrm>
              <a:off x="8009458" y="205262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92</a:t>
              </a:r>
            </a:p>
          </p:txBody>
        </p:sp>
        <p:sp>
          <p:nvSpPr>
            <p:cNvPr id="83" name="tx83"/>
            <p:cNvSpPr/>
            <p:nvPr/>
          </p:nvSpPr>
          <p:spPr>
            <a:xfrm>
              <a:off x="6410199" y="24689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84</a:t>
              </a:r>
            </a:p>
          </p:txBody>
        </p:sp>
        <p:sp>
          <p:nvSpPr>
            <p:cNvPr id="84" name="tx84"/>
            <p:cNvSpPr/>
            <p:nvPr/>
          </p:nvSpPr>
          <p:spPr>
            <a:xfrm>
              <a:off x="6676742" y="2533371"/>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81</a:t>
              </a:r>
            </a:p>
          </p:txBody>
        </p:sp>
        <p:sp>
          <p:nvSpPr>
            <p:cNvPr id="85" name="tx85"/>
            <p:cNvSpPr/>
            <p:nvPr/>
          </p:nvSpPr>
          <p:spPr>
            <a:xfrm>
              <a:off x="6943285" y="2533371"/>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81</a:t>
              </a:r>
            </a:p>
          </p:txBody>
        </p:sp>
        <p:sp>
          <p:nvSpPr>
            <p:cNvPr id="86" name="tx86"/>
            <p:cNvSpPr/>
            <p:nvPr/>
          </p:nvSpPr>
          <p:spPr>
            <a:xfrm>
              <a:off x="7209828" y="24689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84</a:t>
              </a:r>
            </a:p>
          </p:txBody>
        </p:sp>
        <p:sp>
          <p:nvSpPr>
            <p:cNvPr id="87" name="tx87"/>
            <p:cNvSpPr/>
            <p:nvPr/>
          </p:nvSpPr>
          <p:spPr>
            <a:xfrm>
              <a:off x="7476372" y="2425958"/>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86</a:t>
              </a:r>
            </a:p>
          </p:txBody>
        </p:sp>
        <p:sp>
          <p:nvSpPr>
            <p:cNvPr id="88" name="tx88"/>
            <p:cNvSpPr/>
            <p:nvPr/>
          </p:nvSpPr>
          <p:spPr>
            <a:xfrm>
              <a:off x="7742915" y="2425958"/>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86</a:t>
              </a:r>
            </a:p>
          </p:txBody>
        </p:sp>
        <p:sp>
          <p:nvSpPr>
            <p:cNvPr id="89" name="tx89"/>
            <p:cNvSpPr/>
            <p:nvPr/>
          </p:nvSpPr>
          <p:spPr>
            <a:xfrm>
              <a:off x="8009458" y="2425958"/>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86</a:t>
              </a:r>
            </a:p>
          </p:txBody>
        </p:sp>
        <p:sp>
          <p:nvSpPr>
            <p:cNvPr id="90" name="tx90"/>
            <p:cNvSpPr/>
            <p:nvPr/>
          </p:nvSpPr>
          <p:spPr>
            <a:xfrm>
              <a:off x="1340869" y="407604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0.5</a:t>
              </a:r>
            </a:p>
          </p:txBody>
        </p:sp>
        <p:sp>
          <p:nvSpPr>
            <p:cNvPr id="91" name="tx91"/>
            <p:cNvSpPr/>
            <p:nvPr/>
          </p:nvSpPr>
          <p:spPr>
            <a:xfrm>
              <a:off x="2673584" y="4102366"/>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0.3</a:t>
              </a:r>
            </a:p>
          </p:txBody>
        </p:sp>
        <p:sp>
          <p:nvSpPr>
            <p:cNvPr id="92" name="tx92"/>
            <p:cNvSpPr/>
            <p:nvPr/>
          </p:nvSpPr>
          <p:spPr>
            <a:xfrm>
              <a:off x="4006300" y="406525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0.5</a:t>
              </a:r>
            </a:p>
          </p:txBody>
        </p:sp>
        <p:sp>
          <p:nvSpPr>
            <p:cNvPr id="93" name="tx93"/>
            <p:cNvSpPr/>
            <p:nvPr/>
          </p:nvSpPr>
          <p:spPr>
            <a:xfrm>
              <a:off x="5339016" y="407034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0.5</a:t>
              </a:r>
            </a:p>
          </p:txBody>
        </p:sp>
        <p:sp>
          <p:nvSpPr>
            <p:cNvPr id="94" name="tx94"/>
            <p:cNvSpPr/>
            <p:nvPr/>
          </p:nvSpPr>
          <p:spPr>
            <a:xfrm>
              <a:off x="6405188" y="385907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95" name="tx95"/>
            <p:cNvSpPr/>
            <p:nvPr/>
          </p:nvSpPr>
          <p:spPr>
            <a:xfrm>
              <a:off x="6671731" y="384699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96" name="tx96"/>
            <p:cNvSpPr/>
            <p:nvPr/>
          </p:nvSpPr>
          <p:spPr>
            <a:xfrm>
              <a:off x="6938274" y="379774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1.8</a:t>
              </a:r>
            </a:p>
          </p:txBody>
        </p:sp>
        <p:sp>
          <p:nvSpPr>
            <p:cNvPr id="97" name="tx97"/>
            <p:cNvSpPr/>
            <p:nvPr/>
          </p:nvSpPr>
          <p:spPr>
            <a:xfrm>
              <a:off x="7204817" y="3896279"/>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98" name="tx98"/>
            <p:cNvSpPr/>
            <p:nvPr/>
          </p:nvSpPr>
          <p:spPr>
            <a:xfrm>
              <a:off x="7471361" y="3889815"/>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99" name="tx99"/>
            <p:cNvSpPr/>
            <p:nvPr/>
          </p:nvSpPr>
          <p:spPr>
            <a:xfrm>
              <a:off x="7737904" y="3888467"/>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0" name="tx100"/>
            <p:cNvSpPr/>
            <p:nvPr/>
          </p:nvSpPr>
          <p:spPr>
            <a:xfrm>
              <a:off x="8004447" y="3946269"/>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101" name="tx101"/>
            <p:cNvSpPr/>
            <p:nvPr/>
          </p:nvSpPr>
          <p:spPr>
            <a:xfrm>
              <a:off x="1340869" y="379349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0.9</a:t>
              </a:r>
            </a:p>
          </p:txBody>
        </p:sp>
        <p:sp>
          <p:nvSpPr>
            <p:cNvPr id="102" name="tx102"/>
            <p:cNvSpPr/>
            <p:nvPr/>
          </p:nvSpPr>
          <p:spPr>
            <a:xfrm>
              <a:off x="2673584" y="391486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0.6</a:t>
              </a:r>
            </a:p>
          </p:txBody>
        </p:sp>
        <p:sp>
          <p:nvSpPr>
            <p:cNvPr id="103" name="tx103"/>
            <p:cNvSpPr/>
            <p:nvPr/>
          </p:nvSpPr>
          <p:spPr>
            <a:xfrm>
              <a:off x="4006300" y="386430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104" name="tx104"/>
            <p:cNvSpPr/>
            <p:nvPr/>
          </p:nvSpPr>
          <p:spPr>
            <a:xfrm>
              <a:off x="5339016" y="379929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0.8</a:t>
              </a:r>
            </a:p>
          </p:txBody>
        </p:sp>
        <p:sp>
          <p:nvSpPr>
            <p:cNvPr id="105" name="tx105"/>
            <p:cNvSpPr/>
            <p:nvPr/>
          </p:nvSpPr>
          <p:spPr>
            <a:xfrm>
              <a:off x="6405188" y="338848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106" name="tx106"/>
            <p:cNvSpPr/>
            <p:nvPr/>
          </p:nvSpPr>
          <p:spPr>
            <a:xfrm>
              <a:off x="6716935" y="331543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a:t>
              </a:r>
            </a:p>
          </p:txBody>
        </p:sp>
        <p:sp>
          <p:nvSpPr>
            <p:cNvPr id="107" name="tx107"/>
            <p:cNvSpPr/>
            <p:nvPr/>
          </p:nvSpPr>
          <p:spPr>
            <a:xfrm>
              <a:off x="6938274" y="326068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0.8</a:t>
              </a:r>
            </a:p>
          </p:txBody>
        </p:sp>
        <p:sp>
          <p:nvSpPr>
            <p:cNvPr id="108" name="tx108"/>
            <p:cNvSpPr/>
            <p:nvPr/>
          </p:nvSpPr>
          <p:spPr>
            <a:xfrm>
              <a:off x="7204817" y="343022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0.9</a:t>
              </a:r>
            </a:p>
          </p:txBody>
        </p:sp>
        <p:sp>
          <p:nvSpPr>
            <p:cNvPr id="109" name="tx109"/>
            <p:cNvSpPr/>
            <p:nvPr/>
          </p:nvSpPr>
          <p:spPr>
            <a:xfrm>
              <a:off x="7471361" y="349552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0.5</a:t>
              </a:r>
            </a:p>
          </p:txBody>
        </p:sp>
        <p:sp>
          <p:nvSpPr>
            <p:cNvPr id="110" name="tx110"/>
            <p:cNvSpPr/>
            <p:nvPr/>
          </p:nvSpPr>
          <p:spPr>
            <a:xfrm>
              <a:off x="7737904" y="350689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0.5</a:t>
              </a:r>
            </a:p>
          </p:txBody>
        </p:sp>
        <p:sp>
          <p:nvSpPr>
            <p:cNvPr id="111" name="tx111"/>
            <p:cNvSpPr/>
            <p:nvPr/>
          </p:nvSpPr>
          <p:spPr>
            <a:xfrm>
              <a:off x="8004447" y="356793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112" name="tx112"/>
            <p:cNvSpPr/>
            <p:nvPr/>
          </p:nvSpPr>
          <p:spPr>
            <a:xfrm>
              <a:off x="1340869" y="3528805"/>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13" name="tx113"/>
            <p:cNvSpPr/>
            <p:nvPr/>
          </p:nvSpPr>
          <p:spPr>
            <a:xfrm>
              <a:off x="2673584" y="371886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0.9</a:t>
              </a:r>
            </a:p>
          </p:txBody>
        </p:sp>
        <p:sp>
          <p:nvSpPr>
            <p:cNvPr id="114" name="tx114"/>
            <p:cNvSpPr/>
            <p:nvPr/>
          </p:nvSpPr>
          <p:spPr>
            <a:xfrm>
              <a:off x="4006300" y="369206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0.9</a:t>
              </a:r>
            </a:p>
          </p:txBody>
        </p:sp>
        <p:sp>
          <p:nvSpPr>
            <p:cNvPr id="115" name="tx115"/>
            <p:cNvSpPr/>
            <p:nvPr/>
          </p:nvSpPr>
          <p:spPr>
            <a:xfrm>
              <a:off x="5339016" y="355182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16" name="tx116"/>
            <p:cNvSpPr/>
            <p:nvPr/>
          </p:nvSpPr>
          <p:spPr>
            <a:xfrm>
              <a:off x="6405188" y="3154098"/>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117" name="tx117"/>
            <p:cNvSpPr/>
            <p:nvPr/>
          </p:nvSpPr>
          <p:spPr>
            <a:xfrm>
              <a:off x="6671731" y="302820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118" name="tx118"/>
            <p:cNvSpPr/>
            <p:nvPr/>
          </p:nvSpPr>
          <p:spPr>
            <a:xfrm>
              <a:off x="6938274" y="301983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119" name="tx119"/>
            <p:cNvSpPr/>
            <p:nvPr/>
          </p:nvSpPr>
          <p:spPr>
            <a:xfrm>
              <a:off x="7204817" y="3163072"/>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120" name="tx120"/>
            <p:cNvSpPr/>
            <p:nvPr/>
          </p:nvSpPr>
          <p:spPr>
            <a:xfrm>
              <a:off x="7471361" y="330528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121" name="tx121"/>
            <p:cNvSpPr/>
            <p:nvPr/>
          </p:nvSpPr>
          <p:spPr>
            <a:xfrm>
              <a:off x="7737904" y="333071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122" name="tx122"/>
            <p:cNvSpPr/>
            <p:nvPr/>
          </p:nvSpPr>
          <p:spPr>
            <a:xfrm>
              <a:off x="8004447" y="333995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123" name="tx123"/>
            <p:cNvSpPr/>
            <p:nvPr/>
          </p:nvSpPr>
          <p:spPr>
            <a:xfrm>
              <a:off x="694404" y="415989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4" name="tx124"/>
            <p:cNvSpPr/>
            <p:nvPr/>
          </p:nvSpPr>
          <p:spPr>
            <a:xfrm>
              <a:off x="694404" y="3313758"/>
              <a:ext cx="194065"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2M</a:t>
              </a:r>
            </a:p>
          </p:txBody>
        </p:sp>
        <p:sp>
          <p:nvSpPr>
            <p:cNvPr id="125" name="tx125"/>
            <p:cNvSpPr/>
            <p:nvPr/>
          </p:nvSpPr>
          <p:spPr>
            <a:xfrm>
              <a:off x="694404" y="2466325"/>
              <a:ext cx="194065" cy="1000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4M</a:t>
              </a:r>
            </a:p>
          </p:txBody>
        </p:sp>
        <p:sp>
          <p:nvSpPr>
            <p:cNvPr id="126" name="tx126"/>
            <p:cNvSpPr/>
            <p:nvPr/>
          </p:nvSpPr>
          <p:spPr>
            <a:xfrm>
              <a:off x="8607544" y="415989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7" name="tx127"/>
            <p:cNvSpPr/>
            <p:nvPr/>
          </p:nvSpPr>
          <p:spPr>
            <a:xfrm>
              <a:off x="8607544" y="362282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28" name="tx128"/>
            <p:cNvSpPr/>
            <p:nvPr/>
          </p:nvSpPr>
          <p:spPr>
            <a:xfrm>
              <a:off x="8607544" y="308576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29" name="tx129"/>
            <p:cNvSpPr/>
            <p:nvPr/>
          </p:nvSpPr>
          <p:spPr>
            <a:xfrm>
              <a:off x="8607544" y="255040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30" name="tx130"/>
            <p:cNvSpPr/>
            <p:nvPr/>
          </p:nvSpPr>
          <p:spPr>
            <a:xfrm>
              <a:off x="8607544" y="2011628"/>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1" name="tx131"/>
            <p:cNvSpPr/>
            <p:nvPr/>
          </p:nvSpPr>
          <p:spPr>
            <a:xfrm rot="-5400000">
              <a:off x="125977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32" name="tx132"/>
            <p:cNvSpPr/>
            <p:nvPr/>
          </p:nvSpPr>
          <p:spPr>
            <a:xfrm rot="-5400000">
              <a:off x="259248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33" name="tx133"/>
            <p:cNvSpPr/>
            <p:nvPr/>
          </p:nvSpPr>
          <p:spPr>
            <a:xfrm rot="-5400000">
              <a:off x="3925203"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34" name="tx134"/>
            <p:cNvSpPr/>
            <p:nvPr/>
          </p:nvSpPr>
          <p:spPr>
            <a:xfrm rot="-5400000">
              <a:off x="5257918"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35" name="tx135"/>
            <p:cNvSpPr/>
            <p:nvPr/>
          </p:nvSpPr>
          <p:spPr>
            <a:xfrm rot="-5400000">
              <a:off x="632409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36" name="tx136"/>
            <p:cNvSpPr/>
            <p:nvPr/>
          </p:nvSpPr>
          <p:spPr>
            <a:xfrm rot="-5400000">
              <a:off x="6590634"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37" name="tx137"/>
            <p:cNvSpPr/>
            <p:nvPr/>
          </p:nvSpPr>
          <p:spPr>
            <a:xfrm rot="-5400000">
              <a:off x="685717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38" name="tx138"/>
            <p:cNvSpPr/>
            <p:nvPr/>
          </p:nvSpPr>
          <p:spPr>
            <a:xfrm rot="-5400000">
              <a:off x="7123720"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39" name="tx139"/>
            <p:cNvSpPr/>
            <p:nvPr/>
          </p:nvSpPr>
          <p:spPr>
            <a:xfrm rot="-5400000">
              <a:off x="7390229" y="4491721"/>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40" name="tx140"/>
            <p:cNvSpPr/>
            <p:nvPr/>
          </p:nvSpPr>
          <p:spPr>
            <a:xfrm rot="-5400000">
              <a:off x="7656806"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41" name="tx141"/>
            <p:cNvSpPr/>
            <p:nvPr/>
          </p:nvSpPr>
          <p:spPr>
            <a:xfrm rot="-5400000">
              <a:off x="7923349"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2" name="tx142"/>
            <p:cNvSpPr/>
            <p:nvPr/>
          </p:nvSpPr>
          <p:spPr>
            <a:xfrm rot="-5400000">
              <a:off x="-844961" y="3018617"/>
              <a:ext cx="258581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y subvacunados (millones)</a:t>
              </a:r>
            </a:p>
          </p:txBody>
        </p:sp>
        <p:sp>
          <p:nvSpPr>
            <p:cNvPr id="143" name="tx143"/>
            <p:cNvSpPr/>
            <p:nvPr/>
          </p:nvSpPr>
          <p:spPr>
            <a:xfrm rot="5400000">
              <a:off x="8372624" y="3018617"/>
              <a:ext cx="1195499"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DTP (%)</a:t>
              </a:r>
            </a:p>
          </p:txBody>
        </p:sp>
        <p:sp>
          <p:nvSpPr>
            <p:cNvPr id="144" name="pl144"/>
            <p:cNvSpPr/>
            <p:nvPr/>
          </p:nvSpPr>
          <p:spPr>
            <a:xfrm>
              <a:off x="2977535" y="5180891"/>
              <a:ext cx="175564" cy="0"/>
            </a:xfrm>
            <a:custGeom>
              <a:avLst/>
              <a:gdLst/>
              <a:ahLst/>
              <a:cxnLst/>
              <a:rect l="0" t="0" r="0" b="0"/>
              <a:pathLst>
                <a:path w="175564">
                  <a:moveTo>
                    <a:pt x="0" y="0"/>
                  </a:moveTo>
                  <a:lnTo>
                    <a:pt x="175564" y="0"/>
                  </a:lnTo>
                </a:path>
              </a:pathLst>
            </a:custGeom>
            <a:ln w="27101" cap="flat">
              <a:solidFill>
                <a:srgbClr val="0058AB">
                  <a:alpha val="80000"/>
                </a:srgbClr>
              </a:solidFill>
              <a:prstDash val="solid"/>
              <a:round/>
            </a:ln>
          </p:spPr>
          <p:txBody>
            <a:bodyPr/>
            <a:lstStyle/>
            <a:p>
              <a:endParaRPr/>
            </a:p>
          </p:txBody>
        </p:sp>
        <p:sp>
          <p:nvSpPr>
            <p:cNvPr id="145" name="pl145"/>
            <p:cNvSpPr/>
            <p:nvPr/>
          </p:nvSpPr>
          <p:spPr>
            <a:xfrm>
              <a:off x="3693263" y="5180891"/>
              <a:ext cx="175564" cy="0"/>
            </a:xfrm>
            <a:custGeom>
              <a:avLst/>
              <a:gdLst/>
              <a:ahLst/>
              <a:cxnLst/>
              <a:rect l="0" t="0" r="0" b="0"/>
              <a:pathLst>
                <a:path w="175564">
                  <a:moveTo>
                    <a:pt x="0" y="0"/>
                  </a:moveTo>
                  <a:lnTo>
                    <a:pt x="175564" y="0"/>
                  </a:lnTo>
                </a:path>
              </a:pathLst>
            </a:custGeom>
            <a:ln w="27101" cap="flat">
              <a:solidFill>
                <a:srgbClr val="333333">
                  <a:alpha val="80000"/>
                </a:srgbClr>
              </a:solidFill>
              <a:prstDash val="solid"/>
              <a:round/>
            </a:ln>
          </p:spPr>
          <p:txBody>
            <a:bodyPr/>
            <a:lstStyle/>
            <a:p>
              <a:endParaRPr/>
            </a:p>
          </p:txBody>
        </p:sp>
        <p:sp>
          <p:nvSpPr>
            <p:cNvPr id="146" name="tx146"/>
            <p:cNvSpPr/>
            <p:nvPr/>
          </p:nvSpPr>
          <p:spPr>
            <a:xfrm>
              <a:off x="3244634" y="5130481"/>
              <a:ext cx="357094"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a:t>
              </a:r>
            </a:p>
          </p:txBody>
        </p:sp>
        <p:sp>
          <p:nvSpPr>
            <p:cNvPr id="147" name="tx147"/>
            <p:cNvSpPr/>
            <p:nvPr/>
          </p:nvSpPr>
          <p:spPr>
            <a:xfrm>
              <a:off x="3960363" y="5128708"/>
              <a:ext cx="3570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a:t>
              </a:r>
            </a:p>
          </p:txBody>
        </p:sp>
        <p:sp>
          <p:nvSpPr>
            <p:cNvPr id="148" name="rc148"/>
            <p:cNvSpPr/>
            <p:nvPr/>
          </p:nvSpPr>
          <p:spPr>
            <a:xfrm>
              <a:off x="4604813" y="5080163"/>
              <a:ext cx="201456" cy="201456"/>
            </a:xfrm>
            <a:prstGeom prst="rect">
              <a:avLst/>
            </a:prstGeom>
            <a:solidFill>
              <a:srgbClr val="B3B3B3">
                <a:alpha val="100000"/>
              </a:srgbClr>
            </a:solidFill>
          </p:spPr>
          <p:txBody>
            <a:bodyPr/>
            <a:lstStyle/>
            <a:p>
              <a:endParaRPr/>
            </a:p>
          </p:txBody>
        </p:sp>
        <p:sp>
          <p:nvSpPr>
            <p:cNvPr id="149" name="rc149"/>
            <p:cNvSpPr/>
            <p:nvPr/>
          </p:nvSpPr>
          <p:spPr>
            <a:xfrm>
              <a:off x="5600488" y="5080163"/>
              <a:ext cx="201456" cy="201456"/>
            </a:xfrm>
            <a:prstGeom prst="rect">
              <a:avLst/>
            </a:prstGeom>
            <a:solidFill>
              <a:srgbClr val="1CABE2">
                <a:alpha val="100000"/>
              </a:srgbClr>
            </a:solidFill>
          </p:spPr>
          <p:txBody>
            <a:bodyPr/>
            <a:lstStyle/>
            <a:p>
              <a:endParaRPr/>
            </a:p>
          </p:txBody>
        </p:sp>
        <p:sp>
          <p:nvSpPr>
            <p:cNvPr id="150" name="tx150"/>
            <p:cNvSpPr/>
            <p:nvPr/>
          </p:nvSpPr>
          <p:spPr>
            <a:xfrm>
              <a:off x="4884859" y="5129254"/>
              <a:ext cx="637040"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Abandono</a:t>
              </a:r>
            </a:p>
          </p:txBody>
        </p:sp>
        <p:sp>
          <p:nvSpPr>
            <p:cNvPr id="151" name="tx151"/>
            <p:cNvSpPr/>
            <p:nvPr/>
          </p:nvSpPr>
          <p:spPr>
            <a:xfrm>
              <a:off x="5880533" y="5129254"/>
              <a:ext cx="65989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Dosis cero</a:t>
              </a:r>
            </a:p>
          </p:txBody>
        </p:sp>
        <p:sp>
          <p:nvSpPr>
            <p:cNvPr id="152" name="tx152"/>
            <p:cNvSpPr/>
            <p:nvPr/>
          </p:nvSpPr>
          <p:spPr>
            <a:xfrm>
              <a:off x="951100" y="1400299"/>
              <a:ext cx="7454904"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estimada y número de niños no vacunados o insuficientemente vacunados contra la DTP,</a:t>
              </a:r>
            </a:p>
          </p:txBody>
        </p:sp>
        <p:sp>
          <p:nvSpPr>
            <p:cNvPr id="153" name="tx153"/>
            <p:cNvSpPr/>
            <p:nvPr/>
          </p:nvSpPr>
          <p:spPr>
            <a:xfrm>
              <a:off x="951100" y="1594448"/>
              <a:ext cx="1267368" cy="144229"/>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AMR, 2000-2025</a:t>
              </a:r>
            </a:p>
          </p:txBody>
        </p:sp>
        <p:sp>
          <p:nvSpPr>
            <p:cNvPr id="154" name="pl154"/>
            <p:cNvSpPr/>
            <p:nvPr/>
          </p:nvSpPr>
          <p:spPr>
            <a:xfrm>
              <a:off x="2073616"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5" name="pl155"/>
            <p:cNvSpPr/>
            <p:nvPr/>
          </p:nvSpPr>
          <p:spPr>
            <a:xfrm>
              <a:off x="3628300"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6" name="pl156"/>
            <p:cNvSpPr/>
            <p:nvPr/>
          </p:nvSpPr>
          <p:spPr>
            <a:xfrm>
              <a:off x="5182984"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7" name="pl157"/>
            <p:cNvSpPr/>
            <p:nvPr/>
          </p:nvSpPr>
          <p:spPr>
            <a:xfrm>
              <a:off x="6737668"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8" name="pl158"/>
            <p:cNvSpPr/>
            <p:nvPr/>
          </p:nvSpPr>
          <p:spPr>
            <a:xfrm>
              <a:off x="8292353"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9" name="pl159"/>
            <p:cNvSpPr/>
            <p:nvPr/>
          </p:nvSpPr>
          <p:spPr>
            <a:xfrm>
              <a:off x="951100" y="590258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951100" y="5747511"/>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951100" y="5592433"/>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1296273"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2850958"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4405642"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5960326"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7515011"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7" name="rc167"/>
            <p:cNvSpPr/>
            <p:nvPr/>
          </p:nvSpPr>
          <p:spPr>
            <a:xfrm>
              <a:off x="1296273" y="5840557"/>
              <a:ext cx="4584111" cy="124062"/>
            </a:xfrm>
            <a:prstGeom prst="rect">
              <a:avLst/>
            </a:prstGeom>
            <a:solidFill>
              <a:srgbClr val="1CABE2">
                <a:alpha val="100000"/>
              </a:srgbClr>
            </a:solidFill>
          </p:spPr>
          <p:txBody>
            <a:bodyPr/>
            <a:lstStyle/>
            <a:p>
              <a:endParaRPr/>
            </a:p>
          </p:txBody>
        </p:sp>
        <p:sp>
          <p:nvSpPr>
            <p:cNvPr id="168" name="rc168"/>
            <p:cNvSpPr/>
            <p:nvPr/>
          </p:nvSpPr>
          <p:spPr>
            <a:xfrm>
              <a:off x="1296273" y="5685479"/>
              <a:ext cx="4152201" cy="124062"/>
            </a:xfrm>
            <a:prstGeom prst="rect">
              <a:avLst/>
            </a:prstGeom>
            <a:solidFill>
              <a:srgbClr val="1CABE2">
                <a:alpha val="100000"/>
              </a:srgbClr>
            </a:solidFill>
          </p:spPr>
          <p:txBody>
            <a:bodyPr/>
            <a:lstStyle/>
            <a:p>
              <a:endParaRPr/>
            </a:p>
          </p:txBody>
        </p:sp>
        <p:sp>
          <p:nvSpPr>
            <p:cNvPr id="169" name="rc169"/>
            <p:cNvSpPr/>
            <p:nvPr/>
          </p:nvSpPr>
          <p:spPr>
            <a:xfrm>
              <a:off x="1296273" y="5530401"/>
              <a:ext cx="3324471" cy="124062"/>
            </a:xfrm>
            <a:prstGeom prst="rect">
              <a:avLst/>
            </a:prstGeom>
            <a:solidFill>
              <a:srgbClr val="1CABE2">
                <a:alpha val="100000"/>
              </a:srgbClr>
            </a:solidFill>
          </p:spPr>
          <p:txBody>
            <a:bodyPr/>
            <a:lstStyle/>
            <a:p>
              <a:endParaRPr/>
            </a:p>
          </p:txBody>
        </p:sp>
        <p:sp>
          <p:nvSpPr>
            <p:cNvPr id="170" name="rc170"/>
            <p:cNvSpPr/>
            <p:nvPr/>
          </p:nvSpPr>
          <p:spPr>
            <a:xfrm>
              <a:off x="5880384" y="5840557"/>
              <a:ext cx="2319355" cy="124062"/>
            </a:xfrm>
            <a:prstGeom prst="rect">
              <a:avLst/>
            </a:prstGeom>
            <a:solidFill>
              <a:srgbClr val="B3B3B3">
                <a:alpha val="100000"/>
              </a:srgbClr>
            </a:solidFill>
          </p:spPr>
          <p:txBody>
            <a:bodyPr/>
            <a:lstStyle/>
            <a:p>
              <a:endParaRPr/>
            </a:p>
          </p:txBody>
        </p:sp>
        <p:sp>
          <p:nvSpPr>
            <p:cNvPr id="171" name="rc171"/>
            <p:cNvSpPr/>
            <p:nvPr/>
          </p:nvSpPr>
          <p:spPr>
            <a:xfrm>
              <a:off x="5448474" y="5685479"/>
              <a:ext cx="1446095" cy="124062"/>
            </a:xfrm>
            <a:prstGeom prst="rect">
              <a:avLst/>
            </a:prstGeom>
            <a:solidFill>
              <a:srgbClr val="B3B3B3">
                <a:alpha val="100000"/>
              </a:srgbClr>
            </a:solidFill>
          </p:spPr>
          <p:txBody>
            <a:bodyPr/>
            <a:lstStyle/>
            <a:p>
              <a:endParaRPr/>
            </a:p>
          </p:txBody>
        </p:sp>
        <p:sp>
          <p:nvSpPr>
            <p:cNvPr id="172" name="rc172"/>
            <p:cNvSpPr/>
            <p:nvPr/>
          </p:nvSpPr>
          <p:spPr>
            <a:xfrm>
              <a:off x="4620745" y="5530401"/>
              <a:ext cx="2206065" cy="124062"/>
            </a:xfrm>
            <a:prstGeom prst="rect">
              <a:avLst/>
            </a:prstGeom>
            <a:solidFill>
              <a:srgbClr val="B3B3B3">
                <a:alpha val="100000"/>
              </a:srgbClr>
            </a:solidFill>
          </p:spPr>
          <p:txBody>
            <a:bodyPr/>
            <a:lstStyle/>
            <a:p>
              <a:endParaRPr/>
            </a:p>
          </p:txBody>
        </p:sp>
        <p:sp>
          <p:nvSpPr>
            <p:cNvPr id="173" name="tx173"/>
            <p:cNvSpPr/>
            <p:nvPr/>
          </p:nvSpPr>
          <p:spPr>
            <a:xfrm>
              <a:off x="3241888" y="5862148"/>
              <a:ext cx="692881"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Dosis cero 1.5</a:t>
              </a:r>
            </a:p>
          </p:txBody>
        </p:sp>
        <p:sp>
          <p:nvSpPr>
            <p:cNvPr id="174" name="tx174"/>
            <p:cNvSpPr/>
            <p:nvPr/>
          </p:nvSpPr>
          <p:spPr>
            <a:xfrm>
              <a:off x="3025933" y="5707018"/>
              <a:ext cx="692881"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Dosis cero 1.3</a:t>
              </a:r>
            </a:p>
          </p:txBody>
        </p:sp>
        <p:sp>
          <p:nvSpPr>
            <p:cNvPr id="175" name="tx175"/>
            <p:cNvSpPr/>
            <p:nvPr/>
          </p:nvSpPr>
          <p:spPr>
            <a:xfrm>
              <a:off x="2612068" y="5552045"/>
              <a:ext cx="692881" cy="7918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Dosis cero 1.1</a:t>
              </a:r>
            </a:p>
          </p:txBody>
        </p:sp>
        <p:sp>
          <p:nvSpPr>
            <p:cNvPr id="176" name="tx176"/>
            <p:cNvSpPr/>
            <p:nvPr/>
          </p:nvSpPr>
          <p:spPr>
            <a:xfrm>
              <a:off x="6702488" y="5862148"/>
              <a:ext cx="67514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Abandono 0.7</a:t>
              </a:r>
            </a:p>
          </p:txBody>
        </p:sp>
        <p:sp>
          <p:nvSpPr>
            <p:cNvPr id="177" name="tx177"/>
            <p:cNvSpPr/>
            <p:nvPr/>
          </p:nvSpPr>
          <p:spPr>
            <a:xfrm>
              <a:off x="5833948" y="5707070"/>
              <a:ext cx="67514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Abandono 0.5</a:t>
              </a:r>
            </a:p>
          </p:txBody>
        </p:sp>
        <p:sp>
          <p:nvSpPr>
            <p:cNvPr id="178" name="tx178"/>
            <p:cNvSpPr/>
            <p:nvPr/>
          </p:nvSpPr>
          <p:spPr>
            <a:xfrm>
              <a:off x="5386203" y="5551992"/>
              <a:ext cx="67514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Abandono 0.7</a:t>
              </a:r>
            </a:p>
          </p:txBody>
        </p:sp>
        <p:sp>
          <p:nvSpPr>
            <p:cNvPr id="179" name="tx179"/>
            <p:cNvSpPr/>
            <p:nvPr/>
          </p:nvSpPr>
          <p:spPr>
            <a:xfrm>
              <a:off x="8252484" y="5856952"/>
              <a:ext cx="175814"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2.2</a:t>
              </a:r>
            </a:p>
          </p:txBody>
        </p:sp>
        <p:sp>
          <p:nvSpPr>
            <p:cNvPr id="180" name="tx180"/>
            <p:cNvSpPr/>
            <p:nvPr/>
          </p:nvSpPr>
          <p:spPr>
            <a:xfrm>
              <a:off x="6947314" y="5700330"/>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1.8</a:t>
              </a:r>
            </a:p>
          </p:txBody>
        </p:sp>
        <p:sp>
          <p:nvSpPr>
            <p:cNvPr id="181" name="tx181"/>
            <p:cNvSpPr/>
            <p:nvPr/>
          </p:nvSpPr>
          <p:spPr>
            <a:xfrm>
              <a:off x="6879555"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1.8</a:t>
              </a:r>
            </a:p>
          </p:txBody>
        </p:sp>
        <p:sp>
          <p:nvSpPr>
            <p:cNvPr id="182" name="tx182"/>
            <p:cNvSpPr/>
            <p:nvPr/>
          </p:nvSpPr>
          <p:spPr>
            <a:xfrm>
              <a:off x="577692" y="585047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83" name="tx183"/>
            <p:cNvSpPr/>
            <p:nvPr/>
          </p:nvSpPr>
          <p:spPr>
            <a:xfrm>
              <a:off x="577692" y="569539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84" name="tx184"/>
            <p:cNvSpPr/>
            <p:nvPr/>
          </p:nvSpPr>
          <p:spPr>
            <a:xfrm>
              <a:off x="577692" y="554031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85" name="tx185"/>
            <p:cNvSpPr/>
            <p:nvPr/>
          </p:nvSpPr>
          <p:spPr>
            <a:xfrm>
              <a:off x="1121580"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0.0 M</a:t>
              </a:r>
            </a:p>
          </p:txBody>
        </p:sp>
        <p:sp>
          <p:nvSpPr>
            <p:cNvPr id="186" name="tx186"/>
            <p:cNvSpPr/>
            <p:nvPr/>
          </p:nvSpPr>
          <p:spPr>
            <a:xfrm>
              <a:off x="2676264"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0.5 M</a:t>
              </a:r>
            </a:p>
          </p:txBody>
        </p:sp>
        <p:sp>
          <p:nvSpPr>
            <p:cNvPr id="187" name="tx187"/>
            <p:cNvSpPr/>
            <p:nvPr/>
          </p:nvSpPr>
          <p:spPr>
            <a:xfrm>
              <a:off x="4230949"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 M</a:t>
              </a:r>
            </a:p>
          </p:txBody>
        </p:sp>
        <p:sp>
          <p:nvSpPr>
            <p:cNvPr id="188" name="tx188"/>
            <p:cNvSpPr/>
            <p:nvPr/>
          </p:nvSpPr>
          <p:spPr>
            <a:xfrm>
              <a:off x="5785633"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 M</a:t>
              </a:r>
            </a:p>
          </p:txBody>
        </p:sp>
        <p:sp>
          <p:nvSpPr>
            <p:cNvPr id="189" name="tx189"/>
            <p:cNvSpPr/>
            <p:nvPr/>
          </p:nvSpPr>
          <p:spPr>
            <a:xfrm>
              <a:off x="7340317"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 M</a:t>
              </a:r>
            </a:p>
          </p:txBody>
        </p:sp>
        <p:sp>
          <p:nvSpPr>
            <p:cNvPr id="190" name="tx190"/>
            <p:cNvSpPr/>
            <p:nvPr/>
          </p:nvSpPr>
          <p:spPr>
            <a:xfrm>
              <a:off x="3455100" y="6191355"/>
              <a:ext cx="258581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y subvacunados (millones)</a:t>
              </a:r>
            </a:p>
          </p:txBody>
        </p:sp>
        <p:sp>
          <p:nvSpPr>
            <p:cNvPr id="191" name="tx191"/>
            <p:cNvSpPr/>
            <p:nvPr/>
          </p:nvSpPr>
          <p:spPr>
            <a:xfrm>
              <a:off x="3948074" y="64042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92" name="tx192"/>
            <p:cNvSpPr/>
            <p:nvPr/>
          </p:nvSpPr>
          <p:spPr>
            <a:xfrm>
              <a:off x="5873206" y="6519939"/>
              <a:ext cx="2671707"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Puede haber discrepancias debido al redondeo.</a:t>
              </a:r>
            </a:p>
          </p:txBody>
        </p:sp>
      </p:grpSp>
      <p:sp>
        <p:nvSpPr>
          <p:cNvPr id="19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El objetivo principal de la Agenda de Inmunización 2030 es que la vacunación esté disponible para todos, en todas partes, para 2030.
Este gráfico muestra las tendencias de cobertura de la primera dosis (DTP1) y la tercera dosis (DTP3) de las vacunas contra la difteria, el tétanos y la tos ferina, el número de niños sin dosis y el abandono de la DTP.
En 2025, la cobertura de la DTP1 aumentó hasta el 92 %. El número de niños que no recibieron ninguna vacuna (niños con cero dosis) se redujo de 1 335 000 en 2024 a 1 069 000 en 2025.
La cobertura de la DTP3 se mantuvo constante en el 86 % en 2025, lo que dejó a 1 779 000 niños vulnerables a enfermedades prevenibles mediante vacunación.</a:t>
            </a:r>
          </a:p>
        </p:txBody>
      </p:sp>
      <p:sp>
        <p:nvSpPr>
          <p:cNvPr id="19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550" b="0" i="0" u="none" cap="none">
                <a:solidFill>
                  <a:srgbClr val="000000">
                    <a:alpha val="100000"/>
                  </a:srgbClr>
                </a:solidFill>
                <a:latin typeface="Arial"/>
                <a:cs typeface="Arial"/>
                <a:sym typeface="Arial"/>
              </a:rPr>
              <a:t>En 2025, la cobertura de la DTP1 fue del 92 % y la de la DTP3, del 86 %, lo que dejó a 1,8 millones de niños sin vacunar o con una vacunación incompleta, incluidos 1,1 millones que no habían recibido ninguna dosis y 709 000 con protección solo parcial.</a:t>
            </a:r>
          </a:p>
        </p:txBody>
      </p:sp>
      <p:grpSp>
        <p:nvGrpSpPr>
          <p:cNvPr id="195" name="Group 194"/>
          <p:cNvGrpSpPr/>
          <p:nvPr/>
        </p:nvGrpSpPr>
        <p:grpSpPr>
          <a:xfrm>
            <a:off x="292608" y="1078992"/>
            <a:ext cx="8595360" cy="28575"/>
            <a:chOff x="292608" y="1078992"/>
            <a:chExt cx="8595360" cy="28575"/>
          </a:xfrm>
        </p:grpSpPr>
        <p:sp>
          <p:nvSpPr>
            <p:cNvPr id="196" name="rc3"/>
            <p:cNvSpPr/>
            <p:nvPr/>
          </p:nvSpPr>
          <p:spPr>
            <a:xfrm>
              <a:off x="292608" y="1078992"/>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97" name="rc4"/>
            <p:cNvSpPr/>
            <p:nvPr/>
          </p:nvSpPr>
          <p:spPr>
            <a:xfrm>
              <a:off x="292608" y="1078992"/>
              <a:ext cx="8595360" cy="28575"/>
            </a:xfrm>
            <a:prstGeom prst="rect">
              <a:avLst/>
            </a:prstGeom>
            <a:solidFill>
              <a:srgbClr val="000000">
                <a:alpha val="100000"/>
              </a:srgbClr>
            </a:solidFill>
          </p:spPr>
          <p:txBody>
            <a:bodyPr/>
            <a:lstStyle/>
            <a:p>
              <a:endParaRPr/>
            </a:p>
          </p:txBody>
        </p:sp>
      </p:gr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P7TF5XRZ5TZD-1674051314-5669</_dlc_DocId>
    <_dlc_DocIdUrl xmlns="5ce71423-0d49-4a04-8822-86064e799dcd">
      <Url>https://unicef.sharepoint.com/teams/DAPM-DataComm/_layouts/15/DocIdRedir.aspx?ID=P7TF5XRZ5TZD-1674051314-5669</Url>
      <Description>P7TF5XRZ5TZD-1674051314-5669</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customXml/itemProps2.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3.xml><?xml version="1.0" encoding="utf-8"?>
<ds:datastoreItem xmlns:ds="http://schemas.openxmlformats.org/officeDocument/2006/customXml" ds:itemID="{A11FBFF3-45B1-4645-8219-47D97C008024}"/>
</file>

<file path=customXml/itemProps4.xml><?xml version="1.0" encoding="utf-8"?>
<ds:datastoreItem xmlns:ds="http://schemas.openxmlformats.org/officeDocument/2006/customXml" ds:itemID="{3560F568-2345-4288-B2B8-2D7442A4862E}">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2511</TotalTime>
  <Words>24054</Words>
  <Application>Microsoft Office PowerPoint</Application>
  <PresentationFormat>Widescreen</PresentationFormat>
  <Paragraphs>9250</Paragraphs>
  <Slides>69</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69</vt:i4>
      </vt:variant>
    </vt:vector>
  </HeadingPairs>
  <TitlesOfParts>
    <vt:vector size="76" baseType="lpstr">
      <vt:lpstr>Aptos (Body)</vt:lpstr>
      <vt:lpstr>Aptos Display</vt:lpstr>
      <vt:lpstr>Arial</vt:lpstr>
      <vt:lpstr>Calibri</vt:lpstr>
      <vt:lpstr>Helvetica</vt:lpstr>
      <vt:lpstr>Roboto</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Lauren Francis</cp:lastModifiedBy>
  <cp:revision>8</cp:revision>
  <dcterms:created xsi:type="dcterms:W3CDTF">2024-04-09T17:27:53Z</dcterms:created>
  <dcterms:modified xsi:type="dcterms:W3CDTF">2026-07-14T11:29:12Z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d599bf40-b4d9-4d81-8cbe-3832fde2bbbb</vt:lpwstr>
  </property>
</Properties>
</file>